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6" r:id="rId3"/>
    <p:sldMasterId id="2147483678" r:id="rId4"/>
  </p:sldMasterIdLst>
  <p:sldIdLst>
    <p:sldId id="256" r:id="rId5"/>
    <p:sldId id="265" r:id="rId6"/>
    <p:sldId id="269" r:id="rId7"/>
    <p:sldId id="264" r:id="rId8"/>
    <p:sldId id="258" r:id="rId9"/>
    <p:sldId id="257" r:id="rId10"/>
    <p:sldId id="259" r:id="rId11"/>
    <p:sldId id="260" r:id="rId12"/>
    <p:sldId id="261" r:id="rId13"/>
    <p:sldId id="262" r:id="rId14"/>
    <p:sldId id="263" r:id="rId15"/>
    <p:sldId id="266" r:id="rId16"/>
    <p:sldId id="267" r:id="rId17"/>
    <p:sldId id="268" r:id="rId18"/>
    <p:sldId id="270" r:id="rId19"/>
    <p:sldId id="272" r:id="rId20"/>
  </p:sldIdLst>
  <p:sldSz cx="12192000" cy="6858000"/>
  <p:notesSz cx="6858000" cy="9144000"/>
  <p:embeddedFontLst>
    <p:embeddedFont>
      <p:font typeface="Bangers" panose="020B0604020202020204" charset="0"/>
      <p:regular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Open Sans" panose="020B0606030504020204" pitchFamily="34" charset="0"/>
      <p:regular r:id="rId28"/>
      <p:bold r:id="rId29"/>
      <p:italic r:id="rId30"/>
      <p:boldItalic r:id="rId31"/>
    </p:embeddedFont>
    <p:embeddedFont>
      <p:font typeface="Work Sans SemiBold" pitchFamily="2" charset="0"/>
      <p:bold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51" userDrawn="1">
          <p15:clr>
            <a:srgbClr val="A4A3A4"/>
          </p15:clr>
        </p15:guide>
        <p15:guide id="4" pos="506" userDrawn="1">
          <p15:clr>
            <a:srgbClr val="A4A3A4"/>
          </p15:clr>
        </p15:guide>
        <p15:guide id="5" orient="horz" pos="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4A0"/>
    <a:srgbClr val="0C1E46"/>
    <a:srgbClr val="0071BC"/>
    <a:srgbClr val="00EEF7"/>
    <a:srgbClr val="2B428A"/>
    <a:srgbClr val="223939"/>
    <a:srgbClr val="F7FE00"/>
    <a:srgbClr val="FFD43D"/>
    <a:srgbClr val="262626"/>
    <a:srgbClr val="0D42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D11DC9-8CE6-4C90-A37D-7BDB96BFF0EE}" v="81" dt="2022-06-13T05:43:4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4" d="100"/>
          <a:sy n="84" d="100"/>
        </p:scale>
        <p:origin x="581" y="437"/>
      </p:cViewPr>
      <p:guideLst>
        <p:guide orient="horz" pos="2160"/>
        <p:guide pos="3840"/>
        <p:guide pos="7151"/>
        <p:guide pos="506"/>
        <p:guide orient="horz" pos="8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microsoft.com/office/2015/10/relationships/revisionInfo" Target="revisionInfo.xml"/><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 R Babu" userId="3a292d0a-112b-4bc3-bf38-7771656893d2" providerId="ADAL" clId="{D162B214-C9A7-49F9-941E-DB1B3FD1B793}"/>
    <pc:docChg chg="undo redo custSel addSld delSld modSld sldOrd modMainMaster">
      <pc:chgData name="Amal R Babu" userId="3a292d0a-112b-4bc3-bf38-7771656893d2" providerId="ADAL" clId="{D162B214-C9A7-49F9-941E-DB1B3FD1B793}" dt="2022-06-10T13:33:04.921" v="1998" actId="108"/>
      <pc:docMkLst>
        <pc:docMk/>
      </pc:docMkLst>
      <pc:sldChg chg="addSp delSp modSp mod modClrScheme chgLayout">
        <pc:chgData name="Amal R Babu" userId="3a292d0a-112b-4bc3-bf38-7771656893d2" providerId="ADAL" clId="{D162B214-C9A7-49F9-941E-DB1B3FD1B793}" dt="2022-06-10T13:33:04.921" v="1998" actId="108"/>
        <pc:sldMkLst>
          <pc:docMk/>
          <pc:sldMk cId="2337257767" sldId="256"/>
        </pc:sldMkLst>
        <pc:spChg chg="add del mod">
          <ac:chgData name="Amal R Babu" userId="3a292d0a-112b-4bc3-bf38-7771656893d2" providerId="ADAL" clId="{D162B214-C9A7-49F9-941E-DB1B3FD1B793}" dt="2022-06-10T05:33:38.707" v="309" actId="700"/>
          <ac:spMkLst>
            <pc:docMk/>
            <pc:sldMk cId="2337257767" sldId="256"/>
            <ac:spMk id="2" creationId="{5944B5D1-64EC-36B0-8D1B-A49B3AB0E71C}"/>
          </ac:spMkLst>
        </pc:spChg>
        <pc:spChg chg="add del mod">
          <ac:chgData name="Amal R Babu" userId="3a292d0a-112b-4bc3-bf38-7771656893d2" providerId="ADAL" clId="{D162B214-C9A7-49F9-941E-DB1B3FD1B793}" dt="2022-06-10T05:33:38.707" v="309" actId="700"/>
          <ac:spMkLst>
            <pc:docMk/>
            <pc:sldMk cId="2337257767" sldId="256"/>
            <ac:spMk id="3" creationId="{5EF888DD-A039-C428-4711-CDCB1D8C8133}"/>
          </ac:spMkLst>
        </pc:spChg>
        <pc:spChg chg="mod">
          <ac:chgData name="Amal R Babu" userId="3a292d0a-112b-4bc3-bf38-7771656893d2" providerId="ADAL" clId="{D162B214-C9A7-49F9-941E-DB1B3FD1B793}" dt="2022-06-10T13:32:36.971" v="1995" actId="12788"/>
          <ac:spMkLst>
            <pc:docMk/>
            <pc:sldMk cId="2337257767" sldId="256"/>
            <ac:spMk id="5" creationId="{5C73F3C2-F206-C8D0-F62A-2B243891E725}"/>
          </ac:spMkLst>
        </pc:spChg>
        <pc:picChg chg="mod">
          <ac:chgData name="Amal R Babu" userId="3a292d0a-112b-4bc3-bf38-7771656893d2" providerId="ADAL" clId="{D162B214-C9A7-49F9-941E-DB1B3FD1B793}" dt="2022-06-10T13:33:04.116" v="1997" actId="108"/>
          <ac:picMkLst>
            <pc:docMk/>
            <pc:sldMk cId="2337257767" sldId="256"/>
            <ac:picMk id="8" creationId="{F80DABF1-A017-464C-381B-F69EA12B7C03}"/>
          </ac:picMkLst>
        </pc:picChg>
        <pc:picChg chg="mod">
          <ac:chgData name="Amal R Babu" userId="3a292d0a-112b-4bc3-bf38-7771656893d2" providerId="ADAL" clId="{D162B214-C9A7-49F9-941E-DB1B3FD1B793}" dt="2022-06-10T13:33:04.921" v="1998" actId="108"/>
          <ac:picMkLst>
            <pc:docMk/>
            <pc:sldMk cId="2337257767" sldId="256"/>
            <ac:picMk id="10" creationId="{200717E6-8956-7B76-BDCC-9BCCF96ED9E7}"/>
          </ac:picMkLst>
        </pc:picChg>
      </pc:sldChg>
      <pc:sldChg chg="modSp mod">
        <pc:chgData name="Amal R Babu" userId="3a292d0a-112b-4bc3-bf38-7771656893d2" providerId="ADAL" clId="{D162B214-C9A7-49F9-941E-DB1B3FD1B793}" dt="2022-06-10T11:28:52.627" v="1887" actId="34135"/>
        <pc:sldMkLst>
          <pc:docMk/>
          <pc:sldMk cId="632455930" sldId="257"/>
        </pc:sldMkLst>
        <pc:picChg chg="mod">
          <ac:chgData name="Amal R Babu" userId="3a292d0a-112b-4bc3-bf38-7771656893d2" providerId="ADAL" clId="{D162B214-C9A7-49F9-941E-DB1B3FD1B793}" dt="2022-06-10T11:28:52.627" v="1887" actId="34135"/>
          <ac:picMkLst>
            <pc:docMk/>
            <pc:sldMk cId="632455930" sldId="257"/>
            <ac:picMk id="4" creationId="{0C6A192C-164A-3E94-AE75-9A3B081EB07A}"/>
          </ac:picMkLst>
        </pc:picChg>
        <pc:picChg chg="mod">
          <ac:chgData name="Amal R Babu" userId="3a292d0a-112b-4bc3-bf38-7771656893d2" providerId="ADAL" clId="{D162B214-C9A7-49F9-941E-DB1B3FD1B793}" dt="2022-06-10T11:28:52.627" v="1887" actId="34135"/>
          <ac:picMkLst>
            <pc:docMk/>
            <pc:sldMk cId="632455930" sldId="257"/>
            <ac:picMk id="16" creationId="{64D3E00B-3621-AE13-1503-05D004A4F611}"/>
          </ac:picMkLst>
        </pc:picChg>
        <pc:picChg chg="mod">
          <ac:chgData name="Amal R Babu" userId="3a292d0a-112b-4bc3-bf38-7771656893d2" providerId="ADAL" clId="{D162B214-C9A7-49F9-941E-DB1B3FD1B793}" dt="2022-06-10T11:28:52.627" v="1887" actId="34135"/>
          <ac:picMkLst>
            <pc:docMk/>
            <pc:sldMk cId="632455930" sldId="257"/>
            <ac:picMk id="18" creationId="{7A72E838-65E6-F52E-53F4-A8BD2B5C98FA}"/>
          </ac:picMkLst>
        </pc:picChg>
        <pc:picChg chg="mod">
          <ac:chgData name="Amal R Babu" userId="3a292d0a-112b-4bc3-bf38-7771656893d2" providerId="ADAL" clId="{D162B214-C9A7-49F9-941E-DB1B3FD1B793}" dt="2022-06-10T11:28:52.627" v="1887" actId="34135"/>
          <ac:picMkLst>
            <pc:docMk/>
            <pc:sldMk cId="632455930" sldId="257"/>
            <ac:picMk id="22" creationId="{3C8490A1-339E-3923-D7C8-543BFE6B2082}"/>
          </ac:picMkLst>
        </pc:picChg>
      </pc:sldChg>
      <pc:sldChg chg="modSp mod">
        <pc:chgData name="Amal R Babu" userId="3a292d0a-112b-4bc3-bf38-7771656893d2" providerId="ADAL" clId="{D162B214-C9A7-49F9-941E-DB1B3FD1B793}" dt="2022-06-10T11:28:47.500" v="1886" actId="34135"/>
        <pc:sldMkLst>
          <pc:docMk/>
          <pc:sldMk cId="2959245448" sldId="259"/>
        </pc:sldMkLst>
        <pc:picChg chg="mod">
          <ac:chgData name="Amal R Babu" userId="3a292d0a-112b-4bc3-bf38-7771656893d2" providerId="ADAL" clId="{D162B214-C9A7-49F9-941E-DB1B3FD1B793}" dt="2022-06-10T11:28:47.500" v="1886" actId="34135"/>
          <ac:picMkLst>
            <pc:docMk/>
            <pc:sldMk cId="2959245448" sldId="259"/>
            <ac:picMk id="7" creationId="{AEB0375B-C144-6D76-88AA-47E151467E4E}"/>
          </ac:picMkLst>
        </pc:picChg>
        <pc:picChg chg="mod">
          <ac:chgData name="Amal R Babu" userId="3a292d0a-112b-4bc3-bf38-7771656893d2" providerId="ADAL" clId="{D162B214-C9A7-49F9-941E-DB1B3FD1B793}" dt="2022-06-10T11:28:47.500" v="1886" actId="34135"/>
          <ac:picMkLst>
            <pc:docMk/>
            <pc:sldMk cId="2959245448" sldId="259"/>
            <ac:picMk id="9" creationId="{08E80354-A2A0-F97A-4B06-CC3B14F15972}"/>
          </ac:picMkLst>
        </pc:picChg>
        <pc:picChg chg="mod">
          <ac:chgData name="Amal R Babu" userId="3a292d0a-112b-4bc3-bf38-7771656893d2" providerId="ADAL" clId="{D162B214-C9A7-49F9-941E-DB1B3FD1B793}" dt="2022-06-10T11:28:47.500" v="1886" actId="34135"/>
          <ac:picMkLst>
            <pc:docMk/>
            <pc:sldMk cId="2959245448" sldId="259"/>
            <ac:picMk id="18" creationId="{0A6A085B-EE2D-52B5-D7D1-D313D0EDA5E3}"/>
          </ac:picMkLst>
        </pc:picChg>
        <pc:picChg chg="mod">
          <ac:chgData name="Amal R Babu" userId="3a292d0a-112b-4bc3-bf38-7771656893d2" providerId="ADAL" clId="{D162B214-C9A7-49F9-941E-DB1B3FD1B793}" dt="2022-06-10T11:28:47.500" v="1886" actId="34135"/>
          <ac:picMkLst>
            <pc:docMk/>
            <pc:sldMk cId="2959245448" sldId="259"/>
            <ac:picMk id="22" creationId="{46F3862E-53CF-D83A-BA47-FDA0ECBF6329}"/>
          </ac:picMkLst>
        </pc:picChg>
        <pc:picChg chg="mod">
          <ac:chgData name="Amal R Babu" userId="3a292d0a-112b-4bc3-bf38-7771656893d2" providerId="ADAL" clId="{D162B214-C9A7-49F9-941E-DB1B3FD1B793}" dt="2022-06-10T11:28:47.500" v="1886" actId="34135"/>
          <ac:picMkLst>
            <pc:docMk/>
            <pc:sldMk cId="2959245448" sldId="259"/>
            <ac:picMk id="24" creationId="{65C43DDC-5428-85DC-A437-07CEE4B2C091}"/>
          </ac:picMkLst>
        </pc:picChg>
      </pc:sldChg>
      <pc:sldChg chg="modSp mod">
        <pc:chgData name="Amal R Babu" userId="3a292d0a-112b-4bc3-bf38-7771656893d2" providerId="ADAL" clId="{D162B214-C9A7-49F9-941E-DB1B3FD1B793}" dt="2022-06-10T11:28:33.443" v="1885" actId="34135"/>
        <pc:sldMkLst>
          <pc:docMk/>
          <pc:sldMk cId="3804462208" sldId="261"/>
        </pc:sldMkLst>
        <pc:picChg chg="mod">
          <ac:chgData name="Amal R Babu" userId="3a292d0a-112b-4bc3-bf38-7771656893d2" providerId="ADAL" clId="{D162B214-C9A7-49F9-941E-DB1B3FD1B793}" dt="2022-06-10T11:28:33.443" v="1885" actId="34135"/>
          <ac:picMkLst>
            <pc:docMk/>
            <pc:sldMk cId="3804462208" sldId="261"/>
            <ac:picMk id="1026" creationId="{3FC619C5-5942-9144-63CA-5517A28878FE}"/>
          </ac:picMkLst>
        </pc:picChg>
        <pc:picChg chg="mod">
          <ac:chgData name="Amal R Babu" userId="3a292d0a-112b-4bc3-bf38-7771656893d2" providerId="ADAL" clId="{D162B214-C9A7-49F9-941E-DB1B3FD1B793}" dt="2022-06-10T11:28:33.443" v="1885" actId="34135"/>
          <ac:picMkLst>
            <pc:docMk/>
            <pc:sldMk cId="3804462208" sldId="261"/>
            <ac:picMk id="1028" creationId="{704E588E-6B09-8333-FEB6-97A674E88809}"/>
          </ac:picMkLst>
        </pc:picChg>
        <pc:picChg chg="mod">
          <ac:chgData name="Amal R Babu" userId="3a292d0a-112b-4bc3-bf38-7771656893d2" providerId="ADAL" clId="{D162B214-C9A7-49F9-941E-DB1B3FD1B793}" dt="2022-06-10T11:28:33.443" v="1885" actId="34135"/>
          <ac:picMkLst>
            <pc:docMk/>
            <pc:sldMk cId="3804462208" sldId="261"/>
            <ac:picMk id="1030" creationId="{2DFAD78C-AD55-FFC6-63B5-BC4AF4832670}"/>
          </ac:picMkLst>
        </pc:picChg>
      </pc:sldChg>
      <pc:sldChg chg="delSp modSp mod">
        <pc:chgData name="Amal R Babu" userId="3a292d0a-112b-4bc3-bf38-7771656893d2" providerId="ADAL" clId="{D162B214-C9A7-49F9-941E-DB1B3FD1B793}" dt="2022-06-10T11:28:27.451" v="1884" actId="34135"/>
        <pc:sldMkLst>
          <pc:docMk/>
          <pc:sldMk cId="3380531064" sldId="262"/>
        </pc:sldMkLst>
        <pc:picChg chg="mod">
          <ac:chgData name="Amal R Babu" userId="3a292d0a-112b-4bc3-bf38-7771656893d2" providerId="ADAL" clId="{D162B214-C9A7-49F9-941E-DB1B3FD1B793}" dt="2022-06-10T11:28:27.451" v="1884" actId="34135"/>
          <ac:picMkLst>
            <pc:docMk/>
            <pc:sldMk cId="3380531064" sldId="262"/>
            <ac:picMk id="7" creationId="{963B18E8-9A84-68BB-67EF-D875A37057D3}"/>
          </ac:picMkLst>
        </pc:picChg>
        <pc:picChg chg="del">
          <ac:chgData name="Amal R Babu" userId="3a292d0a-112b-4bc3-bf38-7771656893d2" providerId="ADAL" clId="{D162B214-C9A7-49F9-941E-DB1B3FD1B793}" dt="2022-06-10T03:28:02.238" v="12" actId="478"/>
          <ac:picMkLst>
            <pc:docMk/>
            <pc:sldMk cId="3380531064" sldId="262"/>
            <ac:picMk id="17" creationId="{AF7B35B1-99A8-58C3-9517-00FADF750CAE}"/>
          </ac:picMkLst>
        </pc:picChg>
        <pc:picChg chg="mod">
          <ac:chgData name="Amal R Babu" userId="3a292d0a-112b-4bc3-bf38-7771656893d2" providerId="ADAL" clId="{D162B214-C9A7-49F9-941E-DB1B3FD1B793}" dt="2022-06-10T11:28:27.451" v="1884" actId="34135"/>
          <ac:picMkLst>
            <pc:docMk/>
            <pc:sldMk cId="3380531064" sldId="262"/>
            <ac:picMk id="18" creationId="{D3A2FC03-B5E9-9F29-F384-7F601E908083}"/>
          </ac:picMkLst>
        </pc:picChg>
        <pc:picChg chg="mod">
          <ac:chgData name="Amal R Babu" userId="3a292d0a-112b-4bc3-bf38-7771656893d2" providerId="ADAL" clId="{D162B214-C9A7-49F9-941E-DB1B3FD1B793}" dt="2022-06-10T11:28:27.451" v="1884" actId="34135"/>
          <ac:picMkLst>
            <pc:docMk/>
            <pc:sldMk cId="3380531064" sldId="262"/>
            <ac:picMk id="19" creationId="{ED9531DE-E3D1-BF8D-B73F-C38C5B734141}"/>
          </ac:picMkLst>
        </pc:picChg>
        <pc:picChg chg="del">
          <ac:chgData name="Amal R Babu" userId="3a292d0a-112b-4bc3-bf38-7771656893d2" providerId="ADAL" clId="{D162B214-C9A7-49F9-941E-DB1B3FD1B793}" dt="2022-06-10T03:28:02.238" v="12" actId="478"/>
          <ac:picMkLst>
            <pc:docMk/>
            <pc:sldMk cId="3380531064" sldId="262"/>
            <ac:picMk id="20" creationId="{4547CAEE-1231-6DD7-E8A3-4A2B06E812B9}"/>
          </ac:picMkLst>
        </pc:picChg>
      </pc:sldChg>
      <pc:sldChg chg="addSp delSp modSp mod">
        <pc:chgData name="Amal R Babu" userId="3a292d0a-112b-4bc3-bf38-7771656893d2" providerId="ADAL" clId="{D162B214-C9A7-49F9-941E-DB1B3FD1B793}" dt="2022-06-10T11:28:20.483" v="1883" actId="34135"/>
        <pc:sldMkLst>
          <pc:docMk/>
          <pc:sldMk cId="2659397482" sldId="263"/>
        </pc:sldMkLst>
        <pc:spChg chg="mod">
          <ac:chgData name="Amal R Babu" userId="3a292d0a-112b-4bc3-bf38-7771656893d2" providerId="ADAL" clId="{D162B214-C9A7-49F9-941E-DB1B3FD1B793}" dt="2022-06-10T03:34:11.284" v="21" actId="20577"/>
          <ac:spMkLst>
            <pc:docMk/>
            <pc:sldMk cId="2659397482" sldId="263"/>
            <ac:spMk id="20" creationId="{75EBE98F-A53F-F6A5-3699-A7D321D8825E}"/>
          </ac:spMkLst>
        </pc:spChg>
        <pc:spChg chg="mod">
          <ac:chgData name="Amal R Babu" userId="3a292d0a-112b-4bc3-bf38-7771656893d2" providerId="ADAL" clId="{D162B214-C9A7-49F9-941E-DB1B3FD1B793}" dt="2022-06-10T04:23:36.430" v="132" actId="6549"/>
          <ac:spMkLst>
            <pc:docMk/>
            <pc:sldMk cId="2659397482" sldId="263"/>
            <ac:spMk id="22" creationId="{CEE60F05-49BA-00FC-8B67-8D2978F3FC22}"/>
          </ac:spMkLst>
        </pc:spChg>
        <pc:picChg chg="add mod">
          <ac:chgData name="Amal R Babu" userId="3a292d0a-112b-4bc3-bf38-7771656893d2" providerId="ADAL" clId="{D162B214-C9A7-49F9-941E-DB1B3FD1B793}" dt="2022-06-10T11:28:20.483" v="1883" actId="34135"/>
          <ac:picMkLst>
            <pc:docMk/>
            <pc:sldMk cId="2659397482" sldId="263"/>
            <ac:picMk id="5" creationId="{5A4ACFF7-9E8F-2E27-AF60-46DC12AC1B14}"/>
          </ac:picMkLst>
        </pc:picChg>
        <pc:picChg chg="add mod ord">
          <ac:chgData name="Amal R Babu" userId="3a292d0a-112b-4bc3-bf38-7771656893d2" providerId="ADAL" clId="{D162B214-C9A7-49F9-941E-DB1B3FD1B793}" dt="2022-06-10T11:28:20.483" v="1883" actId="34135"/>
          <ac:picMkLst>
            <pc:docMk/>
            <pc:sldMk cId="2659397482" sldId="263"/>
            <ac:picMk id="7" creationId="{360AD79D-63B7-621C-30F8-A42EAEA26E77}"/>
          </ac:picMkLst>
        </pc:picChg>
        <pc:picChg chg="add mod">
          <ac:chgData name="Amal R Babu" userId="3a292d0a-112b-4bc3-bf38-7771656893d2" providerId="ADAL" clId="{D162B214-C9A7-49F9-941E-DB1B3FD1B793}" dt="2022-06-10T11:28:20.483" v="1883" actId="34135"/>
          <ac:picMkLst>
            <pc:docMk/>
            <pc:sldMk cId="2659397482" sldId="263"/>
            <ac:picMk id="9" creationId="{C0EF1A02-F1D5-8D34-A5BE-78C6C36483FE}"/>
          </ac:picMkLst>
        </pc:picChg>
        <pc:picChg chg="add mod ord">
          <ac:chgData name="Amal R Babu" userId="3a292d0a-112b-4bc3-bf38-7771656893d2" providerId="ADAL" clId="{D162B214-C9A7-49F9-941E-DB1B3FD1B793}" dt="2022-06-10T11:28:20.483" v="1883" actId="34135"/>
          <ac:picMkLst>
            <pc:docMk/>
            <pc:sldMk cId="2659397482" sldId="263"/>
            <ac:picMk id="11" creationId="{24407B15-F6E6-B1D6-0FFA-55D04660177E}"/>
          </ac:picMkLst>
        </pc:picChg>
        <pc:picChg chg="add mod ord">
          <ac:chgData name="Amal R Babu" userId="3a292d0a-112b-4bc3-bf38-7771656893d2" providerId="ADAL" clId="{D162B214-C9A7-49F9-941E-DB1B3FD1B793}" dt="2022-06-10T11:28:20.483" v="1883" actId="34135"/>
          <ac:picMkLst>
            <pc:docMk/>
            <pc:sldMk cId="2659397482" sldId="263"/>
            <ac:picMk id="24" creationId="{9F64781A-B652-5E7E-8262-35200B894673}"/>
          </ac:picMkLst>
        </pc:picChg>
        <pc:picChg chg="mod">
          <ac:chgData name="Amal R Babu" userId="3a292d0a-112b-4bc3-bf38-7771656893d2" providerId="ADAL" clId="{D162B214-C9A7-49F9-941E-DB1B3FD1B793}" dt="2022-06-10T11:28:20.483" v="1883" actId="34135"/>
          <ac:picMkLst>
            <pc:docMk/>
            <pc:sldMk cId="2659397482" sldId="263"/>
            <ac:picMk id="30" creationId="{3BF630CD-7951-A104-B2F0-D6EB9DA0C09F}"/>
          </ac:picMkLst>
        </pc:picChg>
        <pc:picChg chg="del mod ord">
          <ac:chgData name="Amal R Babu" userId="3a292d0a-112b-4bc3-bf38-7771656893d2" providerId="ADAL" clId="{D162B214-C9A7-49F9-941E-DB1B3FD1B793}" dt="2022-06-10T04:11:26.517" v="77" actId="478"/>
          <ac:picMkLst>
            <pc:docMk/>
            <pc:sldMk cId="2659397482" sldId="263"/>
            <ac:picMk id="34" creationId="{893E3417-AC7A-BDCF-34E3-BF28936B32A4}"/>
          </ac:picMkLst>
        </pc:picChg>
        <pc:picChg chg="del">
          <ac:chgData name="Amal R Babu" userId="3a292d0a-112b-4bc3-bf38-7771656893d2" providerId="ADAL" clId="{D162B214-C9A7-49F9-941E-DB1B3FD1B793}" dt="2022-06-10T03:27:51.063" v="11" actId="478"/>
          <ac:picMkLst>
            <pc:docMk/>
            <pc:sldMk cId="2659397482" sldId="263"/>
            <ac:picMk id="35" creationId="{A03B51C1-27F0-BF05-D5A7-39538796D270}"/>
          </ac:picMkLst>
        </pc:picChg>
        <pc:picChg chg="del">
          <ac:chgData name="Amal R Babu" userId="3a292d0a-112b-4bc3-bf38-7771656893d2" providerId="ADAL" clId="{D162B214-C9A7-49F9-941E-DB1B3FD1B793}" dt="2022-06-10T03:27:51.063" v="11" actId="478"/>
          <ac:picMkLst>
            <pc:docMk/>
            <pc:sldMk cId="2659397482" sldId="263"/>
            <ac:picMk id="36" creationId="{36B61B52-F1AA-1C8B-34E9-5D3DBC040C96}"/>
          </ac:picMkLst>
        </pc:picChg>
      </pc:sldChg>
      <pc:sldChg chg="addSp delSp modSp new mod ord setBg chgLayout">
        <pc:chgData name="Amal R Babu" userId="3a292d0a-112b-4bc3-bf38-7771656893d2" providerId="ADAL" clId="{D162B214-C9A7-49F9-941E-DB1B3FD1B793}" dt="2022-06-10T11:29:01.082" v="1888" actId="34135"/>
        <pc:sldMkLst>
          <pc:docMk/>
          <pc:sldMk cId="1311310537" sldId="264"/>
        </pc:sldMkLst>
        <pc:spChg chg="add mod topLvl">
          <ac:chgData name="Amal R Babu" userId="3a292d0a-112b-4bc3-bf38-7771656893d2" providerId="ADAL" clId="{D162B214-C9A7-49F9-941E-DB1B3FD1B793}" dt="2022-06-10T05:19:10.168" v="256" actId="12788"/>
          <ac:spMkLst>
            <pc:docMk/>
            <pc:sldMk cId="1311310537" sldId="264"/>
            <ac:spMk id="2" creationId="{76B5367B-8BE3-F9C8-D48F-16D3A8E5B26B}"/>
          </ac:spMkLst>
        </pc:spChg>
        <pc:spChg chg="add mod topLvl">
          <ac:chgData name="Amal R Babu" userId="3a292d0a-112b-4bc3-bf38-7771656893d2" providerId="ADAL" clId="{D162B214-C9A7-49F9-941E-DB1B3FD1B793}" dt="2022-06-10T05:19:44.068" v="265" actId="1076"/>
          <ac:spMkLst>
            <pc:docMk/>
            <pc:sldMk cId="1311310537" sldId="264"/>
            <ac:spMk id="3" creationId="{8D817C03-15B2-6CEE-CD9C-0BAA77F0A50C}"/>
          </ac:spMkLst>
        </pc:spChg>
        <pc:spChg chg="add del">
          <ac:chgData name="Amal R Babu" userId="3a292d0a-112b-4bc3-bf38-7771656893d2" providerId="ADAL" clId="{D162B214-C9A7-49F9-941E-DB1B3FD1B793}" dt="2022-06-10T04:33:18.393" v="164"/>
          <ac:spMkLst>
            <pc:docMk/>
            <pc:sldMk cId="1311310537" sldId="264"/>
            <ac:spMk id="4" creationId="{7351F4BA-8048-DDBD-69F5-42B880C36A05}"/>
          </ac:spMkLst>
        </pc:spChg>
        <pc:spChg chg="add del">
          <ac:chgData name="Amal R Babu" userId="3a292d0a-112b-4bc3-bf38-7771656893d2" providerId="ADAL" clId="{D162B214-C9A7-49F9-941E-DB1B3FD1B793}" dt="2022-06-10T04:33:31.603" v="166" actId="478"/>
          <ac:spMkLst>
            <pc:docMk/>
            <pc:sldMk cId="1311310537" sldId="264"/>
            <ac:spMk id="5" creationId="{0376FD98-1311-CE73-3EFB-E277AF1B3106}"/>
          </ac:spMkLst>
        </pc:spChg>
        <pc:spChg chg="add del mod ord topLvl">
          <ac:chgData name="Amal R Babu" userId="3a292d0a-112b-4bc3-bf38-7771656893d2" providerId="ADAL" clId="{D162B214-C9A7-49F9-941E-DB1B3FD1B793}" dt="2022-06-10T05:19:17.899" v="262" actId="478"/>
          <ac:spMkLst>
            <pc:docMk/>
            <pc:sldMk cId="1311310537" sldId="264"/>
            <ac:spMk id="14" creationId="{F89B886D-F78B-4917-3688-30405412C3A7}"/>
          </ac:spMkLst>
        </pc:spChg>
        <pc:spChg chg="add del mod ord topLvl">
          <ac:chgData name="Amal R Babu" userId="3a292d0a-112b-4bc3-bf38-7771656893d2" providerId="ADAL" clId="{D162B214-C9A7-49F9-941E-DB1B3FD1B793}" dt="2022-06-10T05:19:17.899" v="262" actId="478"/>
          <ac:spMkLst>
            <pc:docMk/>
            <pc:sldMk cId="1311310537" sldId="264"/>
            <ac:spMk id="15" creationId="{5A479EE4-066A-E84E-7F99-23E63E6AEFF9}"/>
          </ac:spMkLst>
        </pc:spChg>
        <pc:grpChg chg="add del mod">
          <ac:chgData name="Amal R Babu" userId="3a292d0a-112b-4bc3-bf38-7771656893d2" providerId="ADAL" clId="{D162B214-C9A7-49F9-941E-DB1B3FD1B793}" dt="2022-06-10T05:19:08.197" v="247" actId="164"/>
          <ac:grpSpMkLst>
            <pc:docMk/>
            <pc:sldMk cId="1311310537" sldId="264"/>
            <ac:grpSpMk id="12" creationId="{3FA5C630-49F2-BB87-4CD2-1CFBAB8CC32A}"/>
          </ac:grpSpMkLst>
        </pc:grpChg>
        <pc:picChg chg="add del mod">
          <ac:chgData name="Amal R Babu" userId="3a292d0a-112b-4bc3-bf38-7771656893d2" providerId="ADAL" clId="{D162B214-C9A7-49F9-941E-DB1B3FD1B793}" dt="2022-06-10T04:45:50.795" v="192" actId="478"/>
          <ac:picMkLst>
            <pc:docMk/>
            <pc:sldMk cId="1311310537" sldId="264"/>
            <ac:picMk id="7" creationId="{9732F6C0-435A-1648-E26B-3FD827512D03}"/>
          </ac:picMkLst>
        </pc:picChg>
        <pc:picChg chg="add del mod">
          <ac:chgData name="Amal R Babu" userId="3a292d0a-112b-4bc3-bf38-7771656893d2" providerId="ADAL" clId="{D162B214-C9A7-49F9-941E-DB1B3FD1B793}" dt="2022-06-10T04:44:55.518" v="188" actId="478"/>
          <ac:picMkLst>
            <pc:docMk/>
            <pc:sldMk cId="1311310537" sldId="264"/>
            <ac:picMk id="9" creationId="{47BEC561-F038-D459-9EA8-00668EAC4936}"/>
          </ac:picMkLst>
        </pc:picChg>
        <pc:picChg chg="add mod">
          <ac:chgData name="Amal R Babu" userId="3a292d0a-112b-4bc3-bf38-7771656893d2" providerId="ADAL" clId="{D162B214-C9A7-49F9-941E-DB1B3FD1B793}" dt="2022-06-10T11:29:01.082" v="1888" actId="34135"/>
          <ac:picMkLst>
            <pc:docMk/>
            <pc:sldMk cId="1311310537" sldId="264"/>
            <ac:picMk id="11" creationId="{9BD77DB8-E3C0-4A7F-97A5-19F134394285}"/>
          </ac:picMkLst>
        </pc:picChg>
        <pc:picChg chg="add del mod">
          <ac:chgData name="Amal R Babu" userId="3a292d0a-112b-4bc3-bf38-7771656893d2" providerId="ADAL" clId="{D162B214-C9A7-49F9-941E-DB1B3FD1B793}" dt="2022-06-10T05:25:31.144" v="277" actId="478"/>
          <ac:picMkLst>
            <pc:docMk/>
            <pc:sldMk cId="1311310537" sldId="264"/>
            <ac:picMk id="16" creationId="{798B526D-8B4B-0996-84BD-BFD1105E6F0C}"/>
          </ac:picMkLst>
        </pc:picChg>
        <pc:picChg chg="add mod">
          <ac:chgData name="Amal R Babu" userId="3a292d0a-112b-4bc3-bf38-7771656893d2" providerId="ADAL" clId="{D162B214-C9A7-49F9-941E-DB1B3FD1B793}" dt="2022-06-10T11:29:01.082" v="1888" actId="34135"/>
          <ac:picMkLst>
            <pc:docMk/>
            <pc:sldMk cId="1311310537" sldId="264"/>
            <ac:picMk id="18" creationId="{2A97A076-B222-A19B-9486-E1EF8E651FBB}"/>
          </ac:picMkLst>
        </pc:picChg>
        <pc:picChg chg="add mod">
          <ac:chgData name="Amal R Babu" userId="3a292d0a-112b-4bc3-bf38-7771656893d2" providerId="ADAL" clId="{D162B214-C9A7-49F9-941E-DB1B3FD1B793}" dt="2022-06-10T11:29:01.082" v="1888" actId="34135"/>
          <ac:picMkLst>
            <pc:docMk/>
            <pc:sldMk cId="1311310537" sldId="264"/>
            <ac:picMk id="21" creationId="{DC69D01D-4272-0D01-AB78-A3698F5004B5}"/>
          </ac:picMkLst>
        </pc:picChg>
        <pc:picChg chg="add del">
          <ac:chgData name="Amal R Babu" userId="3a292d0a-112b-4bc3-bf38-7771656893d2" providerId="ADAL" clId="{D162B214-C9A7-49F9-941E-DB1B3FD1B793}" dt="2022-06-10T04:33:18.393" v="164"/>
          <ac:picMkLst>
            <pc:docMk/>
            <pc:sldMk cId="1311310537" sldId="264"/>
            <ac:picMk id="1027" creationId="{DF57899A-928D-DD1A-563E-D0D888FBAF9D}"/>
          </ac:picMkLst>
        </pc:picChg>
        <pc:picChg chg="add">
          <ac:chgData name="Amal R Babu" userId="3a292d0a-112b-4bc3-bf38-7771656893d2" providerId="ADAL" clId="{D162B214-C9A7-49F9-941E-DB1B3FD1B793}" dt="2022-06-10T04:33:24.338" v="165"/>
          <ac:picMkLst>
            <pc:docMk/>
            <pc:sldMk cId="1311310537" sldId="264"/>
            <ac:picMk id="1029" creationId="{7FB00364-ED1D-BF99-5C51-8FA4890B8922}"/>
          </ac:picMkLst>
        </pc:picChg>
      </pc:sldChg>
      <pc:sldChg chg="addSp delSp modSp new mod ord setBg">
        <pc:chgData name="Amal R Babu" userId="3a292d0a-112b-4bc3-bf38-7771656893d2" providerId="ADAL" clId="{D162B214-C9A7-49F9-941E-DB1B3FD1B793}" dt="2022-06-10T11:39:12.500" v="1892"/>
        <pc:sldMkLst>
          <pc:docMk/>
          <pc:sldMk cId="1423201382" sldId="265"/>
        </pc:sldMkLst>
        <pc:spChg chg="add mod">
          <ac:chgData name="Amal R Babu" userId="3a292d0a-112b-4bc3-bf38-7771656893d2" providerId="ADAL" clId="{D162B214-C9A7-49F9-941E-DB1B3FD1B793}" dt="2022-06-10T06:23:35.696" v="321" actId="207"/>
          <ac:spMkLst>
            <pc:docMk/>
            <pc:sldMk cId="1423201382" sldId="265"/>
            <ac:spMk id="2" creationId="{3C6D7EC6-3F12-4418-6D5F-B1B5B5940E88}"/>
          </ac:spMkLst>
        </pc:spChg>
        <pc:picChg chg="add del mod">
          <ac:chgData name="Amal R Babu" userId="3a292d0a-112b-4bc3-bf38-7771656893d2" providerId="ADAL" clId="{D162B214-C9A7-49F9-941E-DB1B3FD1B793}" dt="2022-06-10T05:33:22.459" v="307" actId="478"/>
          <ac:picMkLst>
            <pc:docMk/>
            <pc:sldMk cId="1423201382" sldId="265"/>
            <ac:picMk id="4" creationId="{303DA69D-CAB4-F14B-C781-EEF35E5CE9D8}"/>
          </ac:picMkLst>
        </pc:picChg>
      </pc:sldChg>
      <pc:sldChg chg="addSp delSp modSp new mod setBg">
        <pc:chgData name="Amal R Babu" userId="3a292d0a-112b-4bc3-bf38-7771656893d2" providerId="ADAL" clId="{D162B214-C9A7-49F9-941E-DB1B3FD1B793}" dt="2022-06-10T11:28:14.235" v="1882" actId="34135"/>
        <pc:sldMkLst>
          <pc:docMk/>
          <pc:sldMk cId="2785337628" sldId="266"/>
        </pc:sldMkLst>
        <pc:spChg chg="add mod">
          <ac:chgData name="Amal R Babu" userId="3a292d0a-112b-4bc3-bf38-7771656893d2" providerId="ADAL" clId="{D162B214-C9A7-49F9-941E-DB1B3FD1B793}" dt="2022-06-10T08:31:34.290" v="764" actId="1076"/>
          <ac:spMkLst>
            <pc:docMk/>
            <pc:sldMk cId="2785337628" sldId="266"/>
            <ac:spMk id="2" creationId="{412011D2-438B-6114-DD40-B6A14D19E5B6}"/>
          </ac:spMkLst>
        </pc:spChg>
        <pc:picChg chg="add mod">
          <ac:chgData name="Amal R Babu" userId="3a292d0a-112b-4bc3-bf38-7771656893d2" providerId="ADAL" clId="{D162B214-C9A7-49F9-941E-DB1B3FD1B793}" dt="2022-06-10T11:28:14.235" v="1882" actId="34135"/>
          <ac:picMkLst>
            <pc:docMk/>
            <pc:sldMk cId="2785337628" sldId="266"/>
            <ac:picMk id="4" creationId="{5A732EF1-02AB-71FE-5669-7DAC5BFD2D0F}"/>
          </ac:picMkLst>
        </pc:picChg>
        <pc:picChg chg="add mod">
          <ac:chgData name="Amal R Babu" userId="3a292d0a-112b-4bc3-bf38-7771656893d2" providerId="ADAL" clId="{D162B214-C9A7-49F9-941E-DB1B3FD1B793}" dt="2022-06-10T11:28:14.235" v="1882" actId="34135"/>
          <ac:picMkLst>
            <pc:docMk/>
            <pc:sldMk cId="2785337628" sldId="266"/>
            <ac:picMk id="6" creationId="{9F9FC3D4-1422-7BAA-88C8-93CDEF4451F6}"/>
          </ac:picMkLst>
        </pc:picChg>
        <pc:picChg chg="add del mod">
          <ac:chgData name="Amal R Babu" userId="3a292d0a-112b-4bc3-bf38-7771656893d2" providerId="ADAL" clId="{D162B214-C9A7-49F9-941E-DB1B3FD1B793}" dt="2022-06-10T08:26:51.412" v="732" actId="478"/>
          <ac:picMkLst>
            <pc:docMk/>
            <pc:sldMk cId="2785337628" sldId="266"/>
            <ac:picMk id="8" creationId="{5478538D-88E4-4270-1809-6567256F469F}"/>
          </ac:picMkLst>
        </pc:picChg>
        <pc:picChg chg="add del mod">
          <ac:chgData name="Amal R Babu" userId="3a292d0a-112b-4bc3-bf38-7771656893d2" providerId="ADAL" clId="{D162B214-C9A7-49F9-941E-DB1B3FD1B793}" dt="2022-06-10T08:29:48.163" v="734" actId="478"/>
          <ac:picMkLst>
            <pc:docMk/>
            <pc:sldMk cId="2785337628" sldId="266"/>
            <ac:picMk id="10" creationId="{01A16DCD-74D9-258E-118B-C599012AFB15}"/>
          </ac:picMkLst>
        </pc:picChg>
        <pc:picChg chg="add mod">
          <ac:chgData name="Amal R Babu" userId="3a292d0a-112b-4bc3-bf38-7771656893d2" providerId="ADAL" clId="{D162B214-C9A7-49F9-941E-DB1B3FD1B793}" dt="2022-06-10T08:31:34.290" v="764" actId="1076"/>
          <ac:picMkLst>
            <pc:docMk/>
            <pc:sldMk cId="2785337628" sldId="266"/>
            <ac:picMk id="12" creationId="{FEA006C8-CED7-40CA-0D9E-D7B1277D4F86}"/>
          </ac:picMkLst>
        </pc:picChg>
      </pc:sldChg>
      <pc:sldChg chg="addSp delSp modSp new mod setBg">
        <pc:chgData name="Amal R Babu" userId="3a292d0a-112b-4bc3-bf38-7771656893d2" providerId="ADAL" clId="{D162B214-C9A7-49F9-941E-DB1B3FD1B793}" dt="2022-06-10T11:28:10.417" v="1881" actId="34135"/>
        <pc:sldMkLst>
          <pc:docMk/>
          <pc:sldMk cId="2566267871" sldId="267"/>
        </pc:sldMkLst>
        <pc:spChg chg="add mod">
          <ac:chgData name="Amal R Babu" userId="3a292d0a-112b-4bc3-bf38-7771656893d2" providerId="ADAL" clId="{D162B214-C9A7-49F9-941E-DB1B3FD1B793}" dt="2022-06-10T08:35:33.788" v="768" actId="164"/>
          <ac:spMkLst>
            <pc:docMk/>
            <pc:sldMk cId="2566267871" sldId="267"/>
            <ac:spMk id="2" creationId="{E109508C-A920-5D8F-5B90-7F9D7F7C4AD5}"/>
          </ac:spMkLst>
        </pc:spChg>
        <pc:spChg chg="add mod">
          <ac:chgData name="Amal R Babu" userId="3a292d0a-112b-4bc3-bf38-7771656893d2" providerId="ADAL" clId="{D162B214-C9A7-49F9-941E-DB1B3FD1B793}" dt="2022-06-10T08:35:33.788" v="768" actId="164"/>
          <ac:spMkLst>
            <pc:docMk/>
            <pc:sldMk cId="2566267871" sldId="267"/>
            <ac:spMk id="3" creationId="{93B2FAA3-5077-4125-E244-D00D61150C9C}"/>
          </ac:spMkLst>
        </pc:spChg>
        <pc:spChg chg="add del mod">
          <ac:chgData name="Amal R Babu" userId="3a292d0a-112b-4bc3-bf38-7771656893d2" providerId="ADAL" clId="{D162B214-C9A7-49F9-941E-DB1B3FD1B793}" dt="2022-06-10T08:37:22.405" v="792" actId="478"/>
          <ac:spMkLst>
            <pc:docMk/>
            <pc:sldMk cId="2566267871" sldId="267"/>
            <ac:spMk id="5" creationId="{9E3E6991-6B6F-E14B-7F68-FB3FE39B502C}"/>
          </ac:spMkLst>
        </pc:spChg>
        <pc:spChg chg="add del mod">
          <ac:chgData name="Amal R Babu" userId="3a292d0a-112b-4bc3-bf38-7771656893d2" providerId="ADAL" clId="{D162B214-C9A7-49F9-941E-DB1B3FD1B793}" dt="2022-06-10T08:37:22.405" v="792" actId="478"/>
          <ac:spMkLst>
            <pc:docMk/>
            <pc:sldMk cId="2566267871" sldId="267"/>
            <ac:spMk id="6" creationId="{F6BF0FB5-9148-DC73-87F1-412C0937CA0F}"/>
          </ac:spMkLst>
        </pc:spChg>
        <pc:spChg chg="add del mod">
          <ac:chgData name="Amal R Babu" userId="3a292d0a-112b-4bc3-bf38-7771656893d2" providerId="ADAL" clId="{D162B214-C9A7-49F9-941E-DB1B3FD1B793}" dt="2022-06-10T08:37:22.405" v="792" actId="478"/>
          <ac:spMkLst>
            <pc:docMk/>
            <pc:sldMk cId="2566267871" sldId="267"/>
            <ac:spMk id="7" creationId="{B7A1429C-9C0C-BD48-20B4-9189EAE1C08A}"/>
          </ac:spMkLst>
        </pc:spChg>
        <pc:spChg chg="add del mod">
          <ac:chgData name="Amal R Babu" userId="3a292d0a-112b-4bc3-bf38-7771656893d2" providerId="ADAL" clId="{D162B214-C9A7-49F9-941E-DB1B3FD1B793}" dt="2022-06-10T08:37:22.405" v="792" actId="478"/>
          <ac:spMkLst>
            <pc:docMk/>
            <pc:sldMk cId="2566267871" sldId="267"/>
            <ac:spMk id="8" creationId="{8FD3DDC1-35B9-976D-4D3E-BCD4E4F99A57}"/>
          </ac:spMkLst>
        </pc:spChg>
        <pc:spChg chg="add del mod">
          <ac:chgData name="Amal R Babu" userId="3a292d0a-112b-4bc3-bf38-7771656893d2" providerId="ADAL" clId="{D162B214-C9A7-49F9-941E-DB1B3FD1B793}" dt="2022-06-10T08:37:01.742" v="787" actId="478"/>
          <ac:spMkLst>
            <pc:docMk/>
            <pc:sldMk cId="2566267871" sldId="267"/>
            <ac:spMk id="9" creationId="{FEFB01E3-F66C-DBD3-96EE-51E159518E73}"/>
          </ac:spMkLst>
        </pc:spChg>
        <pc:spChg chg="add del mod">
          <ac:chgData name="Amal R Babu" userId="3a292d0a-112b-4bc3-bf38-7771656893d2" providerId="ADAL" clId="{D162B214-C9A7-49F9-941E-DB1B3FD1B793}" dt="2022-06-10T08:37:01.742" v="787" actId="478"/>
          <ac:spMkLst>
            <pc:docMk/>
            <pc:sldMk cId="2566267871" sldId="267"/>
            <ac:spMk id="10" creationId="{DC15130D-80AA-1000-E092-914E8AED56E2}"/>
          </ac:spMkLst>
        </pc:spChg>
        <pc:spChg chg="add del mod">
          <ac:chgData name="Amal R Babu" userId="3a292d0a-112b-4bc3-bf38-7771656893d2" providerId="ADAL" clId="{D162B214-C9A7-49F9-941E-DB1B3FD1B793}" dt="2022-06-10T08:37:01.742" v="787" actId="478"/>
          <ac:spMkLst>
            <pc:docMk/>
            <pc:sldMk cId="2566267871" sldId="267"/>
            <ac:spMk id="11" creationId="{DC881906-66C5-6F2C-B421-B45EBEA0E047}"/>
          </ac:spMkLst>
        </pc:spChg>
        <pc:spChg chg="add del mod">
          <ac:chgData name="Amal R Babu" userId="3a292d0a-112b-4bc3-bf38-7771656893d2" providerId="ADAL" clId="{D162B214-C9A7-49F9-941E-DB1B3FD1B793}" dt="2022-06-10T08:37:01.742" v="787" actId="478"/>
          <ac:spMkLst>
            <pc:docMk/>
            <pc:sldMk cId="2566267871" sldId="267"/>
            <ac:spMk id="12" creationId="{BFA806B1-EE38-10D0-5A6E-C5E712A4A3F4}"/>
          </ac:spMkLst>
        </pc:spChg>
        <pc:spChg chg="add mod topLvl">
          <ac:chgData name="Amal R Babu" userId="3a292d0a-112b-4bc3-bf38-7771656893d2" providerId="ADAL" clId="{D162B214-C9A7-49F9-941E-DB1B3FD1B793}" dt="2022-06-10T10:01:25.563" v="1152" actId="207"/>
          <ac:spMkLst>
            <pc:docMk/>
            <pc:sldMk cId="2566267871" sldId="267"/>
            <ac:spMk id="13" creationId="{D125EF90-7CD6-DA4D-D4D4-E1D6A88BA0D6}"/>
          </ac:spMkLst>
        </pc:spChg>
        <pc:spChg chg="add mod topLvl">
          <ac:chgData name="Amal R Babu" userId="3a292d0a-112b-4bc3-bf38-7771656893d2" providerId="ADAL" clId="{D162B214-C9A7-49F9-941E-DB1B3FD1B793}" dt="2022-06-10T10:02:26.204" v="1182" actId="207"/>
          <ac:spMkLst>
            <pc:docMk/>
            <pc:sldMk cId="2566267871" sldId="267"/>
            <ac:spMk id="14" creationId="{FAEE8CE9-C903-1EAE-E95A-C93CB4B96C82}"/>
          </ac:spMkLst>
        </pc:spChg>
        <pc:spChg chg="add del mod">
          <ac:chgData name="Amal R Babu" userId="3a292d0a-112b-4bc3-bf38-7771656893d2" providerId="ADAL" clId="{D162B214-C9A7-49F9-941E-DB1B3FD1B793}" dt="2022-06-10T08:37:22.405" v="792" actId="478"/>
          <ac:spMkLst>
            <pc:docMk/>
            <pc:sldMk cId="2566267871" sldId="267"/>
            <ac:spMk id="15" creationId="{577ADB06-3135-E62F-F1BE-C63240B1DE69}"/>
          </ac:spMkLst>
        </pc:spChg>
        <pc:spChg chg="add del mod">
          <ac:chgData name="Amal R Babu" userId="3a292d0a-112b-4bc3-bf38-7771656893d2" providerId="ADAL" clId="{D162B214-C9A7-49F9-941E-DB1B3FD1B793}" dt="2022-06-10T08:37:22.405" v="792" actId="478"/>
          <ac:spMkLst>
            <pc:docMk/>
            <pc:sldMk cId="2566267871" sldId="267"/>
            <ac:spMk id="16" creationId="{68199355-4E09-4E78-54AB-36F82CC25BD7}"/>
          </ac:spMkLst>
        </pc:spChg>
        <pc:spChg chg="add mod topLvl">
          <ac:chgData name="Amal R Babu" userId="3a292d0a-112b-4bc3-bf38-7771656893d2" providerId="ADAL" clId="{D162B214-C9A7-49F9-941E-DB1B3FD1B793}" dt="2022-06-10T10:01:41.853" v="1155" actId="207"/>
          <ac:spMkLst>
            <pc:docMk/>
            <pc:sldMk cId="2566267871" sldId="267"/>
            <ac:spMk id="17" creationId="{D284A793-7D7E-B65D-C82D-7556009D2FBC}"/>
          </ac:spMkLst>
        </pc:spChg>
        <pc:spChg chg="add mod topLvl">
          <ac:chgData name="Amal R Babu" userId="3a292d0a-112b-4bc3-bf38-7771656893d2" providerId="ADAL" clId="{D162B214-C9A7-49F9-941E-DB1B3FD1B793}" dt="2022-06-10T10:02:26.204" v="1182" actId="207"/>
          <ac:spMkLst>
            <pc:docMk/>
            <pc:sldMk cId="2566267871" sldId="267"/>
            <ac:spMk id="18" creationId="{096A7C43-7736-9BD6-6437-00E74DAAB799}"/>
          </ac:spMkLst>
        </pc:spChg>
        <pc:spChg chg="add mod topLvl">
          <ac:chgData name="Amal R Babu" userId="3a292d0a-112b-4bc3-bf38-7771656893d2" providerId="ADAL" clId="{D162B214-C9A7-49F9-941E-DB1B3FD1B793}" dt="2022-06-10T10:01:41.853" v="1155" actId="207"/>
          <ac:spMkLst>
            <pc:docMk/>
            <pc:sldMk cId="2566267871" sldId="267"/>
            <ac:spMk id="19" creationId="{C5ABD6D8-F8C2-7E2B-FEC2-B36607E8FDBE}"/>
          </ac:spMkLst>
        </pc:spChg>
        <pc:spChg chg="add mod topLvl">
          <ac:chgData name="Amal R Babu" userId="3a292d0a-112b-4bc3-bf38-7771656893d2" providerId="ADAL" clId="{D162B214-C9A7-49F9-941E-DB1B3FD1B793}" dt="2022-06-10T10:02:26.204" v="1182" actId="207"/>
          <ac:spMkLst>
            <pc:docMk/>
            <pc:sldMk cId="2566267871" sldId="267"/>
            <ac:spMk id="20" creationId="{AC7729C4-CB2A-2816-D463-A0EB5DC969AE}"/>
          </ac:spMkLst>
        </pc:spChg>
        <pc:spChg chg="mod topLvl">
          <ac:chgData name="Amal R Babu" userId="3a292d0a-112b-4bc3-bf38-7771656893d2" providerId="ADAL" clId="{D162B214-C9A7-49F9-941E-DB1B3FD1B793}" dt="2022-06-10T10:01:25.563" v="1152" actId="207"/>
          <ac:spMkLst>
            <pc:docMk/>
            <pc:sldMk cId="2566267871" sldId="267"/>
            <ac:spMk id="25" creationId="{778EAE6E-9F58-8F4D-FB72-BDD7A3E5945A}"/>
          </ac:spMkLst>
        </pc:spChg>
        <pc:spChg chg="mod topLvl">
          <ac:chgData name="Amal R Babu" userId="3a292d0a-112b-4bc3-bf38-7771656893d2" providerId="ADAL" clId="{D162B214-C9A7-49F9-941E-DB1B3FD1B793}" dt="2022-06-10T10:02:26.204" v="1182" actId="207"/>
          <ac:spMkLst>
            <pc:docMk/>
            <pc:sldMk cId="2566267871" sldId="267"/>
            <ac:spMk id="26" creationId="{20193830-7E87-F7FC-8356-224B5F984694}"/>
          </ac:spMkLst>
        </pc:spChg>
        <pc:spChg chg="mod topLvl">
          <ac:chgData name="Amal R Babu" userId="3a292d0a-112b-4bc3-bf38-7771656893d2" providerId="ADAL" clId="{D162B214-C9A7-49F9-941E-DB1B3FD1B793}" dt="2022-06-10T10:01:41.853" v="1155" actId="207"/>
          <ac:spMkLst>
            <pc:docMk/>
            <pc:sldMk cId="2566267871" sldId="267"/>
            <ac:spMk id="28" creationId="{8656D22D-1FCE-2D95-10BB-2BA987C2E7C8}"/>
          </ac:spMkLst>
        </pc:spChg>
        <pc:spChg chg="mod topLvl">
          <ac:chgData name="Amal R Babu" userId="3a292d0a-112b-4bc3-bf38-7771656893d2" providerId="ADAL" clId="{D162B214-C9A7-49F9-941E-DB1B3FD1B793}" dt="2022-06-10T10:02:26.204" v="1182" actId="207"/>
          <ac:spMkLst>
            <pc:docMk/>
            <pc:sldMk cId="2566267871" sldId="267"/>
            <ac:spMk id="29" creationId="{8A5C96C7-AF22-25CD-6F96-65FB58F78735}"/>
          </ac:spMkLst>
        </pc:spChg>
        <pc:spChg chg="mod">
          <ac:chgData name="Amal R Babu" userId="3a292d0a-112b-4bc3-bf38-7771656893d2" providerId="ADAL" clId="{D162B214-C9A7-49F9-941E-DB1B3FD1B793}" dt="2022-06-10T08:37:50.231" v="802" actId="165"/>
          <ac:spMkLst>
            <pc:docMk/>
            <pc:sldMk cId="2566267871" sldId="267"/>
            <ac:spMk id="31" creationId="{24CA0346-B48B-1096-270B-09C5132E772B}"/>
          </ac:spMkLst>
        </pc:spChg>
        <pc:spChg chg="mod">
          <ac:chgData name="Amal R Babu" userId="3a292d0a-112b-4bc3-bf38-7771656893d2" providerId="ADAL" clId="{D162B214-C9A7-49F9-941E-DB1B3FD1B793}" dt="2022-06-10T08:37:50.231" v="802" actId="165"/>
          <ac:spMkLst>
            <pc:docMk/>
            <pc:sldMk cId="2566267871" sldId="267"/>
            <ac:spMk id="32" creationId="{1ABB1576-A6C5-916E-B032-A716AA3C057C}"/>
          </ac:spMkLst>
        </pc:spChg>
        <pc:spChg chg="add mod">
          <ac:chgData name="Amal R Babu" userId="3a292d0a-112b-4bc3-bf38-7771656893d2" providerId="ADAL" clId="{D162B214-C9A7-49F9-941E-DB1B3FD1B793}" dt="2022-06-10T09:57:12.028" v="967" actId="207"/>
          <ac:spMkLst>
            <pc:docMk/>
            <pc:sldMk cId="2566267871" sldId="267"/>
            <ac:spMk id="34" creationId="{2CDD7A82-CE20-6826-33FB-CE7EE70EC1B5}"/>
          </ac:spMkLst>
        </pc:spChg>
        <pc:spChg chg="add mod topLvl">
          <ac:chgData name="Amal R Babu" userId="3a292d0a-112b-4bc3-bf38-7771656893d2" providerId="ADAL" clId="{D162B214-C9A7-49F9-941E-DB1B3FD1B793}" dt="2022-06-10T09:58:16.914" v="977" actId="1076"/>
          <ac:spMkLst>
            <pc:docMk/>
            <pc:sldMk cId="2566267871" sldId="267"/>
            <ac:spMk id="35" creationId="{C53F6DAB-57F5-91BB-AF96-0CC6291E7DC0}"/>
          </ac:spMkLst>
        </pc:spChg>
        <pc:spChg chg="add mod topLvl">
          <ac:chgData name="Amal R Babu" userId="3a292d0a-112b-4bc3-bf38-7771656893d2" providerId="ADAL" clId="{D162B214-C9A7-49F9-941E-DB1B3FD1B793}" dt="2022-06-10T10:02:41.058" v="1184" actId="207"/>
          <ac:spMkLst>
            <pc:docMk/>
            <pc:sldMk cId="2566267871" sldId="267"/>
            <ac:spMk id="36" creationId="{C1CF8F45-26EA-1776-A900-3711757DD699}"/>
          </ac:spMkLst>
        </pc:spChg>
        <pc:spChg chg="add mod topLvl">
          <ac:chgData name="Amal R Babu" userId="3a292d0a-112b-4bc3-bf38-7771656893d2" providerId="ADAL" clId="{D162B214-C9A7-49F9-941E-DB1B3FD1B793}" dt="2022-06-10T09:58:16.914" v="977" actId="1076"/>
          <ac:spMkLst>
            <pc:docMk/>
            <pc:sldMk cId="2566267871" sldId="267"/>
            <ac:spMk id="37" creationId="{FD9B1A2E-F531-1FAE-C933-FAABFB25F5B0}"/>
          </ac:spMkLst>
        </pc:spChg>
        <pc:spChg chg="add mod topLvl">
          <ac:chgData name="Amal R Babu" userId="3a292d0a-112b-4bc3-bf38-7771656893d2" providerId="ADAL" clId="{D162B214-C9A7-49F9-941E-DB1B3FD1B793}" dt="2022-06-10T10:02:41.058" v="1184" actId="207"/>
          <ac:spMkLst>
            <pc:docMk/>
            <pc:sldMk cId="2566267871" sldId="267"/>
            <ac:spMk id="38" creationId="{C7BA9250-E3DD-0A50-445B-7846C9D9F8D8}"/>
          </ac:spMkLst>
        </pc:spChg>
        <pc:spChg chg="add mod topLvl">
          <ac:chgData name="Amal R Babu" userId="3a292d0a-112b-4bc3-bf38-7771656893d2" providerId="ADAL" clId="{D162B214-C9A7-49F9-941E-DB1B3FD1B793}" dt="2022-06-10T09:58:16.914" v="977" actId="1076"/>
          <ac:spMkLst>
            <pc:docMk/>
            <pc:sldMk cId="2566267871" sldId="267"/>
            <ac:spMk id="39" creationId="{FC754DF0-932D-C605-93AF-2ED024920CD6}"/>
          </ac:spMkLst>
        </pc:spChg>
        <pc:spChg chg="add mod topLvl">
          <ac:chgData name="Amal R Babu" userId="3a292d0a-112b-4bc3-bf38-7771656893d2" providerId="ADAL" clId="{D162B214-C9A7-49F9-941E-DB1B3FD1B793}" dt="2022-06-10T10:02:41.058" v="1184" actId="207"/>
          <ac:spMkLst>
            <pc:docMk/>
            <pc:sldMk cId="2566267871" sldId="267"/>
            <ac:spMk id="40" creationId="{196F2CE9-2F71-46AE-9DBB-3B40467649FE}"/>
          </ac:spMkLst>
        </pc:spChg>
        <pc:spChg chg="add mod">
          <ac:chgData name="Amal R Babu" userId="3a292d0a-112b-4bc3-bf38-7771656893d2" providerId="ADAL" clId="{D162B214-C9A7-49F9-941E-DB1B3FD1B793}" dt="2022-06-10T09:58:16.914" v="977" actId="1076"/>
          <ac:spMkLst>
            <pc:docMk/>
            <pc:sldMk cId="2566267871" sldId="267"/>
            <ac:spMk id="41" creationId="{D15FDF77-8B92-4A8A-82EA-158EB0119B9F}"/>
          </ac:spMkLst>
        </pc:spChg>
        <pc:spChg chg="add mod">
          <ac:chgData name="Amal R Babu" userId="3a292d0a-112b-4bc3-bf38-7771656893d2" providerId="ADAL" clId="{D162B214-C9A7-49F9-941E-DB1B3FD1B793}" dt="2022-06-10T10:02:41.058" v="1184" actId="207"/>
          <ac:spMkLst>
            <pc:docMk/>
            <pc:sldMk cId="2566267871" sldId="267"/>
            <ac:spMk id="42" creationId="{3714692A-A569-68D5-C93B-0A02B8F0468C}"/>
          </ac:spMkLst>
        </pc:spChg>
        <pc:spChg chg="add mod topLvl">
          <ac:chgData name="Amal R Babu" userId="3a292d0a-112b-4bc3-bf38-7771656893d2" providerId="ADAL" clId="{D162B214-C9A7-49F9-941E-DB1B3FD1B793}" dt="2022-06-10T09:58:16.914" v="977" actId="1076"/>
          <ac:spMkLst>
            <pc:docMk/>
            <pc:sldMk cId="2566267871" sldId="267"/>
            <ac:spMk id="43" creationId="{96CEAFC5-B71B-1C5A-C764-E61FBE26E4FB}"/>
          </ac:spMkLst>
        </pc:spChg>
        <pc:spChg chg="add mod topLvl">
          <ac:chgData name="Amal R Babu" userId="3a292d0a-112b-4bc3-bf38-7771656893d2" providerId="ADAL" clId="{D162B214-C9A7-49F9-941E-DB1B3FD1B793}" dt="2022-06-10T10:02:41.058" v="1184" actId="207"/>
          <ac:spMkLst>
            <pc:docMk/>
            <pc:sldMk cId="2566267871" sldId="267"/>
            <ac:spMk id="44" creationId="{D7A09E7D-519F-2353-0EF3-55B700603A64}"/>
          </ac:spMkLst>
        </pc:spChg>
        <pc:spChg chg="add del mod">
          <ac:chgData name="Amal R Babu" userId="3a292d0a-112b-4bc3-bf38-7771656893d2" providerId="ADAL" clId="{D162B214-C9A7-49F9-941E-DB1B3FD1B793}" dt="2022-06-10T10:01:35.983" v="1153" actId="478"/>
          <ac:spMkLst>
            <pc:docMk/>
            <pc:sldMk cId="2566267871" sldId="267"/>
            <ac:spMk id="62" creationId="{9F61C341-851D-4076-C742-2EA26B50BB15}"/>
          </ac:spMkLst>
        </pc:spChg>
        <pc:spChg chg="add del mod">
          <ac:chgData name="Amal R Babu" userId="3a292d0a-112b-4bc3-bf38-7771656893d2" providerId="ADAL" clId="{D162B214-C9A7-49F9-941E-DB1B3FD1B793}" dt="2022-06-10T10:03:08.968" v="1193"/>
          <ac:spMkLst>
            <pc:docMk/>
            <pc:sldMk cId="2566267871" sldId="267"/>
            <ac:spMk id="63" creationId="{BD3595C3-AA88-5BFB-3FE1-BE3FD7FDDD77}"/>
          </ac:spMkLst>
        </pc:spChg>
        <pc:spChg chg="add del mod">
          <ac:chgData name="Amal R Babu" userId="3a292d0a-112b-4bc3-bf38-7771656893d2" providerId="ADAL" clId="{D162B214-C9A7-49F9-941E-DB1B3FD1B793}" dt="2022-06-10T10:10:58.029" v="1256"/>
          <ac:spMkLst>
            <pc:docMk/>
            <pc:sldMk cId="2566267871" sldId="267"/>
            <ac:spMk id="65" creationId="{9B5E3188-025D-9D2A-90B2-BF76965798A3}"/>
          </ac:spMkLst>
        </pc:spChg>
        <pc:spChg chg="add del mod">
          <ac:chgData name="Amal R Babu" userId="3a292d0a-112b-4bc3-bf38-7771656893d2" providerId="ADAL" clId="{D162B214-C9A7-49F9-941E-DB1B3FD1B793}" dt="2022-06-10T10:03:08.968" v="1193"/>
          <ac:spMkLst>
            <pc:docMk/>
            <pc:sldMk cId="2566267871" sldId="267"/>
            <ac:spMk id="66" creationId="{B307642C-37F9-93A1-D7CA-3ECD15D24996}"/>
          </ac:spMkLst>
        </pc:spChg>
        <pc:spChg chg="add del">
          <ac:chgData name="Amal R Babu" userId="3a292d0a-112b-4bc3-bf38-7771656893d2" providerId="ADAL" clId="{D162B214-C9A7-49F9-941E-DB1B3FD1B793}" dt="2022-06-10T10:03:05.424" v="1192"/>
          <ac:spMkLst>
            <pc:docMk/>
            <pc:sldMk cId="2566267871" sldId="267"/>
            <ac:spMk id="67" creationId="{BB568A59-79BB-A9B2-60BD-FB42738DB65D}"/>
          </ac:spMkLst>
        </pc:spChg>
        <pc:spChg chg="mod">
          <ac:chgData name="Amal R Babu" userId="3a292d0a-112b-4bc3-bf38-7771656893d2" providerId="ADAL" clId="{D162B214-C9A7-49F9-941E-DB1B3FD1B793}" dt="2022-06-10T10:03:38.477" v="1204" actId="164"/>
          <ac:spMkLst>
            <pc:docMk/>
            <pc:sldMk cId="2566267871" sldId="267"/>
            <ac:spMk id="68" creationId="{7855EAF2-9902-F774-D9F7-4F4CE3B84E54}"/>
          </ac:spMkLst>
        </pc:spChg>
        <pc:spChg chg="del mod">
          <ac:chgData name="Amal R Babu" userId="3a292d0a-112b-4bc3-bf38-7771656893d2" providerId="ADAL" clId="{D162B214-C9A7-49F9-941E-DB1B3FD1B793}" dt="2022-06-10T10:03:11.181" v="1194" actId="478"/>
          <ac:spMkLst>
            <pc:docMk/>
            <pc:sldMk cId="2566267871" sldId="267"/>
            <ac:spMk id="69" creationId="{DF6F6579-7231-8A36-FE58-A382BAF16E1B}"/>
          </ac:spMkLst>
        </pc:spChg>
        <pc:spChg chg="add mod">
          <ac:chgData name="Amal R Babu" userId="3a292d0a-112b-4bc3-bf38-7771656893d2" providerId="ADAL" clId="{D162B214-C9A7-49F9-941E-DB1B3FD1B793}" dt="2022-06-10T10:03:38.477" v="1204" actId="164"/>
          <ac:spMkLst>
            <pc:docMk/>
            <pc:sldMk cId="2566267871" sldId="267"/>
            <ac:spMk id="70" creationId="{06794B27-6930-0D74-DB9D-56DBCB9D32DC}"/>
          </ac:spMkLst>
        </pc:spChg>
        <pc:spChg chg="add del mod">
          <ac:chgData name="Amal R Babu" userId="3a292d0a-112b-4bc3-bf38-7771656893d2" providerId="ADAL" clId="{D162B214-C9A7-49F9-941E-DB1B3FD1B793}" dt="2022-06-10T10:10:58.029" v="1256"/>
          <ac:spMkLst>
            <pc:docMk/>
            <pc:sldMk cId="2566267871" sldId="267"/>
            <ac:spMk id="71" creationId="{CF7B09C5-FC1C-B831-AB66-8F510F588203}"/>
          </ac:spMkLst>
        </pc:spChg>
        <pc:spChg chg="mod">
          <ac:chgData name="Amal R Babu" userId="3a292d0a-112b-4bc3-bf38-7771656893d2" providerId="ADAL" clId="{D162B214-C9A7-49F9-941E-DB1B3FD1B793}" dt="2022-06-10T10:03:47.038" v="1206"/>
          <ac:spMkLst>
            <pc:docMk/>
            <pc:sldMk cId="2566267871" sldId="267"/>
            <ac:spMk id="73" creationId="{A38616B6-F83B-588A-AD62-628598E4FB37}"/>
          </ac:spMkLst>
        </pc:spChg>
        <pc:spChg chg="mod">
          <ac:chgData name="Amal R Babu" userId="3a292d0a-112b-4bc3-bf38-7771656893d2" providerId="ADAL" clId="{D162B214-C9A7-49F9-941E-DB1B3FD1B793}" dt="2022-06-10T10:03:47.038" v="1206"/>
          <ac:spMkLst>
            <pc:docMk/>
            <pc:sldMk cId="2566267871" sldId="267"/>
            <ac:spMk id="74" creationId="{B74EB05E-F976-75FF-863E-E4C8C6A63627}"/>
          </ac:spMkLst>
        </pc:spChg>
        <pc:spChg chg="add del">
          <ac:chgData name="Amal R Babu" userId="3a292d0a-112b-4bc3-bf38-7771656893d2" providerId="ADAL" clId="{D162B214-C9A7-49F9-941E-DB1B3FD1B793}" dt="2022-06-10T10:11:33.178" v="1297" actId="11529"/>
          <ac:spMkLst>
            <pc:docMk/>
            <pc:sldMk cId="2566267871" sldId="267"/>
            <ac:spMk id="75" creationId="{C1BFE74B-8877-227C-49F5-F9938265E4F7}"/>
          </ac:spMkLst>
        </pc:spChg>
        <pc:spChg chg="add del mod">
          <ac:chgData name="Amal R Babu" userId="3a292d0a-112b-4bc3-bf38-7771656893d2" providerId="ADAL" clId="{D162B214-C9A7-49F9-941E-DB1B3FD1B793}" dt="2022-06-10T10:14:43.669" v="1356"/>
          <ac:spMkLst>
            <pc:docMk/>
            <pc:sldMk cId="2566267871" sldId="267"/>
            <ac:spMk id="76" creationId="{D5CEDC0B-E327-833E-896D-6BF32A273440}"/>
          </ac:spMkLst>
        </pc:spChg>
        <pc:spChg chg="add mod">
          <ac:chgData name="Amal R Babu" userId="3a292d0a-112b-4bc3-bf38-7771656893d2" providerId="ADAL" clId="{D162B214-C9A7-49F9-941E-DB1B3FD1B793}" dt="2022-06-10T11:28:10.417" v="1881" actId="34135"/>
          <ac:spMkLst>
            <pc:docMk/>
            <pc:sldMk cId="2566267871" sldId="267"/>
            <ac:spMk id="77" creationId="{D9B14FB0-708F-C206-57B9-9EBDF04C87A0}"/>
          </ac:spMkLst>
        </pc:spChg>
        <pc:spChg chg="del mod">
          <ac:chgData name="Amal R Babu" userId="3a292d0a-112b-4bc3-bf38-7771656893d2" providerId="ADAL" clId="{D162B214-C9A7-49F9-941E-DB1B3FD1B793}" dt="2022-06-10T10:11:27.102" v="1295"/>
          <ac:spMkLst>
            <pc:docMk/>
            <pc:sldMk cId="2566267871" sldId="267"/>
            <ac:spMk id="78" creationId="{84A0CAE7-F2CE-8D79-C162-64520199EB61}"/>
          </ac:spMkLst>
        </pc:spChg>
        <pc:spChg chg="del mod">
          <ac:chgData name="Amal R Babu" userId="3a292d0a-112b-4bc3-bf38-7771656893d2" providerId="ADAL" clId="{D162B214-C9A7-49F9-941E-DB1B3FD1B793}" dt="2022-06-10T10:11:01.062" v="1257" actId="478"/>
          <ac:spMkLst>
            <pc:docMk/>
            <pc:sldMk cId="2566267871" sldId="267"/>
            <ac:spMk id="79" creationId="{2DADB4E8-EF73-5809-66EF-39FE1B0EA9CB}"/>
          </ac:spMkLst>
        </pc:spChg>
        <pc:spChg chg="del mod">
          <ac:chgData name="Amal R Babu" userId="3a292d0a-112b-4bc3-bf38-7771656893d2" providerId="ADAL" clId="{D162B214-C9A7-49F9-941E-DB1B3FD1B793}" dt="2022-06-10T10:11:27.102" v="1295"/>
          <ac:spMkLst>
            <pc:docMk/>
            <pc:sldMk cId="2566267871" sldId="267"/>
            <ac:spMk id="80" creationId="{05130C52-93FB-B591-CFC8-CCD5C30AB0B7}"/>
          </ac:spMkLst>
        </pc:spChg>
        <pc:spChg chg="mod">
          <ac:chgData name="Amal R Babu" userId="3a292d0a-112b-4bc3-bf38-7771656893d2" providerId="ADAL" clId="{D162B214-C9A7-49F9-941E-DB1B3FD1B793}" dt="2022-06-10T11:28:10.417" v="1881" actId="34135"/>
          <ac:spMkLst>
            <pc:docMk/>
            <pc:sldMk cId="2566267871" sldId="267"/>
            <ac:spMk id="81" creationId="{C323984C-A98D-1C9F-A69C-AFA6605C388F}"/>
          </ac:spMkLst>
        </pc:spChg>
        <pc:spChg chg="add del mod">
          <ac:chgData name="Amal R Babu" userId="3a292d0a-112b-4bc3-bf38-7771656893d2" providerId="ADAL" clId="{D162B214-C9A7-49F9-941E-DB1B3FD1B793}" dt="2022-06-10T10:14:43.669" v="1356"/>
          <ac:spMkLst>
            <pc:docMk/>
            <pc:sldMk cId="2566267871" sldId="267"/>
            <ac:spMk id="82" creationId="{CA0DD249-6B43-1752-ABB3-279C0E919BE1}"/>
          </ac:spMkLst>
        </pc:spChg>
        <pc:spChg chg="add mod">
          <ac:chgData name="Amal R Babu" userId="3a292d0a-112b-4bc3-bf38-7771656893d2" providerId="ADAL" clId="{D162B214-C9A7-49F9-941E-DB1B3FD1B793}" dt="2022-06-10T11:28:10.417" v="1881" actId="34135"/>
          <ac:spMkLst>
            <pc:docMk/>
            <pc:sldMk cId="2566267871" sldId="267"/>
            <ac:spMk id="84" creationId="{53C80E6B-C656-D05B-3C63-D2C316B6D6AF}"/>
          </ac:spMkLst>
        </pc:spChg>
        <pc:spChg chg="add mod">
          <ac:chgData name="Amal R Babu" userId="3a292d0a-112b-4bc3-bf38-7771656893d2" providerId="ADAL" clId="{D162B214-C9A7-49F9-941E-DB1B3FD1B793}" dt="2022-06-10T11:28:10.417" v="1881" actId="34135"/>
          <ac:spMkLst>
            <pc:docMk/>
            <pc:sldMk cId="2566267871" sldId="267"/>
            <ac:spMk id="85" creationId="{276AA4FA-489C-9F1A-AA9C-1834B356B635}"/>
          </ac:spMkLst>
        </pc:spChg>
        <pc:spChg chg="add del mod">
          <ac:chgData name="Amal R Babu" userId="3a292d0a-112b-4bc3-bf38-7771656893d2" providerId="ADAL" clId="{D162B214-C9A7-49F9-941E-DB1B3FD1B793}" dt="2022-06-10T10:14:43.669" v="1356"/>
          <ac:spMkLst>
            <pc:docMk/>
            <pc:sldMk cId="2566267871" sldId="267"/>
            <ac:spMk id="86" creationId="{7C285AB7-ACCF-4B88-A63C-7F5E94919D80}"/>
          </ac:spMkLst>
        </pc:spChg>
        <pc:spChg chg="mod">
          <ac:chgData name="Amal R Babu" userId="3a292d0a-112b-4bc3-bf38-7771656893d2" providerId="ADAL" clId="{D162B214-C9A7-49F9-941E-DB1B3FD1B793}" dt="2022-06-10T10:14:23.132" v="1348"/>
          <ac:spMkLst>
            <pc:docMk/>
            <pc:sldMk cId="2566267871" sldId="267"/>
            <ac:spMk id="87" creationId="{3FDE9E65-8BDA-8018-596B-93BB7F0045A9}"/>
          </ac:spMkLst>
        </pc:spChg>
        <pc:spChg chg="mod">
          <ac:chgData name="Amal R Babu" userId="3a292d0a-112b-4bc3-bf38-7771656893d2" providerId="ADAL" clId="{D162B214-C9A7-49F9-941E-DB1B3FD1B793}" dt="2022-06-10T10:14:23.132" v="1348"/>
          <ac:spMkLst>
            <pc:docMk/>
            <pc:sldMk cId="2566267871" sldId="267"/>
            <ac:spMk id="88" creationId="{95FAE106-2645-0289-47AE-7A584664F305}"/>
          </ac:spMkLst>
        </pc:spChg>
        <pc:spChg chg="mod">
          <ac:chgData name="Amal R Babu" userId="3a292d0a-112b-4bc3-bf38-7771656893d2" providerId="ADAL" clId="{D162B214-C9A7-49F9-941E-DB1B3FD1B793}" dt="2022-06-10T10:14:23.132" v="1348"/>
          <ac:spMkLst>
            <pc:docMk/>
            <pc:sldMk cId="2566267871" sldId="267"/>
            <ac:spMk id="89" creationId="{F76632E0-22DC-B819-9F8E-8438865AE989}"/>
          </ac:spMkLst>
        </pc:spChg>
        <pc:spChg chg="add del mod">
          <ac:chgData name="Amal R Babu" userId="3a292d0a-112b-4bc3-bf38-7771656893d2" providerId="ADAL" clId="{D162B214-C9A7-49F9-941E-DB1B3FD1B793}" dt="2022-06-10T10:14:23.132" v="1348"/>
          <ac:spMkLst>
            <pc:docMk/>
            <pc:sldMk cId="2566267871" sldId="267"/>
            <ac:spMk id="90" creationId="{7FABDCA9-BDFD-CBE0-CBC2-6E1660C1C984}"/>
          </ac:spMkLst>
        </pc:spChg>
        <pc:spChg chg="mod">
          <ac:chgData name="Amal R Babu" userId="3a292d0a-112b-4bc3-bf38-7771656893d2" providerId="ADAL" clId="{D162B214-C9A7-49F9-941E-DB1B3FD1B793}" dt="2022-06-10T10:14:23.132" v="1348"/>
          <ac:spMkLst>
            <pc:docMk/>
            <pc:sldMk cId="2566267871" sldId="267"/>
            <ac:spMk id="91" creationId="{C8F5F1C6-BC56-B639-FA6F-6B1C75756FE7}"/>
          </ac:spMkLst>
        </pc:spChg>
        <pc:spChg chg="mod">
          <ac:chgData name="Amal R Babu" userId="3a292d0a-112b-4bc3-bf38-7771656893d2" providerId="ADAL" clId="{D162B214-C9A7-49F9-941E-DB1B3FD1B793}" dt="2022-06-10T10:14:23.132" v="1348"/>
          <ac:spMkLst>
            <pc:docMk/>
            <pc:sldMk cId="2566267871" sldId="267"/>
            <ac:spMk id="92" creationId="{07761304-DA8C-DED8-C780-894CE7FA600F}"/>
          </ac:spMkLst>
        </pc:spChg>
        <pc:spChg chg="add del mod">
          <ac:chgData name="Amal R Babu" userId="3a292d0a-112b-4bc3-bf38-7771656893d2" providerId="ADAL" clId="{D162B214-C9A7-49F9-941E-DB1B3FD1B793}" dt="2022-06-10T10:14:23.132" v="1348"/>
          <ac:spMkLst>
            <pc:docMk/>
            <pc:sldMk cId="2566267871" sldId="267"/>
            <ac:spMk id="93" creationId="{3BF97F78-73B1-45C1-FDDA-3FBF21D13B9D}"/>
          </ac:spMkLst>
        </pc:spChg>
        <pc:spChg chg="add del mod">
          <ac:chgData name="Amal R Babu" userId="3a292d0a-112b-4bc3-bf38-7771656893d2" providerId="ADAL" clId="{D162B214-C9A7-49F9-941E-DB1B3FD1B793}" dt="2022-06-10T10:14:23.132" v="1348"/>
          <ac:spMkLst>
            <pc:docMk/>
            <pc:sldMk cId="2566267871" sldId="267"/>
            <ac:spMk id="94" creationId="{4FBE0F7E-3F72-99B5-9C2A-6BED499E791F}"/>
          </ac:spMkLst>
        </pc:spChg>
        <pc:spChg chg="mod">
          <ac:chgData name="Amal R Babu" userId="3a292d0a-112b-4bc3-bf38-7771656893d2" providerId="ADAL" clId="{D162B214-C9A7-49F9-941E-DB1B3FD1B793}" dt="2022-06-10T10:14:23.132" v="1348"/>
          <ac:spMkLst>
            <pc:docMk/>
            <pc:sldMk cId="2566267871" sldId="267"/>
            <ac:spMk id="95" creationId="{FEC8F66C-3464-9B73-A16A-4A34BB4F3ED3}"/>
          </ac:spMkLst>
        </pc:spChg>
        <pc:spChg chg="add del mod">
          <ac:chgData name="Amal R Babu" userId="3a292d0a-112b-4bc3-bf38-7771656893d2" providerId="ADAL" clId="{D162B214-C9A7-49F9-941E-DB1B3FD1B793}" dt="2022-06-10T10:14:43.669" v="1356"/>
          <ac:spMkLst>
            <pc:docMk/>
            <pc:sldMk cId="2566267871" sldId="267"/>
            <ac:spMk id="96" creationId="{2165C574-88A4-0DCB-4B1A-5ED4A43AB287}"/>
          </ac:spMkLst>
        </pc:spChg>
        <pc:spChg chg="del mod">
          <ac:chgData name="Amal R Babu" userId="3a292d0a-112b-4bc3-bf38-7771656893d2" providerId="ADAL" clId="{D162B214-C9A7-49F9-941E-DB1B3FD1B793}" dt="2022-06-10T10:14:50.439" v="1357" actId="478"/>
          <ac:spMkLst>
            <pc:docMk/>
            <pc:sldMk cId="2566267871" sldId="267"/>
            <ac:spMk id="97" creationId="{7F335E44-D04E-5AD1-86C2-FC4E7407A64E}"/>
          </ac:spMkLst>
        </pc:spChg>
        <pc:spChg chg="mod">
          <ac:chgData name="Amal R Babu" userId="3a292d0a-112b-4bc3-bf38-7771656893d2" providerId="ADAL" clId="{D162B214-C9A7-49F9-941E-DB1B3FD1B793}" dt="2022-06-10T11:28:10.417" v="1881" actId="34135"/>
          <ac:spMkLst>
            <pc:docMk/>
            <pc:sldMk cId="2566267871" sldId="267"/>
            <ac:spMk id="98" creationId="{A696684E-A778-7378-09DF-8FB4D30EDC3D}"/>
          </ac:spMkLst>
        </pc:spChg>
        <pc:spChg chg="del mod">
          <ac:chgData name="Amal R Babu" userId="3a292d0a-112b-4bc3-bf38-7771656893d2" providerId="ADAL" clId="{D162B214-C9A7-49F9-941E-DB1B3FD1B793}" dt="2022-06-10T10:14:55.003" v="1363" actId="478"/>
          <ac:spMkLst>
            <pc:docMk/>
            <pc:sldMk cId="2566267871" sldId="267"/>
            <ac:spMk id="99" creationId="{29D264CF-BCE1-37FF-FEF9-435F90F98246}"/>
          </ac:spMkLst>
        </pc:spChg>
        <pc:spChg chg="mod">
          <ac:chgData name="Amal R Babu" userId="3a292d0a-112b-4bc3-bf38-7771656893d2" providerId="ADAL" clId="{D162B214-C9A7-49F9-941E-DB1B3FD1B793}" dt="2022-06-10T11:28:10.417" v="1881" actId="34135"/>
          <ac:spMkLst>
            <pc:docMk/>
            <pc:sldMk cId="2566267871" sldId="267"/>
            <ac:spMk id="100" creationId="{4FEFF838-685A-5BD6-0D2E-175A6C80F82E}"/>
          </ac:spMkLst>
        </pc:spChg>
        <pc:spChg chg="del mod">
          <ac:chgData name="Amal R Babu" userId="3a292d0a-112b-4bc3-bf38-7771656893d2" providerId="ADAL" clId="{D162B214-C9A7-49F9-941E-DB1B3FD1B793}" dt="2022-06-10T10:14:50.439" v="1357" actId="478"/>
          <ac:spMkLst>
            <pc:docMk/>
            <pc:sldMk cId="2566267871" sldId="267"/>
            <ac:spMk id="101" creationId="{011F2E05-B984-F7F0-D1E7-00A236FD0772}"/>
          </ac:spMkLst>
        </pc:spChg>
        <pc:spChg chg="del mod">
          <ac:chgData name="Amal R Babu" userId="3a292d0a-112b-4bc3-bf38-7771656893d2" providerId="ADAL" clId="{D162B214-C9A7-49F9-941E-DB1B3FD1B793}" dt="2022-06-10T10:14:53.680" v="1361" actId="478"/>
          <ac:spMkLst>
            <pc:docMk/>
            <pc:sldMk cId="2566267871" sldId="267"/>
            <ac:spMk id="102" creationId="{30581CE3-0F88-EA7D-E0A9-464AB5D02801}"/>
          </ac:spMkLst>
        </pc:spChg>
        <pc:spChg chg="del mod">
          <ac:chgData name="Amal R Babu" userId="3a292d0a-112b-4bc3-bf38-7771656893d2" providerId="ADAL" clId="{D162B214-C9A7-49F9-941E-DB1B3FD1B793}" dt="2022-06-10T10:14:51.443" v="1358" actId="478"/>
          <ac:spMkLst>
            <pc:docMk/>
            <pc:sldMk cId="2566267871" sldId="267"/>
            <ac:spMk id="103" creationId="{D1AA9597-7D31-6B7E-CFE5-021E4E532E5B}"/>
          </ac:spMkLst>
        </pc:spChg>
        <pc:spChg chg="del mod">
          <ac:chgData name="Amal R Babu" userId="3a292d0a-112b-4bc3-bf38-7771656893d2" providerId="ADAL" clId="{D162B214-C9A7-49F9-941E-DB1B3FD1B793}" dt="2022-06-10T10:14:50.439" v="1357" actId="478"/>
          <ac:spMkLst>
            <pc:docMk/>
            <pc:sldMk cId="2566267871" sldId="267"/>
            <ac:spMk id="104" creationId="{DDE0DBB3-0C36-EC55-B887-E31660E6AD10}"/>
          </ac:spMkLst>
        </pc:spChg>
        <pc:spChg chg="mod">
          <ac:chgData name="Amal R Babu" userId="3a292d0a-112b-4bc3-bf38-7771656893d2" providerId="ADAL" clId="{D162B214-C9A7-49F9-941E-DB1B3FD1B793}" dt="2022-06-10T11:28:10.417" v="1881" actId="34135"/>
          <ac:spMkLst>
            <pc:docMk/>
            <pc:sldMk cId="2566267871" sldId="267"/>
            <ac:spMk id="105" creationId="{EE112378-0B62-5C02-5533-6229767559EC}"/>
          </ac:spMkLst>
        </pc:spChg>
        <pc:spChg chg="mod">
          <ac:chgData name="Amal R Babu" userId="3a292d0a-112b-4bc3-bf38-7771656893d2" providerId="ADAL" clId="{D162B214-C9A7-49F9-941E-DB1B3FD1B793}" dt="2022-06-10T11:28:10.417" v="1881" actId="34135"/>
          <ac:spMkLst>
            <pc:docMk/>
            <pc:sldMk cId="2566267871" sldId="267"/>
            <ac:spMk id="106" creationId="{707A09D9-8FD2-A75A-2BDC-31545B5CFB90}"/>
          </ac:spMkLst>
        </pc:spChg>
        <pc:spChg chg="del mod">
          <ac:chgData name="Amal R Babu" userId="3a292d0a-112b-4bc3-bf38-7771656893d2" providerId="ADAL" clId="{D162B214-C9A7-49F9-941E-DB1B3FD1B793}" dt="2022-06-10T10:14:52.065" v="1359" actId="478"/>
          <ac:spMkLst>
            <pc:docMk/>
            <pc:sldMk cId="2566267871" sldId="267"/>
            <ac:spMk id="107" creationId="{37470967-FF6C-5C22-E9DB-56796F481109}"/>
          </ac:spMkLst>
        </pc:spChg>
        <pc:spChg chg="del mod">
          <ac:chgData name="Amal R Babu" userId="3a292d0a-112b-4bc3-bf38-7771656893d2" providerId="ADAL" clId="{D162B214-C9A7-49F9-941E-DB1B3FD1B793}" dt="2022-06-10T10:14:50.439" v="1357" actId="478"/>
          <ac:spMkLst>
            <pc:docMk/>
            <pc:sldMk cId="2566267871" sldId="267"/>
            <ac:spMk id="108" creationId="{1EC4DBA0-BBE6-563B-D342-A34362CB3858}"/>
          </ac:spMkLst>
        </pc:spChg>
        <pc:spChg chg="mod">
          <ac:chgData name="Amal R Babu" userId="3a292d0a-112b-4bc3-bf38-7771656893d2" providerId="ADAL" clId="{D162B214-C9A7-49F9-941E-DB1B3FD1B793}" dt="2022-06-10T11:28:10.417" v="1881" actId="34135"/>
          <ac:spMkLst>
            <pc:docMk/>
            <pc:sldMk cId="2566267871" sldId="267"/>
            <ac:spMk id="109" creationId="{E0BCE53F-F189-675E-614A-5ECF315E8A90}"/>
          </ac:spMkLst>
        </pc:spChg>
        <pc:spChg chg="del mod">
          <ac:chgData name="Amal R Babu" userId="3a292d0a-112b-4bc3-bf38-7771656893d2" providerId="ADAL" clId="{D162B214-C9A7-49F9-941E-DB1B3FD1B793}" dt="2022-06-10T10:14:55.989" v="1364" actId="478"/>
          <ac:spMkLst>
            <pc:docMk/>
            <pc:sldMk cId="2566267871" sldId="267"/>
            <ac:spMk id="110" creationId="{13212B6F-4991-BCA1-DF0C-7B57CF5E52A7}"/>
          </ac:spMkLst>
        </pc:spChg>
        <pc:spChg chg="del mod">
          <ac:chgData name="Amal R Babu" userId="3a292d0a-112b-4bc3-bf38-7771656893d2" providerId="ADAL" clId="{D162B214-C9A7-49F9-941E-DB1B3FD1B793}" dt="2022-06-10T10:14:56.729" v="1365" actId="478"/>
          <ac:spMkLst>
            <pc:docMk/>
            <pc:sldMk cId="2566267871" sldId="267"/>
            <ac:spMk id="111" creationId="{C72BBAD0-5B5B-07E9-C979-0D0AD6CAD8FA}"/>
          </ac:spMkLst>
        </pc:spChg>
        <pc:spChg chg="mod">
          <ac:chgData name="Amal R Babu" userId="3a292d0a-112b-4bc3-bf38-7771656893d2" providerId="ADAL" clId="{D162B214-C9A7-49F9-941E-DB1B3FD1B793}" dt="2022-06-10T11:28:10.417" v="1881" actId="34135"/>
          <ac:spMkLst>
            <pc:docMk/>
            <pc:sldMk cId="2566267871" sldId="267"/>
            <ac:spMk id="112" creationId="{2B311431-624F-4D95-8B4D-EA4C9662B354}"/>
          </ac:spMkLst>
        </pc:spChg>
        <pc:spChg chg="del mod">
          <ac:chgData name="Amal R Babu" userId="3a292d0a-112b-4bc3-bf38-7771656893d2" providerId="ADAL" clId="{D162B214-C9A7-49F9-941E-DB1B3FD1B793}" dt="2022-06-10T10:14:50.439" v="1357" actId="478"/>
          <ac:spMkLst>
            <pc:docMk/>
            <pc:sldMk cId="2566267871" sldId="267"/>
            <ac:spMk id="113" creationId="{D9D90097-69CB-69AB-70C1-96566B09C768}"/>
          </ac:spMkLst>
        </pc:spChg>
        <pc:spChg chg="mod">
          <ac:chgData name="Amal R Babu" userId="3a292d0a-112b-4bc3-bf38-7771656893d2" providerId="ADAL" clId="{D162B214-C9A7-49F9-941E-DB1B3FD1B793}" dt="2022-06-10T11:28:10.417" v="1881" actId="34135"/>
          <ac:spMkLst>
            <pc:docMk/>
            <pc:sldMk cId="2566267871" sldId="267"/>
            <ac:spMk id="114" creationId="{803A8961-22C9-6047-D229-DD51D46EBF56}"/>
          </ac:spMkLst>
        </pc:spChg>
        <pc:spChg chg="del mod">
          <ac:chgData name="Amal R Babu" userId="3a292d0a-112b-4bc3-bf38-7771656893d2" providerId="ADAL" clId="{D162B214-C9A7-49F9-941E-DB1B3FD1B793}" dt="2022-06-10T10:14:54.378" v="1362" actId="478"/>
          <ac:spMkLst>
            <pc:docMk/>
            <pc:sldMk cId="2566267871" sldId="267"/>
            <ac:spMk id="115" creationId="{8647CA04-0208-0E3D-016F-BC37702CC7F7}"/>
          </ac:spMkLst>
        </pc:spChg>
        <pc:spChg chg="del mod">
          <ac:chgData name="Amal R Babu" userId="3a292d0a-112b-4bc3-bf38-7771656893d2" providerId="ADAL" clId="{D162B214-C9A7-49F9-941E-DB1B3FD1B793}" dt="2022-06-10T10:14:52.923" v="1360" actId="478"/>
          <ac:spMkLst>
            <pc:docMk/>
            <pc:sldMk cId="2566267871" sldId="267"/>
            <ac:spMk id="116" creationId="{9CF08E95-5861-169A-3AF0-0C0C208383D1}"/>
          </ac:spMkLst>
        </pc:spChg>
        <pc:spChg chg="mod">
          <ac:chgData name="Amal R Babu" userId="3a292d0a-112b-4bc3-bf38-7771656893d2" providerId="ADAL" clId="{D162B214-C9A7-49F9-941E-DB1B3FD1B793}" dt="2022-06-10T11:28:10.417" v="1881" actId="34135"/>
          <ac:spMkLst>
            <pc:docMk/>
            <pc:sldMk cId="2566267871" sldId="267"/>
            <ac:spMk id="117" creationId="{18437966-BF59-B749-390E-4EE1276D5438}"/>
          </ac:spMkLst>
        </pc:spChg>
        <pc:spChg chg="add mod">
          <ac:chgData name="Amal R Babu" userId="3a292d0a-112b-4bc3-bf38-7771656893d2" providerId="ADAL" clId="{D162B214-C9A7-49F9-941E-DB1B3FD1B793}" dt="2022-06-10T10:20:28.408" v="1564" actId="164"/>
          <ac:spMkLst>
            <pc:docMk/>
            <pc:sldMk cId="2566267871" sldId="267"/>
            <ac:spMk id="119" creationId="{DF79C0A7-370F-7A1B-FE68-2F9A5CEBBDCF}"/>
          </ac:spMkLst>
        </pc:spChg>
        <pc:spChg chg="add mod topLvl">
          <ac:chgData name="Amal R Babu" userId="3a292d0a-112b-4bc3-bf38-7771656893d2" providerId="ADAL" clId="{D162B214-C9A7-49F9-941E-DB1B3FD1B793}" dt="2022-06-10T10:19:19.036" v="1521" actId="164"/>
          <ac:spMkLst>
            <pc:docMk/>
            <pc:sldMk cId="2566267871" sldId="267"/>
            <ac:spMk id="120" creationId="{CDB061E0-8D9B-DE6F-84D1-B96038D8FF7C}"/>
          </ac:spMkLst>
        </pc:spChg>
        <pc:spChg chg="mod">
          <ac:chgData name="Amal R Babu" userId="3a292d0a-112b-4bc3-bf38-7771656893d2" providerId="ADAL" clId="{D162B214-C9A7-49F9-941E-DB1B3FD1B793}" dt="2022-06-10T11:28:10.417" v="1881" actId="34135"/>
          <ac:spMkLst>
            <pc:docMk/>
            <pc:sldMk cId="2566267871" sldId="267"/>
            <ac:spMk id="122" creationId="{5E4D9715-BF77-AAE4-B3AB-1D28998FC29D}"/>
          </ac:spMkLst>
        </pc:spChg>
        <pc:spChg chg="mod">
          <ac:chgData name="Amal R Babu" userId="3a292d0a-112b-4bc3-bf38-7771656893d2" providerId="ADAL" clId="{D162B214-C9A7-49F9-941E-DB1B3FD1B793}" dt="2022-06-10T11:28:10.417" v="1881" actId="34135"/>
          <ac:spMkLst>
            <pc:docMk/>
            <pc:sldMk cId="2566267871" sldId="267"/>
            <ac:spMk id="123" creationId="{267C99BA-E1A4-BCBD-D667-E1C2DA9379C3}"/>
          </ac:spMkLst>
        </pc:spChg>
        <pc:spChg chg="mod">
          <ac:chgData name="Amal R Babu" userId="3a292d0a-112b-4bc3-bf38-7771656893d2" providerId="ADAL" clId="{D162B214-C9A7-49F9-941E-DB1B3FD1B793}" dt="2022-06-10T11:28:10.417" v="1881" actId="34135"/>
          <ac:spMkLst>
            <pc:docMk/>
            <pc:sldMk cId="2566267871" sldId="267"/>
            <ac:spMk id="124" creationId="{355FEE84-3EBE-22BB-1C16-AE74211C4978}"/>
          </ac:spMkLst>
        </pc:spChg>
        <pc:spChg chg="mod">
          <ac:chgData name="Amal R Babu" userId="3a292d0a-112b-4bc3-bf38-7771656893d2" providerId="ADAL" clId="{D162B214-C9A7-49F9-941E-DB1B3FD1B793}" dt="2022-06-10T11:28:10.417" v="1881" actId="34135"/>
          <ac:spMkLst>
            <pc:docMk/>
            <pc:sldMk cId="2566267871" sldId="267"/>
            <ac:spMk id="126" creationId="{432F575A-A712-0139-3661-F96E071C7A1E}"/>
          </ac:spMkLst>
        </pc:spChg>
        <pc:spChg chg="mod">
          <ac:chgData name="Amal R Babu" userId="3a292d0a-112b-4bc3-bf38-7771656893d2" providerId="ADAL" clId="{D162B214-C9A7-49F9-941E-DB1B3FD1B793}" dt="2022-06-10T11:28:10.417" v="1881" actId="34135"/>
          <ac:spMkLst>
            <pc:docMk/>
            <pc:sldMk cId="2566267871" sldId="267"/>
            <ac:spMk id="127" creationId="{DDA46D9F-FE93-40C8-BE6C-6863CF560126}"/>
          </ac:spMkLst>
        </pc:spChg>
        <pc:spChg chg="mod">
          <ac:chgData name="Amal R Babu" userId="3a292d0a-112b-4bc3-bf38-7771656893d2" providerId="ADAL" clId="{D162B214-C9A7-49F9-941E-DB1B3FD1B793}" dt="2022-06-10T11:28:10.417" v="1881" actId="34135"/>
          <ac:spMkLst>
            <pc:docMk/>
            <pc:sldMk cId="2566267871" sldId="267"/>
            <ac:spMk id="128" creationId="{1E35A5E8-1CAF-F025-6265-778068A7FF4E}"/>
          </ac:spMkLst>
        </pc:spChg>
        <pc:spChg chg="mod">
          <ac:chgData name="Amal R Babu" userId="3a292d0a-112b-4bc3-bf38-7771656893d2" providerId="ADAL" clId="{D162B214-C9A7-49F9-941E-DB1B3FD1B793}" dt="2022-06-10T11:28:10.417" v="1881" actId="34135"/>
          <ac:spMkLst>
            <pc:docMk/>
            <pc:sldMk cId="2566267871" sldId="267"/>
            <ac:spMk id="129" creationId="{1354CBD7-ECD5-EC96-F882-53AC2198884B}"/>
          </ac:spMkLst>
        </pc:spChg>
        <pc:spChg chg="mod">
          <ac:chgData name="Amal R Babu" userId="3a292d0a-112b-4bc3-bf38-7771656893d2" providerId="ADAL" clId="{D162B214-C9A7-49F9-941E-DB1B3FD1B793}" dt="2022-06-10T11:28:10.417" v="1881" actId="34135"/>
          <ac:spMkLst>
            <pc:docMk/>
            <pc:sldMk cId="2566267871" sldId="267"/>
            <ac:spMk id="130" creationId="{547F036F-EAA1-916F-862F-345795B87553}"/>
          </ac:spMkLst>
        </pc:spChg>
        <pc:spChg chg="mod">
          <ac:chgData name="Amal R Babu" userId="3a292d0a-112b-4bc3-bf38-7771656893d2" providerId="ADAL" clId="{D162B214-C9A7-49F9-941E-DB1B3FD1B793}" dt="2022-06-10T11:28:10.417" v="1881" actId="34135"/>
          <ac:spMkLst>
            <pc:docMk/>
            <pc:sldMk cId="2566267871" sldId="267"/>
            <ac:spMk id="131" creationId="{AEB9BB2F-3EF1-6486-DB62-8886A0474EF4}"/>
          </ac:spMkLst>
        </pc:spChg>
        <pc:spChg chg="mod">
          <ac:chgData name="Amal R Babu" userId="3a292d0a-112b-4bc3-bf38-7771656893d2" providerId="ADAL" clId="{D162B214-C9A7-49F9-941E-DB1B3FD1B793}" dt="2022-06-10T11:28:10.417" v="1881" actId="34135"/>
          <ac:spMkLst>
            <pc:docMk/>
            <pc:sldMk cId="2566267871" sldId="267"/>
            <ac:spMk id="132" creationId="{1FF7000E-3619-F639-9F69-3F690715044B}"/>
          </ac:spMkLst>
        </pc:spChg>
        <pc:spChg chg="mod">
          <ac:chgData name="Amal R Babu" userId="3a292d0a-112b-4bc3-bf38-7771656893d2" providerId="ADAL" clId="{D162B214-C9A7-49F9-941E-DB1B3FD1B793}" dt="2022-06-10T11:28:10.417" v="1881" actId="34135"/>
          <ac:spMkLst>
            <pc:docMk/>
            <pc:sldMk cId="2566267871" sldId="267"/>
            <ac:spMk id="133" creationId="{4D118BE2-79B3-5348-55AB-6AB80EE10D9F}"/>
          </ac:spMkLst>
        </pc:spChg>
        <pc:spChg chg="mod">
          <ac:chgData name="Amal R Babu" userId="3a292d0a-112b-4bc3-bf38-7771656893d2" providerId="ADAL" clId="{D162B214-C9A7-49F9-941E-DB1B3FD1B793}" dt="2022-06-10T11:28:10.417" v="1881" actId="34135"/>
          <ac:spMkLst>
            <pc:docMk/>
            <pc:sldMk cId="2566267871" sldId="267"/>
            <ac:spMk id="134" creationId="{11409208-DD8F-4D60-F457-5154E453895E}"/>
          </ac:spMkLst>
        </pc:spChg>
        <pc:spChg chg="mod">
          <ac:chgData name="Amal R Babu" userId="3a292d0a-112b-4bc3-bf38-7771656893d2" providerId="ADAL" clId="{D162B214-C9A7-49F9-941E-DB1B3FD1B793}" dt="2022-06-10T11:28:10.417" v="1881" actId="34135"/>
          <ac:spMkLst>
            <pc:docMk/>
            <pc:sldMk cId="2566267871" sldId="267"/>
            <ac:spMk id="136" creationId="{3316A34E-FC62-18FF-AFF5-0C6B08AC8B92}"/>
          </ac:spMkLst>
        </pc:spChg>
        <pc:spChg chg="mod">
          <ac:chgData name="Amal R Babu" userId="3a292d0a-112b-4bc3-bf38-7771656893d2" providerId="ADAL" clId="{D162B214-C9A7-49F9-941E-DB1B3FD1B793}" dt="2022-06-10T11:28:10.417" v="1881" actId="34135"/>
          <ac:spMkLst>
            <pc:docMk/>
            <pc:sldMk cId="2566267871" sldId="267"/>
            <ac:spMk id="137" creationId="{7F3B724C-ED2C-2BE4-7B1C-8B62273B4286}"/>
          </ac:spMkLst>
        </pc:spChg>
        <pc:spChg chg="mod">
          <ac:chgData name="Amal R Babu" userId="3a292d0a-112b-4bc3-bf38-7771656893d2" providerId="ADAL" clId="{D162B214-C9A7-49F9-941E-DB1B3FD1B793}" dt="2022-06-10T11:28:10.417" v="1881" actId="34135"/>
          <ac:spMkLst>
            <pc:docMk/>
            <pc:sldMk cId="2566267871" sldId="267"/>
            <ac:spMk id="138" creationId="{46C46CCE-5524-7A09-7978-787EC2659786}"/>
          </ac:spMkLst>
        </pc:spChg>
        <pc:spChg chg="mod">
          <ac:chgData name="Amal R Babu" userId="3a292d0a-112b-4bc3-bf38-7771656893d2" providerId="ADAL" clId="{D162B214-C9A7-49F9-941E-DB1B3FD1B793}" dt="2022-06-10T11:28:10.417" v="1881" actId="34135"/>
          <ac:spMkLst>
            <pc:docMk/>
            <pc:sldMk cId="2566267871" sldId="267"/>
            <ac:spMk id="140" creationId="{6C96DB80-E82C-FE5A-AE51-715BCD0C2105}"/>
          </ac:spMkLst>
        </pc:spChg>
        <pc:spChg chg="mod">
          <ac:chgData name="Amal R Babu" userId="3a292d0a-112b-4bc3-bf38-7771656893d2" providerId="ADAL" clId="{D162B214-C9A7-49F9-941E-DB1B3FD1B793}" dt="2022-06-10T11:28:10.417" v="1881" actId="34135"/>
          <ac:spMkLst>
            <pc:docMk/>
            <pc:sldMk cId="2566267871" sldId="267"/>
            <ac:spMk id="141" creationId="{4FE44837-EA6E-595C-2002-872CDF322000}"/>
          </ac:spMkLst>
        </pc:spChg>
        <pc:spChg chg="mod">
          <ac:chgData name="Amal R Babu" userId="3a292d0a-112b-4bc3-bf38-7771656893d2" providerId="ADAL" clId="{D162B214-C9A7-49F9-941E-DB1B3FD1B793}" dt="2022-06-10T11:28:10.417" v="1881" actId="34135"/>
          <ac:spMkLst>
            <pc:docMk/>
            <pc:sldMk cId="2566267871" sldId="267"/>
            <ac:spMk id="142" creationId="{85750929-9C3E-B1B9-1F76-8FC0C809FC0A}"/>
          </ac:spMkLst>
        </pc:spChg>
        <pc:spChg chg="mod">
          <ac:chgData name="Amal R Babu" userId="3a292d0a-112b-4bc3-bf38-7771656893d2" providerId="ADAL" clId="{D162B214-C9A7-49F9-941E-DB1B3FD1B793}" dt="2022-06-10T11:28:10.417" v="1881" actId="34135"/>
          <ac:spMkLst>
            <pc:docMk/>
            <pc:sldMk cId="2566267871" sldId="267"/>
            <ac:spMk id="143" creationId="{594338EE-FFCD-B996-EB66-A0E1FD349E65}"/>
          </ac:spMkLst>
        </pc:spChg>
        <pc:spChg chg="mod">
          <ac:chgData name="Amal R Babu" userId="3a292d0a-112b-4bc3-bf38-7771656893d2" providerId="ADAL" clId="{D162B214-C9A7-49F9-941E-DB1B3FD1B793}" dt="2022-06-10T11:28:10.417" v="1881" actId="34135"/>
          <ac:spMkLst>
            <pc:docMk/>
            <pc:sldMk cId="2566267871" sldId="267"/>
            <ac:spMk id="144" creationId="{9E38CCAA-2E05-3953-82D5-01735CFDFB41}"/>
          </ac:spMkLst>
        </pc:spChg>
        <pc:spChg chg="mod">
          <ac:chgData name="Amal R Babu" userId="3a292d0a-112b-4bc3-bf38-7771656893d2" providerId="ADAL" clId="{D162B214-C9A7-49F9-941E-DB1B3FD1B793}" dt="2022-06-10T11:28:10.417" v="1881" actId="34135"/>
          <ac:spMkLst>
            <pc:docMk/>
            <pc:sldMk cId="2566267871" sldId="267"/>
            <ac:spMk id="145" creationId="{733C061C-3FAB-76B1-9E30-C43DEA8AD0FE}"/>
          </ac:spMkLst>
        </pc:spChg>
        <pc:spChg chg="mod">
          <ac:chgData name="Amal R Babu" userId="3a292d0a-112b-4bc3-bf38-7771656893d2" providerId="ADAL" clId="{D162B214-C9A7-49F9-941E-DB1B3FD1B793}" dt="2022-06-10T11:28:10.417" v="1881" actId="34135"/>
          <ac:spMkLst>
            <pc:docMk/>
            <pc:sldMk cId="2566267871" sldId="267"/>
            <ac:spMk id="146" creationId="{B77DE39C-D400-09E4-3892-7CD40FAC5B53}"/>
          </ac:spMkLst>
        </pc:spChg>
        <pc:spChg chg="mod">
          <ac:chgData name="Amal R Babu" userId="3a292d0a-112b-4bc3-bf38-7771656893d2" providerId="ADAL" clId="{D162B214-C9A7-49F9-941E-DB1B3FD1B793}" dt="2022-06-10T11:28:10.417" v="1881" actId="34135"/>
          <ac:spMkLst>
            <pc:docMk/>
            <pc:sldMk cId="2566267871" sldId="267"/>
            <ac:spMk id="147" creationId="{B07D0CB0-83F6-F40E-8BA3-5D69B046B4AC}"/>
          </ac:spMkLst>
        </pc:spChg>
        <pc:spChg chg="mod">
          <ac:chgData name="Amal R Babu" userId="3a292d0a-112b-4bc3-bf38-7771656893d2" providerId="ADAL" clId="{D162B214-C9A7-49F9-941E-DB1B3FD1B793}" dt="2022-06-10T11:28:10.417" v="1881" actId="34135"/>
          <ac:spMkLst>
            <pc:docMk/>
            <pc:sldMk cId="2566267871" sldId="267"/>
            <ac:spMk id="148" creationId="{47111E9F-0247-CDFD-2DB6-00B3F017A0FB}"/>
          </ac:spMkLst>
        </pc:spChg>
        <pc:spChg chg="add mod topLvl">
          <ac:chgData name="Amal R Babu" userId="3a292d0a-112b-4bc3-bf38-7771656893d2" providerId="ADAL" clId="{D162B214-C9A7-49F9-941E-DB1B3FD1B793}" dt="2022-06-10T10:19:19.036" v="1521" actId="164"/>
          <ac:spMkLst>
            <pc:docMk/>
            <pc:sldMk cId="2566267871" sldId="267"/>
            <ac:spMk id="151" creationId="{40ABB6BD-0C49-71A5-0EBA-21EA5E03571B}"/>
          </ac:spMkLst>
        </pc:spChg>
        <pc:spChg chg="add mod topLvl">
          <ac:chgData name="Amal R Babu" userId="3a292d0a-112b-4bc3-bf38-7771656893d2" providerId="ADAL" clId="{D162B214-C9A7-49F9-941E-DB1B3FD1B793}" dt="2022-06-10T10:19:19.036" v="1521" actId="164"/>
          <ac:spMkLst>
            <pc:docMk/>
            <pc:sldMk cId="2566267871" sldId="267"/>
            <ac:spMk id="152" creationId="{0B1D1A94-0012-713C-048B-5EC093832A64}"/>
          </ac:spMkLst>
        </pc:spChg>
        <pc:spChg chg="add mod">
          <ac:chgData name="Amal R Babu" userId="3a292d0a-112b-4bc3-bf38-7771656893d2" providerId="ADAL" clId="{D162B214-C9A7-49F9-941E-DB1B3FD1B793}" dt="2022-06-10T10:20:28.408" v="1564" actId="164"/>
          <ac:spMkLst>
            <pc:docMk/>
            <pc:sldMk cId="2566267871" sldId="267"/>
            <ac:spMk id="153" creationId="{F0B3B931-9F6A-9927-B7DC-D0F078272216}"/>
          </ac:spMkLst>
        </pc:spChg>
        <pc:spChg chg="mod topLvl">
          <ac:chgData name="Amal R Babu" userId="3a292d0a-112b-4bc3-bf38-7771656893d2" providerId="ADAL" clId="{D162B214-C9A7-49F9-941E-DB1B3FD1B793}" dt="2022-06-10T11:28:10.417" v="1881" actId="34135"/>
          <ac:spMkLst>
            <pc:docMk/>
            <pc:sldMk cId="2566267871" sldId="267"/>
            <ac:spMk id="166" creationId="{B08D5103-D17C-C256-9904-0113A17C2576}"/>
          </ac:spMkLst>
        </pc:spChg>
        <pc:spChg chg="mod topLvl">
          <ac:chgData name="Amal R Babu" userId="3a292d0a-112b-4bc3-bf38-7771656893d2" providerId="ADAL" clId="{D162B214-C9A7-49F9-941E-DB1B3FD1B793}" dt="2022-06-10T11:28:10.417" v="1881" actId="34135"/>
          <ac:spMkLst>
            <pc:docMk/>
            <pc:sldMk cId="2566267871" sldId="267"/>
            <ac:spMk id="168" creationId="{48675DD0-EAFE-9998-C40E-85049C465D26}"/>
          </ac:spMkLst>
        </pc:spChg>
        <pc:spChg chg="mod">
          <ac:chgData name="Amal R Babu" userId="3a292d0a-112b-4bc3-bf38-7771656893d2" providerId="ADAL" clId="{D162B214-C9A7-49F9-941E-DB1B3FD1B793}" dt="2022-06-10T11:28:10.417" v="1881" actId="34135"/>
          <ac:spMkLst>
            <pc:docMk/>
            <pc:sldMk cId="2566267871" sldId="267"/>
            <ac:spMk id="176" creationId="{0A6EA86C-0C48-D0F2-EC99-DE925A0D0865}"/>
          </ac:spMkLst>
        </pc:spChg>
        <pc:spChg chg="mod">
          <ac:chgData name="Amal R Babu" userId="3a292d0a-112b-4bc3-bf38-7771656893d2" providerId="ADAL" clId="{D162B214-C9A7-49F9-941E-DB1B3FD1B793}" dt="2022-06-10T11:28:10.417" v="1881" actId="34135"/>
          <ac:spMkLst>
            <pc:docMk/>
            <pc:sldMk cId="2566267871" sldId="267"/>
            <ac:spMk id="177" creationId="{2EDE6B76-D0BA-E679-7DFF-DF46D6EB446C}"/>
          </ac:spMkLst>
        </pc:spChg>
        <pc:spChg chg="mod">
          <ac:chgData name="Amal R Babu" userId="3a292d0a-112b-4bc3-bf38-7771656893d2" providerId="ADAL" clId="{D162B214-C9A7-49F9-941E-DB1B3FD1B793}" dt="2022-06-10T11:28:10.417" v="1881" actId="34135"/>
          <ac:spMkLst>
            <pc:docMk/>
            <pc:sldMk cId="2566267871" sldId="267"/>
            <ac:spMk id="178" creationId="{361B9ABD-99CD-89BF-86D2-430CBB8A2F80}"/>
          </ac:spMkLst>
        </pc:spChg>
        <pc:spChg chg="mod topLvl">
          <ac:chgData name="Amal R Babu" userId="3a292d0a-112b-4bc3-bf38-7771656893d2" providerId="ADAL" clId="{D162B214-C9A7-49F9-941E-DB1B3FD1B793}" dt="2022-06-10T11:28:10.417" v="1881" actId="34135"/>
          <ac:spMkLst>
            <pc:docMk/>
            <pc:sldMk cId="2566267871" sldId="267"/>
            <ac:spMk id="180" creationId="{3FDD0DCF-D41E-C4F9-D50B-870D2DC3D596}"/>
          </ac:spMkLst>
        </pc:spChg>
        <pc:spChg chg="mod topLvl">
          <ac:chgData name="Amal R Babu" userId="3a292d0a-112b-4bc3-bf38-7771656893d2" providerId="ADAL" clId="{D162B214-C9A7-49F9-941E-DB1B3FD1B793}" dt="2022-06-10T11:28:10.417" v="1881" actId="34135"/>
          <ac:spMkLst>
            <pc:docMk/>
            <pc:sldMk cId="2566267871" sldId="267"/>
            <ac:spMk id="182" creationId="{1291143F-F839-6798-6105-BDF4577073DF}"/>
          </ac:spMkLst>
        </pc:spChg>
        <pc:spChg chg="mod">
          <ac:chgData name="Amal R Babu" userId="3a292d0a-112b-4bc3-bf38-7771656893d2" providerId="ADAL" clId="{D162B214-C9A7-49F9-941E-DB1B3FD1B793}" dt="2022-06-10T11:28:10.417" v="1881" actId="34135"/>
          <ac:spMkLst>
            <pc:docMk/>
            <pc:sldMk cId="2566267871" sldId="267"/>
            <ac:spMk id="190" creationId="{5BCB6F75-3D91-F85D-34C2-314DCC64ECD5}"/>
          </ac:spMkLst>
        </pc:spChg>
        <pc:spChg chg="mod">
          <ac:chgData name="Amal R Babu" userId="3a292d0a-112b-4bc3-bf38-7771656893d2" providerId="ADAL" clId="{D162B214-C9A7-49F9-941E-DB1B3FD1B793}" dt="2022-06-10T11:28:10.417" v="1881" actId="34135"/>
          <ac:spMkLst>
            <pc:docMk/>
            <pc:sldMk cId="2566267871" sldId="267"/>
            <ac:spMk id="191" creationId="{2A274271-4CEC-834E-9C5C-D8C751A10169}"/>
          </ac:spMkLst>
        </pc:spChg>
        <pc:spChg chg="mod">
          <ac:chgData name="Amal R Babu" userId="3a292d0a-112b-4bc3-bf38-7771656893d2" providerId="ADAL" clId="{D162B214-C9A7-49F9-941E-DB1B3FD1B793}" dt="2022-06-10T11:28:10.417" v="1881" actId="34135"/>
          <ac:spMkLst>
            <pc:docMk/>
            <pc:sldMk cId="2566267871" sldId="267"/>
            <ac:spMk id="192" creationId="{9BA99FA4-6C96-8F78-FE5F-B53D7D446F82}"/>
          </ac:spMkLst>
        </pc:spChg>
        <pc:spChg chg="mod">
          <ac:chgData name="Amal R Babu" userId="3a292d0a-112b-4bc3-bf38-7771656893d2" providerId="ADAL" clId="{D162B214-C9A7-49F9-941E-DB1B3FD1B793}" dt="2022-06-10T10:22:04.378" v="1574" actId="571"/>
          <ac:spMkLst>
            <pc:docMk/>
            <pc:sldMk cId="2566267871" sldId="267"/>
            <ac:spMk id="194" creationId="{434DB2C8-5A2A-935B-851F-6902F0787D29}"/>
          </ac:spMkLst>
        </pc:spChg>
        <pc:spChg chg="mod">
          <ac:chgData name="Amal R Babu" userId="3a292d0a-112b-4bc3-bf38-7771656893d2" providerId="ADAL" clId="{D162B214-C9A7-49F9-941E-DB1B3FD1B793}" dt="2022-06-10T10:22:04.378" v="1574" actId="571"/>
          <ac:spMkLst>
            <pc:docMk/>
            <pc:sldMk cId="2566267871" sldId="267"/>
            <ac:spMk id="196" creationId="{1BD7FD01-8F84-2C2F-C263-4DDB9863E8B5}"/>
          </ac:spMkLst>
        </pc:spChg>
        <pc:spChg chg="mod">
          <ac:chgData name="Amal R Babu" userId="3a292d0a-112b-4bc3-bf38-7771656893d2" providerId="ADAL" clId="{D162B214-C9A7-49F9-941E-DB1B3FD1B793}" dt="2022-06-10T10:22:04.378" v="1574" actId="571"/>
          <ac:spMkLst>
            <pc:docMk/>
            <pc:sldMk cId="2566267871" sldId="267"/>
            <ac:spMk id="204" creationId="{CE41BFAF-3256-CE92-00C0-8BECB7AE8052}"/>
          </ac:spMkLst>
        </pc:spChg>
        <pc:spChg chg="mod">
          <ac:chgData name="Amal R Babu" userId="3a292d0a-112b-4bc3-bf38-7771656893d2" providerId="ADAL" clId="{D162B214-C9A7-49F9-941E-DB1B3FD1B793}" dt="2022-06-10T10:22:04.378" v="1574" actId="571"/>
          <ac:spMkLst>
            <pc:docMk/>
            <pc:sldMk cId="2566267871" sldId="267"/>
            <ac:spMk id="205" creationId="{7ED13AB1-076A-65DB-8D0F-11C3B904B040}"/>
          </ac:spMkLst>
        </pc:spChg>
        <pc:spChg chg="mod">
          <ac:chgData name="Amal R Babu" userId="3a292d0a-112b-4bc3-bf38-7771656893d2" providerId="ADAL" clId="{D162B214-C9A7-49F9-941E-DB1B3FD1B793}" dt="2022-06-10T10:22:04.378" v="1574" actId="571"/>
          <ac:spMkLst>
            <pc:docMk/>
            <pc:sldMk cId="2566267871" sldId="267"/>
            <ac:spMk id="206" creationId="{9B2133F7-E492-6282-07E7-8B32AB6B6618}"/>
          </ac:spMkLst>
        </pc:spChg>
        <pc:spChg chg="mod topLvl">
          <ac:chgData name="Amal R Babu" userId="3a292d0a-112b-4bc3-bf38-7771656893d2" providerId="ADAL" clId="{D162B214-C9A7-49F9-941E-DB1B3FD1B793}" dt="2022-06-10T11:28:10.417" v="1881" actId="34135"/>
          <ac:spMkLst>
            <pc:docMk/>
            <pc:sldMk cId="2566267871" sldId="267"/>
            <ac:spMk id="208" creationId="{74C66AAA-3896-71E4-3A0F-EFCD627B52D5}"/>
          </ac:spMkLst>
        </pc:spChg>
        <pc:spChg chg="mod topLvl">
          <ac:chgData name="Amal R Babu" userId="3a292d0a-112b-4bc3-bf38-7771656893d2" providerId="ADAL" clId="{D162B214-C9A7-49F9-941E-DB1B3FD1B793}" dt="2022-06-10T11:28:10.417" v="1881" actId="34135"/>
          <ac:spMkLst>
            <pc:docMk/>
            <pc:sldMk cId="2566267871" sldId="267"/>
            <ac:spMk id="210" creationId="{4D142967-5B6D-7566-4C03-32F202DF279E}"/>
          </ac:spMkLst>
        </pc:spChg>
        <pc:spChg chg="mod">
          <ac:chgData name="Amal R Babu" userId="3a292d0a-112b-4bc3-bf38-7771656893d2" providerId="ADAL" clId="{D162B214-C9A7-49F9-941E-DB1B3FD1B793}" dt="2022-06-10T11:28:10.417" v="1881" actId="34135"/>
          <ac:spMkLst>
            <pc:docMk/>
            <pc:sldMk cId="2566267871" sldId="267"/>
            <ac:spMk id="218" creationId="{BBE201A0-352C-2B41-F3D5-FBC93F77C1DA}"/>
          </ac:spMkLst>
        </pc:spChg>
        <pc:spChg chg="mod">
          <ac:chgData name="Amal R Babu" userId="3a292d0a-112b-4bc3-bf38-7771656893d2" providerId="ADAL" clId="{D162B214-C9A7-49F9-941E-DB1B3FD1B793}" dt="2022-06-10T11:28:10.417" v="1881" actId="34135"/>
          <ac:spMkLst>
            <pc:docMk/>
            <pc:sldMk cId="2566267871" sldId="267"/>
            <ac:spMk id="219" creationId="{1ADD07F9-F8ED-4A0F-37B7-7206E86F686F}"/>
          </ac:spMkLst>
        </pc:spChg>
        <pc:spChg chg="mod">
          <ac:chgData name="Amal R Babu" userId="3a292d0a-112b-4bc3-bf38-7771656893d2" providerId="ADAL" clId="{D162B214-C9A7-49F9-941E-DB1B3FD1B793}" dt="2022-06-10T11:28:10.417" v="1881" actId="34135"/>
          <ac:spMkLst>
            <pc:docMk/>
            <pc:sldMk cId="2566267871" sldId="267"/>
            <ac:spMk id="220" creationId="{8A2AAF11-5290-90D4-9524-5B5986F5294F}"/>
          </ac:spMkLst>
        </pc:spChg>
        <pc:spChg chg="mod">
          <ac:chgData name="Amal R Babu" userId="3a292d0a-112b-4bc3-bf38-7771656893d2" providerId="ADAL" clId="{D162B214-C9A7-49F9-941E-DB1B3FD1B793}" dt="2022-06-10T10:23:02.219" v="1598" actId="571"/>
          <ac:spMkLst>
            <pc:docMk/>
            <pc:sldMk cId="2566267871" sldId="267"/>
            <ac:spMk id="222" creationId="{C85B2714-3C5D-AD75-9740-4978C4974589}"/>
          </ac:spMkLst>
        </pc:spChg>
        <pc:spChg chg="mod">
          <ac:chgData name="Amal R Babu" userId="3a292d0a-112b-4bc3-bf38-7771656893d2" providerId="ADAL" clId="{D162B214-C9A7-49F9-941E-DB1B3FD1B793}" dt="2022-06-10T10:23:02.219" v="1598" actId="571"/>
          <ac:spMkLst>
            <pc:docMk/>
            <pc:sldMk cId="2566267871" sldId="267"/>
            <ac:spMk id="224" creationId="{5CDDDFEB-EE8B-22C7-8207-339ED65CAA61}"/>
          </ac:spMkLst>
        </pc:spChg>
        <pc:spChg chg="mod">
          <ac:chgData name="Amal R Babu" userId="3a292d0a-112b-4bc3-bf38-7771656893d2" providerId="ADAL" clId="{D162B214-C9A7-49F9-941E-DB1B3FD1B793}" dt="2022-06-10T10:23:02.219" v="1598" actId="571"/>
          <ac:spMkLst>
            <pc:docMk/>
            <pc:sldMk cId="2566267871" sldId="267"/>
            <ac:spMk id="232" creationId="{06614681-CEC0-7B9C-5E91-F6CB34FE3235}"/>
          </ac:spMkLst>
        </pc:spChg>
        <pc:spChg chg="mod">
          <ac:chgData name="Amal R Babu" userId="3a292d0a-112b-4bc3-bf38-7771656893d2" providerId="ADAL" clId="{D162B214-C9A7-49F9-941E-DB1B3FD1B793}" dt="2022-06-10T10:23:02.219" v="1598" actId="571"/>
          <ac:spMkLst>
            <pc:docMk/>
            <pc:sldMk cId="2566267871" sldId="267"/>
            <ac:spMk id="233" creationId="{82C48A8E-0897-0DAD-7AC0-85BE8E2F10F4}"/>
          </ac:spMkLst>
        </pc:spChg>
        <pc:spChg chg="mod">
          <ac:chgData name="Amal R Babu" userId="3a292d0a-112b-4bc3-bf38-7771656893d2" providerId="ADAL" clId="{D162B214-C9A7-49F9-941E-DB1B3FD1B793}" dt="2022-06-10T10:23:02.219" v="1598" actId="571"/>
          <ac:spMkLst>
            <pc:docMk/>
            <pc:sldMk cId="2566267871" sldId="267"/>
            <ac:spMk id="234" creationId="{BCADFFBC-8BC4-7424-A04F-56D5CDB5E37F}"/>
          </ac:spMkLst>
        </pc:spChg>
        <pc:grpChg chg="add del mod">
          <ac:chgData name="Amal R Babu" userId="3a292d0a-112b-4bc3-bf38-7771656893d2" providerId="ADAL" clId="{D162B214-C9A7-49F9-941E-DB1B3FD1B793}" dt="2022-06-10T08:35:39.127" v="771" actId="478"/>
          <ac:grpSpMkLst>
            <pc:docMk/>
            <pc:sldMk cId="2566267871" sldId="267"/>
            <ac:grpSpMk id="4" creationId="{E8424CF1-8807-B726-04C6-219B1C6588BC}"/>
          </ac:grpSpMkLst>
        </pc:grpChg>
        <pc:grpChg chg="add del mod">
          <ac:chgData name="Amal R Babu" userId="3a292d0a-112b-4bc3-bf38-7771656893d2" providerId="ADAL" clId="{D162B214-C9A7-49F9-941E-DB1B3FD1B793}" dt="2022-06-10T08:39:02.659" v="827" actId="165"/>
          <ac:grpSpMkLst>
            <pc:docMk/>
            <pc:sldMk cId="2566267871" sldId="267"/>
            <ac:grpSpMk id="21" creationId="{C6EE9842-F209-DFD5-9AF2-1BAD8DAAF484}"/>
          </ac:grpSpMkLst>
        </pc:grpChg>
        <pc:grpChg chg="add del mod">
          <ac:chgData name="Amal R Babu" userId="3a292d0a-112b-4bc3-bf38-7771656893d2" providerId="ADAL" clId="{D162B214-C9A7-49F9-941E-DB1B3FD1B793}" dt="2022-06-10T08:39:02.659" v="827" actId="165"/>
          <ac:grpSpMkLst>
            <pc:docMk/>
            <pc:sldMk cId="2566267871" sldId="267"/>
            <ac:grpSpMk id="22" creationId="{80F3195A-E2C5-3A3E-9FDE-61421A95C165}"/>
          </ac:grpSpMkLst>
        </pc:grpChg>
        <pc:grpChg chg="add del mod">
          <ac:chgData name="Amal R Babu" userId="3a292d0a-112b-4bc3-bf38-7771656893d2" providerId="ADAL" clId="{D162B214-C9A7-49F9-941E-DB1B3FD1B793}" dt="2022-06-10T08:39:02.659" v="827" actId="165"/>
          <ac:grpSpMkLst>
            <pc:docMk/>
            <pc:sldMk cId="2566267871" sldId="267"/>
            <ac:grpSpMk id="23" creationId="{D6B55E82-4655-594C-0536-51A01D450E61}"/>
          </ac:grpSpMkLst>
        </pc:grpChg>
        <pc:grpChg chg="add del mod topLvl">
          <ac:chgData name="Amal R Babu" userId="3a292d0a-112b-4bc3-bf38-7771656893d2" providerId="ADAL" clId="{D162B214-C9A7-49F9-941E-DB1B3FD1B793}" dt="2022-06-10T08:39:02.659" v="827" actId="165"/>
          <ac:grpSpMkLst>
            <pc:docMk/>
            <pc:sldMk cId="2566267871" sldId="267"/>
            <ac:grpSpMk id="24" creationId="{AC5A23C2-901E-4579-379D-74AED6E0C73B}"/>
          </ac:grpSpMkLst>
        </pc:grpChg>
        <pc:grpChg chg="add del mod topLvl">
          <ac:chgData name="Amal R Babu" userId="3a292d0a-112b-4bc3-bf38-7771656893d2" providerId="ADAL" clId="{D162B214-C9A7-49F9-941E-DB1B3FD1B793}" dt="2022-06-10T08:39:02.659" v="827" actId="165"/>
          <ac:grpSpMkLst>
            <pc:docMk/>
            <pc:sldMk cId="2566267871" sldId="267"/>
            <ac:grpSpMk id="27" creationId="{21823777-AAC2-BB75-8C76-A3E7ECCF7D9D}"/>
          </ac:grpSpMkLst>
        </pc:grpChg>
        <pc:grpChg chg="add del mod topLvl">
          <ac:chgData name="Amal R Babu" userId="3a292d0a-112b-4bc3-bf38-7771656893d2" providerId="ADAL" clId="{D162B214-C9A7-49F9-941E-DB1B3FD1B793}" dt="2022-06-10T08:37:55.218" v="803" actId="478"/>
          <ac:grpSpMkLst>
            <pc:docMk/>
            <pc:sldMk cId="2566267871" sldId="267"/>
            <ac:grpSpMk id="30" creationId="{56E3ED35-79E7-B98E-53B2-16E8907DB708}"/>
          </ac:grpSpMkLst>
        </pc:grpChg>
        <pc:grpChg chg="add del mod">
          <ac:chgData name="Amal R Babu" userId="3a292d0a-112b-4bc3-bf38-7771656893d2" providerId="ADAL" clId="{D162B214-C9A7-49F9-941E-DB1B3FD1B793}" dt="2022-06-10T08:37:50.231" v="802" actId="165"/>
          <ac:grpSpMkLst>
            <pc:docMk/>
            <pc:sldMk cId="2566267871" sldId="267"/>
            <ac:grpSpMk id="33" creationId="{68364282-A59A-C29A-CE7F-5B13FE7B1FFE}"/>
          </ac:grpSpMkLst>
        </pc:grpChg>
        <pc:grpChg chg="add del mod topLvl">
          <ac:chgData name="Amal R Babu" userId="3a292d0a-112b-4bc3-bf38-7771656893d2" providerId="ADAL" clId="{D162B214-C9A7-49F9-941E-DB1B3FD1B793}" dt="2022-06-10T09:27:09.090" v="939" actId="165"/>
          <ac:grpSpMkLst>
            <pc:docMk/>
            <pc:sldMk cId="2566267871" sldId="267"/>
            <ac:grpSpMk id="50" creationId="{0624A75E-A5EE-6691-DE03-7A1210EC0254}"/>
          </ac:grpSpMkLst>
        </pc:grpChg>
        <pc:grpChg chg="add del mod">
          <ac:chgData name="Amal R Babu" userId="3a292d0a-112b-4bc3-bf38-7771656893d2" providerId="ADAL" clId="{D162B214-C9A7-49F9-941E-DB1B3FD1B793}" dt="2022-06-10T09:27:09.090" v="939" actId="165"/>
          <ac:grpSpMkLst>
            <pc:docMk/>
            <pc:sldMk cId="2566267871" sldId="267"/>
            <ac:grpSpMk id="51" creationId="{E344AEC5-CC96-E851-039F-61745CE99003}"/>
          </ac:grpSpMkLst>
        </pc:grpChg>
        <pc:grpChg chg="add del mod">
          <ac:chgData name="Amal R Babu" userId="3a292d0a-112b-4bc3-bf38-7771656893d2" providerId="ADAL" clId="{D162B214-C9A7-49F9-941E-DB1B3FD1B793}" dt="2022-06-10T09:27:02.691" v="938" actId="165"/>
          <ac:grpSpMkLst>
            <pc:docMk/>
            <pc:sldMk cId="2566267871" sldId="267"/>
            <ac:grpSpMk id="52" creationId="{EFDF0C0F-F5CF-AFBE-2B36-A4E3621E8378}"/>
          </ac:grpSpMkLst>
        </pc:grpChg>
        <pc:grpChg chg="add del mod topLvl">
          <ac:chgData name="Amal R Babu" userId="3a292d0a-112b-4bc3-bf38-7771656893d2" providerId="ADAL" clId="{D162B214-C9A7-49F9-941E-DB1B3FD1B793}" dt="2022-06-10T09:27:09.090" v="939" actId="165"/>
          <ac:grpSpMkLst>
            <pc:docMk/>
            <pc:sldMk cId="2566267871" sldId="267"/>
            <ac:grpSpMk id="53" creationId="{B387557D-8B01-64C0-EFC8-8A5CA2DB5B5E}"/>
          </ac:grpSpMkLst>
        </pc:grpChg>
        <pc:grpChg chg="add del mod">
          <ac:chgData name="Amal R Babu" userId="3a292d0a-112b-4bc3-bf38-7771656893d2" providerId="ADAL" clId="{D162B214-C9A7-49F9-941E-DB1B3FD1B793}" dt="2022-06-10T09:27:02.691" v="938" actId="165"/>
          <ac:grpSpMkLst>
            <pc:docMk/>
            <pc:sldMk cId="2566267871" sldId="267"/>
            <ac:grpSpMk id="54" creationId="{27BEA2C9-3EF5-0016-27D0-F1ECB71C72D6}"/>
          </ac:grpSpMkLst>
        </pc:grpChg>
        <pc:grpChg chg="add del mod">
          <ac:chgData name="Amal R Babu" userId="3a292d0a-112b-4bc3-bf38-7771656893d2" providerId="ADAL" clId="{D162B214-C9A7-49F9-941E-DB1B3FD1B793}" dt="2022-06-10T10:09:43.522" v="1210" actId="478"/>
          <ac:grpSpMkLst>
            <pc:docMk/>
            <pc:sldMk cId="2566267871" sldId="267"/>
            <ac:grpSpMk id="64" creationId="{69D5143C-0C9A-8B3C-2067-6DEF7B17CECB}"/>
          </ac:grpSpMkLst>
        </pc:grpChg>
        <pc:grpChg chg="add del mod">
          <ac:chgData name="Amal R Babu" userId="3a292d0a-112b-4bc3-bf38-7771656893d2" providerId="ADAL" clId="{D162B214-C9A7-49F9-941E-DB1B3FD1B793}" dt="2022-06-10T10:03:56.983" v="1209" actId="478"/>
          <ac:grpSpMkLst>
            <pc:docMk/>
            <pc:sldMk cId="2566267871" sldId="267"/>
            <ac:grpSpMk id="72" creationId="{A881DC2F-CAA0-16B0-419A-BB087880304B}"/>
          </ac:grpSpMkLst>
        </pc:grpChg>
        <pc:grpChg chg="add mod">
          <ac:chgData name="Amal R Babu" userId="3a292d0a-112b-4bc3-bf38-7771656893d2" providerId="ADAL" clId="{D162B214-C9A7-49F9-941E-DB1B3FD1B793}" dt="2022-06-10T11:28:10.417" v="1881" actId="34135"/>
          <ac:grpSpMkLst>
            <pc:docMk/>
            <pc:sldMk cId="2566267871" sldId="267"/>
            <ac:grpSpMk id="83" creationId="{2C291A0C-A14C-B97F-6A0D-6B3D680F8C8A}"/>
          </ac:grpSpMkLst>
        </pc:grpChg>
        <pc:grpChg chg="add mod">
          <ac:chgData name="Amal R Babu" userId="3a292d0a-112b-4bc3-bf38-7771656893d2" providerId="ADAL" clId="{D162B214-C9A7-49F9-941E-DB1B3FD1B793}" dt="2022-06-10T11:28:10.417" v="1881" actId="34135"/>
          <ac:grpSpMkLst>
            <pc:docMk/>
            <pc:sldMk cId="2566267871" sldId="267"/>
            <ac:grpSpMk id="118" creationId="{7309028B-7E44-6703-BC88-25416409EA3D}"/>
          </ac:grpSpMkLst>
        </pc:grpChg>
        <pc:grpChg chg="add mod">
          <ac:chgData name="Amal R Babu" userId="3a292d0a-112b-4bc3-bf38-7771656893d2" providerId="ADAL" clId="{D162B214-C9A7-49F9-941E-DB1B3FD1B793}" dt="2022-06-10T11:28:10.417" v="1881" actId="34135"/>
          <ac:grpSpMkLst>
            <pc:docMk/>
            <pc:sldMk cId="2566267871" sldId="267"/>
            <ac:grpSpMk id="121" creationId="{3CCE1239-D577-CB34-B7ED-C9496EC074FA}"/>
          </ac:grpSpMkLst>
        </pc:grpChg>
        <pc:grpChg chg="mod">
          <ac:chgData name="Amal R Babu" userId="3a292d0a-112b-4bc3-bf38-7771656893d2" providerId="ADAL" clId="{D162B214-C9A7-49F9-941E-DB1B3FD1B793}" dt="2022-06-10T11:28:10.417" v="1881" actId="34135"/>
          <ac:grpSpMkLst>
            <pc:docMk/>
            <pc:sldMk cId="2566267871" sldId="267"/>
            <ac:grpSpMk id="125" creationId="{0306311A-50D2-3F47-3C5B-2F70492430F7}"/>
          </ac:grpSpMkLst>
        </pc:grpChg>
        <pc:grpChg chg="add mod">
          <ac:chgData name="Amal R Babu" userId="3a292d0a-112b-4bc3-bf38-7771656893d2" providerId="ADAL" clId="{D162B214-C9A7-49F9-941E-DB1B3FD1B793}" dt="2022-06-10T11:28:10.417" v="1881" actId="34135"/>
          <ac:grpSpMkLst>
            <pc:docMk/>
            <pc:sldMk cId="2566267871" sldId="267"/>
            <ac:grpSpMk id="135" creationId="{7B5C8732-EF29-B730-E79E-85BF83352B13}"/>
          </ac:grpSpMkLst>
        </pc:grpChg>
        <pc:grpChg chg="mod">
          <ac:chgData name="Amal R Babu" userId="3a292d0a-112b-4bc3-bf38-7771656893d2" providerId="ADAL" clId="{D162B214-C9A7-49F9-941E-DB1B3FD1B793}" dt="2022-06-10T11:28:10.417" v="1881" actId="34135"/>
          <ac:grpSpMkLst>
            <pc:docMk/>
            <pc:sldMk cId="2566267871" sldId="267"/>
            <ac:grpSpMk id="139" creationId="{EE405D2B-C837-F6B8-92A0-20A4A7E0A779}"/>
          </ac:grpSpMkLst>
        </pc:grpChg>
        <pc:grpChg chg="add del mod">
          <ac:chgData name="Amal R Babu" userId="3a292d0a-112b-4bc3-bf38-7771656893d2" providerId="ADAL" clId="{D162B214-C9A7-49F9-941E-DB1B3FD1B793}" dt="2022-06-10T10:19:11.548" v="1517" actId="165"/>
          <ac:grpSpMkLst>
            <pc:docMk/>
            <pc:sldMk cId="2566267871" sldId="267"/>
            <ac:grpSpMk id="149" creationId="{8968E5A8-F882-DD0F-0E18-818720D2A866}"/>
          </ac:grpSpMkLst>
        </pc:grpChg>
        <pc:grpChg chg="add mod">
          <ac:chgData name="Amal R Babu" userId="3a292d0a-112b-4bc3-bf38-7771656893d2" providerId="ADAL" clId="{D162B214-C9A7-49F9-941E-DB1B3FD1B793}" dt="2022-06-10T10:20:28.408" v="1564" actId="164"/>
          <ac:grpSpMkLst>
            <pc:docMk/>
            <pc:sldMk cId="2566267871" sldId="267"/>
            <ac:grpSpMk id="150" creationId="{7FAD1A62-7E62-1E2A-4ED9-4BFBF72B07FE}"/>
          </ac:grpSpMkLst>
        </pc:grpChg>
        <pc:grpChg chg="add mod">
          <ac:chgData name="Amal R Babu" userId="3a292d0a-112b-4bc3-bf38-7771656893d2" providerId="ADAL" clId="{D162B214-C9A7-49F9-941E-DB1B3FD1B793}" dt="2022-06-10T10:20:28.408" v="1564" actId="164"/>
          <ac:grpSpMkLst>
            <pc:docMk/>
            <pc:sldMk cId="2566267871" sldId="267"/>
            <ac:grpSpMk id="156" creationId="{81867255-242F-7438-7722-208824D53567}"/>
          </ac:grpSpMkLst>
        </pc:grpChg>
        <pc:grpChg chg="add del mod">
          <ac:chgData name="Amal R Babu" userId="3a292d0a-112b-4bc3-bf38-7771656893d2" providerId="ADAL" clId="{D162B214-C9A7-49F9-941E-DB1B3FD1B793}" dt="2022-06-10T10:23:09.469" v="1599" actId="478"/>
          <ac:grpSpMkLst>
            <pc:docMk/>
            <pc:sldMk cId="2566267871" sldId="267"/>
            <ac:grpSpMk id="157" creationId="{CC71C348-DB2F-6442-DD2B-592F6F275373}"/>
          </ac:grpSpMkLst>
        </pc:grpChg>
        <pc:grpChg chg="add mod">
          <ac:chgData name="Amal R Babu" userId="3a292d0a-112b-4bc3-bf38-7771656893d2" providerId="ADAL" clId="{D162B214-C9A7-49F9-941E-DB1B3FD1B793}" dt="2022-06-10T11:28:10.417" v="1881" actId="34135"/>
          <ac:grpSpMkLst>
            <pc:docMk/>
            <pc:sldMk cId="2566267871" sldId="267"/>
            <ac:grpSpMk id="163" creationId="{3C7D1ABD-FAF5-E60B-DBCB-A2FC4EFAEEBF}"/>
          </ac:grpSpMkLst>
        </pc:grpChg>
        <pc:grpChg chg="add mod">
          <ac:chgData name="Amal R Babu" userId="3a292d0a-112b-4bc3-bf38-7771656893d2" providerId="ADAL" clId="{D162B214-C9A7-49F9-941E-DB1B3FD1B793}" dt="2022-06-10T11:28:10.417" v="1881" actId="34135"/>
          <ac:grpSpMkLst>
            <pc:docMk/>
            <pc:sldMk cId="2566267871" sldId="267"/>
            <ac:grpSpMk id="164" creationId="{C9DD556F-068C-8E28-7C91-484D9CA93E2B}"/>
          </ac:grpSpMkLst>
        </pc:grpChg>
        <pc:grpChg chg="add del mod">
          <ac:chgData name="Amal R Babu" userId="3a292d0a-112b-4bc3-bf38-7771656893d2" providerId="ADAL" clId="{D162B214-C9A7-49F9-941E-DB1B3FD1B793}" dt="2022-06-10T10:23:18.799" v="1600" actId="165"/>
          <ac:grpSpMkLst>
            <pc:docMk/>
            <pc:sldMk cId="2566267871" sldId="267"/>
            <ac:grpSpMk id="165" creationId="{1001D419-6E48-CCA8-21B9-505C49DAC406}"/>
          </ac:grpSpMkLst>
        </pc:grpChg>
        <pc:grpChg chg="mod topLvl">
          <ac:chgData name="Amal R Babu" userId="3a292d0a-112b-4bc3-bf38-7771656893d2" providerId="ADAL" clId="{D162B214-C9A7-49F9-941E-DB1B3FD1B793}" dt="2022-06-10T11:28:10.417" v="1881" actId="34135"/>
          <ac:grpSpMkLst>
            <pc:docMk/>
            <pc:sldMk cId="2566267871" sldId="267"/>
            <ac:grpSpMk id="167" creationId="{6D17545D-0F09-B6F6-F4E0-C9D68F9249A6}"/>
          </ac:grpSpMkLst>
        </pc:grpChg>
        <pc:grpChg chg="mod topLvl">
          <ac:chgData name="Amal R Babu" userId="3a292d0a-112b-4bc3-bf38-7771656893d2" providerId="ADAL" clId="{D162B214-C9A7-49F9-941E-DB1B3FD1B793}" dt="2022-06-10T11:28:10.417" v="1881" actId="34135"/>
          <ac:grpSpMkLst>
            <pc:docMk/>
            <pc:sldMk cId="2566267871" sldId="267"/>
            <ac:grpSpMk id="169" creationId="{7288E600-9148-68F6-7025-8063596A3D81}"/>
          </ac:grpSpMkLst>
        </pc:grpChg>
        <pc:grpChg chg="add del mod">
          <ac:chgData name="Amal R Babu" userId="3a292d0a-112b-4bc3-bf38-7771656893d2" providerId="ADAL" clId="{D162B214-C9A7-49F9-941E-DB1B3FD1B793}" dt="2022-06-10T10:23:40.240" v="1606" actId="165"/>
          <ac:grpSpMkLst>
            <pc:docMk/>
            <pc:sldMk cId="2566267871" sldId="267"/>
            <ac:grpSpMk id="179" creationId="{A718F1B7-4315-74BF-0769-CDB5566FFF49}"/>
          </ac:grpSpMkLst>
        </pc:grpChg>
        <pc:grpChg chg="mod topLvl">
          <ac:chgData name="Amal R Babu" userId="3a292d0a-112b-4bc3-bf38-7771656893d2" providerId="ADAL" clId="{D162B214-C9A7-49F9-941E-DB1B3FD1B793}" dt="2022-06-10T11:28:10.417" v="1881" actId="34135"/>
          <ac:grpSpMkLst>
            <pc:docMk/>
            <pc:sldMk cId="2566267871" sldId="267"/>
            <ac:grpSpMk id="181" creationId="{9A73296A-E6CA-4CDB-C695-7C7395861803}"/>
          </ac:grpSpMkLst>
        </pc:grpChg>
        <pc:grpChg chg="mod topLvl">
          <ac:chgData name="Amal R Babu" userId="3a292d0a-112b-4bc3-bf38-7771656893d2" providerId="ADAL" clId="{D162B214-C9A7-49F9-941E-DB1B3FD1B793}" dt="2022-06-10T11:28:10.417" v="1881" actId="34135"/>
          <ac:grpSpMkLst>
            <pc:docMk/>
            <pc:sldMk cId="2566267871" sldId="267"/>
            <ac:grpSpMk id="183" creationId="{E4E43E31-1B08-A33D-D124-D5D6C450B88A}"/>
          </ac:grpSpMkLst>
        </pc:grpChg>
        <pc:grpChg chg="add del mod">
          <ac:chgData name="Amal R Babu" userId="3a292d0a-112b-4bc3-bf38-7771656893d2" providerId="ADAL" clId="{D162B214-C9A7-49F9-941E-DB1B3FD1B793}" dt="2022-06-10T10:22:18.193" v="1580" actId="478"/>
          <ac:grpSpMkLst>
            <pc:docMk/>
            <pc:sldMk cId="2566267871" sldId="267"/>
            <ac:grpSpMk id="193" creationId="{00333CA5-516C-4251-623F-1A9E39ADF91C}"/>
          </ac:grpSpMkLst>
        </pc:grpChg>
        <pc:grpChg chg="mod">
          <ac:chgData name="Amal R Babu" userId="3a292d0a-112b-4bc3-bf38-7771656893d2" providerId="ADAL" clId="{D162B214-C9A7-49F9-941E-DB1B3FD1B793}" dt="2022-06-10T10:22:04.378" v="1574" actId="571"/>
          <ac:grpSpMkLst>
            <pc:docMk/>
            <pc:sldMk cId="2566267871" sldId="267"/>
            <ac:grpSpMk id="195" creationId="{D330994D-E754-6298-0210-F623B5DBB5C7}"/>
          </ac:grpSpMkLst>
        </pc:grpChg>
        <pc:grpChg chg="mod">
          <ac:chgData name="Amal R Babu" userId="3a292d0a-112b-4bc3-bf38-7771656893d2" providerId="ADAL" clId="{D162B214-C9A7-49F9-941E-DB1B3FD1B793}" dt="2022-06-10T10:22:04.378" v="1574" actId="571"/>
          <ac:grpSpMkLst>
            <pc:docMk/>
            <pc:sldMk cId="2566267871" sldId="267"/>
            <ac:grpSpMk id="197" creationId="{28C6DCA3-5BF8-8B9F-994E-8E93C9D7A81A}"/>
          </ac:grpSpMkLst>
        </pc:grpChg>
        <pc:grpChg chg="add del mod">
          <ac:chgData name="Amal R Babu" userId="3a292d0a-112b-4bc3-bf38-7771656893d2" providerId="ADAL" clId="{D162B214-C9A7-49F9-941E-DB1B3FD1B793}" dt="2022-06-10T10:23:30.737" v="1603" actId="165"/>
          <ac:grpSpMkLst>
            <pc:docMk/>
            <pc:sldMk cId="2566267871" sldId="267"/>
            <ac:grpSpMk id="207" creationId="{5DE7ABEF-85DF-9737-5700-CB381BA274D2}"/>
          </ac:grpSpMkLst>
        </pc:grpChg>
        <pc:grpChg chg="mod topLvl">
          <ac:chgData name="Amal R Babu" userId="3a292d0a-112b-4bc3-bf38-7771656893d2" providerId="ADAL" clId="{D162B214-C9A7-49F9-941E-DB1B3FD1B793}" dt="2022-06-10T11:28:10.417" v="1881" actId="34135"/>
          <ac:grpSpMkLst>
            <pc:docMk/>
            <pc:sldMk cId="2566267871" sldId="267"/>
            <ac:grpSpMk id="209" creationId="{8A3ED58A-B360-A7A2-5CCA-487C1472404C}"/>
          </ac:grpSpMkLst>
        </pc:grpChg>
        <pc:grpChg chg="mod topLvl">
          <ac:chgData name="Amal R Babu" userId="3a292d0a-112b-4bc3-bf38-7771656893d2" providerId="ADAL" clId="{D162B214-C9A7-49F9-941E-DB1B3FD1B793}" dt="2022-06-10T11:28:10.417" v="1881" actId="34135"/>
          <ac:grpSpMkLst>
            <pc:docMk/>
            <pc:sldMk cId="2566267871" sldId="267"/>
            <ac:grpSpMk id="211" creationId="{8CC1BCA9-10CD-9873-A102-B413335C580E}"/>
          </ac:grpSpMkLst>
        </pc:grpChg>
        <pc:grpChg chg="add mod">
          <ac:chgData name="Amal R Babu" userId="3a292d0a-112b-4bc3-bf38-7771656893d2" providerId="ADAL" clId="{D162B214-C9A7-49F9-941E-DB1B3FD1B793}" dt="2022-06-10T10:23:02.219" v="1598" actId="571"/>
          <ac:grpSpMkLst>
            <pc:docMk/>
            <pc:sldMk cId="2566267871" sldId="267"/>
            <ac:grpSpMk id="221" creationId="{40F8E216-DFFC-B6A6-CCAC-AF80CDDB207E}"/>
          </ac:grpSpMkLst>
        </pc:grpChg>
        <pc:grpChg chg="mod">
          <ac:chgData name="Amal R Babu" userId="3a292d0a-112b-4bc3-bf38-7771656893d2" providerId="ADAL" clId="{D162B214-C9A7-49F9-941E-DB1B3FD1B793}" dt="2022-06-10T10:23:02.219" v="1598" actId="571"/>
          <ac:grpSpMkLst>
            <pc:docMk/>
            <pc:sldMk cId="2566267871" sldId="267"/>
            <ac:grpSpMk id="223" creationId="{8F328E4B-954A-B83A-7F4C-E5624B7D5193}"/>
          </ac:grpSpMkLst>
        </pc:grpChg>
        <pc:grpChg chg="mod">
          <ac:chgData name="Amal R Babu" userId="3a292d0a-112b-4bc3-bf38-7771656893d2" providerId="ADAL" clId="{D162B214-C9A7-49F9-941E-DB1B3FD1B793}" dt="2022-06-10T10:23:02.219" v="1598" actId="571"/>
          <ac:grpSpMkLst>
            <pc:docMk/>
            <pc:sldMk cId="2566267871" sldId="267"/>
            <ac:grpSpMk id="225" creationId="{31660709-2AA5-D55E-4BB3-A996AC15083B}"/>
          </ac:grpSpMkLst>
        </pc:grpChg>
        <pc:grpChg chg="add mod">
          <ac:chgData name="Amal R Babu" userId="3a292d0a-112b-4bc3-bf38-7771656893d2" providerId="ADAL" clId="{D162B214-C9A7-49F9-941E-DB1B3FD1B793}" dt="2022-06-10T11:28:10.417" v="1881" actId="34135"/>
          <ac:grpSpMkLst>
            <pc:docMk/>
            <pc:sldMk cId="2566267871" sldId="267"/>
            <ac:grpSpMk id="235" creationId="{E20A24D6-D228-056E-E285-120559722F5C}"/>
          </ac:grpSpMkLst>
        </pc:grpChg>
        <pc:picChg chg="add del mod ord">
          <ac:chgData name="Amal R Babu" userId="3a292d0a-112b-4bc3-bf38-7771656893d2" providerId="ADAL" clId="{D162B214-C9A7-49F9-941E-DB1B3FD1B793}" dt="2022-06-10T09:24:27.217" v="925" actId="478"/>
          <ac:picMkLst>
            <pc:docMk/>
            <pc:sldMk cId="2566267871" sldId="267"/>
            <ac:picMk id="46" creationId="{3315FAFF-FA4C-CEB1-98F7-F9293D267C6F}"/>
          </ac:picMkLst>
        </pc:picChg>
        <pc:picChg chg="add del mod ord">
          <ac:chgData name="Amal R Babu" userId="3a292d0a-112b-4bc3-bf38-7771656893d2" providerId="ADAL" clId="{D162B214-C9A7-49F9-941E-DB1B3FD1B793}" dt="2022-06-10T09:24:27.217" v="925" actId="478"/>
          <ac:picMkLst>
            <pc:docMk/>
            <pc:sldMk cId="2566267871" sldId="267"/>
            <ac:picMk id="47" creationId="{9F39A6DA-D626-46EB-C7C1-588E9E05D6C2}"/>
          </ac:picMkLst>
        </pc:picChg>
        <pc:picChg chg="add del mod">
          <ac:chgData name="Amal R Babu" userId="3a292d0a-112b-4bc3-bf38-7771656893d2" providerId="ADAL" clId="{D162B214-C9A7-49F9-941E-DB1B3FD1B793}" dt="2022-06-10T09:24:27.217" v="925" actId="478"/>
          <ac:picMkLst>
            <pc:docMk/>
            <pc:sldMk cId="2566267871" sldId="267"/>
            <ac:picMk id="49" creationId="{BD0A84DD-4C42-AAD6-7E54-2FF0986BD17F}"/>
          </ac:picMkLst>
        </pc:picChg>
        <pc:picChg chg="add del mod ord">
          <ac:chgData name="Amal R Babu" userId="3a292d0a-112b-4bc3-bf38-7771656893d2" providerId="ADAL" clId="{D162B214-C9A7-49F9-941E-DB1B3FD1B793}" dt="2022-06-10T09:55:40.771" v="952" actId="478"/>
          <ac:picMkLst>
            <pc:docMk/>
            <pc:sldMk cId="2566267871" sldId="267"/>
            <ac:picMk id="55" creationId="{CC6AE347-BF0A-D7FF-84BD-4B60217F4B24}"/>
          </ac:picMkLst>
        </pc:picChg>
        <pc:picChg chg="add del mod">
          <ac:chgData name="Amal R Babu" userId="3a292d0a-112b-4bc3-bf38-7771656893d2" providerId="ADAL" clId="{D162B214-C9A7-49F9-941E-DB1B3FD1B793}" dt="2022-06-10T09:56:06.534" v="956" actId="478"/>
          <ac:picMkLst>
            <pc:docMk/>
            <pc:sldMk cId="2566267871" sldId="267"/>
            <ac:picMk id="57" creationId="{6DCA714D-6562-F15D-C994-B0E237FDE2F3}"/>
          </ac:picMkLst>
        </pc:picChg>
        <pc:picChg chg="add mod">
          <ac:chgData name="Amal R Babu" userId="3a292d0a-112b-4bc3-bf38-7771656893d2" providerId="ADAL" clId="{D162B214-C9A7-49F9-941E-DB1B3FD1B793}" dt="2022-06-10T11:28:10.417" v="1881" actId="34135"/>
          <ac:picMkLst>
            <pc:docMk/>
            <pc:sldMk cId="2566267871" sldId="267"/>
            <ac:picMk id="59" creationId="{E8825C90-6217-7DB1-CED3-5EF0736EFB0F}"/>
          </ac:picMkLst>
        </pc:picChg>
        <pc:picChg chg="add del">
          <ac:chgData name="Amal R Babu" userId="3a292d0a-112b-4bc3-bf38-7771656893d2" providerId="ADAL" clId="{D162B214-C9A7-49F9-941E-DB1B3FD1B793}" dt="2022-06-10T10:00:00.066" v="1091" actId="22"/>
          <ac:picMkLst>
            <pc:docMk/>
            <pc:sldMk cId="2566267871" sldId="267"/>
            <ac:picMk id="61" creationId="{5780ED94-8EB1-1894-AA6E-749A2DAF850C}"/>
          </ac:picMkLst>
        </pc:picChg>
        <pc:picChg chg="add del mod">
          <ac:chgData name="Amal R Babu" userId="3a292d0a-112b-4bc3-bf38-7771656893d2" providerId="ADAL" clId="{D162B214-C9A7-49F9-941E-DB1B3FD1B793}" dt="2022-06-10T09:47:23.832" v="942" actId="478"/>
          <ac:picMkLst>
            <pc:docMk/>
            <pc:sldMk cId="2566267871" sldId="267"/>
            <ac:picMk id="2050" creationId="{6ED6FB26-2BB4-0AD3-F0A9-79DE77C4A86B}"/>
          </ac:picMkLst>
        </pc:picChg>
        <pc:picChg chg="add del mod">
          <ac:chgData name="Amal R Babu" userId="3a292d0a-112b-4bc3-bf38-7771656893d2" providerId="ADAL" clId="{D162B214-C9A7-49F9-941E-DB1B3FD1B793}" dt="2022-06-10T10:24:09.144" v="1609" actId="478"/>
          <ac:picMkLst>
            <pc:docMk/>
            <pc:sldMk cId="2566267871" sldId="267"/>
            <ac:picMk id="2052" creationId="{B494D074-18A0-ECFB-BE4D-30656BE9CA38}"/>
          </ac:picMkLst>
        </pc:picChg>
        <pc:cxnChg chg="add mod">
          <ac:chgData name="Amal R Babu" userId="3a292d0a-112b-4bc3-bf38-7771656893d2" providerId="ADAL" clId="{D162B214-C9A7-49F9-941E-DB1B3FD1B793}" dt="2022-06-10T10:20:22.025" v="1563" actId="692"/>
          <ac:cxnSpMkLst>
            <pc:docMk/>
            <pc:sldMk cId="2566267871" sldId="267"/>
            <ac:cxnSpMk id="155" creationId="{FC5BB626-4FC9-96B6-234A-E3D8A84BABCF}"/>
          </ac:cxnSpMkLst>
        </pc:cxnChg>
        <pc:cxnChg chg="add mod">
          <ac:chgData name="Amal R Babu" userId="3a292d0a-112b-4bc3-bf38-7771656893d2" providerId="ADAL" clId="{D162B214-C9A7-49F9-941E-DB1B3FD1B793}" dt="2022-06-10T10:20:22.025" v="1563" actId="692"/>
          <ac:cxnSpMkLst>
            <pc:docMk/>
            <pc:sldMk cId="2566267871" sldId="267"/>
            <ac:cxnSpMk id="158" creationId="{6E8E41C4-D546-BCC4-470E-1C11AE638DA0}"/>
          </ac:cxnSpMkLst>
        </pc:cxnChg>
        <pc:cxnChg chg="add mod">
          <ac:chgData name="Amal R Babu" userId="3a292d0a-112b-4bc3-bf38-7771656893d2" providerId="ADAL" clId="{D162B214-C9A7-49F9-941E-DB1B3FD1B793}" dt="2022-06-10T10:20:22.025" v="1563" actId="692"/>
          <ac:cxnSpMkLst>
            <pc:docMk/>
            <pc:sldMk cId="2566267871" sldId="267"/>
            <ac:cxnSpMk id="159" creationId="{4899DF3E-D98E-C7B3-E21A-F9BDBBDF0553}"/>
          </ac:cxnSpMkLst>
        </pc:cxnChg>
        <pc:cxnChg chg="add mod">
          <ac:chgData name="Amal R Babu" userId="3a292d0a-112b-4bc3-bf38-7771656893d2" providerId="ADAL" clId="{D162B214-C9A7-49F9-941E-DB1B3FD1B793}" dt="2022-06-10T10:20:22.025" v="1563" actId="692"/>
          <ac:cxnSpMkLst>
            <pc:docMk/>
            <pc:sldMk cId="2566267871" sldId="267"/>
            <ac:cxnSpMk id="160" creationId="{CF2449E2-A5E6-D3D6-10C6-FC188DA482FE}"/>
          </ac:cxnSpMkLst>
        </pc:cxnChg>
        <pc:cxnChg chg="add mod">
          <ac:chgData name="Amal R Babu" userId="3a292d0a-112b-4bc3-bf38-7771656893d2" providerId="ADAL" clId="{D162B214-C9A7-49F9-941E-DB1B3FD1B793}" dt="2022-06-10T10:20:22.025" v="1563" actId="692"/>
          <ac:cxnSpMkLst>
            <pc:docMk/>
            <pc:sldMk cId="2566267871" sldId="267"/>
            <ac:cxnSpMk id="161" creationId="{F9489ADA-31FF-5947-E639-4A80E6446413}"/>
          </ac:cxnSpMkLst>
        </pc:cxnChg>
        <pc:cxnChg chg="add mod">
          <ac:chgData name="Amal R Babu" userId="3a292d0a-112b-4bc3-bf38-7771656893d2" providerId="ADAL" clId="{D162B214-C9A7-49F9-941E-DB1B3FD1B793}" dt="2022-06-10T10:20:22.025" v="1563" actId="692"/>
          <ac:cxnSpMkLst>
            <pc:docMk/>
            <pc:sldMk cId="2566267871" sldId="267"/>
            <ac:cxnSpMk id="162" creationId="{711C6249-7A7E-1275-D601-4808B613D57D}"/>
          </ac:cxnSpMkLst>
        </pc:cxnChg>
        <pc:cxnChg chg="mod">
          <ac:chgData name="Amal R Babu" userId="3a292d0a-112b-4bc3-bf38-7771656893d2" providerId="ADAL" clId="{D162B214-C9A7-49F9-941E-DB1B3FD1B793}" dt="2022-06-10T11:28:10.417" v="1881" actId="34135"/>
          <ac:cxnSpMkLst>
            <pc:docMk/>
            <pc:sldMk cId="2566267871" sldId="267"/>
            <ac:cxnSpMk id="170" creationId="{398FD2E3-9E07-CEE9-5F8A-06886040EA0C}"/>
          </ac:cxnSpMkLst>
        </pc:cxnChg>
        <pc:cxnChg chg="mod">
          <ac:chgData name="Amal R Babu" userId="3a292d0a-112b-4bc3-bf38-7771656893d2" providerId="ADAL" clId="{D162B214-C9A7-49F9-941E-DB1B3FD1B793}" dt="2022-06-10T11:28:10.417" v="1881" actId="34135"/>
          <ac:cxnSpMkLst>
            <pc:docMk/>
            <pc:sldMk cId="2566267871" sldId="267"/>
            <ac:cxnSpMk id="171" creationId="{1527BBC0-CF85-C872-74F0-4A3F1671289F}"/>
          </ac:cxnSpMkLst>
        </pc:cxnChg>
        <pc:cxnChg chg="mod">
          <ac:chgData name="Amal R Babu" userId="3a292d0a-112b-4bc3-bf38-7771656893d2" providerId="ADAL" clId="{D162B214-C9A7-49F9-941E-DB1B3FD1B793}" dt="2022-06-10T11:28:10.417" v="1881" actId="34135"/>
          <ac:cxnSpMkLst>
            <pc:docMk/>
            <pc:sldMk cId="2566267871" sldId="267"/>
            <ac:cxnSpMk id="172" creationId="{62107140-B249-9E5B-5E93-89591BA90A4E}"/>
          </ac:cxnSpMkLst>
        </pc:cxnChg>
        <pc:cxnChg chg="mod">
          <ac:chgData name="Amal R Babu" userId="3a292d0a-112b-4bc3-bf38-7771656893d2" providerId="ADAL" clId="{D162B214-C9A7-49F9-941E-DB1B3FD1B793}" dt="2022-06-10T11:28:10.417" v="1881" actId="34135"/>
          <ac:cxnSpMkLst>
            <pc:docMk/>
            <pc:sldMk cId="2566267871" sldId="267"/>
            <ac:cxnSpMk id="173" creationId="{E037FB4F-EAC8-69CB-366E-DA573D630E4E}"/>
          </ac:cxnSpMkLst>
        </pc:cxnChg>
        <pc:cxnChg chg="mod">
          <ac:chgData name="Amal R Babu" userId="3a292d0a-112b-4bc3-bf38-7771656893d2" providerId="ADAL" clId="{D162B214-C9A7-49F9-941E-DB1B3FD1B793}" dt="2022-06-10T11:28:10.417" v="1881" actId="34135"/>
          <ac:cxnSpMkLst>
            <pc:docMk/>
            <pc:sldMk cId="2566267871" sldId="267"/>
            <ac:cxnSpMk id="174" creationId="{7AD0D13D-7A85-FF43-76A2-BF1EEB91C86E}"/>
          </ac:cxnSpMkLst>
        </pc:cxnChg>
        <pc:cxnChg chg="mod">
          <ac:chgData name="Amal R Babu" userId="3a292d0a-112b-4bc3-bf38-7771656893d2" providerId="ADAL" clId="{D162B214-C9A7-49F9-941E-DB1B3FD1B793}" dt="2022-06-10T11:28:10.417" v="1881" actId="34135"/>
          <ac:cxnSpMkLst>
            <pc:docMk/>
            <pc:sldMk cId="2566267871" sldId="267"/>
            <ac:cxnSpMk id="175" creationId="{8BC40C95-BCD2-9871-B7A5-4A8FCB3D4890}"/>
          </ac:cxnSpMkLst>
        </pc:cxnChg>
        <pc:cxnChg chg="mod">
          <ac:chgData name="Amal R Babu" userId="3a292d0a-112b-4bc3-bf38-7771656893d2" providerId="ADAL" clId="{D162B214-C9A7-49F9-941E-DB1B3FD1B793}" dt="2022-06-10T11:28:10.417" v="1881" actId="34135"/>
          <ac:cxnSpMkLst>
            <pc:docMk/>
            <pc:sldMk cId="2566267871" sldId="267"/>
            <ac:cxnSpMk id="184" creationId="{F413DE89-08E7-5B3F-1C08-06FBE625DACB}"/>
          </ac:cxnSpMkLst>
        </pc:cxnChg>
        <pc:cxnChg chg="mod">
          <ac:chgData name="Amal R Babu" userId="3a292d0a-112b-4bc3-bf38-7771656893d2" providerId="ADAL" clId="{D162B214-C9A7-49F9-941E-DB1B3FD1B793}" dt="2022-06-10T11:28:10.417" v="1881" actId="34135"/>
          <ac:cxnSpMkLst>
            <pc:docMk/>
            <pc:sldMk cId="2566267871" sldId="267"/>
            <ac:cxnSpMk id="185" creationId="{C301E65D-D3C2-9E5A-3CE7-D25BCDFE397B}"/>
          </ac:cxnSpMkLst>
        </pc:cxnChg>
        <pc:cxnChg chg="mod">
          <ac:chgData name="Amal R Babu" userId="3a292d0a-112b-4bc3-bf38-7771656893d2" providerId="ADAL" clId="{D162B214-C9A7-49F9-941E-DB1B3FD1B793}" dt="2022-06-10T11:28:10.417" v="1881" actId="34135"/>
          <ac:cxnSpMkLst>
            <pc:docMk/>
            <pc:sldMk cId="2566267871" sldId="267"/>
            <ac:cxnSpMk id="186" creationId="{45BAB9DE-0599-7FF3-E78A-CE0F4D24C5EC}"/>
          </ac:cxnSpMkLst>
        </pc:cxnChg>
        <pc:cxnChg chg="mod">
          <ac:chgData name="Amal R Babu" userId="3a292d0a-112b-4bc3-bf38-7771656893d2" providerId="ADAL" clId="{D162B214-C9A7-49F9-941E-DB1B3FD1B793}" dt="2022-06-10T11:28:10.417" v="1881" actId="34135"/>
          <ac:cxnSpMkLst>
            <pc:docMk/>
            <pc:sldMk cId="2566267871" sldId="267"/>
            <ac:cxnSpMk id="187" creationId="{159232E0-47E0-1CEB-22B7-26020C01BFC4}"/>
          </ac:cxnSpMkLst>
        </pc:cxnChg>
        <pc:cxnChg chg="mod">
          <ac:chgData name="Amal R Babu" userId="3a292d0a-112b-4bc3-bf38-7771656893d2" providerId="ADAL" clId="{D162B214-C9A7-49F9-941E-DB1B3FD1B793}" dt="2022-06-10T11:28:10.417" v="1881" actId="34135"/>
          <ac:cxnSpMkLst>
            <pc:docMk/>
            <pc:sldMk cId="2566267871" sldId="267"/>
            <ac:cxnSpMk id="188" creationId="{6675C25D-6817-2A8C-7E42-9B558E9FE976}"/>
          </ac:cxnSpMkLst>
        </pc:cxnChg>
        <pc:cxnChg chg="mod">
          <ac:chgData name="Amal R Babu" userId="3a292d0a-112b-4bc3-bf38-7771656893d2" providerId="ADAL" clId="{D162B214-C9A7-49F9-941E-DB1B3FD1B793}" dt="2022-06-10T11:28:10.417" v="1881" actId="34135"/>
          <ac:cxnSpMkLst>
            <pc:docMk/>
            <pc:sldMk cId="2566267871" sldId="267"/>
            <ac:cxnSpMk id="189" creationId="{A03E004B-0B7E-4245-152D-66EC9068971B}"/>
          </ac:cxnSpMkLst>
        </pc:cxnChg>
        <pc:cxnChg chg="mod">
          <ac:chgData name="Amal R Babu" userId="3a292d0a-112b-4bc3-bf38-7771656893d2" providerId="ADAL" clId="{D162B214-C9A7-49F9-941E-DB1B3FD1B793}" dt="2022-06-10T10:22:04.378" v="1574" actId="571"/>
          <ac:cxnSpMkLst>
            <pc:docMk/>
            <pc:sldMk cId="2566267871" sldId="267"/>
            <ac:cxnSpMk id="198" creationId="{8B1B4C5D-33A8-DCE4-DFEC-785DFE24104D}"/>
          </ac:cxnSpMkLst>
        </pc:cxnChg>
        <pc:cxnChg chg="mod">
          <ac:chgData name="Amal R Babu" userId="3a292d0a-112b-4bc3-bf38-7771656893d2" providerId="ADAL" clId="{D162B214-C9A7-49F9-941E-DB1B3FD1B793}" dt="2022-06-10T10:22:04.378" v="1574" actId="571"/>
          <ac:cxnSpMkLst>
            <pc:docMk/>
            <pc:sldMk cId="2566267871" sldId="267"/>
            <ac:cxnSpMk id="199" creationId="{0AD87FFA-6F51-AEA9-32FD-4FAC791C082D}"/>
          </ac:cxnSpMkLst>
        </pc:cxnChg>
        <pc:cxnChg chg="mod">
          <ac:chgData name="Amal R Babu" userId="3a292d0a-112b-4bc3-bf38-7771656893d2" providerId="ADAL" clId="{D162B214-C9A7-49F9-941E-DB1B3FD1B793}" dt="2022-06-10T10:22:04.378" v="1574" actId="571"/>
          <ac:cxnSpMkLst>
            <pc:docMk/>
            <pc:sldMk cId="2566267871" sldId="267"/>
            <ac:cxnSpMk id="200" creationId="{BFACD65B-BF77-4031-9056-0389798C39EC}"/>
          </ac:cxnSpMkLst>
        </pc:cxnChg>
        <pc:cxnChg chg="mod">
          <ac:chgData name="Amal R Babu" userId="3a292d0a-112b-4bc3-bf38-7771656893d2" providerId="ADAL" clId="{D162B214-C9A7-49F9-941E-DB1B3FD1B793}" dt="2022-06-10T10:22:04.378" v="1574" actId="571"/>
          <ac:cxnSpMkLst>
            <pc:docMk/>
            <pc:sldMk cId="2566267871" sldId="267"/>
            <ac:cxnSpMk id="201" creationId="{7EF14D05-0681-74BF-7413-DAE20998B893}"/>
          </ac:cxnSpMkLst>
        </pc:cxnChg>
        <pc:cxnChg chg="mod">
          <ac:chgData name="Amal R Babu" userId="3a292d0a-112b-4bc3-bf38-7771656893d2" providerId="ADAL" clId="{D162B214-C9A7-49F9-941E-DB1B3FD1B793}" dt="2022-06-10T10:22:04.378" v="1574" actId="571"/>
          <ac:cxnSpMkLst>
            <pc:docMk/>
            <pc:sldMk cId="2566267871" sldId="267"/>
            <ac:cxnSpMk id="202" creationId="{166C2BDB-6CDC-5961-3861-C7AD5A1FDE4E}"/>
          </ac:cxnSpMkLst>
        </pc:cxnChg>
        <pc:cxnChg chg="mod">
          <ac:chgData name="Amal R Babu" userId="3a292d0a-112b-4bc3-bf38-7771656893d2" providerId="ADAL" clId="{D162B214-C9A7-49F9-941E-DB1B3FD1B793}" dt="2022-06-10T10:22:04.378" v="1574" actId="571"/>
          <ac:cxnSpMkLst>
            <pc:docMk/>
            <pc:sldMk cId="2566267871" sldId="267"/>
            <ac:cxnSpMk id="203" creationId="{F285EE1C-D35D-F8C8-86FE-11521492265D}"/>
          </ac:cxnSpMkLst>
        </pc:cxnChg>
        <pc:cxnChg chg="mod">
          <ac:chgData name="Amal R Babu" userId="3a292d0a-112b-4bc3-bf38-7771656893d2" providerId="ADAL" clId="{D162B214-C9A7-49F9-941E-DB1B3FD1B793}" dt="2022-06-10T11:28:10.417" v="1881" actId="34135"/>
          <ac:cxnSpMkLst>
            <pc:docMk/>
            <pc:sldMk cId="2566267871" sldId="267"/>
            <ac:cxnSpMk id="212" creationId="{F5A865D4-CEB6-6123-3632-4FBD66096CA2}"/>
          </ac:cxnSpMkLst>
        </pc:cxnChg>
        <pc:cxnChg chg="mod">
          <ac:chgData name="Amal R Babu" userId="3a292d0a-112b-4bc3-bf38-7771656893d2" providerId="ADAL" clId="{D162B214-C9A7-49F9-941E-DB1B3FD1B793}" dt="2022-06-10T11:28:10.417" v="1881" actId="34135"/>
          <ac:cxnSpMkLst>
            <pc:docMk/>
            <pc:sldMk cId="2566267871" sldId="267"/>
            <ac:cxnSpMk id="213" creationId="{EA785C64-F979-A4DC-9533-4A93181F25C8}"/>
          </ac:cxnSpMkLst>
        </pc:cxnChg>
        <pc:cxnChg chg="mod">
          <ac:chgData name="Amal R Babu" userId="3a292d0a-112b-4bc3-bf38-7771656893d2" providerId="ADAL" clId="{D162B214-C9A7-49F9-941E-DB1B3FD1B793}" dt="2022-06-10T11:28:10.417" v="1881" actId="34135"/>
          <ac:cxnSpMkLst>
            <pc:docMk/>
            <pc:sldMk cId="2566267871" sldId="267"/>
            <ac:cxnSpMk id="214" creationId="{61656ACC-19DA-3315-FD14-7E5B65410CCC}"/>
          </ac:cxnSpMkLst>
        </pc:cxnChg>
        <pc:cxnChg chg="mod">
          <ac:chgData name="Amal R Babu" userId="3a292d0a-112b-4bc3-bf38-7771656893d2" providerId="ADAL" clId="{D162B214-C9A7-49F9-941E-DB1B3FD1B793}" dt="2022-06-10T11:28:10.417" v="1881" actId="34135"/>
          <ac:cxnSpMkLst>
            <pc:docMk/>
            <pc:sldMk cId="2566267871" sldId="267"/>
            <ac:cxnSpMk id="215" creationId="{CFF368A7-130E-2D2E-A805-74BC28EB19C9}"/>
          </ac:cxnSpMkLst>
        </pc:cxnChg>
        <pc:cxnChg chg="mod">
          <ac:chgData name="Amal R Babu" userId="3a292d0a-112b-4bc3-bf38-7771656893d2" providerId="ADAL" clId="{D162B214-C9A7-49F9-941E-DB1B3FD1B793}" dt="2022-06-10T11:28:10.417" v="1881" actId="34135"/>
          <ac:cxnSpMkLst>
            <pc:docMk/>
            <pc:sldMk cId="2566267871" sldId="267"/>
            <ac:cxnSpMk id="216" creationId="{7ADF3D88-4578-35D1-5877-140927B0C7EA}"/>
          </ac:cxnSpMkLst>
        </pc:cxnChg>
        <pc:cxnChg chg="mod">
          <ac:chgData name="Amal R Babu" userId="3a292d0a-112b-4bc3-bf38-7771656893d2" providerId="ADAL" clId="{D162B214-C9A7-49F9-941E-DB1B3FD1B793}" dt="2022-06-10T11:28:10.417" v="1881" actId="34135"/>
          <ac:cxnSpMkLst>
            <pc:docMk/>
            <pc:sldMk cId="2566267871" sldId="267"/>
            <ac:cxnSpMk id="217" creationId="{E370BB98-D28E-F088-45B7-65CC56C05E40}"/>
          </ac:cxnSpMkLst>
        </pc:cxnChg>
        <pc:cxnChg chg="mod">
          <ac:chgData name="Amal R Babu" userId="3a292d0a-112b-4bc3-bf38-7771656893d2" providerId="ADAL" clId="{D162B214-C9A7-49F9-941E-DB1B3FD1B793}" dt="2022-06-10T10:23:02.219" v="1598" actId="571"/>
          <ac:cxnSpMkLst>
            <pc:docMk/>
            <pc:sldMk cId="2566267871" sldId="267"/>
            <ac:cxnSpMk id="226" creationId="{7248674B-DEB8-B929-744A-1FB23A48CCE6}"/>
          </ac:cxnSpMkLst>
        </pc:cxnChg>
        <pc:cxnChg chg="mod">
          <ac:chgData name="Amal R Babu" userId="3a292d0a-112b-4bc3-bf38-7771656893d2" providerId="ADAL" clId="{D162B214-C9A7-49F9-941E-DB1B3FD1B793}" dt="2022-06-10T10:23:02.219" v="1598" actId="571"/>
          <ac:cxnSpMkLst>
            <pc:docMk/>
            <pc:sldMk cId="2566267871" sldId="267"/>
            <ac:cxnSpMk id="227" creationId="{33638350-663D-0095-A89D-304ABBA30AF5}"/>
          </ac:cxnSpMkLst>
        </pc:cxnChg>
        <pc:cxnChg chg="mod">
          <ac:chgData name="Amal R Babu" userId="3a292d0a-112b-4bc3-bf38-7771656893d2" providerId="ADAL" clId="{D162B214-C9A7-49F9-941E-DB1B3FD1B793}" dt="2022-06-10T10:23:02.219" v="1598" actId="571"/>
          <ac:cxnSpMkLst>
            <pc:docMk/>
            <pc:sldMk cId="2566267871" sldId="267"/>
            <ac:cxnSpMk id="228" creationId="{4EA38A3A-A0F5-6443-1C22-12134470FF83}"/>
          </ac:cxnSpMkLst>
        </pc:cxnChg>
        <pc:cxnChg chg="mod">
          <ac:chgData name="Amal R Babu" userId="3a292d0a-112b-4bc3-bf38-7771656893d2" providerId="ADAL" clId="{D162B214-C9A7-49F9-941E-DB1B3FD1B793}" dt="2022-06-10T10:23:02.219" v="1598" actId="571"/>
          <ac:cxnSpMkLst>
            <pc:docMk/>
            <pc:sldMk cId="2566267871" sldId="267"/>
            <ac:cxnSpMk id="229" creationId="{045C2D74-AC39-E22C-D3F2-99305446398C}"/>
          </ac:cxnSpMkLst>
        </pc:cxnChg>
        <pc:cxnChg chg="mod">
          <ac:chgData name="Amal R Babu" userId="3a292d0a-112b-4bc3-bf38-7771656893d2" providerId="ADAL" clId="{D162B214-C9A7-49F9-941E-DB1B3FD1B793}" dt="2022-06-10T10:23:02.219" v="1598" actId="571"/>
          <ac:cxnSpMkLst>
            <pc:docMk/>
            <pc:sldMk cId="2566267871" sldId="267"/>
            <ac:cxnSpMk id="230" creationId="{C75060F7-48F7-01A2-C415-EAB81466852A}"/>
          </ac:cxnSpMkLst>
        </pc:cxnChg>
        <pc:cxnChg chg="mod">
          <ac:chgData name="Amal R Babu" userId="3a292d0a-112b-4bc3-bf38-7771656893d2" providerId="ADAL" clId="{D162B214-C9A7-49F9-941E-DB1B3FD1B793}" dt="2022-06-10T10:23:02.219" v="1598" actId="571"/>
          <ac:cxnSpMkLst>
            <pc:docMk/>
            <pc:sldMk cId="2566267871" sldId="267"/>
            <ac:cxnSpMk id="231" creationId="{46CD17CC-B837-FF3B-77CB-7DD51DB4F707}"/>
          </ac:cxnSpMkLst>
        </pc:cxnChg>
      </pc:sldChg>
      <pc:sldChg chg="addSp delSp modSp new mod modClrScheme chgLayout">
        <pc:chgData name="Amal R Babu" userId="3a292d0a-112b-4bc3-bf38-7771656893d2" providerId="ADAL" clId="{D162B214-C9A7-49F9-941E-DB1B3FD1B793}" dt="2022-06-10T11:28:00.962" v="1880" actId="34135"/>
        <pc:sldMkLst>
          <pc:docMk/>
          <pc:sldMk cId="3579053108" sldId="268"/>
        </pc:sldMkLst>
        <pc:spChg chg="add mod">
          <ac:chgData name="Amal R Babu" userId="3a292d0a-112b-4bc3-bf38-7771656893d2" providerId="ADAL" clId="{D162B214-C9A7-49F9-941E-DB1B3FD1B793}" dt="2022-06-10T10:30:55.444" v="1704" actId="12788"/>
          <ac:spMkLst>
            <pc:docMk/>
            <pc:sldMk cId="3579053108" sldId="268"/>
            <ac:spMk id="2" creationId="{98AE2F01-B5E0-E45C-F729-DD297E0918D8}"/>
          </ac:spMkLst>
        </pc:spChg>
        <pc:spChg chg="add mod topLvl">
          <ac:chgData name="Amal R Babu" userId="3a292d0a-112b-4bc3-bf38-7771656893d2" providerId="ADAL" clId="{D162B214-C9A7-49F9-941E-DB1B3FD1B793}" dt="2022-06-10T10:29:44.057" v="1687" actId="165"/>
          <ac:spMkLst>
            <pc:docMk/>
            <pc:sldMk cId="3579053108" sldId="268"/>
            <ac:spMk id="3" creationId="{C02C3EA6-0067-EC2D-AE87-810DAE261385}"/>
          </ac:spMkLst>
        </pc:spChg>
        <pc:spChg chg="add mod topLvl">
          <ac:chgData name="Amal R Babu" userId="3a292d0a-112b-4bc3-bf38-7771656893d2" providerId="ADAL" clId="{D162B214-C9A7-49F9-941E-DB1B3FD1B793}" dt="2022-06-10T10:29:44.057" v="1687" actId="165"/>
          <ac:spMkLst>
            <pc:docMk/>
            <pc:sldMk cId="3579053108" sldId="268"/>
            <ac:spMk id="4" creationId="{485FB0FA-959F-C5BC-261B-5D518E7D6354}"/>
          </ac:spMkLst>
        </pc:spChg>
        <pc:spChg chg="add mod">
          <ac:chgData name="Amal R Babu" userId="3a292d0a-112b-4bc3-bf38-7771656893d2" providerId="ADAL" clId="{D162B214-C9A7-49F9-941E-DB1B3FD1B793}" dt="2022-06-10T10:26:24.747" v="1640" actId="571"/>
          <ac:spMkLst>
            <pc:docMk/>
            <pc:sldMk cId="3579053108" sldId="268"/>
            <ac:spMk id="5" creationId="{4D8C3C29-9BFE-9C89-000C-BA04F88301F6}"/>
          </ac:spMkLst>
        </pc:spChg>
        <pc:spChg chg="add mod">
          <ac:chgData name="Amal R Babu" userId="3a292d0a-112b-4bc3-bf38-7771656893d2" providerId="ADAL" clId="{D162B214-C9A7-49F9-941E-DB1B3FD1B793}" dt="2022-06-10T10:26:24.747" v="1640" actId="571"/>
          <ac:spMkLst>
            <pc:docMk/>
            <pc:sldMk cId="3579053108" sldId="268"/>
            <ac:spMk id="6" creationId="{81B03F21-06D9-EF0B-2219-28D3273C1CE7}"/>
          </ac:spMkLst>
        </pc:spChg>
        <pc:spChg chg="add mod">
          <ac:chgData name="Amal R Babu" userId="3a292d0a-112b-4bc3-bf38-7771656893d2" providerId="ADAL" clId="{D162B214-C9A7-49F9-941E-DB1B3FD1B793}" dt="2022-06-10T10:26:24.489" v="1639" actId="571"/>
          <ac:spMkLst>
            <pc:docMk/>
            <pc:sldMk cId="3579053108" sldId="268"/>
            <ac:spMk id="7" creationId="{4CC5B821-7A5B-B049-E1BF-FD4C87A19BBC}"/>
          </ac:spMkLst>
        </pc:spChg>
        <pc:spChg chg="add mod">
          <ac:chgData name="Amal R Babu" userId="3a292d0a-112b-4bc3-bf38-7771656893d2" providerId="ADAL" clId="{D162B214-C9A7-49F9-941E-DB1B3FD1B793}" dt="2022-06-10T10:26:24.489" v="1639" actId="571"/>
          <ac:spMkLst>
            <pc:docMk/>
            <pc:sldMk cId="3579053108" sldId="268"/>
            <ac:spMk id="8" creationId="{516A2B2E-AC0F-E216-666C-79DD0E2634F0}"/>
          </ac:spMkLst>
        </pc:spChg>
        <pc:spChg chg="add mod">
          <ac:chgData name="Amal R Babu" userId="3a292d0a-112b-4bc3-bf38-7771656893d2" providerId="ADAL" clId="{D162B214-C9A7-49F9-941E-DB1B3FD1B793}" dt="2022-06-10T10:26:43.574" v="1646" actId="571"/>
          <ac:spMkLst>
            <pc:docMk/>
            <pc:sldMk cId="3579053108" sldId="268"/>
            <ac:spMk id="9" creationId="{B72D9C3A-0BA0-EFD8-9400-A8929F70F806}"/>
          </ac:spMkLst>
        </pc:spChg>
        <pc:spChg chg="add mod">
          <ac:chgData name="Amal R Babu" userId="3a292d0a-112b-4bc3-bf38-7771656893d2" providerId="ADAL" clId="{D162B214-C9A7-49F9-941E-DB1B3FD1B793}" dt="2022-06-10T10:26:43.574" v="1646" actId="571"/>
          <ac:spMkLst>
            <pc:docMk/>
            <pc:sldMk cId="3579053108" sldId="268"/>
            <ac:spMk id="10" creationId="{A2C949F9-7842-BC2F-00EA-74F752921D4F}"/>
          </ac:spMkLst>
        </pc:spChg>
        <pc:spChg chg="add mod">
          <ac:chgData name="Amal R Babu" userId="3a292d0a-112b-4bc3-bf38-7771656893d2" providerId="ADAL" clId="{D162B214-C9A7-49F9-941E-DB1B3FD1B793}" dt="2022-06-10T10:26:43.198" v="1645" actId="571"/>
          <ac:spMkLst>
            <pc:docMk/>
            <pc:sldMk cId="3579053108" sldId="268"/>
            <ac:spMk id="11" creationId="{C1709E01-EB85-38AF-5E43-606117620E15}"/>
          </ac:spMkLst>
        </pc:spChg>
        <pc:spChg chg="add mod">
          <ac:chgData name="Amal R Babu" userId="3a292d0a-112b-4bc3-bf38-7771656893d2" providerId="ADAL" clId="{D162B214-C9A7-49F9-941E-DB1B3FD1B793}" dt="2022-06-10T10:26:43.198" v="1645" actId="571"/>
          <ac:spMkLst>
            <pc:docMk/>
            <pc:sldMk cId="3579053108" sldId="268"/>
            <ac:spMk id="12" creationId="{F68F981C-791F-A1BF-882C-AEE2F2B25A49}"/>
          </ac:spMkLst>
        </pc:spChg>
        <pc:spChg chg="del mod topLvl">
          <ac:chgData name="Amal R Babu" userId="3a292d0a-112b-4bc3-bf38-7771656893d2" providerId="ADAL" clId="{D162B214-C9A7-49F9-941E-DB1B3FD1B793}" dt="2022-06-10T10:29:37.106" v="1685" actId="478"/>
          <ac:spMkLst>
            <pc:docMk/>
            <pc:sldMk cId="3579053108" sldId="268"/>
            <ac:spMk id="15" creationId="{883F2697-BD70-5EEA-E624-F9E0029B243A}"/>
          </ac:spMkLst>
        </pc:spChg>
        <pc:spChg chg="del mod topLvl">
          <ac:chgData name="Amal R Babu" userId="3a292d0a-112b-4bc3-bf38-7771656893d2" providerId="ADAL" clId="{D162B214-C9A7-49F9-941E-DB1B3FD1B793}" dt="2022-06-10T10:29:37.106" v="1685" actId="478"/>
          <ac:spMkLst>
            <pc:docMk/>
            <pc:sldMk cId="3579053108" sldId="268"/>
            <ac:spMk id="16" creationId="{1078C52D-9BEA-B27A-10A8-DADFEB4012FB}"/>
          </ac:spMkLst>
        </pc:spChg>
        <pc:spChg chg="del mod topLvl">
          <ac:chgData name="Amal R Babu" userId="3a292d0a-112b-4bc3-bf38-7771656893d2" providerId="ADAL" clId="{D162B214-C9A7-49F9-941E-DB1B3FD1B793}" dt="2022-06-10T10:29:19.830" v="1678" actId="478"/>
          <ac:spMkLst>
            <pc:docMk/>
            <pc:sldMk cId="3579053108" sldId="268"/>
            <ac:spMk id="18" creationId="{3A04E6BD-9758-AD40-E412-E912C0FF9E8C}"/>
          </ac:spMkLst>
        </pc:spChg>
        <pc:spChg chg="del mod topLvl">
          <ac:chgData name="Amal R Babu" userId="3a292d0a-112b-4bc3-bf38-7771656893d2" providerId="ADAL" clId="{D162B214-C9A7-49F9-941E-DB1B3FD1B793}" dt="2022-06-10T10:29:19.830" v="1678" actId="478"/>
          <ac:spMkLst>
            <pc:docMk/>
            <pc:sldMk cId="3579053108" sldId="268"/>
            <ac:spMk id="19" creationId="{008F6D8D-8B1C-D0F7-77D7-87E23A39477B}"/>
          </ac:spMkLst>
        </pc:spChg>
        <pc:spChg chg="del mod topLvl">
          <ac:chgData name="Amal R Babu" userId="3a292d0a-112b-4bc3-bf38-7771656893d2" providerId="ADAL" clId="{D162B214-C9A7-49F9-941E-DB1B3FD1B793}" dt="2022-06-10T10:29:19.830" v="1678" actId="478"/>
          <ac:spMkLst>
            <pc:docMk/>
            <pc:sldMk cId="3579053108" sldId="268"/>
            <ac:spMk id="21" creationId="{0F85DBAB-7EFD-160E-11EE-E4A6A40E2A90}"/>
          </ac:spMkLst>
        </pc:spChg>
        <pc:spChg chg="del mod topLvl">
          <ac:chgData name="Amal R Babu" userId="3a292d0a-112b-4bc3-bf38-7771656893d2" providerId="ADAL" clId="{D162B214-C9A7-49F9-941E-DB1B3FD1B793}" dt="2022-06-10T10:29:19.830" v="1678" actId="478"/>
          <ac:spMkLst>
            <pc:docMk/>
            <pc:sldMk cId="3579053108" sldId="268"/>
            <ac:spMk id="22" creationId="{ACC70F11-73FA-4DE7-B41E-BB1E9EFB52CB}"/>
          </ac:spMkLst>
        </pc:spChg>
        <pc:spChg chg="del mod topLvl">
          <ac:chgData name="Amal R Babu" userId="3a292d0a-112b-4bc3-bf38-7771656893d2" providerId="ADAL" clId="{D162B214-C9A7-49F9-941E-DB1B3FD1B793}" dt="2022-06-10T10:29:19.830" v="1678" actId="478"/>
          <ac:spMkLst>
            <pc:docMk/>
            <pc:sldMk cId="3579053108" sldId="268"/>
            <ac:spMk id="24" creationId="{E70478CC-ED53-0FC4-C077-C63445FB0EDE}"/>
          </ac:spMkLst>
        </pc:spChg>
        <pc:spChg chg="del mod topLvl">
          <ac:chgData name="Amal R Babu" userId="3a292d0a-112b-4bc3-bf38-7771656893d2" providerId="ADAL" clId="{D162B214-C9A7-49F9-941E-DB1B3FD1B793}" dt="2022-06-10T10:29:19.830" v="1678" actId="478"/>
          <ac:spMkLst>
            <pc:docMk/>
            <pc:sldMk cId="3579053108" sldId="268"/>
            <ac:spMk id="25" creationId="{A0F232A2-5685-7D08-6BF3-DAEE8FB7EC2D}"/>
          </ac:spMkLst>
        </pc:spChg>
        <pc:spChg chg="del mod topLvl">
          <ac:chgData name="Amal R Babu" userId="3a292d0a-112b-4bc3-bf38-7771656893d2" providerId="ADAL" clId="{D162B214-C9A7-49F9-941E-DB1B3FD1B793}" dt="2022-06-10T10:29:19.830" v="1678" actId="478"/>
          <ac:spMkLst>
            <pc:docMk/>
            <pc:sldMk cId="3579053108" sldId="268"/>
            <ac:spMk id="27" creationId="{795F0F4A-8A45-8C0E-9303-1BA635B5AD65}"/>
          </ac:spMkLst>
        </pc:spChg>
        <pc:spChg chg="del mod topLvl">
          <ac:chgData name="Amal R Babu" userId="3a292d0a-112b-4bc3-bf38-7771656893d2" providerId="ADAL" clId="{D162B214-C9A7-49F9-941E-DB1B3FD1B793}" dt="2022-06-10T10:29:19.830" v="1678" actId="478"/>
          <ac:spMkLst>
            <pc:docMk/>
            <pc:sldMk cId="3579053108" sldId="268"/>
            <ac:spMk id="28" creationId="{12F4D437-CE20-2637-D635-0FED73171046}"/>
          </ac:spMkLst>
        </pc:spChg>
        <pc:spChg chg="add mod topLvl">
          <ac:chgData name="Amal R Babu" userId="3a292d0a-112b-4bc3-bf38-7771656893d2" providerId="ADAL" clId="{D162B214-C9A7-49F9-941E-DB1B3FD1B793}" dt="2022-06-10T10:29:44.057" v="1687" actId="165"/>
          <ac:spMkLst>
            <pc:docMk/>
            <pc:sldMk cId="3579053108" sldId="268"/>
            <ac:spMk id="29" creationId="{84C14E66-587E-D9DB-DAD6-8B4515DAFD17}"/>
          </ac:spMkLst>
        </pc:spChg>
        <pc:spChg chg="add mod topLvl">
          <ac:chgData name="Amal R Babu" userId="3a292d0a-112b-4bc3-bf38-7771656893d2" providerId="ADAL" clId="{D162B214-C9A7-49F9-941E-DB1B3FD1B793}" dt="2022-06-10T10:29:44.057" v="1687" actId="165"/>
          <ac:spMkLst>
            <pc:docMk/>
            <pc:sldMk cId="3579053108" sldId="268"/>
            <ac:spMk id="30" creationId="{3D3E7275-67BD-B237-DAB5-E693A4D37B84}"/>
          </ac:spMkLst>
        </pc:spChg>
        <pc:spChg chg="add mod topLvl">
          <ac:chgData name="Amal R Babu" userId="3a292d0a-112b-4bc3-bf38-7771656893d2" providerId="ADAL" clId="{D162B214-C9A7-49F9-941E-DB1B3FD1B793}" dt="2022-06-10T10:29:44.057" v="1687" actId="165"/>
          <ac:spMkLst>
            <pc:docMk/>
            <pc:sldMk cId="3579053108" sldId="268"/>
            <ac:spMk id="31" creationId="{17437E24-E4F5-2D28-B283-6163EFD51D21}"/>
          </ac:spMkLst>
        </pc:spChg>
        <pc:spChg chg="add mod topLvl">
          <ac:chgData name="Amal R Babu" userId="3a292d0a-112b-4bc3-bf38-7771656893d2" providerId="ADAL" clId="{D162B214-C9A7-49F9-941E-DB1B3FD1B793}" dt="2022-06-10T10:29:52.907" v="1690"/>
          <ac:spMkLst>
            <pc:docMk/>
            <pc:sldMk cId="3579053108" sldId="268"/>
            <ac:spMk id="32" creationId="{BAD08F88-63AB-F6EA-E106-9519292616E3}"/>
          </ac:spMkLst>
        </pc:spChg>
        <pc:spChg chg="add mod topLvl">
          <ac:chgData name="Amal R Babu" userId="3a292d0a-112b-4bc3-bf38-7771656893d2" providerId="ADAL" clId="{D162B214-C9A7-49F9-941E-DB1B3FD1B793}" dt="2022-06-10T10:29:44.057" v="1687" actId="165"/>
          <ac:spMkLst>
            <pc:docMk/>
            <pc:sldMk cId="3579053108" sldId="268"/>
            <ac:spMk id="33" creationId="{DDF909F9-B1B1-3E96-932A-C1B1974AB183}"/>
          </ac:spMkLst>
        </pc:spChg>
        <pc:spChg chg="add mod topLvl">
          <ac:chgData name="Amal R Babu" userId="3a292d0a-112b-4bc3-bf38-7771656893d2" providerId="ADAL" clId="{D162B214-C9A7-49F9-941E-DB1B3FD1B793}" dt="2022-06-10T10:29:44.057" v="1687" actId="165"/>
          <ac:spMkLst>
            <pc:docMk/>
            <pc:sldMk cId="3579053108" sldId="268"/>
            <ac:spMk id="34" creationId="{05BD54CB-760A-A024-FCE4-D161B5EBD740}"/>
          </ac:spMkLst>
        </pc:spChg>
        <pc:spChg chg="add mod topLvl">
          <ac:chgData name="Amal R Babu" userId="3a292d0a-112b-4bc3-bf38-7771656893d2" providerId="ADAL" clId="{D162B214-C9A7-49F9-941E-DB1B3FD1B793}" dt="2022-06-10T10:30:02.748" v="1693"/>
          <ac:spMkLst>
            <pc:docMk/>
            <pc:sldMk cId="3579053108" sldId="268"/>
            <ac:spMk id="35" creationId="{E37E78CF-B3CF-632C-D82A-002A614913F6}"/>
          </ac:spMkLst>
        </pc:spChg>
        <pc:spChg chg="mod topLvl">
          <ac:chgData name="Amal R Babu" userId="3a292d0a-112b-4bc3-bf38-7771656893d2" providerId="ADAL" clId="{D162B214-C9A7-49F9-941E-DB1B3FD1B793}" dt="2022-06-10T10:29:44.057" v="1687" actId="165"/>
          <ac:spMkLst>
            <pc:docMk/>
            <pc:sldMk cId="3579053108" sldId="268"/>
            <ac:spMk id="40" creationId="{BD02C360-3630-5BF8-1494-C22F78717173}"/>
          </ac:spMkLst>
        </pc:spChg>
        <pc:spChg chg="mod topLvl">
          <ac:chgData name="Amal R Babu" userId="3a292d0a-112b-4bc3-bf38-7771656893d2" providerId="ADAL" clId="{D162B214-C9A7-49F9-941E-DB1B3FD1B793}" dt="2022-06-10T10:29:44.057" v="1687" actId="165"/>
          <ac:spMkLst>
            <pc:docMk/>
            <pc:sldMk cId="3579053108" sldId="268"/>
            <ac:spMk id="41" creationId="{8F87D423-4F68-CE61-5B25-2F9B5B935B7C}"/>
          </ac:spMkLst>
        </pc:spChg>
        <pc:spChg chg="mod topLvl">
          <ac:chgData name="Amal R Babu" userId="3a292d0a-112b-4bc3-bf38-7771656893d2" providerId="ADAL" clId="{D162B214-C9A7-49F9-941E-DB1B3FD1B793}" dt="2022-06-10T10:30:14.627" v="1696"/>
          <ac:spMkLst>
            <pc:docMk/>
            <pc:sldMk cId="3579053108" sldId="268"/>
            <ac:spMk id="42" creationId="{9A277E27-DFE1-38D3-2536-650706229868}"/>
          </ac:spMkLst>
        </pc:spChg>
        <pc:spChg chg="mod topLvl">
          <ac:chgData name="Amal R Babu" userId="3a292d0a-112b-4bc3-bf38-7771656893d2" providerId="ADAL" clId="{D162B214-C9A7-49F9-941E-DB1B3FD1B793}" dt="2022-06-10T10:29:44.057" v="1687" actId="165"/>
          <ac:spMkLst>
            <pc:docMk/>
            <pc:sldMk cId="3579053108" sldId="268"/>
            <ac:spMk id="44" creationId="{452E5616-AEE0-6F08-07FB-EA3FD49C60E0}"/>
          </ac:spMkLst>
        </pc:spChg>
        <pc:spChg chg="mod topLvl">
          <ac:chgData name="Amal R Babu" userId="3a292d0a-112b-4bc3-bf38-7771656893d2" providerId="ADAL" clId="{D162B214-C9A7-49F9-941E-DB1B3FD1B793}" dt="2022-06-10T10:29:44.057" v="1687" actId="165"/>
          <ac:spMkLst>
            <pc:docMk/>
            <pc:sldMk cId="3579053108" sldId="268"/>
            <ac:spMk id="45" creationId="{30C70BAB-3D2F-E73A-7DD9-3A67C23EC15C}"/>
          </ac:spMkLst>
        </pc:spChg>
        <pc:spChg chg="mod topLvl">
          <ac:chgData name="Amal R Babu" userId="3a292d0a-112b-4bc3-bf38-7771656893d2" providerId="ADAL" clId="{D162B214-C9A7-49F9-941E-DB1B3FD1B793}" dt="2022-06-10T10:30:27.064" v="1699"/>
          <ac:spMkLst>
            <pc:docMk/>
            <pc:sldMk cId="3579053108" sldId="268"/>
            <ac:spMk id="46" creationId="{E6BEBA86-2D56-2992-9D23-43AF9F357A96}"/>
          </ac:spMkLst>
        </pc:spChg>
        <pc:spChg chg="mod topLvl">
          <ac:chgData name="Amal R Babu" userId="3a292d0a-112b-4bc3-bf38-7771656893d2" providerId="ADAL" clId="{D162B214-C9A7-49F9-941E-DB1B3FD1B793}" dt="2022-06-10T10:29:44.057" v="1687" actId="165"/>
          <ac:spMkLst>
            <pc:docMk/>
            <pc:sldMk cId="3579053108" sldId="268"/>
            <ac:spMk id="48" creationId="{227FA9E6-4D22-A95F-9C0D-2701C9D7C352}"/>
          </ac:spMkLst>
        </pc:spChg>
        <pc:spChg chg="mod topLvl">
          <ac:chgData name="Amal R Babu" userId="3a292d0a-112b-4bc3-bf38-7771656893d2" providerId="ADAL" clId="{D162B214-C9A7-49F9-941E-DB1B3FD1B793}" dt="2022-06-10T10:29:44.057" v="1687" actId="165"/>
          <ac:spMkLst>
            <pc:docMk/>
            <pc:sldMk cId="3579053108" sldId="268"/>
            <ac:spMk id="49" creationId="{2F84E0D6-9E38-6649-00C5-778CD6108C2C}"/>
          </ac:spMkLst>
        </pc:spChg>
        <pc:spChg chg="mod topLvl">
          <ac:chgData name="Amal R Babu" userId="3a292d0a-112b-4bc3-bf38-7771656893d2" providerId="ADAL" clId="{D162B214-C9A7-49F9-941E-DB1B3FD1B793}" dt="2022-06-10T10:30:42.154" v="1702"/>
          <ac:spMkLst>
            <pc:docMk/>
            <pc:sldMk cId="3579053108" sldId="268"/>
            <ac:spMk id="50" creationId="{0BB694AA-B674-7813-C44E-E493318902C5}"/>
          </ac:spMkLst>
        </pc:spChg>
        <pc:spChg chg="add del mod ord">
          <ac:chgData name="Amal R Babu" userId="3a292d0a-112b-4bc3-bf38-7771656893d2" providerId="ADAL" clId="{D162B214-C9A7-49F9-941E-DB1B3FD1B793}" dt="2022-06-10T10:35:31.958" v="1751" actId="931"/>
          <ac:spMkLst>
            <pc:docMk/>
            <pc:sldMk cId="3579053108" sldId="268"/>
            <ac:spMk id="70" creationId="{56A8070B-CD4B-6AB8-7460-9CB54718E358}"/>
          </ac:spMkLst>
        </pc:spChg>
        <pc:spChg chg="add del mod ord">
          <ac:chgData name="Amal R Babu" userId="3a292d0a-112b-4bc3-bf38-7771656893d2" providerId="ADAL" clId="{D162B214-C9A7-49F9-941E-DB1B3FD1B793}" dt="2022-06-10T10:41:07.413" v="1760" actId="931"/>
          <ac:spMkLst>
            <pc:docMk/>
            <pc:sldMk cId="3579053108" sldId="268"/>
            <ac:spMk id="71" creationId="{9C6801DA-E399-51B5-07DF-DE4F479C5B11}"/>
          </ac:spMkLst>
        </pc:spChg>
        <pc:spChg chg="add del mod ord">
          <ac:chgData name="Amal R Babu" userId="3a292d0a-112b-4bc3-bf38-7771656893d2" providerId="ADAL" clId="{D162B214-C9A7-49F9-941E-DB1B3FD1B793}" dt="2022-06-10T10:37:14.753" v="1754" actId="931"/>
          <ac:spMkLst>
            <pc:docMk/>
            <pc:sldMk cId="3579053108" sldId="268"/>
            <ac:spMk id="72" creationId="{76BA3E86-FA7C-5B67-79AB-32B00A274656}"/>
          </ac:spMkLst>
        </pc:spChg>
        <pc:spChg chg="add del mod ord">
          <ac:chgData name="Amal R Babu" userId="3a292d0a-112b-4bc3-bf38-7771656893d2" providerId="ADAL" clId="{D162B214-C9A7-49F9-941E-DB1B3FD1B793}" dt="2022-06-10T10:42:21.820" v="1763" actId="931"/>
          <ac:spMkLst>
            <pc:docMk/>
            <pc:sldMk cId="3579053108" sldId="268"/>
            <ac:spMk id="73" creationId="{E4734F89-1C48-1FBF-5B51-D96F5F75F23E}"/>
          </ac:spMkLst>
        </pc:spChg>
        <pc:spChg chg="add del mod ord">
          <ac:chgData name="Amal R Babu" userId="3a292d0a-112b-4bc3-bf38-7771656893d2" providerId="ADAL" clId="{D162B214-C9A7-49F9-941E-DB1B3FD1B793}" dt="2022-06-10T10:40:04.666" v="1757" actId="931"/>
          <ac:spMkLst>
            <pc:docMk/>
            <pc:sldMk cId="3579053108" sldId="268"/>
            <ac:spMk id="74" creationId="{0026112B-DA27-4850-4668-3617E430ADF3}"/>
          </ac:spMkLst>
        </pc:spChg>
        <pc:spChg chg="add del mod ord">
          <ac:chgData name="Amal R Babu" userId="3a292d0a-112b-4bc3-bf38-7771656893d2" providerId="ADAL" clId="{D162B214-C9A7-49F9-941E-DB1B3FD1B793}" dt="2022-06-10T10:43:52.785" v="1767" actId="931"/>
          <ac:spMkLst>
            <pc:docMk/>
            <pc:sldMk cId="3579053108" sldId="268"/>
            <ac:spMk id="75" creationId="{FC27502B-A561-B514-B8C3-951A2E70B7EC}"/>
          </ac:spMkLst>
        </pc:spChg>
        <pc:grpChg chg="add del mod">
          <ac:chgData name="Amal R Babu" userId="3a292d0a-112b-4bc3-bf38-7771656893d2" providerId="ADAL" clId="{D162B214-C9A7-49F9-941E-DB1B3FD1B793}" dt="2022-06-10T10:28:10.752" v="1663" actId="165"/>
          <ac:grpSpMkLst>
            <pc:docMk/>
            <pc:sldMk cId="3579053108" sldId="268"/>
            <ac:grpSpMk id="13" creationId="{DFEF4A6C-AF1B-3841-FDEC-32AB487AD5AF}"/>
          </ac:grpSpMkLst>
        </pc:grpChg>
        <pc:grpChg chg="add del mod">
          <ac:chgData name="Amal R Babu" userId="3a292d0a-112b-4bc3-bf38-7771656893d2" providerId="ADAL" clId="{D162B214-C9A7-49F9-941E-DB1B3FD1B793}" dt="2022-06-10T10:28:10.752" v="1663" actId="165"/>
          <ac:grpSpMkLst>
            <pc:docMk/>
            <pc:sldMk cId="3579053108" sldId="268"/>
            <ac:grpSpMk id="14" creationId="{BF2015B4-2D63-5463-C8D6-198EC53DD9D3}"/>
          </ac:grpSpMkLst>
        </pc:grpChg>
        <pc:grpChg chg="add del mod">
          <ac:chgData name="Amal R Babu" userId="3a292d0a-112b-4bc3-bf38-7771656893d2" providerId="ADAL" clId="{D162B214-C9A7-49F9-941E-DB1B3FD1B793}" dt="2022-06-10T10:28:10.752" v="1663" actId="165"/>
          <ac:grpSpMkLst>
            <pc:docMk/>
            <pc:sldMk cId="3579053108" sldId="268"/>
            <ac:grpSpMk id="17" creationId="{5323C285-706B-B433-C119-0228E60E5E93}"/>
          </ac:grpSpMkLst>
        </pc:grpChg>
        <pc:grpChg chg="add del mod">
          <ac:chgData name="Amal R Babu" userId="3a292d0a-112b-4bc3-bf38-7771656893d2" providerId="ADAL" clId="{D162B214-C9A7-49F9-941E-DB1B3FD1B793}" dt="2022-06-10T10:28:10.752" v="1663" actId="165"/>
          <ac:grpSpMkLst>
            <pc:docMk/>
            <pc:sldMk cId="3579053108" sldId="268"/>
            <ac:grpSpMk id="20" creationId="{EB886A3E-DDFC-C571-B44B-AB772D2A059E}"/>
          </ac:grpSpMkLst>
        </pc:grpChg>
        <pc:grpChg chg="add del mod">
          <ac:chgData name="Amal R Babu" userId="3a292d0a-112b-4bc3-bf38-7771656893d2" providerId="ADAL" clId="{D162B214-C9A7-49F9-941E-DB1B3FD1B793}" dt="2022-06-10T10:28:10.752" v="1663" actId="165"/>
          <ac:grpSpMkLst>
            <pc:docMk/>
            <pc:sldMk cId="3579053108" sldId="268"/>
            <ac:grpSpMk id="23" creationId="{B70193C3-BD57-DB63-B883-632E8D19B172}"/>
          </ac:grpSpMkLst>
        </pc:grpChg>
        <pc:grpChg chg="add del mod">
          <ac:chgData name="Amal R Babu" userId="3a292d0a-112b-4bc3-bf38-7771656893d2" providerId="ADAL" clId="{D162B214-C9A7-49F9-941E-DB1B3FD1B793}" dt="2022-06-10T10:28:10.752" v="1663" actId="165"/>
          <ac:grpSpMkLst>
            <pc:docMk/>
            <pc:sldMk cId="3579053108" sldId="268"/>
            <ac:grpSpMk id="26" creationId="{D89F4194-085F-1D6C-7881-A356DDF80CD9}"/>
          </ac:grpSpMkLst>
        </pc:grpChg>
        <pc:grpChg chg="add del mod">
          <ac:chgData name="Amal R Babu" userId="3a292d0a-112b-4bc3-bf38-7771656893d2" providerId="ADAL" clId="{D162B214-C9A7-49F9-941E-DB1B3FD1B793}" dt="2022-06-10T10:29:44.057" v="1687" actId="165"/>
          <ac:grpSpMkLst>
            <pc:docMk/>
            <pc:sldMk cId="3579053108" sldId="268"/>
            <ac:grpSpMk id="36" creationId="{87DF37E0-28B3-A12D-BFDF-B435251C41DF}"/>
          </ac:grpSpMkLst>
        </pc:grpChg>
        <pc:grpChg chg="add del mod">
          <ac:chgData name="Amal R Babu" userId="3a292d0a-112b-4bc3-bf38-7771656893d2" providerId="ADAL" clId="{D162B214-C9A7-49F9-941E-DB1B3FD1B793}" dt="2022-06-10T10:29:44.057" v="1687" actId="165"/>
          <ac:grpSpMkLst>
            <pc:docMk/>
            <pc:sldMk cId="3579053108" sldId="268"/>
            <ac:grpSpMk id="37" creationId="{C2695759-F57C-30DE-FB68-139412068D39}"/>
          </ac:grpSpMkLst>
        </pc:grpChg>
        <pc:grpChg chg="add del mod">
          <ac:chgData name="Amal R Babu" userId="3a292d0a-112b-4bc3-bf38-7771656893d2" providerId="ADAL" clId="{D162B214-C9A7-49F9-941E-DB1B3FD1B793}" dt="2022-06-10T10:29:44.057" v="1687" actId="165"/>
          <ac:grpSpMkLst>
            <pc:docMk/>
            <pc:sldMk cId="3579053108" sldId="268"/>
            <ac:grpSpMk id="38" creationId="{B6A7D384-D816-2047-CC40-AF9957E78B81}"/>
          </ac:grpSpMkLst>
        </pc:grpChg>
        <pc:grpChg chg="add del mod">
          <ac:chgData name="Amal R Babu" userId="3a292d0a-112b-4bc3-bf38-7771656893d2" providerId="ADAL" clId="{D162B214-C9A7-49F9-941E-DB1B3FD1B793}" dt="2022-06-10T10:29:44.057" v="1687" actId="165"/>
          <ac:grpSpMkLst>
            <pc:docMk/>
            <pc:sldMk cId="3579053108" sldId="268"/>
            <ac:grpSpMk id="39" creationId="{00183F07-3469-468F-461D-5EC663A05013}"/>
          </ac:grpSpMkLst>
        </pc:grpChg>
        <pc:grpChg chg="add del mod">
          <ac:chgData name="Amal R Babu" userId="3a292d0a-112b-4bc3-bf38-7771656893d2" providerId="ADAL" clId="{D162B214-C9A7-49F9-941E-DB1B3FD1B793}" dt="2022-06-10T10:29:44.057" v="1687" actId="165"/>
          <ac:grpSpMkLst>
            <pc:docMk/>
            <pc:sldMk cId="3579053108" sldId="268"/>
            <ac:grpSpMk id="43" creationId="{091BCCC7-00F6-10C9-65C2-4B3B2AD00BD7}"/>
          </ac:grpSpMkLst>
        </pc:grpChg>
        <pc:grpChg chg="add del mod">
          <ac:chgData name="Amal R Babu" userId="3a292d0a-112b-4bc3-bf38-7771656893d2" providerId="ADAL" clId="{D162B214-C9A7-49F9-941E-DB1B3FD1B793}" dt="2022-06-10T10:29:44.057" v="1687" actId="165"/>
          <ac:grpSpMkLst>
            <pc:docMk/>
            <pc:sldMk cId="3579053108" sldId="268"/>
            <ac:grpSpMk id="47" creationId="{02DB61B7-214C-F68B-89B1-78CBC83CFF4A}"/>
          </ac:grpSpMkLst>
        </pc:grpChg>
        <pc:grpChg chg="add mod">
          <ac:chgData name="Amal R Babu" userId="3a292d0a-112b-4bc3-bf38-7771656893d2" providerId="ADAL" clId="{D162B214-C9A7-49F9-941E-DB1B3FD1B793}" dt="2022-06-10T11:28:00.962" v="1880" actId="34135"/>
          <ac:grpSpMkLst>
            <pc:docMk/>
            <pc:sldMk cId="3579053108" sldId="268"/>
            <ac:grpSpMk id="59" creationId="{CF2B9136-B3A8-E54F-BD9F-88A9502E8FE8}"/>
          </ac:grpSpMkLst>
        </pc:grpChg>
        <pc:grpChg chg="add mod">
          <ac:chgData name="Amal R Babu" userId="3a292d0a-112b-4bc3-bf38-7771656893d2" providerId="ADAL" clId="{D162B214-C9A7-49F9-941E-DB1B3FD1B793}" dt="2022-06-10T11:28:00.962" v="1880" actId="34135"/>
          <ac:grpSpMkLst>
            <pc:docMk/>
            <pc:sldMk cId="3579053108" sldId="268"/>
            <ac:grpSpMk id="60" creationId="{BF1441FF-5E76-21F8-0D61-440EA651E0CE}"/>
          </ac:grpSpMkLst>
        </pc:grpChg>
        <pc:grpChg chg="add mod">
          <ac:chgData name="Amal R Babu" userId="3a292d0a-112b-4bc3-bf38-7771656893d2" providerId="ADAL" clId="{D162B214-C9A7-49F9-941E-DB1B3FD1B793}" dt="2022-06-10T11:28:00.962" v="1880" actId="34135"/>
          <ac:grpSpMkLst>
            <pc:docMk/>
            <pc:sldMk cId="3579053108" sldId="268"/>
            <ac:grpSpMk id="69" creationId="{03F3BAA4-2D2C-52B8-5F44-73BD254959C1}"/>
          </ac:grpSpMkLst>
        </pc:grpChg>
        <pc:picChg chg="add mod ord">
          <ac:chgData name="Amal R Babu" userId="3a292d0a-112b-4bc3-bf38-7771656893d2" providerId="ADAL" clId="{D162B214-C9A7-49F9-941E-DB1B3FD1B793}" dt="2022-06-10T11:28:00.962" v="1880" actId="34135"/>
          <ac:picMkLst>
            <pc:docMk/>
            <pc:sldMk cId="3579053108" sldId="268"/>
            <ac:picMk id="51" creationId="{84ACF9E0-F8BC-40CB-1DAF-7D2ED11B47C3}"/>
          </ac:picMkLst>
        </pc:picChg>
        <pc:picChg chg="add mod">
          <ac:chgData name="Amal R Babu" userId="3a292d0a-112b-4bc3-bf38-7771656893d2" providerId="ADAL" clId="{D162B214-C9A7-49F9-941E-DB1B3FD1B793}" dt="2022-06-10T11:28:00.962" v="1880" actId="34135"/>
          <ac:picMkLst>
            <pc:docMk/>
            <pc:sldMk cId="3579053108" sldId="268"/>
            <ac:picMk id="52" creationId="{08187066-EA75-E646-E229-935521DF566F}"/>
          </ac:picMkLst>
        </pc:picChg>
        <pc:picChg chg="add mod ord">
          <ac:chgData name="Amal R Babu" userId="3a292d0a-112b-4bc3-bf38-7771656893d2" providerId="ADAL" clId="{D162B214-C9A7-49F9-941E-DB1B3FD1B793}" dt="2022-06-10T11:28:00.962" v="1880" actId="34135"/>
          <ac:picMkLst>
            <pc:docMk/>
            <pc:sldMk cId="3579053108" sldId="268"/>
            <ac:picMk id="53" creationId="{C0D4A761-BDA9-8CF0-8995-8BD2FC8CEB9B}"/>
          </ac:picMkLst>
        </pc:picChg>
        <pc:picChg chg="add mod ord">
          <ac:chgData name="Amal R Babu" userId="3a292d0a-112b-4bc3-bf38-7771656893d2" providerId="ADAL" clId="{D162B214-C9A7-49F9-941E-DB1B3FD1B793}" dt="2022-06-10T11:28:00.962" v="1880" actId="34135"/>
          <ac:picMkLst>
            <pc:docMk/>
            <pc:sldMk cId="3579053108" sldId="268"/>
            <ac:picMk id="54" creationId="{DDC42B50-0157-E01C-20FC-CD4317376757}"/>
          </ac:picMkLst>
        </pc:picChg>
        <pc:picChg chg="add mod ord">
          <ac:chgData name="Amal R Babu" userId="3a292d0a-112b-4bc3-bf38-7771656893d2" providerId="ADAL" clId="{D162B214-C9A7-49F9-941E-DB1B3FD1B793}" dt="2022-06-10T11:28:00.962" v="1880" actId="34135"/>
          <ac:picMkLst>
            <pc:docMk/>
            <pc:sldMk cId="3579053108" sldId="268"/>
            <ac:picMk id="55" creationId="{E1682CEC-C944-411B-BF1B-7328C4F46F30}"/>
          </ac:picMkLst>
        </pc:picChg>
        <pc:picChg chg="add mod ord">
          <ac:chgData name="Amal R Babu" userId="3a292d0a-112b-4bc3-bf38-7771656893d2" providerId="ADAL" clId="{D162B214-C9A7-49F9-941E-DB1B3FD1B793}" dt="2022-06-10T11:28:00.962" v="1880" actId="34135"/>
          <ac:picMkLst>
            <pc:docMk/>
            <pc:sldMk cId="3579053108" sldId="268"/>
            <ac:picMk id="56" creationId="{2DB43763-5564-24F4-1F3B-5A71BB58DFAE}"/>
          </ac:picMkLst>
        </pc:picChg>
        <pc:picChg chg="add mod ord">
          <ac:chgData name="Amal R Babu" userId="3a292d0a-112b-4bc3-bf38-7771656893d2" providerId="ADAL" clId="{D162B214-C9A7-49F9-941E-DB1B3FD1B793}" dt="2022-06-10T11:28:00.962" v="1880" actId="34135"/>
          <ac:picMkLst>
            <pc:docMk/>
            <pc:sldMk cId="3579053108" sldId="268"/>
            <ac:picMk id="57" creationId="{EE0940EB-D987-C4AB-531B-97C8846878AB}"/>
          </ac:picMkLst>
        </pc:picChg>
        <pc:picChg chg="add mod ord">
          <ac:chgData name="Amal R Babu" userId="3a292d0a-112b-4bc3-bf38-7771656893d2" providerId="ADAL" clId="{D162B214-C9A7-49F9-941E-DB1B3FD1B793}" dt="2022-06-10T11:28:00.962" v="1880" actId="34135"/>
          <ac:picMkLst>
            <pc:docMk/>
            <pc:sldMk cId="3579053108" sldId="268"/>
            <ac:picMk id="58" creationId="{C7394D50-7747-543B-DD82-B523BD1EA0FB}"/>
          </ac:picMkLst>
        </pc:picChg>
        <pc:picChg chg="mod">
          <ac:chgData name="Amal R Babu" userId="3a292d0a-112b-4bc3-bf38-7771656893d2" providerId="ADAL" clId="{D162B214-C9A7-49F9-941E-DB1B3FD1B793}" dt="2022-06-10T11:28:00.962" v="1880" actId="34135"/>
          <ac:picMkLst>
            <pc:docMk/>
            <pc:sldMk cId="3579053108" sldId="268"/>
            <ac:picMk id="61" creationId="{395835DF-2BDF-80CE-DEAD-43DF86E43FAE}"/>
          </ac:picMkLst>
        </pc:picChg>
        <pc:picChg chg="mod">
          <ac:chgData name="Amal R Babu" userId="3a292d0a-112b-4bc3-bf38-7771656893d2" providerId="ADAL" clId="{D162B214-C9A7-49F9-941E-DB1B3FD1B793}" dt="2022-06-10T11:28:00.962" v="1880" actId="34135"/>
          <ac:picMkLst>
            <pc:docMk/>
            <pc:sldMk cId="3579053108" sldId="268"/>
            <ac:picMk id="62" creationId="{C0F75B4A-3384-F6B7-0B1B-B84399EFB8AD}"/>
          </ac:picMkLst>
        </pc:picChg>
        <pc:picChg chg="mod">
          <ac:chgData name="Amal R Babu" userId="3a292d0a-112b-4bc3-bf38-7771656893d2" providerId="ADAL" clId="{D162B214-C9A7-49F9-941E-DB1B3FD1B793}" dt="2022-06-10T11:28:00.962" v="1880" actId="34135"/>
          <ac:picMkLst>
            <pc:docMk/>
            <pc:sldMk cId="3579053108" sldId="268"/>
            <ac:picMk id="63" creationId="{F3A230A5-9959-143A-D400-A8DEEBBE3522}"/>
          </ac:picMkLst>
        </pc:picChg>
        <pc:picChg chg="mod">
          <ac:chgData name="Amal R Babu" userId="3a292d0a-112b-4bc3-bf38-7771656893d2" providerId="ADAL" clId="{D162B214-C9A7-49F9-941E-DB1B3FD1B793}" dt="2022-06-10T11:28:00.962" v="1880" actId="34135"/>
          <ac:picMkLst>
            <pc:docMk/>
            <pc:sldMk cId="3579053108" sldId="268"/>
            <ac:picMk id="64" creationId="{87D4940F-59C7-2F69-B56E-E087FB48C8A3}"/>
          </ac:picMkLst>
        </pc:picChg>
        <pc:picChg chg="mod">
          <ac:chgData name="Amal R Babu" userId="3a292d0a-112b-4bc3-bf38-7771656893d2" providerId="ADAL" clId="{D162B214-C9A7-49F9-941E-DB1B3FD1B793}" dt="2022-06-10T11:28:00.962" v="1880" actId="34135"/>
          <ac:picMkLst>
            <pc:docMk/>
            <pc:sldMk cId="3579053108" sldId="268"/>
            <ac:picMk id="65" creationId="{2696BC2B-C3D8-E29D-819B-E95986CE820C}"/>
          </ac:picMkLst>
        </pc:picChg>
        <pc:picChg chg="del mod">
          <ac:chgData name="Amal R Babu" userId="3a292d0a-112b-4bc3-bf38-7771656893d2" providerId="ADAL" clId="{D162B214-C9A7-49F9-941E-DB1B3FD1B793}" dt="2022-06-10T10:32:56.592" v="1726" actId="478"/>
          <ac:picMkLst>
            <pc:docMk/>
            <pc:sldMk cId="3579053108" sldId="268"/>
            <ac:picMk id="66" creationId="{8A9BF325-F029-8FDA-1EA3-1CBC7B12EB42}"/>
          </ac:picMkLst>
        </pc:picChg>
        <pc:picChg chg="del mod">
          <ac:chgData name="Amal R Babu" userId="3a292d0a-112b-4bc3-bf38-7771656893d2" providerId="ADAL" clId="{D162B214-C9A7-49F9-941E-DB1B3FD1B793}" dt="2022-06-10T10:32:58.019" v="1727" actId="478"/>
          <ac:picMkLst>
            <pc:docMk/>
            <pc:sldMk cId="3579053108" sldId="268"/>
            <ac:picMk id="67" creationId="{03FE0DA8-326E-B1D3-FD06-C8AB1F252712}"/>
          </ac:picMkLst>
        </pc:picChg>
        <pc:picChg chg="del mod">
          <ac:chgData name="Amal R Babu" userId="3a292d0a-112b-4bc3-bf38-7771656893d2" providerId="ADAL" clId="{D162B214-C9A7-49F9-941E-DB1B3FD1B793}" dt="2022-06-10T10:32:59.716" v="1728" actId="478"/>
          <ac:picMkLst>
            <pc:docMk/>
            <pc:sldMk cId="3579053108" sldId="268"/>
            <ac:picMk id="68" creationId="{7D25EF49-33CE-8559-FC2E-BD4EE4FED7D2}"/>
          </ac:picMkLst>
        </pc:picChg>
        <pc:picChg chg="add mod">
          <ac:chgData name="Amal R Babu" userId="3a292d0a-112b-4bc3-bf38-7771656893d2" providerId="ADAL" clId="{D162B214-C9A7-49F9-941E-DB1B3FD1B793}" dt="2022-06-10T10:35:33.977" v="1753" actId="962"/>
          <ac:picMkLst>
            <pc:docMk/>
            <pc:sldMk cId="3579053108" sldId="268"/>
            <ac:picMk id="77" creationId="{291698A7-7CA5-33D4-E82A-98AE3B0496F9}"/>
          </ac:picMkLst>
        </pc:picChg>
        <pc:picChg chg="add mod">
          <ac:chgData name="Amal R Babu" userId="3a292d0a-112b-4bc3-bf38-7771656893d2" providerId="ADAL" clId="{D162B214-C9A7-49F9-941E-DB1B3FD1B793}" dt="2022-06-10T10:37:16.560" v="1756" actId="962"/>
          <ac:picMkLst>
            <pc:docMk/>
            <pc:sldMk cId="3579053108" sldId="268"/>
            <ac:picMk id="79" creationId="{37F5E6B0-DD1C-FA2F-C98D-5B61503AA99C}"/>
          </ac:picMkLst>
        </pc:picChg>
        <pc:picChg chg="add mod">
          <ac:chgData name="Amal R Babu" userId="3a292d0a-112b-4bc3-bf38-7771656893d2" providerId="ADAL" clId="{D162B214-C9A7-49F9-941E-DB1B3FD1B793}" dt="2022-06-10T10:40:06.510" v="1759" actId="962"/>
          <ac:picMkLst>
            <pc:docMk/>
            <pc:sldMk cId="3579053108" sldId="268"/>
            <ac:picMk id="81" creationId="{C61A721F-3E20-5464-C284-D3F7A699D845}"/>
          </ac:picMkLst>
        </pc:picChg>
        <pc:picChg chg="add mod">
          <ac:chgData name="Amal R Babu" userId="3a292d0a-112b-4bc3-bf38-7771656893d2" providerId="ADAL" clId="{D162B214-C9A7-49F9-941E-DB1B3FD1B793}" dt="2022-06-10T10:41:09.400" v="1762" actId="962"/>
          <ac:picMkLst>
            <pc:docMk/>
            <pc:sldMk cId="3579053108" sldId="268"/>
            <ac:picMk id="83" creationId="{98EC1ACB-F9C4-3EA3-BF75-63BAF5DD2209}"/>
          </ac:picMkLst>
        </pc:picChg>
        <pc:picChg chg="add mod modCrop">
          <ac:chgData name="Amal R Babu" userId="3a292d0a-112b-4bc3-bf38-7771656893d2" providerId="ADAL" clId="{D162B214-C9A7-49F9-941E-DB1B3FD1B793}" dt="2022-06-10T10:42:33.773" v="1766" actId="18131"/>
          <ac:picMkLst>
            <pc:docMk/>
            <pc:sldMk cId="3579053108" sldId="268"/>
            <ac:picMk id="85" creationId="{66E2F07A-FBEB-7958-796B-E3908ED5B849}"/>
          </ac:picMkLst>
        </pc:picChg>
        <pc:picChg chg="add mod">
          <ac:chgData name="Amal R Babu" userId="3a292d0a-112b-4bc3-bf38-7771656893d2" providerId="ADAL" clId="{D162B214-C9A7-49F9-941E-DB1B3FD1B793}" dt="2022-06-10T10:43:54.763" v="1769" actId="962"/>
          <ac:picMkLst>
            <pc:docMk/>
            <pc:sldMk cId="3579053108" sldId="268"/>
            <ac:picMk id="87" creationId="{DC1A601B-4335-94E6-F069-D7B1CAC65AE4}"/>
          </ac:picMkLst>
        </pc:picChg>
      </pc:sldChg>
      <pc:sldChg chg="addSp delSp modSp new mod ord">
        <pc:chgData name="Amal R Babu" userId="3a292d0a-112b-4bc3-bf38-7771656893d2" providerId="ADAL" clId="{D162B214-C9A7-49F9-941E-DB1B3FD1B793}" dt="2022-06-10T11:27:55.742" v="1879"/>
        <pc:sldMkLst>
          <pc:docMk/>
          <pc:sldMk cId="1093570434" sldId="269"/>
        </pc:sldMkLst>
        <pc:spChg chg="add mod">
          <ac:chgData name="Amal R Babu" userId="3a292d0a-112b-4bc3-bf38-7771656893d2" providerId="ADAL" clId="{D162B214-C9A7-49F9-941E-DB1B3FD1B793}" dt="2022-06-10T11:26:36.200" v="1860" actId="12788"/>
          <ac:spMkLst>
            <pc:docMk/>
            <pc:sldMk cId="1093570434" sldId="269"/>
            <ac:spMk id="11" creationId="{77F2784A-18C4-B2E6-8C67-86425D9BCA6E}"/>
          </ac:spMkLst>
        </pc:spChg>
        <pc:spChg chg="add mod">
          <ac:chgData name="Amal R Babu" userId="3a292d0a-112b-4bc3-bf38-7771656893d2" providerId="ADAL" clId="{D162B214-C9A7-49F9-941E-DB1B3FD1B793}" dt="2022-06-10T11:26:33.632" v="1859" actId="1076"/>
          <ac:spMkLst>
            <pc:docMk/>
            <pc:sldMk cId="1093570434" sldId="269"/>
            <ac:spMk id="18" creationId="{50172D78-7F42-0BF0-A624-6FE57047B301}"/>
          </ac:spMkLst>
        </pc:spChg>
        <pc:grpChg chg="add mod">
          <ac:chgData name="Amal R Babu" userId="3a292d0a-112b-4bc3-bf38-7771656893d2" providerId="ADAL" clId="{D162B214-C9A7-49F9-941E-DB1B3FD1B793}" dt="2022-06-10T11:27:44.579" v="1876" actId="34135"/>
          <ac:grpSpMkLst>
            <pc:docMk/>
            <pc:sldMk cId="1093570434" sldId="269"/>
            <ac:grpSpMk id="10" creationId="{94A18E54-2429-1CB5-017F-E2A585DF03FB}"/>
          </ac:grpSpMkLst>
        </pc:grpChg>
        <pc:grpChg chg="add del mod ord">
          <ac:chgData name="Amal R Babu" userId="3a292d0a-112b-4bc3-bf38-7771656893d2" providerId="ADAL" clId="{D162B214-C9A7-49F9-941E-DB1B3FD1B793}" dt="2022-06-10T11:27:04.163" v="1865" actId="165"/>
          <ac:grpSpMkLst>
            <pc:docMk/>
            <pc:sldMk cId="1093570434" sldId="269"/>
            <ac:grpSpMk id="19" creationId="{32C0A400-FF5A-A3C8-E974-66C9378E3005}"/>
          </ac:grpSpMkLst>
        </pc:grpChg>
        <pc:grpChg chg="del mod topLvl">
          <ac:chgData name="Amal R Babu" userId="3a292d0a-112b-4bc3-bf38-7771656893d2" providerId="ADAL" clId="{D162B214-C9A7-49F9-941E-DB1B3FD1B793}" dt="2022-06-10T11:27:04.455" v="1866" actId="165"/>
          <ac:grpSpMkLst>
            <pc:docMk/>
            <pc:sldMk cId="1093570434" sldId="269"/>
            <ac:grpSpMk id="20" creationId="{D5073796-71FA-F050-8C55-77F72589E856}"/>
          </ac:grpSpMkLst>
        </pc:grpChg>
        <pc:grpChg chg="del mod topLvl">
          <ac:chgData name="Amal R Babu" userId="3a292d0a-112b-4bc3-bf38-7771656893d2" providerId="ADAL" clId="{D162B214-C9A7-49F9-941E-DB1B3FD1B793}" dt="2022-06-10T11:27:04.455" v="1866" actId="165"/>
          <ac:grpSpMkLst>
            <pc:docMk/>
            <pc:sldMk cId="1093570434" sldId="269"/>
            <ac:grpSpMk id="21" creationId="{E09056FD-501C-0C8D-6B86-4AAE38B7B4DA}"/>
          </ac:grpSpMkLst>
        </pc:grpChg>
        <pc:picChg chg="add mod">
          <ac:chgData name="Amal R Babu" userId="3a292d0a-112b-4bc3-bf38-7771656893d2" providerId="ADAL" clId="{D162B214-C9A7-49F9-941E-DB1B3FD1B793}" dt="2022-06-10T11:27:47.155" v="1877" actId="34135"/>
          <ac:picMkLst>
            <pc:docMk/>
            <pc:sldMk cId="1093570434" sldId="269"/>
            <ac:picMk id="3" creationId="{C5356E5B-D3D2-89BC-76FA-AEBA20C52E93}"/>
          </ac:picMkLst>
        </pc:picChg>
        <pc:picChg chg="add mod">
          <ac:chgData name="Amal R Babu" userId="3a292d0a-112b-4bc3-bf38-7771656893d2" providerId="ADAL" clId="{D162B214-C9A7-49F9-941E-DB1B3FD1B793}" dt="2022-06-10T11:27:44.579" v="1876" actId="34135"/>
          <ac:picMkLst>
            <pc:docMk/>
            <pc:sldMk cId="1093570434" sldId="269"/>
            <ac:picMk id="5" creationId="{A1AC879B-F76B-9F23-824B-9AF07F680747}"/>
          </ac:picMkLst>
        </pc:picChg>
        <pc:picChg chg="add mod">
          <ac:chgData name="Amal R Babu" userId="3a292d0a-112b-4bc3-bf38-7771656893d2" providerId="ADAL" clId="{D162B214-C9A7-49F9-941E-DB1B3FD1B793}" dt="2022-06-10T11:27:44.579" v="1876" actId="34135"/>
          <ac:picMkLst>
            <pc:docMk/>
            <pc:sldMk cId="1093570434" sldId="269"/>
            <ac:picMk id="7" creationId="{16091F3E-9443-54B8-6E7B-8B55C11E17CC}"/>
          </ac:picMkLst>
        </pc:picChg>
        <pc:picChg chg="add mod">
          <ac:chgData name="Amal R Babu" userId="3a292d0a-112b-4bc3-bf38-7771656893d2" providerId="ADAL" clId="{D162B214-C9A7-49F9-941E-DB1B3FD1B793}" dt="2022-06-10T11:27:44.579" v="1876" actId="34135"/>
          <ac:picMkLst>
            <pc:docMk/>
            <pc:sldMk cId="1093570434" sldId="269"/>
            <ac:picMk id="9" creationId="{771B1AFF-C78B-23EB-7648-75682B139D1F}"/>
          </ac:picMkLst>
        </pc:picChg>
        <pc:picChg chg="add mod ord">
          <ac:chgData name="Amal R Babu" userId="3a292d0a-112b-4bc3-bf38-7771656893d2" providerId="ADAL" clId="{D162B214-C9A7-49F9-941E-DB1B3FD1B793}" dt="2022-06-10T11:27:44.579" v="1876" actId="34135"/>
          <ac:picMkLst>
            <pc:docMk/>
            <pc:sldMk cId="1093570434" sldId="269"/>
            <ac:picMk id="13" creationId="{C4E53C1D-54AC-2ABB-7B5E-DB5CD693D4C4}"/>
          </ac:picMkLst>
        </pc:picChg>
        <pc:picChg chg="add mod">
          <ac:chgData name="Amal R Babu" userId="3a292d0a-112b-4bc3-bf38-7771656893d2" providerId="ADAL" clId="{D162B214-C9A7-49F9-941E-DB1B3FD1B793}" dt="2022-06-10T11:27:44.579" v="1876" actId="34135"/>
          <ac:picMkLst>
            <pc:docMk/>
            <pc:sldMk cId="1093570434" sldId="269"/>
            <ac:picMk id="15" creationId="{4CD5D953-5264-AEB1-18A5-F44EF20065F3}"/>
          </ac:picMkLst>
        </pc:picChg>
        <pc:picChg chg="add mod ord">
          <ac:chgData name="Amal R Babu" userId="3a292d0a-112b-4bc3-bf38-7771656893d2" providerId="ADAL" clId="{D162B214-C9A7-49F9-941E-DB1B3FD1B793}" dt="2022-06-10T11:27:44.579" v="1876" actId="34135"/>
          <ac:picMkLst>
            <pc:docMk/>
            <pc:sldMk cId="1093570434" sldId="269"/>
            <ac:picMk id="16" creationId="{3089CA39-CCA3-ABAA-8572-E0FF8DEDE834}"/>
          </ac:picMkLst>
        </pc:picChg>
        <pc:picChg chg="add mod ord">
          <ac:chgData name="Amal R Babu" userId="3a292d0a-112b-4bc3-bf38-7771656893d2" providerId="ADAL" clId="{D162B214-C9A7-49F9-941E-DB1B3FD1B793}" dt="2022-06-10T11:27:44.579" v="1876" actId="34135"/>
          <ac:picMkLst>
            <pc:docMk/>
            <pc:sldMk cId="1093570434" sldId="269"/>
            <ac:picMk id="17" creationId="{C040CF39-4232-BA50-D496-324F2E9B2F29}"/>
          </ac:picMkLst>
        </pc:picChg>
        <pc:picChg chg="del mod topLvl">
          <ac:chgData name="Amal R Babu" userId="3a292d0a-112b-4bc3-bf38-7771656893d2" providerId="ADAL" clId="{D162B214-C9A7-49F9-941E-DB1B3FD1B793}" dt="2022-06-10T11:27:39.352" v="1875" actId="478"/>
          <ac:picMkLst>
            <pc:docMk/>
            <pc:sldMk cId="1093570434" sldId="269"/>
            <ac:picMk id="22" creationId="{1EC24879-E0D6-1AC1-A3F2-92D92FF2B36C}"/>
          </ac:picMkLst>
        </pc:picChg>
        <pc:picChg chg="mod topLvl">
          <ac:chgData name="Amal R Babu" userId="3a292d0a-112b-4bc3-bf38-7771656893d2" providerId="ADAL" clId="{D162B214-C9A7-49F9-941E-DB1B3FD1B793}" dt="2022-06-10T11:27:44.579" v="1876" actId="34135"/>
          <ac:picMkLst>
            <pc:docMk/>
            <pc:sldMk cId="1093570434" sldId="269"/>
            <ac:picMk id="23" creationId="{F02BCDA7-47CE-71B0-BFC2-639143D09875}"/>
          </ac:picMkLst>
        </pc:picChg>
        <pc:picChg chg="mod topLvl">
          <ac:chgData name="Amal R Babu" userId="3a292d0a-112b-4bc3-bf38-7771656893d2" providerId="ADAL" clId="{D162B214-C9A7-49F9-941E-DB1B3FD1B793}" dt="2022-06-10T11:27:44.579" v="1876" actId="34135"/>
          <ac:picMkLst>
            <pc:docMk/>
            <pc:sldMk cId="1093570434" sldId="269"/>
            <ac:picMk id="24" creationId="{6CB5F8D9-D7BE-0CEA-3D8D-C1956BA5EB0C}"/>
          </ac:picMkLst>
        </pc:picChg>
        <pc:picChg chg="mod topLvl">
          <ac:chgData name="Amal R Babu" userId="3a292d0a-112b-4bc3-bf38-7771656893d2" providerId="ADAL" clId="{D162B214-C9A7-49F9-941E-DB1B3FD1B793}" dt="2022-06-10T11:27:44.579" v="1876" actId="34135"/>
          <ac:picMkLst>
            <pc:docMk/>
            <pc:sldMk cId="1093570434" sldId="269"/>
            <ac:picMk id="25" creationId="{334303CB-1149-87A8-9DDA-3AD5A61BCD31}"/>
          </ac:picMkLst>
        </pc:picChg>
        <pc:picChg chg="mod topLvl">
          <ac:chgData name="Amal R Babu" userId="3a292d0a-112b-4bc3-bf38-7771656893d2" providerId="ADAL" clId="{D162B214-C9A7-49F9-941E-DB1B3FD1B793}" dt="2022-06-10T11:27:44.579" v="1876" actId="34135"/>
          <ac:picMkLst>
            <pc:docMk/>
            <pc:sldMk cId="1093570434" sldId="269"/>
            <ac:picMk id="26" creationId="{96651D07-0729-4892-4C54-A575F78FA988}"/>
          </ac:picMkLst>
        </pc:picChg>
        <pc:picChg chg="del mod topLvl">
          <ac:chgData name="Amal R Babu" userId="3a292d0a-112b-4bc3-bf38-7771656893d2" providerId="ADAL" clId="{D162B214-C9A7-49F9-941E-DB1B3FD1B793}" dt="2022-06-10T11:27:39.352" v="1875" actId="478"/>
          <ac:picMkLst>
            <pc:docMk/>
            <pc:sldMk cId="1093570434" sldId="269"/>
            <ac:picMk id="27" creationId="{449D58B3-91AF-37E2-CA5A-1C547DAD1EB3}"/>
          </ac:picMkLst>
        </pc:picChg>
        <pc:picChg chg="del mod topLvl">
          <ac:chgData name="Amal R Babu" userId="3a292d0a-112b-4bc3-bf38-7771656893d2" providerId="ADAL" clId="{D162B214-C9A7-49F9-941E-DB1B3FD1B793}" dt="2022-06-10T11:27:39.352" v="1875" actId="478"/>
          <ac:picMkLst>
            <pc:docMk/>
            <pc:sldMk cId="1093570434" sldId="269"/>
            <ac:picMk id="28" creationId="{3BB5E3FB-364C-67EB-C42C-4FEF30FF4045}"/>
          </ac:picMkLst>
        </pc:picChg>
        <pc:picChg chg="del mod topLvl">
          <ac:chgData name="Amal R Babu" userId="3a292d0a-112b-4bc3-bf38-7771656893d2" providerId="ADAL" clId="{D162B214-C9A7-49F9-941E-DB1B3FD1B793}" dt="2022-06-10T11:27:39.352" v="1875" actId="478"/>
          <ac:picMkLst>
            <pc:docMk/>
            <pc:sldMk cId="1093570434" sldId="269"/>
            <ac:picMk id="29" creationId="{3BED2166-CCB9-2267-523F-1AEC92973C18}"/>
          </ac:picMkLst>
        </pc:picChg>
        <pc:picChg chg="del mod topLvl">
          <ac:chgData name="Amal R Babu" userId="3a292d0a-112b-4bc3-bf38-7771656893d2" providerId="ADAL" clId="{D162B214-C9A7-49F9-941E-DB1B3FD1B793}" dt="2022-06-10T11:27:39.352" v="1875" actId="478"/>
          <ac:picMkLst>
            <pc:docMk/>
            <pc:sldMk cId="1093570434" sldId="269"/>
            <ac:picMk id="30" creationId="{F19AB26D-98B8-803A-2655-AFBC272D5ED7}"/>
          </ac:picMkLst>
        </pc:picChg>
        <pc:picChg chg="del mod topLvl">
          <ac:chgData name="Amal R Babu" userId="3a292d0a-112b-4bc3-bf38-7771656893d2" providerId="ADAL" clId="{D162B214-C9A7-49F9-941E-DB1B3FD1B793}" dt="2022-06-10T11:27:39.352" v="1875" actId="478"/>
          <ac:picMkLst>
            <pc:docMk/>
            <pc:sldMk cId="1093570434" sldId="269"/>
            <ac:picMk id="31" creationId="{5A8E085A-B925-BDF0-718B-06C18AEC70F5}"/>
          </ac:picMkLst>
        </pc:picChg>
        <pc:picChg chg="del mod topLvl">
          <ac:chgData name="Amal R Babu" userId="3a292d0a-112b-4bc3-bf38-7771656893d2" providerId="ADAL" clId="{D162B214-C9A7-49F9-941E-DB1B3FD1B793}" dt="2022-06-10T11:27:39.352" v="1875" actId="478"/>
          <ac:picMkLst>
            <pc:docMk/>
            <pc:sldMk cId="1093570434" sldId="269"/>
            <ac:picMk id="32" creationId="{798F502B-BE8A-C20C-8E0F-EE2A37A0A3B8}"/>
          </ac:picMkLst>
        </pc:picChg>
        <pc:picChg chg="del mod topLvl">
          <ac:chgData name="Amal R Babu" userId="3a292d0a-112b-4bc3-bf38-7771656893d2" providerId="ADAL" clId="{D162B214-C9A7-49F9-941E-DB1B3FD1B793}" dt="2022-06-10T11:27:39.352" v="1875" actId="478"/>
          <ac:picMkLst>
            <pc:docMk/>
            <pc:sldMk cId="1093570434" sldId="269"/>
            <ac:picMk id="33" creationId="{4102A5B5-08E2-A08A-E95C-CD756F40D9E1}"/>
          </ac:picMkLst>
        </pc:picChg>
        <pc:picChg chg="del mod topLvl">
          <ac:chgData name="Amal R Babu" userId="3a292d0a-112b-4bc3-bf38-7771656893d2" providerId="ADAL" clId="{D162B214-C9A7-49F9-941E-DB1B3FD1B793}" dt="2022-06-10T11:27:39.352" v="1875" actId="478"/>
          <ac:picMkLst>
            <pc:docMk/>
            <pc:sldMk cId="1093570434" sldId="269"/>
            <ac:picMk id="34" creationId="{8E6E13EB-439A-3706-1C42-60D6B9A21752}"/>
          </ac:picMkLst>
        </pc:picChg>
      </pc:sldChg>
      <pc:sldChg chg="addSp delSp modSp new mod setBg">
        <pc:chgData name="Amal R Babu" userId="3a292d0a-112b-4bc3-bf38-7771656893d2" providerId="ADAL" clId="{D162B214-C9A7-49F9-941E-DB1B3FD1B793}" dt="2022-06-10T13:32:44.439" v="1996" actId="108"/>
        <pc:sldMkLst>
          <pc:docMk/>
          <pc:sldMk cId="1082613525" sldId="270"/>
        </pc:sldMkLst>
        <pc:spChg chg="add mod topLvl">
          <ac:chgData name="Amal R Babu" userId="3a292d0a-112b-4bc3-bf38-7771656893d2" providerId="ADAL" clId="{D162B214-C9A7-49F9-941E-DB1B3FD1B793}" dt="2022-06-10T13:28:54.367" v="1970" actId="1076"/>
          <ac:spMkLst>
            <pc:docMk/>
            <pc:sldMk cId="1082613525" sldId="270"/>
            <ac:spMk id="2" creationId="{78774DA0-9B17-15B8-D66D-53969A153106}"/>
          </ac:spMkLst>
        </pc:spChg>
        <pc:spChg chg="add mod topLvl">
          <ac:chgData name="Amal R Babu" userId="3a292d0a-112b-4bc3-bf38-7771656893d2" providerId="ADAL" clId="{D162B214-C9A7-49F9-941E-DB1B3FD1B793}" dt="2022-06-10T13:32:44.439" v="1996" actId="108"/>
          <ac:spMkLst>
            <pc:docMk/>
            <pc:sldMk cId="1082613525" sldId="270"/>
            <ac:spMk id="3" creationId="{3C469AD5-0839-FABD-7598-F63CAD4CD42F}"/>
          </ac:spMkLst>
        </pc:spChg>
        <pc:grpChg chg="add del mod">
          <ac:chgData name="Amal R Babu" userId="3a292d0a-112b-4bc3-bf38-7771656893d2" providerId="ADAL" clId="{D162B214-C9A7-49F9-941E-DB1B3FD1B793}" dt="2022-06-10T11:40:02.625" v="1913" actId="165"/>
          <ac:grpSpMkLst>
            <pc:docMk/>
            <pc:sldMk cId="1082613525" sldId="270"/>
            <ac:grpSpMk id="4" creationId="{D4553A86-096B-55C6-2680-62E3DFD0366E}"/>
          </ac:grpSpMkLst>
        </pc:grpChg>
        <pc:picChg chg="add del mod ord">
          <ac:chgData name="Amal R Babu" userId="3a292d0a-112b-4bc3-bf38-7771656893d2" providerId="ADAL" clId="{D162B214-C9A7-49F9-941E-DB1B3FD1B793}" dt="2022-06-10T13:26:49.340" v="1961" actId="478"/>
          <ac:picMkLst>
            <pc:docMk/>
            <pc:sldMk cId="1082613525" sldId="270"/>
            <ac:picMk id="6" creationId="{C881945B-68E5-F093-0468-AD3399857A7C}"/>
          </ac:picMkLst>
        </pc:picChg>
        <pc:picChg chg="add mod">
          <ac:chgData name="Amal R Babu" userId="3a292d0a-112b-4bc3-bf38-7771656893d2" providerId="ADAL" clId="{D162B214-C9A7-49F9-941E-DB1B3FD1B793}" dt="2022-06-10T12:01:59.794" v="1920" actId="571"/>
          <ac:picMkLst>
            <pc:docMk/>
            <pc:sldMk cId="1082613525" sldId="270"/>
            <ac:picMk id="7" creationId="{6FD1A487-1955-18D7-FFC4-A948E9F70B14}"/>
          </ac:picMkLst>
        </pc:picChg>
        <pc:picChg chg="add del mod">
          <ac:chgData name="Amal R Babu" userId="3a292d0a-112b-4bc3-bf38-7771656893d2" providerId="ADAL" clId="{D162B214-C9A7-49F9-941E-DB1B3FD1B793}" dt="2022-06-10T12:05:15.248" v="1944" actId="478"/>
          <ac:picMkLst>
            <pc:docMk/>
            <pc:sldMk cId="1082613525" sldId="270"/>
            <ac:picMk id="9" creationId="{91692AC3-CF98-52DF-028C-D724104D3DFC}"/>
          </ac:picMkLst>
        </pc:picChg>
        <pc:picChg chg="add mod ord">
          <ac:chgData name="Amal R Babu" userId="3a292d0a-112b-4bc3-bf38-7771656893d2" providerId="ADAL" clId="{D162B214-C9A7-49F9-941E-DB1B3FD1B793}" dt="2022-06-10T13:28:12.067" v="1968" actId="1076"/>
          <ac:picMkLst>
            <pc:docMk/>
            <pc:sldMk cId="1082613525" sldId="270"/>
            <ac:picMk id="11" creationId="{D1A70D36-EE7B-B233-4261-65BB073FF3A6}"/>
          </ac:picMkLst>
        </pc:picChg>
        <pc:picChg chg="add mod ord">
          <ac:chgData name="Amal R Babu" userId="3a292d0a-112b-4bc3-bf38-7771656893d2" providerId="ADAL" clId="{D162B214-C9A7-49F9-941E-DB1B3FD1B793}" dt="2022-06-10T13:28:12.067" v="1968" actId="1076"/>
          <ac:picMkLst>
            <pc:docMk/>
            <pc:sldMk cId="1082613525" sldId="270"/>
            <ac:picMk id="13" creationId="{F8225887-D299-0B25-DC22-4006CE057080}"/>
          </ac:picMkLst>
        </pc:picChg>
        <pc:picChg chg="add del mod">
          <ac:chgData name="Amal R Babu" userId="3a292d0a-112b-4bc3-bf38-7771656893d2" providerId="ADAL" clId="{D162B214-C9A7-49F9-941E-DB1B3FD1B793}" dt="2022-06-10T13:28:45.391" v="1969" actId="478"/>
          <ac:picMkLst>
            <pc:docMk/>
            <pc:sldMk cId="1082613525" sldId="270"/>
            <ac:picMk id="15" creationId="{5565021E-E94E-D434-77CD-ECD04D76D85B}"/>
          </ac:picMkLst>
        </pc:picChg>
      </pc:sldChg>
      <pc:sldChg chg="addSp modSp new mod setBg">
        <pc:chgData name="Amal R Babu" userId="3a292d0a-112b-4bc3-bf38-7771656893d2" providerId="ADAL" clId="{D162B214-C9A7-49F9-941E-DB1B3FD1B793}" dt="2022-06-10T13:31:37.285" v="1986" actId="34135"/>
        <pc:sldMkLst>
          <pc:docMk/>
          <pc:sldMk cId="667523667" sldId="271"/>
        </pc:sldMkLst>
        <pc:spChg chg="add mod">
          <ac:chgData name="Amal R Babu" userId="3a292d0a-112b-4bc3-bf38-7771656893d2" providerId="ADAL" clId="{D162B214-C9A7-49F9-941E-DB1B3FD1B793}" dt="2022-06-10T13:30:59.356" v="1980" actId="207"/>
          <ac:spMkLst>
            <pc:docMk/>
            <pc:sldMk cId="667523667" sldId="271"/>
            <ac:spMk id="2" creationId="{A8D14752-4559-0E7E-B2ED-4B6E33CD51AA}"/>
          </ac:spMkLst>
        </pc:spChg>
        <pc:spChg chg="add mod">
          <ac:chgData name="Amal R Babu" userId="3a292d0a-112b-4bc3-bf38-7771656893d2" providerId="ADAL" clId="{D162B214-C9A7-49F9-941E-DB1B3FD1B793}" dt="2022-06-10T13:30:59.356" v="1980" actId="207"/>
          <ac:spMkLst>
            <pc:docMk/>
            <pc:sldMk cId="667523667" sldId="271"/>
            <ac:spMk id="3" creationId="{906106E4-E90E-A7B4-7C7B-178B77481C69}"/>
          </ac:spMkLst>
        </pc:spChg>
        <pc:spChg chg="add mod">
          <ac:chgData name="Amal R Babu" userId="3a292d0a-112b-4bc3-bf38-7771656893d2" providerId="ADAL" clId="{D162B214-C9A7-49F9-941E-DB1B3FD1B793}" dt="2022-06-10T13:30:59.356" v="1980" actId="207"/>
          <ac:spMkLst>
            <pc:docMk/>
            <pc:sldMk cId="667523667" sldId="271"/>
            <ac:spMk id="4" creationId="{DB3B4832-5F58-94D7-CF00-B5BB5DF2DFFA}"/>
          </ac:spMkLst>
        </pc:spChg>
        <pc:spChg chg="add mod">
          <ac:chgData name="Amal R Babu" userId="3a292d0a-112b-4bc3-bf38-7771656893d2" providerId="ADAL" clId="{D162B214-C9A7-49F9-941E-DB1B3FD1B793}" dt="2022-06-10T13:30:59.356" v="1980" actId="207"/>
          <ac:spMkLst>
            <pc:docMk/>
            <pc:sldMk cId="667523667" sldId="271"/>
            <ac:spMk id="5" creationId="{642F1FD8-5E81-0BDD-D961-E6A003CCA275}"/>
          </ac:spMkLst>
        </pc:spChg>
        <pc:spChg chg="add mod">
          <ac:chgData name="Amal R Babu" userId="3a292d0a-112b-4bc3-bf38-7771656893d2" providerId="ADAL" clId="{D162B214-C9A7-49F9-941E-DB1B3FD1B793}" dt="2022-06-10T13:30:59.356" v="1980" actId="207"/>
          <ac:spMkLst>
            <pc:docMk/>
            <pc:sldMk cId="667523667" sldId="271"/>
            <ac:spMk id="6" creationId="{D3DB8164-ED7F-2ED4-AFE2-A57F0167A818}"/>
          </ac:spMkLst>
        </pc:spChg>
        <pc:spChg chg="add mod">
          <ac:chgData name="Amal R Babu" userId="3a292d0a-112b-4bc3-bf38-7771656893d2" providerId="ADAL" clId="{D162B214-C9A7-49F9-941E-DB1B3FD1B793}" dt="2022-06-10T13:30:59.356" v="1980" actId="207"/>
          <ac:spMkLst>
            <pc:docMk/>
            <pc:sldMk cId="667523667" sldId="271"/>
            <ac:spMk id="7" creationId="{49CF8F01-9FD3-B770-77DB-D5BC0E3892D3}"/>
          </ac:spMkLst>
        </pc:spChg>
        <pc:spChg chg="mod">
          <ac:chgData name="Amal R Babu" userId="3a292d0a-112b-4bc3-bf38-7771656893d2" providerId="ADAL" clId="{D162B214-C9A7-49F9-941E-DB1B3FD1B793}" dt="2022-06-10T13:31:37.285" v="1986" actId="34135"/>
          <ac:spMkLst>
            <pc:docMk/>
            <pc:sldMk cId="667523667" sldId="271"/>
            <ac:spMk id="11" creationId="{7CF6089A-FB51-926B-1244-CF82E5548CC8}"/>
          </ac:spMkLst>
        </pc:spChg>
        <pc:spChg chg="mod">
          <ac:chgData name="Amal R Babu" userId="3a292d0a-112b-4bc3-bf38-7771656893d2" providerId="ADAL" clId="{D162B214-C9A7-49F9-941E-DB1B3FD1B793}" dt="2022-06-10T13:31:37.285" v="1986" actId="34135"/>
          <ac:spMkLst>
            <pc:docMk/>
            <pc:sldMk cId="667523667" sldId="271"/>
            <ac:spMk id="12" creationId="{B7345E9A-7A87-2D80-9EE5-9D81DEB62232}"/>
          </ac:spMkLst>
        </pc:spChg>
        <pc:spChg chg="mod">
          <ac:chgData name="Amal R Babu" userId="3a292d0a-112b-4bc3-bf38-7771656893d2" providerId="ADAL" clId="{D162B214-C9A7-49F9-941E-DB1B3FD1B793}" dt="2022-06-10T13:31:37.285" v="1986" actId="34135"/>
          <ac:spMkLst>
            <pc:docMk/>
            <pc:sldMk cId="667523667" sldId="271"/>
            <ac:spMk id="13" creationId="{BE845AE3-D7A8-227A-1DE9-1CF7CC92D860}"/>
          </ac:spMkLst>
        </pc:spChg>
        <pc:spChg chg="mod">
          <ac:chgData name="Amal R Babu" userId="3a292d0a-112b-4bc3-bf38-7771656893d2" providerId="ADAL" clId="{D162B214-C9A7-49F9-941E-DB1B3FD1B793}" dt="2022-06-10T13:31:37.285" v="1986" actId="34135"/>
          <ac:spMkLst>
            <pc:docMk/>
            <pc:sldMk cId="667523667" sldId="271"/>
            <ac:spMk id="14" creationId="{03CAB54E-67C5-3E76-DAB0-38B9AB0F5EC2}"/>
          </ac:spMkLst>
        </pc:spChg>
        <pc:spChg chg="mod">
          <ac:chgData name="Amal R Babu" userId="3a292d0a-112b-4bc3-bf38-7771656893d2" providerId="ADAL" clId="{D162B214-C9A7-49F9-941E-DB1B3FD1B793}" dt="2022-06-10T13:31:37.285" v="1986" actId="34135"/>
          <ac:spMkLst>
            <pc:docMk/>
            <pc:sldMk cId="667523667" sldId="271"/>
            <ac:spMk id="15" creationId="{49F1ACDE-A826-1254-149C-E95218D0D0AE}"/>
          </ac:spMkLst>
        </pc:spChg>
        <pc:spChg chg="mod">
          <ac:chgData name="Amal R Babu" userId="3a292d0a-112b-4bc3-bf38-7771656893d2" providerId="ADAL" clId="{D162B214-C9A7-49F9-941E-DB1B3FD1B793}" dt="2022-06-10T13:31:37.285" v="1986" actId="34135"/>
          <ac:spMkLst>
            <pc:docMk/>
            <pc:sldMk cId="667523667" sldId="271"/>
            <ac:spMk id="16" creationId="{17EEF43F-3516-0BFB-C03D-332E4A7434CE}"/>
          </ac:spMkLst>
        </pc:spChg>
        <pc:spChg chg="mod">
          <ac:chgData name="Amal R Babu" userId="3a292d0a-112b-4bc3-bf38-7771656893d2" providerId="ADAL" clId="{D162B214-C9A7-49F9-941E-DB1B3FD1B793}" dt="2022-06-10T13:31:37.285" v="1986" actId="34135"/>
          <ac:spMkLst>
            <pc:docMk/>
            <pc:sldMk cId="667523667" sldId="271"/>
            <ac:spMk id="17" creationId="{98397CBE-885B-7906-A707-9E5582B588E4}"/>
          </ac:spMkLst>
        </pc:spChg>
        <pc:spChg chg="mod">
          <ac:chgData name="Amal R Babu" userId="3a292d0a-112b-4bc3-bf38-7771656893d2" providerId="ADAL" clId="{D162B214-C9A7-49F9-941E-DB1B3FD1B793}" dt="2022-06-10T13:31:37.285" v="1986" actId="34135"/>
          <ac:spMkLst>
            <pc:docMk/>
            <pc:sldMk cId="667523667" sldId="271"/>
            <ac:spMk id="18" creationId="{2502FB94-6213-D418-F1DC-48191ED1C457}"/>
          </ac:spMkLst>
        </pc:spChg>
        <pc:spChg chg="mod">
          <ac:chgData name="Amal R Babu" userId="3a292d0a-112b-4bc3-bf38-7771656893d2" providerId="ADAL" clId="{D162B214-C9A7-49F9-941E-DB1B3FD1B793}" dt="2022-06-10T13:31:37.285" v="1986" actId="34135"/>
          <ac:spMkLst>
            <pc:docMk/>
            <pc:sldMk cId="667523667" sldId="271"/>
            <ac:spMk id="19" creationId="{70C5C591-990A-9DCD-E055-3E4E116CA1F1}"/>
          </ac:spMkLst>
        </pc:spChg>
        <pc:spChg chg="mod">
          <ac:chgData name="Amal R Babu" userId="3a292d0a-112b-4bc3-bf38-7771656893d2" providerId="ADAL" clId="{D162B214-C9A7-49F9-941E-DB1B3FD1B793}" dt="2022-06-10T13:31:37.285" v="1986" actId="34135"/>
          <ac:spMkLst>
            <pc:docMk/>
            <pc:sldMk cId="667523667" sldId="271"/>
            <ac:spMk id="20" creationId="{8D44CC86-1F22-652D-9598-014A9AFB7493}"/>
          </ac:spMkLst>
        </pc:spChg>
        <pc:spChg chg="mod">
          <ac:chgData name="Amal R Babu" userId="3a292d0a-112b-4bc3-bf38-7771656893d2" providerId="ADAL" clId="{D162B214-C9A7-49F9-941E-DB1B3FD1B793}" dt="2022-06-10T13:31:37.285" v="1986" actId="34135"/>
          <ac:spMkLst>
            <pc:docMk/>
            <pc:sldMk cId="667523667" sldId="271"/>
            <ac:spMk id="21" creationId="{26343384-C7F4-C3D1-13D2-DCAFB4A61A4C}"/>
          </ac:spMkLst>
        </pc:spChg>
        <pc:spChg chg="mod">
          <ac:chgData name="Amal R Babu" userId="3a292d0a-112b-4bc3-bf38-7771656893d2" providerId="ADAL" clId="{D162B214-C9A7-49F9-941E-DB1B3FD1B793}" dt="2022-06-10T13:31:37.285" v="1986" actId="34135"/>
          <ac:spMkLst>
            <pc:docMk/>
            <pc:sldMk cId="667523667" sldId="271"/>
            <ac:spMk id="22" creationId="{41A19175-07E6-F560-8E0B-DDE81D38FE21}"/>
          </ac:spMkLst>
        </pc:spChg>
        <pc:spChg chg="mod">
          <ac:chgData name="Amal R Babu" userId="3a292d0a-112b-4bc3-bf38-7771656893d2" providerId="ADAL" clId="{D162B214-C9A7-49F9-941E-DB1B3FD1B793}" dt="2022-06-10T13:31:37.285" v="1986" actId="34135"/>
          <ac:spMkLst>
            <pc:docMk/>
            <pc:sldMk cId="667523667" sldId="271"/>
            <ac:spMk id="23" creationId="{4E0D663D-C88A-099D-1AC9-C4008E92D7D9}"/>
          </ac:spMkLst>
        </pc:spChg>
        <pc:spChg chg="mod">
          <ac:chgData name="Amal R Babu" userId="3a292d0a-112b-4bc3-bf38-7771656893d2" providerId="ADAL" clId="{D162B214-C9A7-49F9-941E-DB1B3FD1B793}" dt="2022-06-10T13:31:37.285" v="1986" actId="34135"/>
          <ac:spMkLst>
            <pc:docMk/>
            <pc:sldMk cId="667523667" sldId="271"/>
            <ac:spMk id="24" creationId="{B80E4E45-FBBC-96CD-73DA-B78BA6031AF4}"/>
          </ac:spMkLst>
        </pc:spChg>
        <pc:spChg chg="mod">
          <ac:chgData name="Amal R Babu" userId="3a292d0a-112b-4bc3-bf38-7771656893d2" providerId="ADAL" clId="{D162B214-C9A7-49F9-941E-DB1B3FD1B793}" dt="2022-06-10T13:31:37.285" v="1986" actId="34135"/>
          <ac:spMkLst>
            <pc:docMk/>
            <pc:sldMk cId="667523667" sldId="271"/>
            <ac:spMk id="25" creationId="{3FF7FAA0-AF8E-99AA-175A-52DF4CD9D46F}"/>
          </ac:spMkLst>
        </pc:spChg>
        <pc:spChg chg="mod">
          <ac:chgData name="Amal R Babu" userId="3a292d0a-112b-4bc3-bf38-7771656893d2" providerId="ADAL" clId="{D162B214-C9A7-49F9-941E-DB1B3FD1B793}" dt="2022-06-10T13:31:37.285" v="1986" actId="34135"/>
          <ac:spMkLst>
            <pc:docMk/>
            <pc:sldMk cId="667523667" sldId="271"/>
            <ac:spMk id="26" creationId="{00C17B56-3F9B-1B8E-518B-1030210CB1D0}"/>
          </ac:spMkLst>
        </pc:spChg>
        <pc:spChg chg="mod">
          <ac:chgData name="Amal R Babu" userId="3a292d0a-112b-4bc3-bf38-7771656893d2" providerId="ADAL" clId="{D162B214-C9A7-49F9-941E-DB1B3FD1B793}" dt="2022-06-10T13:31:37.285" v="1986" actId="34135"/>
          <ac:spMkLst>
            <pc:docMk/>
            <pc:sldMk cId="667523667" sldId="271"/>
            <ac:spMk id="27" creationId="{C854621B-E71F-8B3B-CDDE-42D3B825A0C2}"/>
          </ac:spMkLst>
        </pc:spChg>
        <pc:spChg chg="mod">
          <ac:chgData name="Amal R Babu" userId="3a292d0a-112b-4bc3-bf38-7771656893d2" providerId="ADAL" clId="{D162B214-C9A7-49F9-941E-DB1B3FD1B793}" dt="2022-06-10T13:31:37.285" v="1986" actId="34135"/>
          <ac:spMkLst>
            <pc:docMk/>
            <pc:sldMk cId="667523667" sldId="271"/>
            <ac:spMk id="28" creationId="{BD00DCE4-5F1A-C473-42DC-B7404BA08930}"/>
          </ac:spMkLst>
        </pc:spChg>
        <pc:spChg chg="mod">
          <ac:chgData name="Amal R Babu" userId="3a292d0a-112b-4bc3-bf38-7771656893d2" providerId="ADAL" clId="{D162B214-C9A7-49F9-941E-DB1B3FD1B793}" dt="2022-06-10T13:31:37.285" v="1986" actId="34135"/>
          <ac:spMkLst>
            <pc:docMk/>
            <pc:sldMk cId="667523667" sldId="271"/>
            <ac:spMk id="29" creationId="{B5BAED5A-2C01-7AA6-D885-3B8E17023F4D}"/>
          </ac:spMkLst>
        </pc:spChg>
        <pc:spChg chg="mod">
          <ac:chgData name="Amal R Babu" userId="3a292d0a-112b-4bc3-bf38-7771656893d2" providerId="ADAL" clId="{D162B214-C9A7-49F9-941E-DB1B3FD1B793}" dt="2022-06-10T13:31:37.285" v="1986" actId="34135"/>
          <ac:spMkLst>
            <pc:docMk/>
            <pc:sldMk cId="667523667" sldId="271"/>
            <ac:spMk id="30" creationId="{35C7ECC6-33CD-516B-8942-8E9778EE40AC}"/>
          </ac:spMkLst>
        </pc:spChg>
        <pc:spChg chg="mod">
          <ac:chgData name="Amal R Babu" userId="3a292d0a-112b-4bc3-bf38-7771656893d2" providerId="ADAL" clId="{D162B214-C9A7-49F9-941E-DB1B3FD1B793}" dt="2022-06-10T13:31:37.285" v="1986" actId="34135"/>
          <ac:spMkLst>
            <pc:docMk/>
            <pc:sldMk cId="667523667" sldId="271"/>
            <ac:spMk id="31" creationId="{70CEDCEF-6693-6580-3896-C517684620AE}"/>
          </ac:spMkLst>
        </pc:spChg>
        <pc:spChg chg="mod">
          <ac:chgData name="Amal R Babu" userId="3a292d0a-112b-4bc3-bf38-7771656893d2" providerId="ADAL" clId="{D162B214-C9A7-49F9-941E-DB1B3FD1B793}" dt="2022-06-10T13:31:37.285" v="1986" actId="34135"/>
          <ac:spMkLst>
            <pc:docMk/>
            <pc:sldMk cId="667523667" sldId="271"/>
            <ac:spMk id="32" creationId="{4AF95217-82BD-7C39-AF04-CC8DD1FC82FD}"/>
          </ac:spMkLst>
        </pc:spChg>
        <pc:spChg chg="mod">
          <ac:chgData name="Amal R Babu" userId="3a292d0a-112b-4bc3-bf38-7771656893d2" providerId="ADAL" clId="{D162B214-C9A7-49F9-941E-DB1B3FD1B793}" dt="2022-06-10T13:31:37.285" v="1986" actId="34135"/>
          <ac:spMkLst>
            <pc:docMk/>
            <pc:sldMk cId="667523667" sldId="271"/>
            <ac:spMk id="33" creationId="{FF95A256-3AC5-4735-8BFC-87027D552870}"/>
          </ac:spMkLst>
        </pc:spChg>
        <pc:spChg chg="mod">
          <ac:chgData name="Amal R Babu" userId="3a292d0a-112b-4bc3-bf38-7771656893d2" providerId="ADAL" clId="{D162B214-C9A7-49F9-941E-DB1B3FD1B793}" dt="2022-06-10T13:31:37.285" v="1986" actId="34135"/>
          <ac:spMkLst>
            <pc:docMk/>
            <pc:sldMk cId="667523667" sldId="271"/>
            <ac:spMk id="34" creationId="{45803F26-9FF5-E3DC-0D43-AE9B8696FF19}"/>
          </ac:spMkLst>
        </pc:spChg>
        <pc:spChg chg="mod">
          <ac:chgData name="Amal R Babu" userId="3a292d0a-112b-4bc3-bf38-7771656893d2" providerId="ADAL" clId="{D162B214-C9A7-49F9-941E-DB1B3FD1B793}" dt="2022-06-10T13:31:37.285" v="1986" actId="34135"/>
          <ac:spMkLst>
            <pc:docMk/>
            <pc:sldMk cId="667523667" sldId="271"/>
            <ac:spMk id="35" creationId="{540D6F59-34B4-0456-CF25-75FBF370930C}"/>
          </ac:spMkLst>
        </pc:spChg>
        <pc:spChg chg="mod">
          <ac:chgData name="Amal R Babu" userId="3a292d0a-112b-4bc3-bf38-7771656893d2" providerId="ADAL" clId="{D162B214-C9A7-49F9-941E-DB1B3FD1B793}" dt="2022-06-10T13:31:37.285" v="1986" actId="34135"/>
          <ac:spMkLst>
            <pc:docMk/>
            <pc:sldMk cId="667523667" sldId="271"/>
            <ac:spMk id="36" creationId="{E82330D4-5B93-EA32-24F5-C68AEB14C884}"/>
          </ac:spMkLst>
        </pc:spChg>
        <pc:spChg chg="mod">
          <ac:chgData name="Amal R Babu" userId="3a292d0a-112b-4bc3-bf38-7771656893d2" providerId="ADAL" clId="{D162B214-C9A7-49F9-941E-DB1B3FD1B793}" dt="2022-06-10T13:31:37.285" v="1986" actId="34135"/>
          <ac:spMkLst>
            <pc:docMk/>
            <pc:sldMk cId="667523667" sldId="271"/>
            <ac:spMk id="37" creationId="{CB48C085-E072-EC06-781C-70D761E69BC7}"/>
          </ac:spMkLst>
        </pc:spChg>
        <pc:spChg chg="mod">
          <ac:chgData name="Amal R Babu" userId="3a292d0a-112b-4bc3-bf38-7771656893d2" providerId="ADAL" clId="{D162B214-C9A7-49F9-941E-DB1B3FD1B793}" dt="2022-06-10T13:31:37.285" v="1986" actId="34135"/>
          <ac:spMkLst>
            <pc:docMk/>
            <pc:sldMk cId="667523667" sldId="271"/>
            <ac:spMk id="38" creationId="{434D7B97-5863-1A37-AFFB-C14101AD4CAE}"/>
          </ac:spMkLst>
        </pc:spChg>
        <pc:spChg chg="mod">
          <ac:chgData name="Amal R Babu" userId="3a292d0a-112b-4bc3-bf38-7771656893d2" providerId="ADAL" clId="{D162B214-C9A7-49F9-941E-DB1B3FD1B793}" dt="2022-06-10T13:31:37.285" v="1986" actId="34135"/>
          <ac:spMkLst>
            <pc:docMk/>
            <pc:sldMk cId="667523667" sldId="271"/>
            <ac:spMk id="39" creationId="{ECA6EA9C-5F2C-3F9F-A10B-540C6927AC7D}"/>
          </ac:spMkLst>
        </pc:spChg>
        <pc:spChg chg="mod">
          <ac:chgData name="Amal R Babu" userId="3a292d0a-112b-4bc3-bf38-7771656893d2" providerId="ADAL" clId="{D162B214-C9A7-49F9-941E-DB1B3FD1B793}" dt="2022-06-10T13:31:37.285" v="1986" actId="34135"/>
          <ac:spMkLst>
            <pc:docMk/>
            <pc:sldMk cId="667523667" sldId="271"/>
            <ac:spMk id="40" creationId="{E9E0D568-2BDE-1250-90B1-090E1D3E8856}"/>
          </ac:spMkLst>
        </pc:spChg>
        <pc:spChg chg="mod">
          <ac:chgData name="Amal R Babu" userId="3a292d0a-112b-4bc3-bf38-7771656893d2" providerId="ADAL" clId="{D162B214-C9A7-49F9-941E-DB1B3FD1B793}" dt="2022-06-10T13:31:37.285" v="1986" actId="34135"/>
          <ac:spMkLst>
            <pc:docMk/>
            <pc:sldMk cId="667523667" sldId="271"/>
            <ac:spMk id="41" creationId="{3A37AFF5-D1AE-0810-8046-DC399AE4A1A7}"/>
          </ac:spMkLst>
        </pc:spChg>
        <pc:spChg chg="mod">
          <ac:chgData name="Amal R Babu" userId="3a292d0a-112b-4bc3-bf38-7771656893d2" providerId="ADAL" clId="{D162B214-C9A7-49F9-941E-DB1B3FD1B793}" dt="2022-06-10T13:31:37.285" v="1986" actId="34135"/>
          <ac:spMkLst>
            <pc:docMk/>
            <pc:sldMk cId="667523667" sldId="271"/>
            <ac:spMk id="42" creationId="{B8FF9716-FED7-6017-CEAD-8C4216AD1A2E}"/>
          </ac:spMkLst>
        </pc:spChg>
        <pc:spChg chg="mod">
          <ac:chgData name="Amal R Babu" userId="3a292d0a-112b-4bc3-bf38-7771656893d2" providerId="ADAL" clId="{D162B214-C9A7-49F9-941E-DB1B3FD1B793}" dt="2022-06-10T13:31:37.285" v="1986" actId="34135"/>
          <ac:spMkLst>
            <pc:docMk/>
            <pc:sldMk cId="667523667" sldId="271"/>
            <ac:spMk id="43" creationId="{015795C4-F424-FEFC-E3F3-46D536CF18E8}"/>
          </ac:spMkLst>
        </pc:spChg>
        <pc:spChg chg="mod">
          <ac:chgData name="Amal R Babu" userId="3a292d0a-112b-4bc3-bf38-7771656893d2" providerId="ADAL" clId="{D162B214-C9A7-49F9-941E-DB1B3FD1B793}" dt="2022-06-10T13:31:37.285" v="1986" actId="34135"/>
          <ac:spMkLst>
            <pc:docMk/>
            <pc:sldMk cId="667523667" sldId="271"/>
            <ac:spMk id="44" creationId="{0B39D570-4DD0-DE71-3EB1-C6F920399F81}"/>
          </ac:spMkLst>
        </pc:spChg>
        <pc:spChg chg="mod">
          <ac:chgData name="Amal R Babu" userId="3a292d0a-112b-4bc3-bf38-7771656893d2" providerId="ADAL" clId="{D162B214-C9A7-49F9-941E-DB1B3FD1B793}" dt="2022-06-10T13:31:37.285" v="1986" actId="34135"/>
          <ac:spMkLst>
            <pc:docMk/>
            <pc:sldMk cId="667523667" sldId="271"/>
            <ac:spMk id="45" creationId="{579897DE-7D2B-0C2B-FECF-7F4B0857A126}"/>
          </ac:spMkLst>
        </pc:spChg>
        <pc:spChg chg="mod">
          <ac:chgData name="Amal R Babu" userId="3a292d0a-112b-4bc3-bf38-7771656893d2" providerId="ADAL" clId="{D162B214-C9A7-49F9-941E-DB1B3FD1B793}" dt="2022-06-10T13:31:37.285" v="1986" actId="34135"/>
          <ac:spMkLst>
            <pc:docMk/>
            <pc:sldMk cId="667523667" sldId="271"/>
            <ac:spMk id="46" creationId="{6BC736D8-D851-9EFB-AF5B-379A6923D412}"/>
          </ac:spMkLst>
        </pc:spChg>
        <pc:spChg chg="mod">
          <ac:chgData name="Amal R Babu" userId="3a292d0a-112b-4bc3-bf38-7771656893d2" providerId="ADAL" clId="{D162B214-C9A7-49F9-941E-DB1B3FD1B793}" dt="2022-06-10T13:31:37.285" v="1986" actId="34135"/>
          <ac:spMkLst>
            <pc:docMk/>
            <pc:sldMk cId="667523667" sldId="271"/>
            <ac:spMk id="47" creationId="{0A67C1EA-6DB4-404C-7429-AB402BB530B0}"/>
          </ac:spMkLst>
        </pc:spChg>
        <pc:spChg chg="mod">
          <ac:chgData name="Amal R Babu" userId="3a292d0a-112b-4bc3-bf38-7771656893d2" providerId="ADAL" clId="{D162B214-C9A7-49F9-941E-DB1B3FD1B793}" dt="2022-06-10T13:31:37.285" v="1986" actId="34135"/>
          <ac:spMkLst>
            <pc:docMk/>
            <pc:sldMk cId="667523667" sldId="271"/>
            <ac:spMk id="48" creationId="{F5B958CB-B43F-80D9-946C-5B6E629AC837}"/>
          </ac:spMkLst>
        </pc:spChg>
        <pc:spChg chg="mod">
          <ac:chgData name="Amal R Babu" userId="3a292d0a-112b-4bc3-bf38-7771656893d2" providerId="ADAL" clId="{D162B214-C9A7-49F9-941E-DB1B3FD1B793}" dt="2022-06-10T13:31:37.285" v="1986" actId="34135"/>
          <ac:spMkLst>
            <pc:docMk/>
            <pc:sldMk cId="667523667" sldId="271"/>
            <ac:spMk id="49" creationId="{7CF6D245-5BFA-BD8F-EBC3-7FC0517B0939}"/>
          </ac:spMkLst>
        </pc:spChg>
        <pc:spChg chg="mod">
          <ac:chgData name="Amal R Babu" userId="3a292d0a-112b-4bc3-bf38-7771656893d2" providerId="ADAL" clId="{D162B214-C9A7-49F9-941E-DB1B3FD1B793}" dt="2022-06-10T13:31:37.285" v="1986" actId="34135"/>
          <ac:spMkLst>
            <pc:docMk/>
            <pc:sldMk cId="667523667" sldId="271"/>
            <ac:spMk id="50" creationId="{9C010B41-8540-296D-FF38-89EEAB146F4A}"/>
          </ac:spMkLst>
        </pc:spChg>
        <pc:spChg chg="mod">
          <ac:chgData name="Amal R Babu" userId="3a292d0a-112b-4bc3-bf38-7771656893d2" providerId="ADAL" clId="{D162B214-C9A7-49F9-941E-DB1B3FD1B793}" dt="2022-06-10T13:31:37.285" v="1986" actId="34135"/>
          <ac:spMkLst>
            <pc:docMk/>
            <pc:sldMk cId="667523667" sldId="271"/>
            <ac:spMk id="51" creationId="{DDA3FCCD-9423-3F72-C828-959F3B40ACE6}"/>
          </ac:spMkLst>
        </pc:spChg>
        <pc:spChg chg="mod">
          <ac:chgData name="Amal R Babu" userId="3a292d0a-112b-4bc3-bf38-7771656893d2" providerId="ADAL" clId="{D162B214-C9A7-49F9-941E-DB1B3FD1B793}" dt="2022-06-10T13:31:37.285" v="1986" actId="34135"/>
          <ac:spMkLst>
            <pc:docMk/>
            <pc:sldMk cId="667523667" sldId="271"/>
            <ac:spMk id="52" creationId="{D669D79F-9AC6-EEBE-C864-2A67C819D0B1}"/>
          </ac:spMkLst>
        </pc:spChg>
        <pc:spChg chg="mod">
          <ac:chgData name="Amal R Babu" userId="3a292d0a-112b-4bc3-bf38-7771656893d2" providerId="ADAL" clId="{D162B214-C9A7-49F9-941E-DB1B3FD1B793}" dt="2022-06-10T13:31:37.285" v="1986" actId="34135"/>
          <ac:spMkLst>
            <pc:docMk/>
            <pc:sldMk cId="667523667" sldId="271"/>
            <ac:spMk id="53" creationId="{A645430D-A161-5767-2726-3BE73DBC41A2}"/>
          </ac:spMkLst>
        </pc:spChg>
        <pc:spChg chg="mod">
          <ac:chgData name="Amal R Babu" userId="3a292d0a-112b-4bc3-bf38-7771656893d2" providerId="ADAL" clId="{D162B214-C9A7-49F9-941E-DB1B3FD1B793}" dt="2022-06-10T13:31:37.285" v="1986" actId="34135"/>
          <ac:spMkLst>
            <pc:docMk/>
            <pc:sldMk cId="667523667" sldId="271"/>
            <ac:spMk id="54" creationId="{E483C431-F063-6133-4A14-2E3866BC2420}"/>
          </ac:spMkLst>
        </pc:spChg>
        <pc:spChg chg="mod">
          <ac:chgData name="Amal R Babu" userId="3a292d0a-112b-4bc3-bf38-7771656893d2" providerId="ADAL" clId="{D162B214-C9A7-49F9-941E-DB1B3FD1B793}" dt="2022-06-10T13:31:37.285" v="1986" actId="34135"/>
          <ac:spMkLst>
            <pc:docMk/>
            <pc:sldMk cId="667523667" sldId="271"/>
            <ac:spMk id="55" creationId="{94999928-7CE7-8F55-7F87-39223786C3B7}"/>
          </ac:spMkLst>
        </pc:spChg>
        <pc:spChg chg="mod">
          <ac:chgData name="Amal R Babu" userId="3a292d0a-112b-4bc3-bf38-7771656893d2" providerId="ADAL" clId="{D162B214-C9A7-49F9-941E-DB1B3FD1B793}" dt="2022-06-10T13:31:37.285" v="1986" actId="34135"/>
          <ac:spMkLst>
            <pc:docMk/>
            <pc:sldMk cId="667523667" sldId="271"/>
            <ac:spMk id="56" creationId="{7E7984B3-FA99-EFAF-CDC8-472F9B5E3C12}"/>
          </ac:spMkLst>
        </pc:spChg>
        <pc:spChg chg="mod">
          <ac:chgData name="Amal R Babu" userId="3a292d0a-112b-4bc3-bf38-7771656893d2" providerId="ADAL" clId="{D162B214-C9A7-49F9-941E-DB1B3FD1B793}" dt="2022-06-10T13:31:37.285" v="1986" actId="34135"/>
          <ac:spMkLst>
            <pc:docMk/>
            <pc:sldMk cId="667523667" sldId="271"/>
            <ac:spMk id="57" creationId="{96036360-8F21-2AB1-B081-093D15DEB80A}"/>
          </ac:spMkLst>
        </pc:spChg>
        <pc:spChg chg="mod">
          <ac:chgData name="Amal R Babu" userId="3a292d0a-112b-4bc3-bf38-7771656893d2" providerId="ADAL" clId="{D162B214-C9A7-49F9-941E-DB1B3FD1B793}" dt="2022-06-10T13:31:37.285" v="1986" actId="34135"/>
          <ac:spMkLst>
            <pc:docMk/>
            <pc:sldMk cId="667523667" sldId="271"/>
            <ac:spMk id="58" creationId="{E69011EE-A882-589A-F9BA-D75345051E8A}"/>
          </ac:spMkLst>
        </pc:spChg>
        <pc:spChg chg="mod">
          <ac:chgData name="Amal R Babu" userId="3a292d0a-112b-4bc3-bf38-7771656893d2" providerId="ADAL" clId="{D162B214-C9A7-49F9-941E-DB1B3FD1B793}" dt="2022-06-10T13:31:37.285" v="1986" actId="34135"/>
          <ac:spMkLst>
            <pc:docMk/>
            <pc:sldMk cId="667523667" sldId="271"/>
            <ac:spMk id="59" creationId="{8F126E5A-BBD6-BD42-0B90-B27A3AFD2F05}"/>
          </ac:spMkLst>
        </pc:spChg>
        <pc:spChg chg="mod">
          <ac:chgData name="Amal R Babu" userId="3a292d0a-112b-4bc3-bf38-7771656893d2" providerId="ADAL" clId="{D162B214-C9A7-49F9-941E-DB1B3FD1B793}" dt="2022-06-10T13:31:37.285" v="1986" actId="34135"/>
          <ac:spMkLst>
            <pc:docMk/>
            <pc:sldMk cId="667523667" sldId="271"/>
            <ac:spMk id="60" creationId="{19377C65-C39E-FC10-F40C-21FADF43C60A}"/>
          </ac:spMkLst>
        </pc:spChg>
        <pc:spChg chg="mod">
          <ac:chgData name="Amal R Babu" userId="3a292d0a-112b-4bc3-bf38-7771656893d2" providerId="ADAL" clId="{D162B214-C9A7-49F9-941E-DB1B3FD1B793}" dt="2022-06-10T13:31:37.285" v="1986" actId="34135"/>
          <ac:spMkLst>
            <pc:docMk/>
            <pc:sldMk cId="667523667" sldId="271"/>
            <ac:spMk id="61" creationId="{B6D0E4C3-7D47-21DC-B87D-E4B512D55D76}"/>
          </ac:spMkLst>
        </pc:spChg>
        <pc:spChg chg="mod">
          <ac:chgData name="Amal R Babu" userId="3a292d0a-112b-4bc3-bf38-7771656893d2" providerId="ADAL" clId="{D162B214-C9A7-49F9-941E-DB1B3FD1B793}" dt="2022-06-10T13:31:37.285" v="1986" actId="34135"/>
          <ac:spMkLst>
            <pc:docMk/>
            <pc:sldMk cId="667523667" sldId="271"/>
            <ac:spMk id="62" creationId="{46EA51A2-539E-A40B-E1FD-79582CE55ECE}"/>
          </ac:spMkLst>
        </pc:spChg>
        <pc:spChg chg="mod">
          <ac:chgData name="Amal R Babu" userId="3a292d0a-112b-4bc3-bf38-7771656893d2" providerId="ADAL" clId="{D162B214-C9A7-49F9-941E-DB1B3FD1B793}" dt="2022-06-10T13:31:37.285" v="1986" actId="34135"/>
          <ac:spMkLst>
            <pc:docMk/>
            <pc:sldMk cId="667523667" sldId="271"/>
            <ac:spMk id="63" creationId="{5714CF3F-DD02-B143-708A-B1392E81D257}"/>
          </ac:spMkLst>
        </pc:spChg>
        <pc:spChg chg="mod">
          <ac:chgData name="Amal R Babu" userId="3a292d0a-112b-4bc3-bf38-7771656893d2" providerId="ADAL" clId="{D162B214-C9A7-49F9-941E-DB1B3FD1B793}" dt="2022-06-10T13:31:37.285" v="1986" actId="34135"/>
          <ac:spMkLst>
            <pc:docMk/>
            <pc:sldMk cId="667523667" sldId="271"/>
            <ac:spMk id="64" creationId="{C3221CEF-819E-A421-33E6-2A81A781990D}"/>
          </ac:spMkLst>
        </pc:spChg>
        <pc:spChg chg="mod">
          <ac:chgData name="Amal R Babu" userId="3a292d0a-112b-4bc3-bf38-7771656893d2" providerId="ADAL" clId="{D162B214-C9A7-49F9-941E-DB1B3FD1B793}" dt="2022-06-10T13:31:37.285" v="1986" actId="34135"/>
          <ac:spMkLst>
            <pc:docMk/>
            <pc:sldMk cId="667523667" sldId="271"/>
            <ac:spMk id="65" creationId="{E836AB1F-65AD-FF46-2237-4E9E113AD920}"/>
          </ac:spMkLst>
        </pc:spChg>
        <pc:spChg chg="mod">
          <ac:chgData name="Amal R Babu" userId="3a292d0a-112b-4bc3-bf38-7771656893d2" providerId="ADAL" clId="{D162B214-C9A7-49F9-941E-DB1B3FD1B793}" dt="2022-06-10T13:31:37.285" v="1986" actId="34135"/>
          <ac:spMkLst>
            <pc:docMk/>
            <pc:sldMk cId="667523667" sldId="271"/>
            <ac:spMk id="66" creationId="{CF63FAD2-1F39-ED52-3ED0-A49E75100179}"/>
          </ac:spMkLst>
        </pc:spChg>
        <pc:spChg chg="mod">
          <ac:chgData name="Amal R Babu" userId="3a292d0a-112b-4bc3-bf38-7771656893d2" providerId="ADAL" clId="{D162B214-C9A7-49F9-941E-DB1B3FD1B793}" dt="2022-06-10T13:31:37.285" v="1986" actId="34135"/>
          <ac:spMkLst>
            <pc:docMk/>
            <pc:sldMk cId="667523667" sldId="271"/>
            <ac:spMk id="67" creationId="{00E464CF-49FB-6202-820D-79702A8AE8E6}"/>
          </ac:spMkLst>
        </pc:spChg>
        <pc:spChg chg="mod">
          <ac:chgData name="Amal R Babu" userId="3a292d0a-112b-4bc3-bf38-7771656893d2" providerId="ADAL" clId="{D162B214-C9A7-49F9-941E-DB1B3FD1B793}" dt="2022-06-10T13:31:37.285" v="1986" actId="34135"/>
          <ac:spMkLst>
            <pc:docMk/>
            <pc:sldMk cId="667523667" sldId="271"/>
            <ac:spMk id="68" creationId="{E325E186-EAA2-6ADD-DE13-A24AA4201D59}"/>
          </ac:spMkLst>
        </pc:spChg>
        <pc:spChg chg="mod">
          <ac:chgData name="Amal R Babu" userId="3a292d0a-112b-4bc3-bf38-7771656893d2" providerId="ADAL" clId="{D162B214-C9A7-49F9-941E-DB1B3FD1B793}" dt="2022-06-10T13:31:37.285" v="1986" actId="34135"/>
          <ac:spMkLst>
            <pc:docMk/>
            <pc:sldMk cId="667523667" sldId="271"/>
            <ac:spMk id="69" creationId="{A491A719-2D1C-4F80-DF93-4D91B0ED6158}"/>
          </ac:spMkLst>
        </pc:spChg>
        <pc:spChg chg="mod">
          <ac:chgData name="Amal R Babu" userId="3a292d0a-112b-4bc3-bf38-7771656893d2" providerId="ADAL" clId="{D162B214-C9A7-49F9-941E-DB1B3FD1B793}" dt="2022-06-10T13:31:37.285" v="1986" actId="34135"/>
          <ac:spMkLst>
            <pc:docMk/>
            <pc:sldMk cId="667523667" sldId="271"/>
            <ac:spMk id="70" creationId="{2929FEAB-0143-3937-3760-92E1DC0B7BD6}"/>
          </ac:spMkLst>
        </pc:spChg>
        <pc:spChg chg="mod">
          <ac:chgData name="Amal R Babu" userId="3a292d0a-112b-4bc3-bf38-7771656893d2" providerId="ADAL" clId="{D162B214-C9A7-49F9-941E-DB1B3FD1B793}" dt="2022-06-10T13:31:37.285" v="1986" actId="34135"/>
          <ac:spMkLst>
            <pc:docMk/>
            <pc:sldMk cId="667523667" sldId="271"/>
            <ac:spMk id="71" creationId="{4B042F19-C077-730E-B50A-B389E535E738}"/>
          </ac:spMkLst>
        </pc:spChg>
        <pc:spChg chg="mod">
          <ac:chgData name="Amal R Babu" userId="3a292d0a-112b-4bc3-bf38-7771656893d2" providerId="ADAL" clId="{D162B214-C9A7-49F9-941E-DB1B3FD1B793}" dt="2022-06-10T13:31:37.285" v="1986" actId="34135"/>
          <ac:spMkLst>
            <pc:docMk/>
            <pc:sldMk cId="667523667" sldId="271"/>
            <ac:spMk id="72" creationId="{2AFEB1AF-CD38-ECE9-9505-CAB92523D13C}"/>
          </ac:spMkLst>
        </pc:spChg>
        <pc:spChg chg="mod">
          <ac:chgData name="Amal R Babu" userId="3a292d0a-112b-4bc3-bf38-7771656893d2" providerId="ADAL" clId="{D162B214-C9A7-49F9-941E-DB1B3FD1B793}" dt="2022-06-10T13:31:37.285" v="1986" actId="34135"/>
          <ac:spMkLst>
            <pc:docMk/>
            <pc:sldMk cId="667523667" sldId="271"/>
            <ac:spMk id="73" creationId="{838E8921-565C-7928-23C9-9F97FD975438}"/>
          </ac:spMkLst>
        </pc:spChg>
        <pc:spChg chg="mod">
          <ac:chgData name="Amal R Babu" userId="3a292d0a-112b-4bc3-bf38-7771656893d2" providerId="ADAL" clId="{D162B214-C9A7-49F9-941E-DB1B3FD1B793}" dt="2022-06-10T13:31:37.285" v="1986" actId="34135"/>
          <ac:spMkLst>
            <pc:docMk/>
            <pc:sldMk cId="667523667" sldId="271"/>
            <ac:spMk id="74" creationId="{BEDA5095-F54B-E2F7-CC2F-621AC95B6511}"/>
          </ac:spMkLst>
        </pc:spChg>
        <pc:spChg chg="mod">
          <ac:chgData name="Amal R Babu" userId="3a292d0a-112b-4bc3-bf38-7771656893d2" providerId="ADAL" clId="{D162B214-C9A7-49F9-941E-DB1B3FD1B793}" dt="2022-06-10T13:31:37.285" v="1986" actId="34135"/>
          <ac:spMkLst>
            <pc:docMk/>
            <pc:sldMk cId="667523667" sldId="271"/>
            <ac:spMk id="75" creationId="{DFBC0B66-1031-916B-DB59-1148F5225914}"/>
          </ac:spMkLst>
        </pc:spChg>
        <pc:spChg chg="mod">
          <ac:chgData name="Amal R Babu" userId="3a292d0a-112b-4bc3-bf38-7771656893d2" providerId="ADAL" clId="{D162B214-C9A7-49F9-941E-DB1B3FD1B793}" dt="2022-06-10T13:31:37.285" v="1986" actId="34135"/>
          <ac:spMkLst>
            <pc:docMk/>
            <pc:sldMk cId="667523667" sldId="271"/>
            <ac:spMk id="76" creationId="{3F5920EF-4715-03ED-1F82-E49A9FC16240}"/>
          </ac:spMkLst>
        </pc:spChg>
        <pc:spChg chg="mod">
          <ac:chgData name="Amal R Babu" userId="3a292d0a-112b-4bc3-bf38-7771656893d2" providerId="ADAL" clId="{D162B214-C9A7-49F9-941E-DB1B3FD1B793}" dt="2022-06-10T13:31:37.285" v="1986" actId="34135"/>
          <ac:spMkLst>
            <pc:docMk/>
            <pc:sldMk cId="667523667" sldId="271"/>
            <ac:spMk id="77" creationId="{441E930A-2BE0-883D-5349-6214F21F06B8}"/>
          </ac:spMkLst>
        </pc:spChg>
        <pc:spChg chg="mod">
          <ac:chgData name="Amal R Babu" userId="3a292d0a-112b-4bc3-bf38-7771656893d2" providerId="ADAL" clId="{D162B214-C9A7-49F9-941E-DB1B3FD1B793}" dt="2022-06-10T13:31:37.285" v="1986" actId="34135"/>
          <ac:spMkLst>
            <pc:docMk/>
            <pc:sldMk cId="667523667" sldId="271"/>
            <ac:spMk id="78" creationId="{D09FDC2C-0CA6-3E70-C5B5-EFDC3FE02A98}"/>
          </ac:spMkLst>
        </pc:spChg>
        <pc:spChg chg="mod">
          <ac:chgData name="Amal R Babu" userId="3a292d0a-112b-4bc3-bf38-7771656893d2" providerId="ADAL" clId="{D162B214-C9A7-49F9-941E-DB1B3FD1B793}" dt="2022-06-10T13:31:37.285" v="1986" actId="34135"/>
          <ac:spMkLst>
            <pc:docMk/>
            <pc:sldMk cId="667523667" sldId="271"/>
            <ac:spMk id="79" creationId="{9EBB6928-2A1F-A569-4E29-67396F46272B}"/>
          </ac:spMkLst>
        </pc:spChg>
        <pc:spChg chg="mod">
          <ac:chgData name="Amal R Babu" userId="3a292d0a-112b-4bc3-bf38-7771656893d2" providerId="ADAL" clId="{D162B214-C9A7-49F9-941E-DB1B3FD1B793}" dt="2022-06-10T13:31:37.285" v="1986" actId="34135"/>
          <ac:spMkLst>
            <pc:docMk/>
            <pc:sldMk cId="667523667" sldId="271"/>
            <ac:spMk id="80" creationId="{362B5A14-9E2D-E962-DE9A-FBD49CB5C39D}"/>
          </ac:spMkLst>
        </pc:spChg>
        <pc:spChg chg="mod">
          <ac:chgData name="Amal R Babu" userId="3a292d0a-112b-4bc3-bf38-7771656893d2" providerId="ADAL" clId="{D162B214-C9A7-49F9-941E-DB1B3FD1B793}" dt="2022-06-10T13:31:37.285" v="1986" actId="34135"/>
          <ac:spMkLst>
            <pc:docMk/>
            <pc:sldMk cId="667523667" sldId="271"/>
            <ac:spMk id="81" creationId="{2AFEEBCB-F578-D963-8146-53B8783A24BE}"/>
          </ac:spMkLst>
        </pc:spChg>
        <pc:spChg chg="mod">
          <ac:chgData name="Amal R Babu" userId="3a292d0a-112b-4bc3-bf38-7771656893d2" providerId="ADAL" clId="{D162B214-C9A7-49F9-941E-DB1B3FD1B793}" dt="2022-06-10T13:31:37.285" v="1986" actId="34135"/>
          <ac:spMkLst>
            <pc:docMk/>
            <pc:sldMk cId="667523667" sldId="271"/>
            <ac:spMk id="82" creationId="{986B9A72-2879-5940-8399-71BB4BCC9D0D}"/>
          </ac:spMkLst>
        </pc:spChg>
        <pc:spChg chg="mod">
          <ac:chgData name="Amal R Babu" userId="3a292d0a-112b-4bc3-bf38-7771656893d2" providerId="ADAL" clId="{D162B214-C9A7-49F9-941E-DB1B3FD1B793}" dt="2022-06-10T13:31:37.285" v="1986" actId="34135"/>
          <ac:spMkLst>
            <pc:docMk/>
            <pc:sldMk cId="667523667" sldId="271"/>
            <ac:spMk id="83" creationId="{885623A7-D2EF-9791-72AF-9500E9C12390}"/>
          </ac:spMkLst>
        </pc:spChg>
        <pc:spChg chg="mod">
          <ac:chgData name="Amal R Babu" userId="3a292d0a-112b-4bc3-bf38-7771656893d2" providerId="ADAL" clId="{D162B214-C9A7-49F9-941E-DB1B3FD1B793}" dt="2022-06-10T13:31:37.285" v="1986" actId="34135"/>
          <ac:spMkLst>
            <pc:docMk/>
            <pc:sldMk cId="667523667" sldId="271"/>
            <ac:spMk id="84" creationId="{9ACF510A-21A2-D7C4-C290-547064DA6C38}"/>
          </ac:spMkLst>
        </pc:spChg>
        <pc:spChg chg="mod">
          <ac:chgData name="Amal R Babu" userId="3a292d0a-112b-4bc3-bf38-7771656893d2" providerId="ADAL" clId="{D162B214-C9A7-49F9-941E-DB1B3FD1B793}" dt="2022-06-10T13:31:37.285" v="1986" actId="34135"/>
          <ac:spMkLst>
            <pc:docMk/>
            <pc:sldMk cId="667523667" sldId="271"/>
            <ac:spMk id="85" creationId="{E55837A3-34D0-A6F6-9FE1-5999FC99818C}"/>
          </ac:spMkLst>
        </pc:spChg>
        <pc:spChg chg="mod">
          <ac:chgData name="Amal R Babu" userId="3a292d0a-112b-4bc3-bf38-7771656893d2" providerId="ADAL" clId="{D162B214-C9A7-49F9-941E-DB1B3FD1B793}" dt="2022-06-10T13:31:37.285" v="1986" actId="34135"/>
          <ac:spMkLst>
            <pc:docMk/>
            <pc:sldMk cId="667523667" sldId="271"/>
            <ac:spMk id="86" creationId="{B009DEF9-5D56-2DF1-FA8D-8FE50D60086B}"/>
          </ac:spMkLst>
        </pc:spChg>
        <pc:spChg chg="mod">
          <ac:chgData name="Amal R Babu" userId="3a292d0a-112b-4bc3-bf38-7771656893d2" providerId="ADAL" clId="{D162B214-C9A7-49F9-941E-DB1B3FD1B793}" dt="2022-06-10T13:31:37.285" v="1986" actId="34135"/>
          <ac:spMkLst>
            <pc:docMk/>
            <pc:sldMk cId="667523667" sldId="271"/>
            <ac:spMk id="87" creationId="{0EA2919A-C3E9-6D40-EFFF-35021665DAF3}"/>
          </ac:spMkLst>
        </pc:spChg>
        <pc:spChg chg="mod">
          <ac:chgData name="Amal R Babu" userId="3a292d0a-112b-4bc3-bf38-7771656893d2" providerId="ADAL" clId="{D162B214-C9A7-49F9-941E-DB1B3FD1B793}" dt="2022-06-10T13:31:37.285" v="1986" actId="34135"/>
          <ac:spMkLst>
            <pc:docMk/>
            <pc:sldMk cId="667523667" sldId="271"/>
            <ac:spMk id="88" creationId="{E467DEE3-2E98-46FC-4EC3-C9F432643C4A}"/>
          </ac:spMkLst>
        </pc:spChg>
        <pc:spChg chg="mod">
          <ac:chgData name="Amal R Babu" userId="3a292d0a-112b-4bc3-bf38-7771656893d2" providerId="ADAL" clId="{D162B214-C9A7-49F9-941E-DB1B3FD1B793}" dt="2022-06-10T13:31:37.285" v="1986" actId="34135"/>
          <ac:spMkLst>
            <pc:docMk/>
            <pc:sldMk cId="667523667" sldId="271"/>
            <ac:spMk id="89" creationId="{EA6A2F40-D202-E250-E3F1-ADF48C3B9D10}"/>
          </ac:spMkLst>
        </pc:spChg>
        <pc:spChg chg="mod">
          <ac:chgData name="Amal R Babu" userId="3a292d0a-112b-4bc3-bf38-7771656893d2" providerId="ADAL" clId="{D162B214-C9A7-49F9-941E-DB1B3FD1B793}" dt="2022-06-10T13:31:37.285" v="1986" actId="34135"/>
          <ac:spMkLst>
            <pc:docMk/>
            <pc:sldMk cId="667523667" sldId="271"/>
            <ac:spMk id="90" creationId="{0927283D-3062-FC46-6F57-E7E5AB414E48}"/>
          </ac:spMkLst>
        </pc:spChg>
        <pc:spChg chg="mod">
          <ac:chgData name="Amal R Babu" userId="3a292d0a-112b-4bc3-bf38-7771656893d2" providerId="ADAL" clId="{D162B214-C9A7-49F9-941E-DB1B3FD1B793}" dt="2022-06-10T13:31:37.285" v="1986" actId="34135"/>
          <ac:spMkLst>
            <pc:docMk/>
            <pc:sldMk cId="667523667" sldId="271"/>
            <ac:spMk id="91" creationId="{1503C048-214C-5AE8-3558-AD3B51CF9D64}"/>
          </ac:spMkLst>
        </pc:spChg>
        <pc:spChg chg="mod">
          <ac:chgData name="Amal R Babu" userId="3a292d0a-112b-4bc3-bf38-7771656893d2" providerId="ADAL" clId="{D162B214-C9A7-49F9-941E-DB1B3FD1B793}" dt="2022-06-10T13:31:37.285" v="1986" actId="34135"/>
          <ac:spMkLst>
            <pc:docMk/>
            <pc:sldMk cId="667523667" sldId="271"/>
            <ac:spMk id="92" creationId="{32EB9BA7-5EEC-D3FF-933F-23365310F8D5}"/>
          </ac:spMkLst>
        </pc:spChg>
        <pc:spChg chg="mod">
          <ac:chgData name="Amal R Babu" userId="3a292d0a-112b-4bc3-bf38-7771656893d2" providerId="ADAL" clId="{D162B214-C9A7-49F9-941E-DB1B3FD1B793}" dt="2022-06-10T13:31:37.285" v="1986" actId="34135"/>
          <ac:spMkLst>
            <pc:docMk/>
            <pc:sldMk cId="667523667" sldId="271"/>
            <ac:spMk id="93" creationId="{6484FA13-703B-DE68-05E4-0BF23076E848}"/>
          </ac:spMkLst>
        </pc:spChg>
        <pc:spChg chg="mod">
          <ac:chgData name="Amal R Babu" userId="3a292d0a-112b-4bc3-bf38-7771656893d2" providerId="ADAL" clId="{D162B214-C9A7-49F9-941E-DB1B3FD1B793}" dt="2022-06-10T13:31:37.285" v="1986" actId="34135"/>
          <ac:spMkLst>
            <pc:docMk/>
            <pc:sldMk cId="667523667" sldId="271"/>
            <ac:spMk id="94" creationId="{1C7E0537-9489-BFC0-FF12-21101665AD2F}"/>
          </ac:spMkLst>
        </pc:spChg>
        <pc:spChg chg="mod">
          <ac:chgData name="Amal R Babu" userId="3a292d0a-112b-4bc3-bf38-7771656893d2" providerId="ADAL" clId="{D162B214-C9A7-49F9-941E-DB1B3FD1B793}" dt="2022-06-10T13:31:37.285" v="1986" actId="34135"/>
          <ac:spMkLst>
            <pc:docMk/>
            <pc:sldMk cId="667523667" sldId="271"/>
            <ac:spMk id="95" creationId="{2825F405-AC99-EB20-04BA-A5ECC8D81EE0}"/>
          </ac:spMkLst>
        </pc:spChg>
        <pc:spChg chg="mod">
          <ac:chgData name="Amal R Babu" userId="3a292d0a-112b-4bc3-bf38-7771656893d2" providerId="ADAL" clId="{D162B214-C9A7-49F9-941E-DB1B3FD1B793}" dt="2022-06-10T13:31:37.285" v="1986" actId="34135"/>
          <ac:spMkLst>
            <pc:docMk/>
            <pc:sldMk cId="667523667" sldId="271"/>
            <ac:spMk id="96" creationId="{BBE6B67D-1E44-EDAB-FD22-F16EBD9CDB6E}"/>
          </ac:spMkLst>
        </pc:spChg>
        <pc:spChg chg="mod">
          <ac:chgData name="Amal R Babu" userId="3a292d0a-112b-4bc3-bf38-7771656893d2" providerId="ADAL" clId="{D162B214-C9A7-49F9-941E-DB1B3FD1B793}" dt="2022-06-10T13:31:37.285" v="1986" actId="34135"/>
          <ac:spMkLst>
            <pc:docMk/>
            <pc:sldMk cId="667523667" sldId="271"/>
            <ac:spMk id="97" creationId="{9EC49EF8-886E-51E6-872F-120AB76218FF}"/>
          </ac:spMkLst>
        </pc:spChg>
        <pc:spChg chg="mod">
          <ac:chgData name="Amal R Babu" userId="3a292d0a-112b-4bc3-bf38-7771656893d2" providerId="ADAL" clId="{D162B214-C9A7-49F9-941E-DB1B3FD1B793}" dt="2022-06-10T13:31:37.285" v="1986" actId="34135"/>
          <ac:spMkLst>
            <pc:docMk/>
            <pc:sldMk cId="667523667" sldId="271"/>
            <ac:spMk id="98" creationId="{5DC9DDB3-ECB9-28EA-0658-AF581A4B6660}"/>
          </ac:spMkLst>
        </pc:spChg>
        <pc:spChg chg="mod">
          <ac:chgData name="Amal R Babu" userId="3a292d0a-112b-4bc3-bf38-7771656893d2" providerId="ADAL" clId="{D162B214-C9A7-49F9-941E-DB1B3FD1B793}" dt="2022-06-10T13:31:37.285" v="1986" actId="34135"/>
          <ac:spMkLst>
            <pc:docMk/>
            <pc:sldMk cId="667523667" sldId="271"/>
            <ac:spMk id="99" creationId="{D2A4945A-5041-A5EF-B4E5-15FA3115E6AB}"/>
          </ac:spMkLst>
        </pc:spChg>
        <pc:spChg chg="mod">
          <ac:chgData name="Amal R Babu" userId="3a292d0a-112b-4bc3-bf38-7771656893d2" providerId="ADAL" clId="{D162B214-C9A7-49F9-941E-DB1B3FD1B793}" dt="2022-06-10T13:31:37.285" v="1986" actId="34135"/>
          <ac:spMkLst>
            <pc:docMk/>
            <pc:sldMk cId="667523667" sldId="271"/>
            <ac:spMk id="100" creationId="{ABBD5103-6023-8C8F-E240-75D2EC4323B8}"/>
          </ac:spMkLst>
        </pc:spChg>
        <pc:spChg chg="mod">
          <ac:chgData name="Amal R Babu" userId="3a292d0a-112b-4bc3-bf38-7771656893d2" providerId="ADAL" clId="{D162B214-C9A7-49F9-941E-DB1B3FD1B793}" dt="2022-06-10T13:31:37.285" v="1986" actId="34135"/>
          <ac:spMkLst>
            <pc:docMk/>
            <pc:sldMk cId="667523667" sldId="271"/>
            <ac:spMk id="101" creationId="{16E0D702-BAA3-C1F0-7968-C5B7B261E52D}"/>
          </ac:spMkLst>
        </pc:spChg>
        <pc:spChg chg="mod">
          <ac:chgData name="Amal R Babu" userId="3a292d0a-112b-4bc3-bf38-7771656893d2" providerId="ADAL" clId="{D162B214-C9A7-49F9-941E-DB1B3FD1B793}" dt="2022-06-10T13:31:37.285" v="1986" actId="34135"/>
          <ac:spMkLst>
            <pc:docMk/>
            <pc:sldMk cId="667523667" sldId="271"/>
            <ac:spMk id="102" creationId="{4F64F4F6-4FDF-458A-0F4A-9DBC6F0C3AD4}"/>
          </ac:spMkLst>
        </pc:spChg>
        <pc:spChg chg="mod">
          <ac:chgData name="Amal R Babu" userId="3a292d0a-112b-4bc3-bf38-7771656893d2" providerId="ADAL" clId="{D162B214-C9A7-49F9-941E-DB1B3FD1B793}" dt="2022-06-10T13:31:37.285" v="1986" actId="34135"/>
          <ac:spMkLst>
            <pc:docMk/>
            <pc:sldMk cId="667523667" sldId="271"/>
            <ac:spMk id="103" creationId="{3B9F98E2-B901-27BE-5DEE-375DAB6EA2E5}"/>
          </ac:spMkLst>
        </pc:spChg>
        <pc:spChg chg="mod">
          <ac:chgData name="Amal R Babu" userId="3a292d0a-112b-4bc3-bf38-7771656893d2" providerId="ADAL" clId="{D162B214-C9A7-49F9-941E-DB1B3FD1B793}" dt="2022-06-10T13:31:37.285" v="1986" actId="34135"/>
          <ac:spMkLst>
            <pc:docMk/>
            <pc:sldMk cId="667523667" sldId="271"/>
            <ac:spMk id="104" creationId="{C5B2DBDC-95B8-AE17-1EB7-A17C7CCF66F5}"/>
          </ac:spMkLst>
        </pc:spChg>
        <pc:spChg chg="mod">
          <ac:chgData name="Amal R Babu" userId="3a292d0a-112b-4bc3-bf38-7771656893d2" providerId="ADAL" clId="{D162B214-C9A7-49F9-941E-DB1B3FD1B793}" dt="2022-06-10T13:31:37.285" v="1986" actId="34135"/>
          <ac:spMkLst>
            <pc:docMk/>
            <pc:sldMk cId="667523667" sldId="271"/>
            <ac:spMk id="105" creationId="{0A66F8C7-4C2C-9399-84D4-C285511FA725}"/>
          </ac:spMkLst>
        </pc:spChg>
        <pc:spChg chg="mod">
          <ac:chgData name="Amal R Babu" userId="3a292d0a-112b-4bc3-bf38-7771656893d2" providerId="ADAL" clId="{D162B214-C9A7-49F9-941E-DB1B3FD1B793}" dt="2022-06-10T13:31:37.285" v="1986" actId="34135"/>
          <ac:spMkLst>
            <pc:docMk/>
            <pc:sldMk cId="667523667" sldId="271"/>
            <ac:spMk id="106" creationId="{D3D8AD7D-8C3F-A656-1860-481CC0D906B5}"/>
          </ac:spMkLst>
        </pc:spChg>
        <pc:spChg chg="mod">
          <ac:chgData name="Amal R Babu" userId="3a292d0a-112b-4bc3-bf38-7771656893d2" providerId="ADAL" clId="{D162B214-C9A7-49F9-941E-DB1B3FD1B793}" dt="2022-06-10T13:31:37.285" v="1986" actId="34135"/>
          <ac:spMkLst>
            <pc:docMk/>
            <pc:sldMk cId="667523667" sldId="271"/>
            <ac:spMk id="107" creationId="{CAFC95E4-1238-BD51-5CC9-F192B48D3FBE}"/>
          </ac:spMkLst>
        </pc:spChg>
        <pc:spChg chg="mod">
          <ac:chgData name="Amal R Babu" userId="3a292d0a-112b-4bc3-bf38-7771656893d2" providerId="ADAL" clId="{D162B214-C9A7-49F9-941E-DB1B3FD1B793}" dt="2022-06-10T13:31:37.285" v="1986" actId="34135"/>
          <ac:spMkLst>
            <pc:docMk/>
            <pc:sldMk cId="667523667" sldId="271"/>
            <ac:spMk id="108" creationId="{8AD38B86-A862-C04A-6BD2-CFCF59A7900D}"/>
          </ac:spMkLst>
        </pc:spChg>
        <pc:spChg chg="mod">
          <ac:chgData name="Amal R Babu" userId="3a292d0a-112b-4bc3-bf38-7771656893d2" providerId="ADAL" clId="{D162B214-C9A7-49F9-941E-DB1B3FD1B793}" dt="2022-06-10T13:31:37.285" v="1986" actId="34135"/>
          <ac:spMkLst>
            <pc:docMk/>
            <pc:sldMk cId="667523667" sldId="271"/>
            <ac:spMk id="109" creationId="{B5891C81-9949-B8F7-73AF-B54B1F91FA06}"/>
          </ac:spMkLst>
        </pc:spChg>
        <pc:spChg chg="mod">
          <ac:chgData name="Amal R Babu" userId="3a292d0a-112b-4bc3-bf38-7771656893d2" providerId="ADAL" clId="{D162B214-C9A7-49F9-941E-DB1B3FD1B793}" dt="2022-06-10T13:31:37.285" v="1986" actId="34135"/>
          <ac:spMkLst>
            <pc:docMk/>
            <pc:sldMk cId="667523667" sldId="271"/>
            <ac:spMk id="110" creationId="{51E36786-BBD9-328C-8D24-A4177412230B}"/>
          </ac:spMkLst>
        </pc:spChg>
        <pc:spChg chg="mod">
          <ac:chgData name="Amal R Babu" userId="3a292d0a-112b-4bc3-bf38-7771656893d2" providerId="ADAL" clId="{D162B214-C9A7-49F9-941E-DB1B3FD1B793}" dt="2022-06-10T13:31:37.285" v="1986" actId="34135"/>
          <ac:spMkLst>
            <pc:docMk/>
            <pc:sldMk cId="667523667" sldId="271"/>
            <ac:spMk id="111" creationId="{57E985D3-231B-1D3E-0D1D-768794DC0AF8}"/>
          </ac:spMkLst>
        </pc:spChg>
        <pc:spChg chg="mod">
          <ac:chgData name="Amal R Babu" userId="3a292d0a-112b-4bc3-bf38-7771656893d2" providerId="ADAL" clId="{D162B214-C9A7-49F9-941E-DB1B3FD1B793}" dt="2022-06-10T13:31:37.285" v="1986" actId="34135"/>
          <ac:spMkLst>
            <pc:docMk/>
            <pc:sldMk cId="667523667" sldId="271"/>
            <ac:spMk id="112" creationId="{0798A0A1-9514-BB14-0622-09D7059F7C8A}"/>
          </ac:spMkLst>
        </pc:spChg>
        <pc:spChg chg="mod">
          <ac:chgData name="Amal R Babu" userId="3a292d0a-112b-4bc3-bf38-7771656893d2" providerId="ADAL" clId="{D162B214-C9A7-49F9-941E-DB1B3FD1B793}" dt="2022-06-10T13:31:37.285" v="1986" actId="34135"/>
          <ac:spMkLst>
            <pc:docMk/>
            <pc:sldMk cId="667523667" sldId="271"/>
            <ac:spMk id="113" creationId="{A8345DAF-1463-49DD-6630-6A747C498CC6}"/>
          </ac:spMkLst>
        </pc:spChg>
        <pc:spChg chg="mod">
          <ac:chgData name="Amal R Babu" userId="3a292d0a-112b-4bc3-bf38-7771656893d2" providerId="ADAL" clId="{D162B214-C9A7-49F9-941E-DB1B3FD1B793}" dt="2022-06-10T13:31:37.285" v="1986" actId="34135"/>
          <ac:spMkLst>
            <pc:docMk/>
            <pc:sldMk cId="667523667" sldId="271"/>
            <ac:spMk id="114" creationId="{CD17B0AD-8381-0ADC-B4BB-A2F2F822F0C8}"/>
          </ac:spMkLst>
        </pc:spChg>
        <pc:spChg chg="mod">
          <ac:chgData name="Amal R Babu" userId="3a292d0a-112b-4bc3-bf38-7771656893d2" providerId="ADAL" clId="{D162B214-C9A7-49F9-941E-DB1B3FD1B793}" dt="2022-06-10T13:31:37.285" v="1986" actId="34135"/>
          <ac:spMkLst>
            <pc:docMk/>
            <pc:sldMk cId="667523667" sldId="271"/>
            <ac:spMk id="115" creationId="{EDD6B900-4DB0-2EB8-A97F-AD4454838355}"/>
          </ac:spMkLst>
        </pc:spChg>
        <pc:spChg chg="mod">
          <ac:chgData name="Amal R Babu" userId="3a292d0a-112b-4bc3-bf38-7771656893d2" providerId="ADAL" clId="{D162B214-C9A7-49F9-941E-DB1B3FD1B793}" dt="2022-06-10T13:31:37.285" v="1986" actId="34135"/>
          <ac:spMkLst>
            <pc:docMk/>
            <pc:sldMk cId="667523667" sldId="271"/>
            <ac:spMk id="116" creationId="{C213684A-6F46-668D-49CA-E9F19144B41F}"/>
          </ac:spMkLst>
        </pc:spChg>
        <pc:spChg chg="mod">
          <ac:chgData name="Amal R Babu" userId="3a292d0a-112b-4bc3-bf38-7771656893d2" providerId="ADAL" clId="{D162B214-C9A7-49F9-941E-DB1B3FD1B793}" dt="2022-06-10T13:31:37.285" v="1986" actId="34135"/>
          <ac:spMkLst>
            <pc:docMk/>
            <pc:sldMk cId="667523667" sldId="271"/>
            <ac:spMk id="117" creationId="{8D16EEA5-02C0-33E8-6245-890BA3811FAB}"/>
          </ac:spMkLst>
        </pc:spChg>
        <pc:spChg chg="mod">
          <ac:chgData name="Amal R Babu" userId="3a292d0a-112b-4bc3-bf38-7771656893d2" providerId="ADAL" clId="{D162B214-C9A7-49F9-941E-DB1B3FD1B793}" dt="2022-06-10T13:31:37.285" v="1986" actId="34135"/>
          <ac:spMkLst>
            <pc:docMk/>
            <pc:sldMk cId="667523667" sldId="271"/>
            <ac:spMk id="118" creationId="{942C6058-B645-83E9-0CF6-E3D167836FE0}"/>
          </ac:spMkLst>
        </pc:spChg>
        <pc:spChg chg="mod">
          <ac:chgData name="Amal R Babu" userId="3a292d0a-112b-4bc3-bf38-7771656893d2" providerId="ADAL" clId="{D162B214-C9A7-49F9-941E-DB1B3FD1B793}" dt="2022-06-10T13:31:37.285" v="1986" actId="34135"/>
          <ac:spMkLst>
            <pc:docMk/>
            <pc:sldMk cId="667523667" sldId="271"/>
            <ac:spMk id="119" creationId="{AFA1136B-78C4-F299-5AB4-442556B25F39}"/>
          </ac:spMkLst>
        </pc:spChg>
        <pc:spChg chg="mod">
          <ac:chgData name="Amal R Babu" userId="3a292d0a-112b-4bc3-bf38-7771656893d2" providerId="ADAL" clId="{D162B214-C9A7-49F9-941E-DB1B3FD1B793}" dt="2022-06-10T13:31:37.285" v="1986" actId="34135"/>
          <ac:spMkLst>
            <pc:docMk/>
            <pc:sldMk cId="667523667" sldId="271"/>
            <ac:spMk id="120" creationId="{5FEB24E1-50F3-5A9D-9374-4E0B6B6F0997}"/>
          </ac:spMkLst>
        </pc:spChg>
        <pc:spChg chg="mod">
          <ac:chgData name="Amal R Babu" userId="3a292d0a-112b-4bc3-bf38-7771656893d2" providerId="ADAL" clId="{D162B214-C9A7-49F9-941E-DB1B3FD1B793}" dt="2022-06-10T13:31:37.285" v="1986" actId="34135"/>
          <ac:spMkLst>
            <pc:docMk/>
            <pc:sldMk cId="667523667" sldId="271"/>
            <ac:spMk id="121" creationId="{B3A01E2A-A699-3DE1-D7F7-89529553B38E}"/>
          </ac:spMkLst>
        </pc:spChg>
        <pc:spChg chg="mod">
          <ac:chgData name="Amal R Babu" userId="3a292d0a-112b-4bc3-bf38-7771656893d2" providerId="ADAL" clId="{D162B214-C9A7-49F9-941E-DB1B3FD1B793}" dt="2022-06-10T13:31:37.285" v="1986" actId="34135"/>
          <ac:spMkLst>
            <pc:docMk/>
            <pc:sldMk cId="667523667" sldId="271"/>
            <ac:spMk id="122" creationId="{5FA2ED3F-ACBA-B768-47A9-31A9FA6211A7}"/>
          </ac:spMkLst>
        </pc:spChg>
        <pc:spChg chg="mod">
          <ac:chgData name="Amal R Babu" userId="3a292d0a-112b-4bc3-bf38-7771656893d2" providerId="ADAL" clId="{D162B214-C9A7-49F9-941E-DB1B3FD1B793}" dt="2022-06-10T13:31:37.285" v="1986" actId="34135"/>
          <ac:spMkLst>
            <pc:docMk/>
            <pc:sldMk cId="667523667" sldId="271"/>
            <ac:spMk id="123" creationId="{7EDA5CE2-12CE-8B33-8620-4C57CED1328A}"/>
          </ac:spMkLst>
        </pc:spChg>
        <pc:spChg chg="mod">
          <ac:chgData name="Amal R Babu" userId="3a292d0a-112b-4bc3-bf38-7771656893d2" providerId="ADAL" clId="{D162B214-C9A7-49F9-941E-DB1B3FD1B793}" dt="2022-06-10T13:31:37.285" v="1986" actId="34135"/>
          <ac:spMkLst>
            <pc:docMk/>
            <pc:sldMk cId="667523667" sldId="271"/>
            <ac:spMk id="124" creationId="{DD0F982C-F056-5550-9B54-EFB3200B1E9B}"/>
          </ac:spMkLst>
        </pc:spChg>
        <pc:spChg chg="mod">
          <ac:chgData name="Amal R Babu" userId="3a292d0a-112b-4bc3-bf38-7771656893d2" providerId="ADAL" clId="{D162B214-C9A7-49F9-941E-DB1B3FD1B793}" dt="2022-06-10T13:31:37.285" v="1986" actId="34135"/>
          <ac:spMkLst>
            <pc:docMk/>
            <pc:sldMk cId="667523667" sldId="271"/>
            <ac:spMk id="125" creationId="{EAF676CF-80C9-DE3A-A7B6-63B8A6A8EBDD}"/>
          </ac:spMkLst>
        </pc:spChg>
        <pc:spChg chg="mod">
          <ac:chgData name="Amal R Babu" userId="3a292d0a-112b-4bc3-bf38-7771656893d2" providerId="ADAL" clId="{D162B214-C9A7-49F9-941E-DB1B3FD1B793}" dt="2022-06-10T13:31:37.285" v="1986" actId="34135"/>
          <ac:spMkLst>
            <pc:docMk/>
            <pc:sldMk cId="667523667" sldId="271"/>
            <ac:spMk id="126" creationId="{3BAE5B1D-432A-C61B-91A4-2B21D1947563}"/>
          </ac:spMkLst>
        </pc:spChg>
        <pc:spChg chg="mod">
          <ac:chgData name="Amal R Babu" userId="3a292d0a-112b-4bc3-bf38-7771656893d2" providerId="ADAL" clId="{D162B214-C9A7-49F9-941E-DB1B3FD1B793}" dt="2022-06-10T13:31:37.285" v="1986" actId="34135"/>
          <ac:spMkLst>
            <pc:docMk/>
            <pc:sldMk cId="667523667" sldId="271"/>
            <ac:spMk id="127" creationId="{F9C2A884-2BE4-AA86-362E-5C1EAAE44FFE}"/>
          </ac:spMkLst>
        </pc:spChg>
        <pc:spChg chg="mod">
          <ac:chgData name="Amal R Babu" userId="3a292d0a-112b-4bc3-bf38-7771656893d2" providerId="ADAL" clId="{D162B214-C9A7-49F9-941E-DB1B3FD1B793}" dt="2022-06-10T13:31:37.285" v="1986" actId="34135"/>
          <ac:spMkLst>
            <pc:docMk/>
            <pc:sldMk cId="667523667" sldId="271"/>
            <ac:spMk id="128" creationId="{156A9A57-2208-9989-5422-99AF2DC5EEE6}"/>
          </ac:spMkLst>
        </pc:spChg>
        <pc:spChg chg="mod">
          <ac:chgData name="Amal R Babu" userId="3a292d0a-112b-4bc3-bf38-7771656893d2" providerId="ADAL" clId="{D162B214-C9A7-49F9-941E-DB1B3FD1B793}" dt="2022-06-10T13:31:37.285" v="1986" actId="34135"/>
          <ac:spMkLst>
            <pc:docMk/>
            <pc:sldMk cId="667523667" sldId="271"/>
            <ac:spMk id="129" creationId="{08EA0974-3057-47E2-380F-C1FB076A1174}"/>
          </ac:spMkLst>
        </pc:spChg>
        <pc:spChg chg="mod">
          <ac:chgData name="Amal R Babu" userId="3a292d0a-112b-4bc3-bf38-7771656893d2" providerId="ADAL" clId="{D162B214-C9A7-49F9-941E-DB1B3FD1B793}" dt="2022-06-10T13:31:37.285" v="1986" actId="34135"/>
          <ac:spMkLst>
            <pc:docMk/>
            <pc:sldMk cId="667523667" sldId="271"/>
            <ac:spMk id="130" creationId="{4A88635D-58CD-DD08-5C1E-04B137866BEA}"/>
          </ac:spMkLst>
        </pc:spChg>
        <pc:spChg chg="mod">
          <ac:chgData name="Amal R Babu" userId="3a292d0a-112b-4bc3-bf38-7771656893d2" providerId="ADAL" clId="{D162B214-C9A7-49F9-941E-DB1B3FD1B793}" dt="2022-06-10T13:31:37.285" v="1986" actId="34135"/>
          <ac:spMkLst>
            <pc:docMk/>
            <pc:sldMk cId="667523667" sldId="271"/>
            <ac:spMk id="131" creationId="{1AE77ABE-1BBC-B4F4-2CF9-98398D638E08}"/>
          </ac:spMkLst>
        </pc:spChg>
        <pc:spChg chg="mod">
          <ac:chgData name="Amal R Babu" userId="3a292d0a-112b-4bc3-bf38-7771656893d2" providerId="ADAL" clId="{D162B214-C9A7-49F9-941E-DB1B3FD1B793}" dt="2022-06-10T13:31:37.285" v="1986" actId="34135"/>
          <ac:spMkLst>
            <pc:docMk/>
            <pc:sldMk cId="667523667" sldId="271"/>
            <ac:spMk id="132" creationId="{38B34FBE-2E23-ED8C-ECC7-4B737A76FDEC}"/>
          </ac:spMkLst>
        </pc:spChg>
        <pc:spChg chg="mod">
          <ac:chgData name="Amal R Babu" userId="3a292d0a-112b-4bc3-bf38-7771656893d2" providerId="ADAL" clId="{D162B214-C9A7-49F9-941E-DB1B3FD1B793}" dt="2022-06-10T13:31:37.285" v="1986" actId="34135"/>
          <ac:spMkLst>
            <pc:docMk/>
            <pc:sldMk cId="667523667" sldId="271"/>
            <ac:spMk id="133" creationId="{03514327-179D-869D-A935-4B94FDE077FF}"/>
          </ac:spMkLst>
        </pc:spChg>
        <pc:spChg chg="mod">
          <ac:chgData name="Amal R Babu" userId="3a292d0a-112b-4bc3-bf38-7771656893d2" providerId="ADAL" clId="{D162B214-C9A7-49F9-941E-DB1B3FD1B793}" dt="2022-06-10T13:31:37.285" v="1986" actId="34135"/>
          <ac:spMkLst>
            <pc:docMk/>
            <pc:sldMk cId="667523667" sldId="271"/>
            <ac:spMk id="134" creationId="{702930C7-C1F6-CA6D-7157-94D0789AE4F4}"/>
          </ac:spMkLst>
        </pc:spChg>
        <pc:spChg chg="mod">
          <ac:chgData name="Amal R Babu" userId="3a292d0a-112b-4bc3-bf38-7771656893d2" providerId="ADAL" clId="{D162B214-C9A7-49F9-941E-DB1B3FD1B793}" dt="2022-06-10T13:31:37.285" v="1986" actId="34135"/>
          <ac:spMkLst>
            <pc:docMk/>
            <pc:sldMk cId="667523667" sldId="271"/>
            <ac:spMk id="135" creationId="{994547A9-D1BE-E0C2-44F4-71CBD6EC7CDE}"/>
          </ac:spMkLst>
        </pc:spChg>
        <pc:spChg chg="mod">
          <ac:chgData name="Amal R Babu" userId="3a292d0a-112b-4bc3-bf38-7771656893d2" providerId="ADAL" clId="{D162B214-C9A7-49F9-941E-DB1B3FD1B793}" dt="2022-06-10T13:31:37.285" v="1986" actId="34135"/>
          <ac:spMkLst>
            <pc:docMk/>
            <pc:sldMk cId="667523667" sldId="271"/>
            <ac:spMk id="136" creationId="{14F7C249-C860-A0A6-4ABD-733325E6FD15}"/>
          </ac:spMkLst>
        </pc:spChg>
        <pc:spChg chg="mod">
          <ac:chgData name="Amal R Babu" userId="3a292d0a-112b-4bc3-bf38-7771656893d2" providerId="ADAL" clId="{D162B214-C9A7-49F9-941E-DB1B3FD1B793}" dt="2022-06-10T13:31:37.285" v="1986" actId="34135"/>
          <ac:spMkLst>
            <pc:docMk/>
            <pc:sldMk cId="667523667" sldId="271"/>
            <ac:spMk id="137" creationId="{317D6988-26E8-D58A-336B-21EB93204DED}"/>
          </ac:spMkLst>
        </pc:spChg>
        <pc:spChg chg="mod">
          <ac:chgData name="Amal R Babu" userId="3a292d0a-112b-4bc3-bf38-7771656893d2" providerId="ADAL" clId="{D162B214-C9A7-49F9-941E-DB1B3FD1B793}" dt="2022-06-10T13:31:37.285" v="1986" actId="34135"/>
          <ac:spMkLst>
            <pc:docMk/>
            <pc:sldMk cId="667523667" sldId="271"/>
            <ac:spMk id="138" creationId="{01FB3DF3-C6CF-DB18-50EA-D02264AB25F0}"/>
          </ac:spMkLst>
        </pc:spChg>
        <pc:spChg chg="mod">
          <ac:chgData name="Amal R Babu" userId="3a292d0a-112b-4bc3-bf38-7771656893d2" providerId="ADAL" clId="{D162B214-C9A7-49F9-941E-DB1B3FD1B793}" dt="2022-06-10T13:31:37.285" v="1986" actId="34135"/>
          <ac:spMkLst>
            <pc:docMk/>
            <pc:sldMk cId="667523667" sldId="271"/>
            <ac:spMk id="139" creationId="{1FE54A46-3EFA-13D4-11D1-F107C073E288}"/>
          </ac:spMkLst>
        </pc:spChg>
        <pc:spChg chg="mod">
          <ac:chgData name="Amal R Babu" userId="3a292d0a-112b-4bc3-bf38-7771656893d2" providerId="ADAL" clId="{D162B214-C9A7-49F9-941E-DB1B3FD1B793}" dt="2022-06-10T13:31:37.285" v="1986" actId="34135"/>
          <ac:spMkLst>
            <pc:docMk/>
            <pc:sldMk cId="667523667" sldId="271"/>
            <ac:spMk id="140" creationId="{CCF93BDE-F86F-65F2-621E-759C9A6CF5DB}"/>
          </ac:spMkLst>
        </pc:spChg>
        <pc:spChg chg="mod">
          <ac:chgData name="Amal R Babu" userId="3a292d0a-112b-4bc3-bf38-7771656893d2" providerId="ADAL" clId="{D162B214-C9A7-49F9-941E-DB1B3FD1B793}" dt="2022-06-10T13:31:37.285" v="1986" actId="34135"/>
          <ac:spMkLst>
            <pc:docMk/>
            <pc:sldMk cId="667523667" sldId="271"/>
            <ac:spMk id="141" creationId="{9AA95FD7-D178-0CBB-1075-BBB80CA97278}"/>
          </ac:spMkLst>
        </pc:spChg>
        <pc:spChg chg="mod">
          <ac:chgData name="Amal R Babu" userId="3a292d0a-112b-4bc3-bf38-7771656893d2" providerId="ADAL" clId="{D162B214-C9A7-49F9-941E-DB1B3FD1B793}" dt="2022-06-10T13:31:37.285" v="1986" actId="34135"/>
          <ac:spMkLst>
            <pc:docMk/>
            <pc:sldMk cId="667523667" sldId="271"/>
            <ac:spMk id="142" creationId="{54821CCA-4227-8993-9936-675533A74021}"/>
          </ac:spMkLst>
        </pc:spChg>
        <pc:spChg chg="mod">
          <ac:chgData name="Amal R Babu" userId="3a292d0a-112b-4bc3-bf38-7771656893d2" providerId="ADAL" clId="{D162B214-C9A7-49F9-941E-DB1B3FD1B793}" dt="2022-06-10T13:31:37.285" v="1986" actId="34135"/>
          <ac:spMkLst>
            <pc:docMk/>
            <pc:sldMk cId="667523667" sldId="271"/>
            <ac:spMk id="143" creationId="{2E6DF45F-6563-9C86-E94A-E73E40623539}"/>
          </ac:spMkLst>
        </pc:spChg>
        <pc:spChg chg="mod">
          <ac:chgData name="Amal R Babu" userId="3a292d0a-112b-4bc3-bf38-7771656893d2" providerId="ADAL" clId="{D162B214-C9A7-49F9-941E-DB1B3FD1B793}" dt="2022-06-10T13:31:37.285" v="1986" actId="34135"/>
          <ac:spMkLst>
            <pc:docMk/>
            <pc:sldMk cId="667523667" sldId="271"/>
            <ac:spMk id="144" creationId="{651F2227-BEB8-3BA6-67FF-526242377D90}"/>
          </ac:spMkLst>
        </pc:spChg>
        <pc:spChg chg="mod">
          <ac:chgData name="Amal R Babu" userId="3a292d0a-112b-4bc3-bf38-7771656893d2" providerId="ADAL" clId="{D162B214-C9A7-49F9-941E-DB1B3FD1B793}" dt="2022-06-10T13:31:37.285" v="1986" actId="34135"/>
          <ac:spMkLst>
            <pc:docMk/>
            <pc:sldMk cId="667523667" sldId="271"/>
            <ac:spMk id="145" creationId="{071D018B-1437-47FD-DF68-29961605010A}"/>
          </ac:spMkLst>
        </pc:spChg>
        <pc:spChg chg="mod">
          <ac:chgData name="Amal R Babu" userId="3a292d0a-112b-4bc3-bf38-7771656893d2" providerId="ADAL" clId="{D162B214-C9A7-49F9-941E-DB1B3FD1B793}" dt="2022-06-10T13:31:37.285" v="1986" actId="34135"/>
          <ac:spMkLst>
            <pc:docMk/>
            <pc:sldMk cId="667523667" sldId="271"/>
            <ac:spMk id="146" creationId="{6451BBC0-C1AE-8145-3D86-9BE1EA59EA98}"/>
          </ac:spMkLst>
        </pc:spChg>
        <pc:spChg chg="mod">
          <ac:chgData name="Amal R Babu" userId="3a292d0a-112b-4bc3-bf38-7771656893d2" providerId="ADAL" clId="{D162B214-C9A7-49F9-941E-DB1B3FD1B793}" dt="2022-06-10T13:31:37.285" v="1986" actId="34135"/>
          <ac:spMkLst>
            <pc:docMk/>
            <pc:sldMk cId="667523667" sldId="271"/>
            <ac:spMk id="147" creationId="{B31911A0-9B14-FCC0-7E30-BEF9D9B34B09}"/>
          </ac:spMkLst>
        </pc:spChg>
        <pc:spChg chg="mod">
          <ac:chgData name="Amal R Babu" userId="3a292d0a-112b-4bc3-bf38-7771656893d2" providerId="ADAL" clId="{D162B214-C9A7-49F9-941E-DB1B3FD1B793}" dt="2022-06-10T13:31:37.285" v="1986" actId="34135"/>
          <ac:spMkLst>
            <pc:docMk/>
            <pc:sldMk cId="667523667" sldId="271"/>
            <ac:spMk id="148" creationId="{C7A602D8-6C24-41E4-7048-FA340E5C3086}"/>
          </ac:spMkLst>
        </pc:spChg>
        <pc:spChg chg="mod">
          <ac:chgData name="Amal R Babu" userId="3a292d0a-112b-4bc3-bf38-7771656893d2" providerId="ADAL" clId="{D162B214-C9A7-49F9-941E-DB1B3FD1B793}" dt="2022-06-10T13:31:37.285" v="1986" actId="34135"/>
          <ac:spMkLst>
            <pc:docMk/>
            <pc:sldMk cId="667523667" sldId="271"/>
            <ac:spMk id="149" creationId="{2CBFB0A8-24D5-51A5-A36C-A5D23073A3BA}"/>
          </ac:spMkLst>
        </pc:spChg>
        <pc:spChg chg="mod">
          <ac:chgData name="Amal R Babu" userId="3a292d0a-112b-4bc3-bf38-7771656893d2" providerId="ADAL" clId="{D162B214-C9A7-49F9-941E-DB1B3FD1B793}" dt="2022-06-10T13:31:37.285" v="1986" actId="34135"/>
          <ac:spMkLst>
            <pc:docMk/>
            <pc:sldMk cId="667523667" sldId="271"/>
            <ac:spMk id="150" creationId="{322AA9D4-63BD-7C3D-26C3-7BF59E459BDE}"/>
          </ac:spMkLst>
        </pc:spChg>
        <pc:spChg chg="mod">
          <ac:chgData name="Amal R Babu" userId="3a292d0a-112b-4bc3-bf38-7771656893d2" providerId="ADAL" clId="{D162B214-C9A7-49F9-941E-DB1B3FD1B793}" dt="2022-06-10T13:31:37.285" v="1986" actId="34135"/>
          <ac:spMkLst>
            <pc:docMk/>
            <pc:sldMk cId="667523667" sldId="271"/>
            <ac:spMk id="151" creationId="{F6AEC6BF-4976-8C25-A7CC-99CAE0E2FB85}"/>
          </ac:spMkLst>
        </pc:spChg>
        <pc:spChg chg="mod">
          <ac:chgData name="Amal R Babu" userId="3a292d0a-112b-4bc3-bf38-7771656893d2" providerId="ADAL" clId="{D162B214-C9A7-49F9-941E-DB1B3FD1B793}" dt="2022-06-10T13:31:37.285" v="1986" actId="34135"/>
          <ac:spMkLst>
            <pc:docMk/>
            <pc:sldMk cId="667523667" sldId="271"/>
            <ac:spMk id="152" creationId="{463072B9-3667-DB3D-FB3E-F18C07C876A2}"/>
          </ac:spMkLst>
        </pc:spChg>
        <pc:spChg chg="mod">
          <ac:chgData name="Amal R Babu" userId="3a292d0a-112b-4bc3-bf38-7771656893d2" providerId="ADAL" clId="{D162B214-C9A7-49F9-941E-DB1B3FD1B793}" dt="2022-06-10T13:31:37.285" v="1986" actId="34135"/>
          <ac:spMkLst>
            <pc:docMk/>
            <pc:sldMk cId="667523667" sldId="271"/>
            <ac:spMk id="153" creationId="{BE20D0CA-3A76-D20D-925E-5406D6A0C0C7}"/>
          </ac:spMkLst>
        </pc:spChg>
        <pc:spChg chg="mod">
          <ac:chgData name="Amal R Babu" userId="3a292d0a-112b-4bc3-bf38-7771656893d2" providerId="ADAL" clId="{D162B214-C9A7-49F9-941E-DB1B3FD1B793}" dt="2022-06-10T13:31:37.285" v="1986" actId="34135"/>
          <ac:spMkLst>
            <pc:docMk/>
            <pc:sldMk cId="667523667" sldId="271"/>
            <ac:spMk id="154" creationId="{AFE06268-4A56-FDE5-3BB8-B020222C03CD}"/>
          </ac:spMkLst>
        </pc:spChg>
        <pc:spChg chg="mod">
          <ac:chgData name="Amal R Babu" userId="3a292d0a-112b-4bc3-bf38-7771656893d2" providerId="ADAL" clId="{D162B214-C9A7-49F9-941E-DB1B3FD1B793}" dt="2022-06-10T13:31:37.285" v="1986" actId="34135"/>
          <ac:spMkLst>
            <pc:docMk/>
            <pc:sldMk cId="667523667" sldId="271"/>
            <ac:spMk id="155" creationId="{B89A5321-9584-C0D3-823C-7A83AAEE8C4B}"/>
          </ac:spMkLst>
        </pc:spChg>
        <pc:spChg chg="mod">
          <ac:chgData name="Amal R Babu" userId="3a292d0a-112b-4bc3-bf38-7771656893d2" providerId="ADAL" clId="{D162B214-C9A7-49F9-941E-DB1B3FD1B793}" dt="2022-06-10T13:31:37.285" v="1986" actId="34135"/>
          <ac:spMkLst>
            <pc:docMk/>
            <pc:sldMk cId="667523667" sldId="271"/>
            <ac:spMk id="156" creationId="{5D9F91AE-F28F-6B55-97C7-E8E12B8DB71B}"/>
          </ac:spMkLst>
        </pc:spChg>
        <pc:spChg chg="mod">
          <ac:chgData name="Amal R Babu" userId="3a292d0a-112b-4bc3-bf38-7771656893d2" providerId="ADAL" clId="{D162B214-C9A7-49F9-941E-DB1B3FD1B793}" dt="2022-06-10T13:31:37.285" v="1986" actId="34135"/>
          <ac:spMkLst>
            <pc:docMk/>
            <pc:sldMk cId="667523667" sldId="271"/>
            <ac:spMk id="157" creationId="{F51788CF-E2C5-10B1-9572-2A89AC3BCE1F}"/>
          </ac:spMkLst>
        </pc:spChg>
        <pc:spChg chg="mod">
          <ac:chgData name="Amal R Babu" userId="3a292d0a-112b-4bc3-bf38-7771656893d2" providerId="ADAL" clId="{D162B214-C9A7-49F9-941E-DB1B3FD1B793}" dt="2022-06-10T13:31:37.285" v="1986" actId="34135"/>
          <ac:spMkLst>
            <pc:docMk/>
            <pc:sldMk cId="667523667" sldId="271"/>
            <ac:spMk id="158" creationId="{6B4CE67B-E3DA-E555-77D0-E6C275ECE681}"/>
          </ac:spMkLst>
        </pc:spChg>
        <pc:spChg chg="mod">
          <ac:chgData name="Amal R Babu" userId="3a292d0a-112b-4bc3-bf38-7771656893d2" providerId="ADAL" clId="{D162B214-C9A7-49F9-941E-DB1B3FD1B793}" dt="2022-06-10T13:31:37.285" v="1986" actId="34135"/>
          <ac:spMkLst>
            <pc:docMk/>
            <pc:sldMk cId="667523667" sldId="271"/>
            <ac:spMk id="159" creationId="{282C480D-5F63-28C4-62B4-6EF298D83A0E}"/>
          </ac:spMkLst>
        </pc:spChg>
        <pc:spChg chg="mod">
          <ac:chgData name="Amal R Babu" userId="3a292d0a-112b-4bc3-bf38-7771656893d2" providerId="ADAL" clId="{D162B214-C9A7-49F9-941E-DB1B3FD1B793}" dt="2022-06-10T13:31:37.285" v="1986" actId="34135"/>
          <ac:spMkLst>
            <pc:docMk/>
            <pc:sldMk cId="667523667" sldId="271"/>
            <ac:spMk id="160" creationId="{350708AD-7519-1D39-594C-667253933CB0}"/>
          </ac:spMkLst>
        </pc:spChg>
        <pc:spChg chg="mod">
          <ac:chgData name="Amal R Babu" userId="3a292d0a-112b-4bc3-bf38-7771656893d2" providerId="ADAL" clId="{D162B214-C9A7-49F9-941E-DB1B3FD1B793}" dt="2022-06-10T13:31:37.285" v="1986" actId="34135"/>
          <ac:spMkLst>
            <pc:docMk/>
            <pc:sldMk cId="667523667" sldId="271"/>
            <ac:spMk id="161" creationId="{31D7EFD6-278D-71E7-E64F-AA4AFD2B8975}"/>
          </ac:spMkLst>
        </pc:spChg>
        <pc:spChg chg="mod">
          <ac:chgData name="Amal R Babu" userId="3a292d0a-112b-4bc3-bf38-7771656893d2" providerId="ADAL" clId="{D162B214-C9A7-49F9-941E-DB1B3FD1B793}" dt="2022-06-10T13:31:37.285" v="1986" actId="34135"/>
          <ac:spMkLst>
            <pc:docMk/>
            <pc:sldMk cId="667523667" sldId="271"/>
            <ac:spMk id="162" creationId="{B51C3F5D-1DCD-4BD2-5F63-E823D6548CFC}"/>
          </ac:spMkLst>
        </pc:spChg>
        <pc:spChg chg="mod">
          <ac:chgData name="Amal R Babu" userId="3a292d0a-112b-4bc3-bf38-7771656893d2" providerId="ADAL" clId="{D162B214-C9A7-49F9-941E-DB1B3FD1B793}" dt="2022-06-10T13:31:37.285" v="1986" actId="34135"/>
          <ac:spMkLst>
            <pc:docMk/>
            <pc:sldMk cId="667523667" sldId="271"/>
            <ac:spMk id="163" creationId="{61729651-6D64-E3F5-EE7E-D05469D171CA}"/>
          </ac:spMkLst>
        </pc:spChg>
        <pc:spChg chg="mod">
          <ac:chgData name="Amal R Babu" userId="3a292d0a-112b-4bc3-bf38-7771656893d2" providerId="ADAL" clId="{D162B214-C9A7-49F9-941E-DB1B3FD1B793}" dt="2022-06-10T13:31:37.285" v="1986" actId="34135"/>
          <ac:spMkLst>
            <pc:docMk/>
            <pc:sldMk cId="667523667" sldId="271"/>
            <ac:spMk id="164" creationId="{147C8EAD-7F27-9CE2-5D5D-263E7EE0C7EC}"/>
          </ac:spMkLst>
        </pc:spChg>
        <pc:spChg chg="mod">
          <ac:chgData name="Amal R Babu" userId="3a292d0a-112b-4bc3-bf38-7771656893d2" providerId="ADAL" clId="{D162B214-C9A7-49F9-941E-DB1B3FD1B793}" dt="2022-06-10T13:31:37.285" v="1986" actId="34135"/>
          <ac:spMkLst>
            <pc:docMk/>
            <pc:sldMk cId="667523667" sldId="271"/>
            <ac:spMk id="165" creationId="{7227C86E-3176-6F08-4BB5-465614E817F1}"/>
          </ac:spMkLst>
        </pc:spChg>
        <pc:spChg chg="mod">
          <ac:chgData name="Amal R Babu" userId="3a292d0a-112b-4bc3-bf38-7771656893d2" providerId="ADAL" clId="{D162B214-C9A7-49F9-941E-DB1B3FD1B793}" dt="2022-06-10T13:31:37.285" v="1986" actId="34135"/>
          <ac:spMkLst>
            <pc:docMk/>
            <pc:sldMk cId="667523667" sldId="271"/>
            <ac:spMk id="166" creationId="{C72A20FB-CE64-5A46-F0E8-3B653BFB5AAF}"/>
          </ac:spMkLst>
        </pc:spChg>
        <pc:spChg chg="mod">
          <ac:chgData name="Amal R Babu" userId="3a292d0a-112b-4bc3-bf38-7771656893d2" providerId="ADAL" clId="{D162B214-C9A7-49F9-941E-DB1B3FD1B793}" dt="2022-06-10T13:31:37.285" v="1986" actId="34135"/>
          <ac:spMkLst>
            <pc:docMk/>
            <pc:sldMk cId="667523667" sldId="271"/>
            <ac:spMk id="167" creationId="{8881AB38-8ECB-1D7D-9BF6-6699F879E787}"/>
          </ac:spMkLst>
        </pc:spChg>
        <pc:spChg chg="mod">
          <ac:chgData name="Amal R Babu" userId="3a292d0a-112b-4bc3-bf38-7771656893d2" providerId="ADAL" clId="{D162B214-C9A7-49F9-941E-DB1B3FD1B793}" dt="2022-06-10T13:31:37.285" v="1986" actId="34135"/>
          <ac:spMkLst>
            <pc:docMk/>
            <pc:sldMk cId="667523667" sldId="271"/>
            <ac:spMk id="168" creationId="{B8B5902B-444A-034B-A331-209D6956BD6E}"/>
          </ac:spMkLst>
        </pc:spChg>
        <pc:spChg chg="mod">
          <ac:chgData name="Amal R Babu" userId="3a292d0a-112b-4bc3-bf38-7771656893d2" providerId="ADAL" clId="{D162B214-C9A7-49F9-941E-DB1B3FD1B793}" dt="2022-06-10T13:31:37.285" v="1986" actId="34135"/>
          <ac:spMkLst>
            <pc:docMk/>
            <pc:sldMk cId="667523667" sldId="271"/>
            <ac:spMk id="169" creationId="{1CAC7472-6722-F27D-C3A2-FA0BF8AA918A}"/>
          </ac:spMkLst>
        </pc:spChg>
        <pc:spChg chg="mod">
          <ac:chgData name="Amal R Babu" userId="3a292d0a-112b-4bc3-bf38-7771656893d2" providerId="ADAL" clId="{D162B214-C9A7-49F9-941E-DB1B3FD1B793}" dt="2022-06-10T13:31:37.285" v="1986" actId="34135"/>
          <ac:spMkLst>
            <pc:docMk/>
            <pc:sldMk cId="667523667" sldId="271"/>
            <ac:spMk id="170" creationId="{4826F2E0-6CDF-9EE5-7F3B-56E162F34DBB}"/>
          </ac:spMkLst>
        </pc:spChg>
        <pc:spChg chg="mod">
          <ac:chgData name="Amal R Babu" userId="3a292d0a-112b-4bc3-bf38-7771656893d2" providerId="ADAL" clId="{D162B214-C9A7-49F9-941E-DB1B3FD1B793}" dt="2022-06-10T13:31:37.285" v="1986" actId="34135"/>
          <ac:spMkLst>
            <pc:docMk/>
            <pc:sldMk cId="667523667" sldId="271"/>
            <ac:spMk id="171" creationId="{EEFF57DA-DC90-C703-1015-E2FD6B9BF0D5}"/>
          </ac:spMkLst>
        </pc:spChg>
        <pc:spChg chg="mod">
          <ac:chgData name="Amal R Babu" userId="3a292d0a-112b-4bc3-bf38-7771656893d2" providerId="ADAL" clId="{D162B214-C9A7-49F9-941E-DB1B3FD1B793}" dt="2022-06-10T13:31:37.285" v="1986" actId="34135"/>
          <ac:spMkLst>
            <pc:docMk/>
            <pc:sldMk cId="667523667" sldId="271"/>
            <ac:spMk id="172" creationId="{C14A5947-5B00-24C9-507C-9F17A788751D}"/>
          </ac:spMkLst>
        </pc:spChg>
        <pc:spChg chg="mod">
          <ac:chgData name="Amal R Babu" userId="3a292d0a-112b-4bc3-bf38-7771656893d2" providerId="ADAL" clId="{D162B214-C9A7-49F9-941E-DB1B3FD1B793}" dt="2022-06-10T13:31:37.285" v="1986" actId="34135"/>
          <ac:spMkLst>
            <pc:docMk/>
            <pc:sldMk cId="667523667" sldId="271"/>
            <ac:spMk id="173" creationId="{D20E71FB-6DF2-5909-F783-FA4BE6589931}"/>
          </ac:spMkLst>
        </pc:spChg>
        <pc:spChg chg="mod">
          <ac:chgData name="Amal R Babu" userId="3a292d0a-112b-4bc3-bf38-7771656893d2" providerId="ADAL" clId="{D162B214-C9A7-49F9-941E-DB1B3FD1B793}" dt="2022-06-10T13:31:37.285" v="1986" actId="34135"/>
          <ac:spMkLst>
            <pc:docMk/>
            <pc:sldMk cId="667523667" sldId="271"/>
            <ac:spMk id="174" creationId="{A2415322-91FE-0FAC-3476-A205CBE09CC4}"/>
          </ac:spMkLst>
        </pc:spChg>
        <pc:spChg chg="mod">
          <ac:chgData name="Amal R Babu" userId="3a292d0a-112b-4bc3-bf38-7771656893d2" providerId="ADAL" clId="{D162B214-C9A7-49F9-941E-DB1B3FD1B793}" dt="2022-06-10T13:31:37.285" v="1986" actId="34135"/>
          <ac:spMkLst>
            <pc:docMk/>
            <pc:sldMk cId="667523667" sldId="271"/>
            <ac:spMk id="175" creationId="{BA4229A0-F09C-AD90-91F4-16B135858587}"/>
          </ac:spMkLst>
        </pc:spChg>
        <pc:spChg chg="mod">
          <ac:chgData name="Amal R Babu" userId="3a292d0a-112b-4bc3-bf38-7771656893d2" providerId="ADAL" clId="{D162B214-C9A7-49F9-941E-DB1B3FD1B793}" dt="2022-06-10T13:31:37.285" v="1986" actId="34135"/>
          <ac:spMkLst>
            <pc:docMk/>
            <pc:sldMk cId="667523667" sldId="271"/>
            <ac:spMk id="176" creationId="{B7FB22CC-4BE8-42AA-2B62-00D83271348A}"/>
          </ac:spMkLst>
        </pc:spChg>
        <pc:spChg chg="mod">
          <ac:chgData name="Amal R Babu" userId="3a292d0a-112b-4bc3-bf38-7771656893d2" providerId="ADAL" clId="{D162B214-C9A7-49F9-941E-DB1B3FD1B793}" dt="2022-06-10T13:31:37.285" v="1986" actId="34135"/>
          <ac:spMkLst>
            <pc:docMk/>
            <pc:sldMk cId="667523667" sldId="271"/>
            <ac:spMk id="177" creationId="{BAE0FD72-D101-8ED2-7402-EF07D8D6516A}"/>
          </ac:spMkLst>
        </pc:spChg>
        <pc:spChg chg="mod">
          <ac:chgData name="Amal R Babu" userId="3a292d0a-112b-4bc3-bf38-7771656893d2" providerId="ADAL" clId="{D162B214-C9A7-49F9-941E-DB1B3FD1B793}" dt="2022-06-10T13:31:37.285" v="1986" actId="34135"/>
          <ac:spMkLst>
            <pc:docMk/>
            <pc:sldMk cId="667523667" sldId="271"/>
            <ac:spMk id="178" creationId="{209C5AB0-C121-BD5D-4F59-ABF0C0F55AF3}"/>
          </ac:spMkLst>
        </pc:spChg>
        <pc:spChg chg="mod">
          <ac:chgData name="Amal R Babu" userId="3a292d0a-112b-4bc3-bf38-7771656893d2" providerId="ADAL" clId="{D162B214-C9A7-49F9-941E-DB1B3FD1B793}" dt="2022-06-10T13:31:37.285" v="1986" actId="34135"/>
          <ac:spMkLst>
            <pc:docMk/>
            <pc:sldMk cId="667523667" sldId="271"/>
            <ac:spMk id="179" creationId="{6A8A514F-9D2A-319C-5FB0-D05E8FFAE972}"/>
          </ac:spMkLst>
        </pc:spChg>
        <pc:spChg chg="mod">
          <ac:chgData name="Amal R Babu" userId="3a292d0a-112b-4bc3-bf38-7771656893d2" providerId="ADAL" clId="{D162B214-C9A7-49F9-941E-DB1B3FD1B793}" dt="2022-06-10T13:31:37.285" v="1986" actId="34135"/>
          <ac:spMkLst>
            <pc:docMk/>
            <pc:sldMk cId="667523667" sldId="271"/>
            <ac:spMk id="180" creationId="{2197398A-1AE5-F2BA-2FF5-FEB05B5101B9}"/>
          </ac:spMkLst>
        </pc:spChg>
        <pc:spChg chg="mod">
          <ac:chgData name="Amal R Babu" userId="3a292d0a-112b-4bc3-bf38-7771656893d2" providerId="ADAL" clId="{D162B214-C9A7-49F9-941E-DB1B3FD1B793}" dt="2022-06-10T13:31:37.285" v="1986" actId="34135"/>
          <ac:spMkLst>
            <pc:docMk/>
            <pc:sldMk cId="667523667" sldId="271"/>
            <ac:spMk id="181" creationId="{ECD0EC9D-F198-64CE-1BF5-276CC5E6F176}"/>
          </ac:spMkLst>
        </pc:spChg>
        <pc:spChg chg="mod">
          <ac:chgData name="Amal R Babu" userId="3a292d0a-112b-4bc3-bf38-7771656893d2" providerId="ADAL" clId="{D162B214-C9A7-49F9-941E-DB1B3FD1B793}" dt="2022-06-10T13:31:37.285" v="1986" actId="34135"/>
          <ac:spMkLst>
            <pc:docMk/>
            <pc:sldMk cId="667523667" sldId="271"/>
            <ac:spMk id="182" creationId="{5496220C-9711-781A-70A8-6FA9776176D3}"/>
          </ac:spMkLst>
        </pc:spChg>
        <pc:spChg chg="mod">
          <ac:chgData name="Amal R Babu" userId="3a292d0a-112b-4bc3-bf38-7771656893d2" providerId="ADAL" clId="{D162B214-C9A7-49F9-941E-DB1B3FD1B793}" dt="2022-06-10T13:31:37.285" v="1986" actId="34135"/>
          <ac:spMkLst>
            <pc:docMk/>
            <pc:sldMk cId="667523667" sldId="271"/>
            <ac:spMk id="183" creationId="{DDF8FE7A-1B8A-87CF-A0D2-D6D35A6C5700}"/>
          </ac:spMkLst>
        </pc:spChg>
        <pc:spChg chg="mod">
          <ac:chgData name="Amal R Babu" userId="3a292d0a-112b-4bc3-bf38-7771656893d2" providerId="ADAL" clId="{D162B214-C9A7-49F9-941E-DB1B3FD1B793}" dt="2022-06-10T13:31:37.285" v="1986" actId="34135"/>
          <ac:spMkLst>
            <pc:docMk/>
            <pc:sldMk cId="667523667" sldId="271"/>
            <ac:spMk id="184" creationId="{4F6E26EB-795C-7F6F-3CEA-BAFAF6233BD6}"/>
          </ac:spMkLst>
        </pc:spChg>
        <pc:spChg chg="mod">
          <ac:chgData name="Amal R Babu" userId="3a292d0a-112b-4bc3-bf38-7771656893d2" providerId="ADAL" clId="{D162B214-C9A7-49F9-941E-DB1B3FD1B793}" dt="2022-06-10T13:31:37.285" v="1986" actId="34135"/>
          <ac:spMkLst>
            <pc:docMk/>
            <pc:sldMk cId="667523667" sldId="271"/>
            <ac:spMk id="185" creationId="{729C51A2-3FF2-F246-510B-7B9FC55D78CC}"/>
          </ac:spMkLst>
        </pc:spChg>
        <pc:spChg chg="mod">
          <ac:chgData name="Amal R Babu" userId="3a292d0a-112b-4bc3-bf38-7771656893d2" providerId="ADAL" clId="{D162B214-C9A7-49F9-941E-DB1B3FD1B793}" dt="2022-06-10T13:31:37.285" v="1986" actId="34135"/>
          <ac:spMkLst>
            <pc:docMk/>
            <pc:sldMk cId="667523667" sldId="271"/>
            <ac:spMk id="186" creationId="{14A0915B-2148-9A96-71BF-1C623945DEEA}"/>
          </ac:spMkLst>
        </pc:spChg>
        <pc:spChg chg="mod">
          <ac:chgData name="Amal R Babu" userId="3a292d0a-112b-4bc3-bf38-7771656893d2" providerId="ADAL" clId="{D162B214-C9A7-49F9-941E-DB1B3FD1B793}" dt="2022-06-10T13:31:37.285" v="1986" actId="34135"/>
          <ac:spMkLst>
            <pc:docMk/>
            <pc:sldMk cId="667523667" sldId="271"/>
            <ac:spMk id="187" creationId="{964E1B4F-6E1E-36B6-FF1D-EF739DC2977C}"/>
          </ac:spMkLst>
        </pc:spChg>
        <pc:spChg chg="mod">
          <ac:chgData name="Amal R Babu" userId="3a292d0a-112b-4bc3-bf38-7771656893d2" providerId="ADAL" clId="{D162B214-C9A7-49F9-941E-DB1B3FD1B793}" dt="2022-06-10T13:31:37.285" v="1986" actId="34135"/>
          <ac:spMkLst>
            <pc:docMk/>
            <pc:sldMk cId="667523667" sldId="271"/>
            <ac:spMk id="188" creationId="{B4135237-729A-44CF-A8F0-34B7A89378A6}"/>
          </ac:spMkLst>
        </pc:spChg>
        <pc:spChg chg="mod">
          <ac:chgData name="Amal R Babu" userId="3a292d0a-112b-4bc3-bf38-7771656893d2" providerId="ADAL" clId="{D162B214-C9A7-49F9-941E-DB1B3FD1B793}" dt="2022-06-10T13:31:37.285" v="1986" actId="34135"/>
          <ac:spMkLst>
            <pc:docMk/>
            <pc:sldMk cId="667523667" sldId="271"/>
            <ac:spMk id="189" creationId="{5E087277-2C21-AA72-982A-128B6495E710}"/>
          </ac:spMkLst>
        </pc:spChg>
        <pc:spChg chg="mod">
          <ac:chgData name="Amal R Babu" userId="3a292d0a-112b-4bc3-bf38-7771656893d2" providerId="ADAL" clId="{D162B214-C9A7-49F9-941E-DB1B3FD1B793}" dt="2022-06-10T13:31:37.285" v="1986" actId="34135"/>
          <ac:spMkLst>
            <pc:docMk/>
            <pc:sldMk cId="667523667" sldId="271"/>
            <ac:spMk id="190" creationId="{F018A592-6EFE-E335-5344-C4AA366D3C74}"/>
          </ac:spMkLst>
        </pc:spChg>
        <pc:spChg chg="mod">
          <ac:chgData name="Amal R Babu" userId="3a292d0a-112b-4bc3-bf38-7771656893d2" providerId="ADAL" clId="{D162B214-C9A7-49F9-941E-DB1B3FD1B793}" dt="2022-06-10T13:31:37.285" v="1986" actId="34135"/>
          <ac:spMkLst>
            <pc:docMk/>
            <pc:sldMk cId="667523667" sldId="271"/>
            <ac:spMk id="191" creationId="{B6D17110-FE48-8834-1CF6-50535655C205}"/>
          </ac:spMkLst>
        </pc:spChg>
        <pc:spChg chg="mod">
          <ac:chgData name="Amal R Babu" userId="3a292d0a-112b-4bc3-bf38-7771656893d2" providerId="ADAL" clId="{D162B214-C9A7-49F9-941E-DB1B3FD1B793}" dt="2022-06-10T13:31:37.285" v="1986" actId="34135"/>
          <ac:spMkLst>
            <pc:docMk/>
            <pc:sldMk cId="667523667" sldId="271"/>
            <ac:spMk id="192" creationId="{ED38DBF1-1EF0-FDDB-EC67-D4F99AF103D7}"/>
          </ac:spMkLst>
        </pc:spChg>
        <pc:spChg chg="mod">
          <ac:chgData name="Amal R Babu" userId="3a292d0a-112b-4bc3-bf38-7771656893d2" providerId="ADAL" clId="{D162B214-C9A7-49F9-941E-DB1B3FD1B793}" dt="2022-06-10T13:31:37.285" v="1986" actId="34135"/>
          <ac:spMkLst>
            <pc:docMk/>
            <pc:sldMk cId="667523667" sldId="271"/>
            <ac:spMk id="193" creationId="{60670B2A-6502-322B-3989-98B29263FC61}"/>
          </ac:spMkLst>
        </pc:spChg>
        <pc:spChg chg="mod">
          <ac:chgData name="Amal R Babu" userId="3a292d0a-112b-4bc3-bf38-7771656893d2" providerId="ADAL" clId="{D162B214-C9A7-49F9-941E-DB1B3FD1B793}" dt="2022-06-10T13:31:37.285" v="1986" actId="34135"/>
          <ac:spMkLst>
            <pc:docMk/>
            <pc:sldMk cId="667523667" sldId="271"/>
            <ac:spMk id="194" creationId="{8FFA3F82-29CD-E3A4-F401-45ED230630FC}"/>
          </ac:spMkLst>
        </pc:spChg>
        <pc:spChg chg="mod">
          <ac:chgData name="Amal R Babu" userId="3a292d0a-112b-4bc3-bf38-7771656893d2" providerId="ADAL" clId="{D162B214-C9A7-49F9-941E-DB1B3FD1B793}" dt="2022-06-10T13:31:37.285" v="1986" actId="34135"/>
          <ac:spMkLst>
            <pc:docMk/>
            <pc:sldMk cId="667523667" sldId="271"/>
            <ac:spMk id="195" creationId="{55C33426-3527-C0CC-394F-C678EFF4028D}"/>
          </ac:spMkLst>
        </pc:spChg>
        <pc:spChg chg="mod">
          <ac:chgData name="Amal R Babu" userId="3a292d0a-112b-4bc3-bf38-7771656893d2" providerId="ADAL" clId="{D162B214-C9A7-49F9-941E-DB1B3FD1B793}" dt="2022-06-10T13:31:37.285" v="1986" actId="34135"/>
          <ac:spMkLst>
            <pc:docMk/>
            <pc:sldMk cId="667523667" sldId="271"/>
            <ac:spMk id="196" creationId="{350D1CC6-B922-1BF1-E506-9DFEE39E50EB}"/>
          </ac:spMkLst>
        </pc:spChg>
        <pc:spChg chg="mod">
          <ac:chgData name="Amal R Babu" userId="3a292d0a-112b-4bc3-bf38-7771656893d2" providerId="ADAL" clId="{D162B214-C9A7-49F9-941E-DB1B3FD1B793}" dt="2022-06-10T13:31:37.285" v="1986" actId="34135"/>
          <ac:spMkLst>
            <pc:docMk/>
            <pc:sldMk cId="667523667" sldId="271"/>
            <ac:spMk id="197" creationId="{9C6083F3-4219-FA71-B319-A4A2E7788451}"/>
          </ac:spMkLst>
        </pc:spChg>
        <pc:spChg chg="mod">
          <ac:chgData name="Amal R Babu" userId="3a292d0a-112b-4bc3-bf38-7771656893d2" providerId="ADAL" clId="{D162B214-C9A7-49F9-941E-DB1B3FD1B793}" dt="2022-06-10T13:31:37.285" v="1986" actId="34135"/>
          <ac:spMkLst>
            <pc:docMk/>
            <pc:sldMk cId="667523667" sldId="271"/>
            <ac:spMk id="198" creationId="{FC66D615-B5B7-37DD-9195-1173AA986764}"/>
          </ac:spMkLst>
        </pc:spChg>
        <pc:spChg chg="mod">
          <ac:chgData name="Amal R Babu" userId="3a292d0a-112b-4bc3-bf38-7771656893d2" providerId="ADAL" clId="{D162B214-C9A7-49F9-941E-DB1B3FD1B793}" dt="2022-06-10T13:31:37.285" v="1986" actId="34135"/>
          <ac:spMkLst>
            <pc:docMk/>
            <pc:sldMk cId="667523667" sldId="271"/>
            <ac:spMk id="199" creationId="{A853AF4D-60E3-18D7-CA1A-4994BD9343D5}"/>
          </ac:spMkLst>
        </pc:spChg>
        <pc:spChg chg="mod">
          <ac:chgData name="Amal R Babu" userId="3a292d0a-112b-4bc3-bf38-7771656893d2" providerId="ADAL" clId="{D162B214-C9A7-49F9-941E-DB1B3FD1B793}" dt="2022-06-10T13:31:37.285" v="1986" actId="34135"/>
          <ac:spMkLst>
            <pc:docMk/>
            <pc:sldMk cId="667523667" sldId="271"/>
            <ac:spMk id="200" creationId="{FF0AD663-6C6E-DAD3-0748-9A9963C8FB0C}"/>
          </ac:spMkLst>
        </pc:spChg>
        <pc:spChg chg="mod">
          <ac:chgData name="Amal R Babu" userId="3a292d0a-112b-4bc3-bf38-7771656893d2" providerId="ADAL" clId="{D162B214-C9A7-49F9-941E-DB1B3FD1B793}" dt="2022-06-10T13:31:37.285" v="1986" actId="34135"/>
          <ac:spMkLst>
            <pc:docMk/>
            <pc:sldMk cId="667523667" sldId="271"/>
            <ac:spMk id="201" creationId="{9C296319-8270-0369-0DC1-4F9CF15D9AD2}"/>
          </ac:spMkLst>
        </pc:spChg>
        <pc:spChg chg="mod">
          <ac:chgData name="Amal R Babu" userId="3a292d0a-112b-4bc3-bf38-7771656893d2" providerId="ADAL" clId="{D162B214-C9A7-49F9-941E-DB1B3FD1B793}" dt="2022-06-10T13:31:37.285" v="1986" actId="34135"/>
          <ac:spMkLst>
            <pc:docMk/>
            <pc:sldMk cId="667523667" sldId="271"/>
            <ac:spMk id="202" creationId="{3D531BB8-B986-D447-258C-EE75DCFAE2E0}"/>
          </ac:spMkLst>
        </pc:spChg>
        <pc:spChg chg="mod">
          <ac:chgData name="Amal R Babu" userId="3a292d0a-112b-4bc3-bf38-7771656893d2" providerId="ADAL" clId="{D162B214-C9A7-49F9-941E-DB1B3FD1B793}" dt="2022-06-10T13:31:37.285" v="1986" actId="34135"/>
          <ac:spMkLst>
            <pc:docMk/>
            <pc:sldMk cId="667523667" sldId="271"/>
            <ac:spMk id="203" creationId="{11073FF4-BA98-F46F-1CAE-B784A3BD8B67}"/>
          </ac:spMkLst>
        </pc:spChg>
        <pc:spChg chg="mod">
          <ac:chgData name="Amal R Babu" userId="3a292d0a-112b-4bc3-bf38-7771656893d2" providerId="ADAL" clId="{D162B214-C9A7-49F9-941E-DB1B3FD1B793}" dt="2022-06-10T13:31:37.285" v="1986" actId="34135"/>
          <ac:spMkLst>
            <pc:docMk/>
            <pc:sldMk cId="667523667" sldId="271"/>
            <ac:spMk id="204" creationId="{7418CE03-6D86-9DCA-29AA-DE46AC81F729}"/>
          </ac:spMkLst>
        </pc:spChg>
        <pc:spChg chg="mod">
          <ac:chgData name="Amal R Babu" userId="3a292d0a-112b-4bc3-bf38-7771656893d2" providerId="ADAL" clId="{D162B214-C9A7-49F9-941E-DB1B3FD1B793}" dt="2022-06-10T13:31:37.285" v="1986" actId="34135"/>
          <ac:spMkLst>
            <pc:docMk/>
            <pc:sldMk cId="667523667" sldId="271"/>
            <ac:spMk id="205" creationId="{F9B78AE0-521E-E2CB-F8C4-E0C35D131D30}"/>
          </ac:spMkLst>
        </pc:spChg>
        <pc:spChg chg="mod">
          <ac:chgData name="Amal R Babu" userId="3a292d0a-112b-4bc3-bf38-7771656893d2" providerId="ADAL" clId="{D162B214-C9A7-49F9-941E-DB1B3FD1B793}" dt="2022-06-10T13:31:37.285" v="1986" actId="34135"/>
          <ac:spMkLst>
            <pc:docMk/>
            <pc:sldMk cId="667523667" sldId="271"/>
            <ac:spMk id="206" creationId="{8562F0CD-CBD8-85A6-3CF7-B7C21B2F0F41}"/>
          </ac:spMkLst>
        </pc:spChg>
        <pc:spChg chg="mod">
          <ac:chgData name="Amal R Babu" userId="3a292d0a-112b-4bc3-bf38-7771656893d2" providerId="ADAL" clId="{D162B214-C9A7-49F9-941E-DB1B3FD1B793}" dt="2022-06-10T13:31:37.285" v="1986" actId="34135"/>
          <ac:spMkLst>
            <pc:docMk/>
            <pc:sldMk cId="667523667" sldId="271"/>
            <ac:spMk id="207" creationId="{1EDB76CB-97CD-C249-0AFB-929D031076A6}"/>
          </ac:spMkLst>
        </pc:spChg>
        <pc:spChg chg="mod">
          <ac:chgData name="Amal R Babu" userId="3a292d0a-112b-4bc3-bf38-7771656893d2" providerId="ADAL" clId="{D162B214-C9A7-49F9-941E-DB1B3FD1B793}" dt="2022-06-10T13:31:37.285" v="1986" actId="34135"/>
          <ac:spMkLst>
            <pc:docMk/>
            <pc:sldMk cId="667523667" sldId="271"/>
            <ac:spMk id="208" creationId="{72924D49-EFE5-3DE9-7409-1A010B3EBC00}"/>
          </ac:spMkLst>
        </pc:spChg>
        <pc:spChg chg="mod">
          <ac:chgData name="Amal R Babu" userId="3a292d0a-112b-4bc3-bf38-7771656893d2" providerId="ADAL" clId="{D162B214-C9A7-49F9-941E-DB1B3FD1B793}" dt="2022-06-10T13:31:37.285" v="1986" actId="34135"/>
          <ac:spMkLst>
            <pc:docMk/>
            <pc:sldMk cId="667523667" sldId="271"/>
            <ac:spMk id="209" creationId="{64CCA6CD-749B-7466-85C7-C0DD2DCB6060}"/>
          </ac:spMkLst>
        </pc:spChg>
        <pc:spChg chg="mod">
          <ac:chgData name="Amal R Babu" userId="3a292d0a-112b-4bc3-bf38-7771656893d2" providerId="ADAL" clId="{D162B214-C9A7-49F9-941E-DB1B3FD1B793}" dt="2022-06-10T13:31:37.285" v="1986" actId="34135"/>
          <ac:spMkLst>
            <pc:docMk/>
            <pc:sldMk cId="667523667" sldId="271"/>
            <ac:spMk id="210" creationId="{17AC13B8-3B04-5C2B-D48E-7C1F9932E1C2}"/>
          </ac:spMkLst>
        </pc:spChg>
        <pc:spChg chg="mod">
          <ac:chgData name="Amal R Babu" userId="3a292d0a-112b-4bc3-bf38-7771656893d2" providerId="ADAL" clId="{D162B214-C9A7-49F9-941E-DB1B3FD1B793}" dt="2022-06-10T13:31:37.285" v="1986" actId="34135"/>
          <ac:spMkLst>
            <pc:docMk/>
            <pc:sldMk cId="667523667" sldId="271"/>
            <ac:spMk id="211" creationId="{F0B7019A-B8CF-6E7B-A249-4F2DBA8EB3DF}"/>
          </ac:spMkLst>
        </pc:spChg>
        <pc:spChg chg="mod">
          <ac:chgData name="Amal R Babu" userId="3a292d0a-112b-4bc3-bf38-7771656893d2" providerId="ADAL" clId="{D162B214-C9A7-49F9-941E-DB1B3FD1B793}" dt="2022-06-10T13:31:37.285" v="1986" actId="34135"/>
          <ac:spMkLst>
            <pc:docMk/>
            <pc:sldMk cId="667523667" sldId="271"/>
            <ac:spMk id="212" creationId="{D56E1E36-C982-AC32-EE7A-60831CFE90A0}"/>
          </ac:spMkLst>
        </pc:spChg>
        <pc:spChg chg="mod">
          <ac:chgData name="Amal R Babu" userId="3a292d0a-112b-4bc3-bf38-7771656893d2" providerId="ADAL" clId="{D162B214-C9A7-49F9-941E-DB1B3FD1B793}" dt="2022-06-10T13:31:37.285" v="1986" actId="34135"/>
          <ac:spMkLst>
            <pc:docMk/>
            <pc:sldMk cId="667523667" sldId="271"/>
            <ac:spMk id="213" creationId="{7A5C3D02-5D46-834E-165F-8CAD0130281E}"/>
          </ac:spMkLst>
        </pc:spChg>
        <pc:spChg chg="mod">
          <ac:chgData name="Amal R Babu" userId="3a292d0a-112b-4bc3-bf38-7771656893d2" providerId="ADAL" clId="{D162B214-C9A7-49F9-941E-DB1B3FD1B793}" dt="2022-06-10T13:31:37.285" v="1986" actId="34135"/>
          <ac:spMkLst>
            <pc:docMk/>
            <pc:sldMk cId="667523667" sldId="271"/>
            <ac:spMk id="214" creationId="{39861581-3C04-8E47-794C-4C3D9DD4C574}"/>
          </ac:spMkLst>
        </pc:spChg>
        <pc:spChg chg="mod">
          <ac:chgData name="Amal R Babu" userId="3a292d0a-112b-4bc3-bf38-7771656893d2" providerId="ADAL" clId="{D162B214-C9A7-49F9-941E-DB1B3FD1B793}" dt="2022-06-10T13:31:37.285" v="1986" actId="34135"/>
          <ac:spMkLst>
            <pc:docMk/>
            <pc:sldMk cId="667523667" sldId="271"/>
            <ac:spMk id="215" creationId="{DF95F842-9BA7-A807-CEE0-46EAF3BCF8E5}"/>
          </ac:spMkLst>
        </pc:spChg>
        <pc:spChg chg="mod">
          <ac:chgData name="Amal R Babu" userId="3a292d0a-112b-4bc3-bf38-7771656893d2" providerId="ADAL" clId="{D162B214-C9A7-49F9-941E-DB1B3FD1B793}" dt="2022-06-10T13:31:37.285" v="1986" actId="34135"/>
          <ac:spMkLst>
            <pc:docMk/>
            <pc:sldMk cId="667523667" sldId="271"/>
            <ac:spMk id="216" creationId="{A1A21CE8-B917-DE36-2E11-B0ECA503AC80}"/>
          </ac:spMkLst>
        </pc:spChg>
        <pc:spChg chg="mod">
          <ac:chgData name="Amal R Babu" userId="3a292d0a-112b-4bc3-bf38-7771656893d2" providerId="ADAL" clId="{D162B214-C9A7-49F9-941E-DB1B3FD1B793}" dt="2022-06-10T13:31:37.285" v="1986" actId="34135"/>
          <ac:spMkLst>
            <pc:docMk/>
            <pc:sldMk cId="667523667" sldId="271"/>
            <ac:spMk id="217" creationId="{C817B49B-B9A2-F695-EAD3-A882931A1863}"/>
          </ac:spMkLst>
        </pc:spChg>
        <pc:spChg chg="mod">
          <ac:chgData name="Amal R Babu" userId="3a292d0a-112b-4bc3-bf38-7771656893d2" providerId="ADAL" clId="{D162B214-C9A7-49F9-941E-DB1B3FD1B793}" dt="2022-06-10T13:31:37.285" v="1986" actId="34135"/>
          <ac:spMkLst>
            <pc:docMk/>
            <pc:sldMk cId="667523667" sldId="271"/>
            <ac:spMk id="218" creationId="{0931725E-34D7-E881-A08C-5DF7CD6A4338}"/>
          </ac:spMkLst>
        </pc:spChg>
        <pc:spChg chg="mod">
          <ac:chgData name="Amal R Babu" userId="3a292d0a-112b-4bc3-bf38-7771656893d2" providerId="ADAL" clId="{D162B214-C9A7-49F9-941E-DB1B3FD1B793}" dt="2022-06-10T13:31:37.285" v="1986" actId="34135"/>
          <ac:spMkLst>
            <pc:docMk/>
            <pc:sldMk cId="667523667" sldId="271"/>
            <ac:spMk id="219" creationId="{A5032B8E-D52B-2559-6816-E4C35E1269AF}"/>
          </ac:spMkLst>
        </pc:spChg>
        <pc:spChg chg="mod">
          <ac:chgData name="Amal R Babu" userId="3a292d0a-112b-4bc3-bf38-7771656893d2" providerId="ADAL" clId="{D162B214-C9A7-49F9-941E-DB1B3FD1B793}" dt="2022-06-10T13:31:37.285" v="1986" actId="34135"/>
          <ac:spMkLst>
            <pc:docMk/>
            <pc:sldMk cId="667523667" sldId="271"/>
            <ac:spMk id="220" creationId="{6EE13C4F-C6D5-445B-0470-492962D5918C}"/>
          </ac:spMkLst>
        </pc:spChg>
        <pc:spChg chg="mod">
          <ac:chgData name="Amal R Babu" userId="3a292d0a-112b-4bc3-bf38-7771656893d2" providerId="ADAL" clId="{D162B214-C9A7-49F9-941E-DB1B3FD1B793}" dt="2022-06-10T13:31:37.285" v="1986" actId="34135"/>
          <ac:spMkLst>
            <pc:docMk/>
            <pc:sldMk cId="667523667" sldId="271"/>
            <ac:spMk id="221" creationId="{E8F0A942-59F9-39D8-4FFE-499535BE43AF}"/>
          </ac:spMkLst>
        </pc:spChg>
        <pc:spChg chg="mod">
          <ac:chgData name="Amal R Babu" userId="3a292d0a-112b-4bc3-bf38-7771656893d2" providerId="ADAL" clId="{D162B214-C9A7-49F9-941E-DB1B3FD1B793}" dt="2022-06-10T13:31:37.285" v="1986" actId="34135"/>
          <ac:spMkLst>
            <pc:docMk/>
            <pc:sldMk cId="667523667" sldId="271"/>
            <ac:spMk id="222" creationId="{D2144B60-550E-C3FD-09AF-D9061B93AAFD}"/>
          </ac:spMkLst>
        </pc:spChg>
        <pc:spChg chg="mod">
          <ac:chgData name="Amal R Babu" userId="3a292d0a-112b-4bc3-bf38-7771656893d2" providerId="ADAL" clId="{D162B214-C9A7-49F9-941E-DB1B3FD1B793}" dt="2022-06-10T13:31:37.285" v="1986" actId="34135"/>
          <ac:spMkLst>
            <pc:docMk/>
            <pc:sldMk cId="667523667" sldId="271"/>
            <ac:spMk id="223" creationId="{985450C1-3B78-BEFE-A0CB-8C7D842398AD}"/>
          </ac:spMkLst>
        </pc:spChg>
        <pc:spChg chg="mod">
          <ac:chgData name="Amal R Babu" userId="3a292d0a-112b-4bc3-bf38-7771656893d2" providerId="ADAL" clId="{D162B214-C9A7-49F9-941E-DB1B3FD1B793}" dt="2022-06-10T13:31:37.285" v="1986" actId="34135"/>
          <ac:spMkLst>
            <pc:docMk/>
            <pc:sldMk cId="667523667" sldId="271"/>
            <ac:spMk id="224" creationId="{B7A108BF-6070-B18B-09F8-5F1492394BF3}"/>
          </ac:spMkLst>
        </pc:spChg>
        <pc:spChg chg="mod">
          <ac:chgData name="Amal R Babu" userId="3a292d0a-112b-4bc3-bf38-7771656893d2" providerId="ADAL" clId="{D162B214-C9A7-49F9-941E-DB1B3FD1B793}" dt="2022-06-10T13:31:37.285" v="1986" actId="34135"/>
          <ac:spMkLst>
            <pc:docMk/>
            <pc:sldMk cId="667523667" sldId="271"/>
            <ac:spMk id="225" creationId="{6A34E984-1164-849B-838B-0A751E2E03F6}"/>
          </ac:spMkLst>
        </pc:spChg>
        <pc:spChg chg="mod">
          <ac:chgData name="Amal R Babu" userId="3a292d0a-112b-4bc3-bf38-7771656893d2" providerId="ADAL" clId="{D162B214-C9A7-49F9-941E-DB1B3FD1B793}" dt="2022-06-10T13:31:37.285" v="1986" actId="34135"/>
          <ac:spMkLst>
            <pc:docMk/>
            <pc:sldMk cId="667523667" sldId="271"/>
            <ac:spMk id="226" creationId="{D3579B1D-444C-E64D-6597-D49D140B9296}"/>
          </ac:spMkLst>
        </pc:spChg>
        <pc:spChg chg="mod">
          <ac:chgData name="Amal R Babu" userId="3a292d0a-112b-4bc3-bf38-7771656893d2" providerId="ADAL" clId="{D162B214-C9A7-49F9-941E-DB1B3FD1B793}" dt="2022-06-10T13:31:37.285" v="1986" actId="34135"/>
          <ac:spMkLst>
            <pc:docMk/>
            <pc:sldMk cId="667523667" sldId="271"/>
            <ac:spMk id="227" creationId="{6E80B511-EFCE-F40D-57E8-110C96627FDE}"/>
          </ac:spMkLst>
        </pc:spChg>
        <pc:spChg chg="mod">
          <ac:chgData name="Amal R Babu" userId="3a292d0a-112b-4bc3-bf38-7771656893d2" providerId="ADAL" clId="{D162B214-C9A7-49F9-941E-DB1B3FD1B793}" dt="2022-06-10T13:31:37.285" v="1986" actId="34135"/>
          <ac:spMkLst>
            <pc:docMk/>
            <pc:sldMk cId="667523667" sldId="271"/>
            <ac:spMk id="228" creationId="{1FFBEE01-1AA4-EB27-5147-CB9C9BFEB269}"/>
          </ac:spMkLst>
        </pc:spChg>
        <pc:spChg chg="mod">
          <ac:chgData name="Amal R Babu" userId="3a292d0a-112b-4bc3-bf38-7771656893d2" providerId="ADAL" clId="{D162B214-C9A7-49F9-941E-DB1B3FD1B793}" dt="2022-06-10T13:31:37.285" v="1986" actId="34135"/>
          <ac:spMkLst>
            <pc:docMk/>
            <pc:sldMk cId="667523667" sldId="271"/>
            <ac:spMk id="229" creationId="{29655908-6C3E-1B5C-2EC8-87DCBC99AA36}"/>
          </ac:spMkLst>
        </pc:spChg>
        <pc:spChg chg="mod">
          <ac:chgData name="Amal R Babu" userId="3a292d0a-112b-4bc3-bf38-7771656893d2" providerId="ADAL" clId="{D162B214-C9A7-49F9-941E-DB1B3FD1B793}" dt="2022-06-10T13:31:37.285" v="1986" actId="34135"/>
          <ac:spMkLst>
            <pc:docMk/>
            <pc:sldMk cId="667523667" sldId="271"/>
            <ac:spMk id="230" creationId="{19331708-59D5-FF31-3F43-DC9F4E55535D}"/>
          </ac:spMkLst>
        </pc:spChg>
        <pc:spChg chg="mod">
          <ac:chgData name="Amal R Babu" userId="3a292d0a-112b-4bc3-bf38-7771656893d2" providerId="ADAL" clId="{D162B214-C9A7-49F9-941E-DB1B3FD1B793}" dt="2022-06-10T13:31:37.285" v="1986" actId="34135"/>
          <ac:spMkLst>
            <pc:docMk/>
            <pc:sldMk cId="667523667" sldId="271"/>
            <ac:spMk id="231" creationId="{6035A25F-F95F-9B7A-658F-D43974E3D2CB}"/>
          </ac:spMkLst>
        </pc:spChg>
        <pc:spChg chg="mod">
          <ac:chgData name="Amal R Babu" userId="3a292d0a-112b-4bc3-bf38-7771656893d2" providerId="ADAL" clId="{D162B214-C9A7-49F9-941E-DB1B3FD1B793}" dt="2022-06-10T13:31:37.285" v="1986" actId="34135"/>
          <ac:spMkLst>
            <pc:docMk/>
            <pc:sldMk cId="667523667" sldId="271"/>
            <ac:spMk id="232" creationId="{2C51B754-10A7-2FE0-CBD2-4DD853C340F8}"/>
          </ac:spMkLst>
        </pc:spChg>
        <pc:spChg chg="mod">
          <ac:chgData name="Amal R Babu" userId="3a292d0a-112b-4bc3-bf38-7771656893d2" providerId="ADAL" clId="{D162B214-C9A7-49F9-941E-DB1B3FD1B793}" dt="2022-06-10T13:31:37.285" v="1986" actId="34135"/>
          <ac:spMkLst>
            <pc:docMk/>
            <pc:sldMk cId="667523667" sldId="271"/>
            <ac:spMk id="233" creationId="{4A38B7E1-1BF5-697A-1222-7F10D6C67CA0}"/>
          </ac:spMkLst>
        </pc:spChg>
        <pc:spChg chg="mod">
          <ac:chgData name="Amal R Babu" userId="3a292d0a-112b-4bc3-bf38-7771656893d2" providerId="ADAL" clId="{D162B214-C9A7-49F9-941E-DB1B3FD1B793}" dt="2022-06-10T13:31:37.285" v="1986" actId="34135"/>
          <ac:spMkLst>
            <pc:docMk/>
            <pc:sldMk cId="667523667" sldId="271"/>
            <ac:spMk id="234" creationId="{04066161-D57A-0C31-6F9B-9E4C1BE60E8A}"/>
          </ac:spMkLst>
        </pc:spChg>
        <pc:spChg chg="mod">
          <ac:chgData name="Amal R Babu" userId="3a292d0a-112b-4bc3-bf38-7771656893d2" providerId="ADAL" clId="{D162B214-C9A7-49F9-941E-DB1B3FD1B793}" dt="2022-06-10T13:31:37.285" v="1986" actId="34135"/>
          <ac:spMkLst>
            <pc:docMk/>
            <pc:sldMk cId="667523667" sldId="271"/>
            <ac:spMk id="235" creationId="{12768919-4BFD-A5D5-9440-829A69852971}"/>
          </ac:spMkLst>
        </pc:spChg>
        <pc:spChg chg="mod">
          <ac:chgData name="Amal R Babu" userId="3a292d0a-112b-4bc3-bf38-7771656893d2" providerId="ADAL" clId="{D162B214-C9A7-49F9-941E-DB1B3FD1B793}" dt="2022-06-10T13:31:37.285" v="1986" actId="34135"/>
          <ac:spMkLst>
            <pc:docMk/>
            <pc:sldMk cId="667523667" sldId="271"/>
            <ac:spMk id="236" creationId="{520CCD97-A10E-D067-B081-20A2AAED89B4}"/>
          </ac:spMkLst>
        </pc:spChg>
        <pc:spChg chg="mod">
          <ac:chgData name="Amal R Babu" userId="3a292d0a-112b-4bc3-bf38-7771656893d2" providerId="ADAL" clId="{D162B214-C9A7-49F9-941E-DB1B3FD1B793}" dt="2022-06-10T13:31:37.285" v="1986" actId="34135"/>
          <ac:spMkLst>
            <pc:docMk/>
            <pc:sldMk cId="667523667" sldId="271"/>
            <ac:spMk id="237" creationId="{108175B0-181D-9553-F096-DE03F62CE790}"/>
          </ac:spMkLst>
        </pc:spChg>
        <pc:spChg chg="mod">
          <ac:chgData name="Amal R Babu" userId="3a292d0a-112b-4bc3-bf38-7771656893d2" providerId="ADAL" clId="{D162B214-C9A7-49F9-941E-DB1B3FD1B793}" dt="2022-06-10T13:31:37.285" v="1986" actId="34135"/>
          <ac:spMkLst>
            <pc:docMk/>
            <pc:sldMk cId="667523667" sldId="271"/>
            <ac:spMk id="238" creationId="{2CE61F1A-D9FB-6317-6522-FD1F5A1F88EA}"/>
          </ac:spMkLst>
        </pc:spChg>
        <pc:spChg chg="mod">
          <ac:chgData name="Amal R Babu" userId="3a292d0a-112b-4bc3-bf38-7771656893d2" providerId="ADAL" clId="{D162B214-C9A7-49F9-941E-DB1B3FD1B793}" dt="2022-06-10T13:31:37.285" v="1986" actId="34135"/>
          <ac:spMkLst>
            <pc:docMk/>
            <pc:sldMk cId="667523667" sldId="271"/>
            <ac:spMk id="239" creationId="{0F63B480-3B31-EFD4-6604-F5742B7E0766}"/>
          </ac:spMkLst>
        </pc:spChg>
        <pc:spChg chg="mod">
          <ac:chgData name="Amal R Babu" userId="3a292d0a-112b-4bc3-bf38-7771656893d2" providerId="ADAL" clId="{D162B214-C9A7-49F9-941E-DB1B3FD1B793}" dt="2022-06-10T13:31:37.285" v="1986" actId="34135"/>
          <ac:spMkLst>
            <pc:docMk/>
            <pc:sldMk cId="667523667" sldId="271"/>
            <ac:spMk id="240" creationId="{12E3CFD1-DE30-32E8-971A-CB327C89D94E}"/>
          </ac:spMkLst>
        </pc:spChg>
        <pc:spChg chg="mod">
          <ac:chgData name="Amal R Babu" userId="3a292d0a-112b-4bc3-bf38-7771656893d2" providerId="ADAL" clId="{D162B214-C9A7-49F9-941E-DB1B3FD1B793}" dt="2022-06-10T13:31:37.285" v="1986" actId="34135"/>
          <ac:spMkLst>
            <pc:docMk/>
            <pc:sldMk cId="667523667" sldId="271"/>
            <ac:spMk id="241" creationId="{584E4485-AB1D-C7B4-30C5-830892E2694D}"/>
          </ac:spMkLst>
        </pc:spChg>
        <pc:spChg chg="mod">
          <ac:chgData name="Amal R Babu" userId="3a292d0a-112b-4bc3-bf38-7771656893d2" providerId="ADAL" clId="{D162B214-C9A7-49F9-941E-DB1B3FD1B793}" dt="2022-06-10T13:31:37.285" v="1986" actId="34135"/>
          <ac:spMkLst>
            <pc:docMk/>
            <pc:sldMk cId="667523667" sldId="271"/>
            <ac:spMk id="242" creationId="{434B9EF9-757E-D0C5-7DA8-CAB791B2E15A}"/>
          </ac:spMkLst>
        </pc:spChg>
        <pc:spChg chg="mod">
          <ac:chgData name="Amal R Babu" userId="3a292d0a-112b-4bc3-bf38-7771656893d2" providerId="ADAL" clId="{D162B214-C9A7-49F9-941E-DB1B3FD1B793}" dt="2022-06-10T13:31:37.285" v="1986" actId="34135"/>
          <ac:spMkLst>
            <pc:docMk/>
            <pc:sldMk cId="667523667" sldId="271"/>
            <ac:spMk id="243" creationId="{AE946837-FD25-D72E-54F8-1B9EC1B30D5A}"/>
          </ac:spMkLst>
        </pc:spChg>
        <pc:spChg chg="mod">
          <ac:chgData name="Amal R Babu" userId="3a292d0a-112b-4bc3-bf38-7771656893d2" providerId="ADAL" clId="{D162B214-C9A7-49F9-941E-DB1B3FD1B793}" dt="2022-06-10T13:31:37.285" v="1986" actId="34135"/>
          <ac:spMkLst>
            <pc:docMk/>
            <pc:sldMk cId="667523667" sldId="271"/>
            <ac:spMk id="244" creationId="{54A9CADD-0896-7144-CFE5-B4F80423C38D}"/>
          </ac:spMkLst>
        </pc:spChg>
        <pc:spChg chg="mod">
          <ac:chgData name="Amal R Babu" userId="3a292d0a-112b-4bc3-bf38-7771656893d2" providerId="ADAL" clId="{D162B214-C9A7-49F9-941E-DB1B3FD1B793}" dt="2022-06-10T13:31:37.285" v="1986" actId="34135"/>
          <ac:spMkLst>
            <pc:docMk/>
            <pc:sldMk cId="667523667" sldId="271"/>
            <ac:spMk id="245" creationId="{8793B85D-AD7D-F491-0FCB-D1E86FCAD134}"/>
          </ac:spMkLst>
        </pc:spChg>
        <pc:spChg chg="mod">
          <ac:chgData name="Amal R Babu" userId="3a292d0a-112b-4bc3-bf38-7771656893d2" providerId="ADAL" clId="{D162B214-C9A7-49F9-941E-DB1B3FD1B793}" dt="2022-06-10T13:31:37.285" v="1986" actId="34135"/>
          <ac:spMkLst>
            <pc:docMk/>
            <pc:sldMk cId="667523667" sldId="271"/>
            <ac:spMk id="246" creationId="{D9DA7D96-76C6-ACB8-3817-7261F0DBC8FA}"/>
          </ac:spMkLst>
        </pc:spChg>
        <pc:spChg chg="mod">
          <ac:chgData name="Amal R Babu" userId="3a292d0a-112b-4bc3-bf38-7771656893d2" providerId="ADAL" clId="{D162B214-C9A7-49F9-941E-DB1B3FD1B793}" dt="2022-06-10T13:31:37.285" v="1986" actId="34135"/>
          <ac:spMkLst>
            <pc:docMk/>
            <pc:sldMk cId="667523667" sldId="271"/>
            <ac:spMk id="247" creationId="{4AE135A7-8343-C1DB-B993-A6625B4DE332}"/>
          </ac:spMkLst>
        </pc:spChg>
        <pc:spChg chg="mod">
          <ac:chgData name="Amal R Babu" userId="3a292d0a-112b-4bc3-bf38-7771656893d2" providerId="ADAL" clId="{D162B214-C9A7-49F9-941E-DB1B3FD1B793}" dt="2022-06-10T13:31:37.285" v="1986" actId="34135"/>
          <ac:spMkLst>
            <pc:docMk/>
            <pc:sldMk cId="667523667" sldId="271"/>
            <ac:spMk id="248" creationId="{69DA5472-5499-A912-1C0A-3A06238A0D17}"/>
          </ac:spMkLst>
        </pc:spChg>
        <pc:spChg chg="mod">
          <ac:chgData name="Amal R Babu" userId="3a292d0a-112b-4bc3-bf38-7771656893d2" providerId="ADAL" clId="{D162B214-C9A7-49F9-941E-DB1B3FD1B793}" dt="2022-06-10T13:31:37.285" v="1986" actId="34135"/>
          <ac:spMkLst>
            <pc:docMk/>
            <pc:sldMk cId="667523667" sldId="271"/>
            <ac:spMk id="249" creationId="{332D1202-AF93-239E-D290-B26DB2BA692D}"/>
          </ac:spMkLst>
        </pc:spChg>
        <pc:spChg chg="mod">
          <ac:chgData name="Amal R Babu" userId="3a292d0a-112b-4bc3-bf38-7771656893d2" providerId="ADAL" clId="{D162B214-C9A7-49F9-941E-DB1B3FD1B793}" dt="2022-06-10T13:31:37.285" v="1986" actId="34135"/>
          <ac:spMkLst>
            <pc:docMk/>
            <pc:sldMk cId="667523667" sldId="271"/>
            <ac:spMk id="250" creationId="{84B5FDD1-FAFF-533F-D793-D33524B8DA16}"/>
          </ac:spMkLst>
        </pc:spChg>
        <pc:spChg chg="mod">
          <ac:chgData name="Amal R Babu" userId="3a292d0a-112b-4bc3-bf38-7771656893d2" providerId="ADAL" clId="{D162B214-C9A7-49F9-941E-DB1B3FD1B793}" dt="2022-06-10T13:31:37.285" v="1986" actId="34135"/>
          <ac:spMkLst>
            <pc:docMk/>
            <pc:sldMk cId="667523667" sldId="271"/>
            <ac:spMk id="251" creationId="{92C5D72B-1B3E-8BD1-90F9-E8DC905BBB0F}"/>
          </ac:spMkLst>
        </pc:spChg>
        <pc:spChg chg="mod">
          <ac:chgData name="Amal R Babu" userId="3a292d0a-112b-4bc3-bf38-7771656893d2" providerId="ADAL" clId="{D162B214-C9A7-49F9-941E-DB1B3FD1B793}" dt="2022-06-10T13:31:37.285" v="1986" actId="34135"/>
          <ac:spMkLst>
            <pc:docMk/>
            <pc:sldMk cId="667523667" sldId="271"/>
            <ac:spMk id="252" creationId="{2AD00F2A-C68F-0687-35DE-2BBDB15E7249}"/>
          </ac:spMkLst>
        </pc:spChg>
        <pc:spChg chg="mod">
          <ac:chgData name="Amal R Babu" userId="3a292d0a-112b-4bc3-bf38-7771656893d2" providerId="ADAL" clId="{D162B214-C9A7-49F9-941E-DB1B3FD1B793}" dt="2022-06-10T13:31:37.285" v="1986" actId="34135"/>
          <ac:spMkLst>
            <pc:docMk/>
            <pc:sldMk cId="667523667" sldId="271"/>
            <ac:spMk id="253" creationId="{BA9001D9-082A-0A74-640E-5C943171843E}"/>
          </ac:spMkLst>
        </pc:spChg>
        <pc:spChg chg="mod">
          <ac:chgData name="Amal R Babu" userId="3a292d0a-112b-4bc3-bf38-7771656893d2" providerId="ADAL" clId="{D162B214-C9A7-49F9-941E-DB1B3FD1B793}" dt="2022-06-10T13:31:37.285" v="1986" actId="34135"/>
          <ac:spMkLst>
            <pc:docMk/>
            <pc:sldMk cId="667523667" sldId="271"/>
            <ac:spMk id="254" creationId="{DD2E3AA2-E95E-C403-ABE6-E4BD6E551D3F}"/>
          </ac:spMkLst>
        </pc:spChg>
        <pc:spChg chg="mod">
          <ac:chgData name="Amal R Babu" userId="3a292d0a-112b-4bc3-bf38-7771656893d2" providerId="ADAL" clId="{D162B214-C9A7-49F9-941E-DB1B3FD1B793}" dt="2022-06-10T13:31:37.285" v="1986" actId="34135"/>
          <ac:spMkLst>
            <pc:docMk/>
            <pc:sldMk cId="667523667" sldId="271"/>
            <ac:spMk id="255" creationId="{02C5D326-BDC2-8CF2-2ADB-43AE90053211}"/>
          </ac:spMkLst>
        </pc:spChg>
        <pc:spChg chg="mod">
          <ac:chgData name="Amal R Babu" userId="3a292d0a-112b-4bc3-bf38-7771656893d2" providerId="ADAL" clId="{D162B214-C9A7-49F9-941E-DB1B3FD1B793}" dt="2022-06-10T13:31:37.285" v="1986" actId="34135"/>
          <ac:spMkLst>
            <pc:docMk/>
            <pc:sldMk cId="667523667" sldId="271"/>
            <ac:spMk id="256" creationId="{6A97AB8E-6885-92D0-DF95-568FEC0434DD}"/>
          </ac:spMkLst>
        </pc:spChg>
        <pc:spChg chg="mod">
          <ac:chgData name="Amal R Babu" userId="3a292d0a-112b-4bc3-bf38-7771656893d2" providerId="ADAL" clId="{D162B214-C9A7-49F9-941E-DB1B3FD1B793}" dt="2022-06-10T13:31:37.285" v="1986" actId="34135"/>
          <ac:spMkLst>
            <pc:docMk/>
            <pc:sldMk cId="667523667" sldId="271"/>
            <ac:spMk id="257" creationId="{4E21C2E5-20E2-BAAA-CF16-9755D08ED318}"/>
          </ac:spMkLst>
        </pc:spChg>
        <pc:spChg chg="mod">
          <ac:chgData name="Amal R Babu" userId="3a292d0a-112b-4bc3-bf38-7771656893d2" providerId="ADAL" clId="{D162B214-C9A7-49F9-941E-DB1B3FD1B793}" dt="2022-06-10T13:31:37.285" v="1986" actId="34135"/>
          <ac:spMkLst>
            <pc:docMk/>
            <pc:sldMk cId="667523667" sldId="271"/>
            <ac:spMk id="258" creationId="{7B08C7A5-3D4A-766C-8B9C-4D094B0A7A08}"/>
          </ac:spMkLst>
        </pc:spChg>
        <pc:spChg chg="mod">
          <ac:chgData name="Amal R Babu" userId="3a292d0a-112b-4bc3-bf38-7771656893d2" providerId="ADAL" clId="{D162B214-C9A7-49F9-941E-DB1B3FD1B793}" dt="2022-06-10T13:31:37.285" v="1986" actId="34135"/>
          <ac:spMkLst>
            <pc:docMk/>
            <pc:sldMk cId="667523667" sldId="271"/>
            <ac:spMk id="259" creationId="{04ACECCB-8798-29A5-3BD0-DC0AF662D6B1}"/>
          </ac:spMkLst>
        </pc:spChg>
        <pc:spChg chg="mod">
          <ac:chgData name="Amal R Babu" userId="3a292d0a-112b-4bc3-bf38-7771656893d2" providerId="ADAL" clId="{D162B214-C9A7-49F9-941E-DB1B3FD1B793}" dt="2022-06-10T13:31:37.285" v="1986" actId="34135"/>
          <ac:spMkLst>
            <pc:docMk/>
            <pc:sldMk cId="667523667" sldId="271"/>
            <ac:spMk id="260" creationId="{553BF637-D781-B2AC-DD2B-C1F40FBBFD71}"/>
          </ac:spMkLst>
        </pc:spChg>
        <pc:spChg chg="mod">
          <ac:chgData name="Amal R Babu" userId="3a292d0a-112b-4bc3-bf38-7771656893d2" providerId="ADAL" clId="{D162B214-C9A7-49F9-941E-DB1B3FD1B793}" dt="2022-06-10T13:31:37.285" v="1986" actId="34135"/>
          <ac:spMkLst>
            <pc:docMk/>
            <pc:sldMk cId="667523667" sldId="271"/>
            <ac:spMk id="261" creationId="{5D10EDF8-C895-E5E8-F0E0-EB410A778973}"/>
          </ac:spMkLst>
        </pc:spChg>
        <pc:spChg chg="mod">
          <ac:chgData name="Amal R Babu" userId="3a292d0a-112b-4bc3-bf38-7771656893d2" providerId="ADAL" clId="{D162B214-C9A7-49F9-941E-DB1B3FD1B793}" dt="2022-06-10T13:31:37.285" v="1986" actId="34135"/>
          <ac:spMkLst>
            <pc:docMk/>
            <pc:sldMk cId="667523667" sldId="271"/>
            <ac:spMk id="262" creationId="{12E929FF-26ED-BF00-BA08-C50DF3478D97}"/>
          </ac:spMkLst>
        </pc:spChg>
        <pc:spChg chg="mod">
          <ac:chgData name="Amal R Babu" userId="3a292d0a-112b-4bc3-bf38-7771656893d2" providerId="ADAL" clId="{D162B214-C9A7-49F9-941E-DB1B3FD1B793}" dt="2022-06-10T13:31:37.285" v="1986" actId="34135"/>
          <ac:spMkLst>
            <pc:docMk/>
            <pc:sldMk cId="667523667" sldId="271"/>
            <ac:spMk id="263" creationId="{E9D7FFAC-83B6-B789-E326-0426BA1025F6}"/>
          </ac:spMkLst>
        </pc:spChg>
        <pc:spChg chg="mod">
          <ac:chgData name="Amal R Babu" userId="3a292d0a-112b-4bc3-bf38-7771656893d2" providerId="ADAL" clId="{D162B214-C9A7-49F9-941E-DB1B3FD1B793}" dt="2022-06-10T13:31:37.285" v="1986" actId="34135"/>
          <ac:spMkLst>
            <pc:docMk/>
            <pc:sldMk cId="667523667" sldId="271"/>
            <ac:spMk id="264" creationId="{115B9592-B8F4-1D3C-52F6-5C211BA8BCDA}"/>
          </ac:spMkLst>
        </pc:spChg>
        <pc:spChg chg="mod">
          <ac:chgData name="Amal R Babu" userId="3a292d0a-112b-4bc3-bf38-7771656893d2" providerId="ADAL" clId="{D162B214-C9A7-49F9-941E-DB1B3FD1B793}" dt="2022-06-10T13:31:37.285" v="1986" actId="34135"/>
          <ac:spMkLst>
            <pc:docMk/>
            <pc:sldMk cId="667523667" sldId="271"/>
            <ac:spMk id="265" creationId="{A7F1CF12-DF9C-06AD-9A22-9269A193F4DC}"/>
          </ac:spMkLst>
        </pc:spChg>
        <pc:spChg chg="mod">
          <ac:chgData name="Amal R Babu" userId="3a292d0a-112b-4bc3-bf38-7771656893d2" providerId="ADAL" clId="{D162B214-C9A7-49F9-941E-DB1B3FD1B793}" dt="2022-06-10T13:31:37.285" v="1986" actId="34135"/>
          <ac:spMkLst>
            <pc:docMk/>
            <pc:sldMk cId="667523667" sldId="271"/>
            <ac:spMk id="266" creationId="{4EDEDB47-333A-D7E3-4E6E-3043B2C59CD7}"/>
          </ac:spMkLst>
        </pc:spChg>
        <pc:spChg chg="mod">
          <ac:chgData name="Amal R Babu" userId="3a292d0a-112b-4bc3-bf38-7771656893d2" providerId="ADAL" clId="{D162B214-C9A7-49F9-941E-DB1B3FD1B793}" dt="2022-06-10T13:31:37.285" v="1986" actId="34135"/>
          <ac:spMkLst>
            <pc:docMk/>
            <pc:sldMk cId="667523667" sldId="271"/>
            <ac:spMk id="267" creationId="{802EBE58-1DD6-172B-850B-0A5D7757C05E}"/>
          </ac:spMkLst>
        </pc:spChg>
        <pc:spChg chg="mod">
          <ac:chgData name="Amal R Babu" userId="3a292d0a-112b-4bc3-bf38-7771656893d2" providerId="ADAL" clId="{D162B214-C9A7-49F9-941E-DB1B3FD1B793}" dt="2022-06-10T13:31:37.285" v="1986" actId="34135"/>
          <ac:spMkLst>
            <pc:docMk/>
            <pc:sldMk cId="667523667" sldId="271"/>
            <ac:spMk id="268" creationId="{060FFB36-F000-86F8-7A10-E9543057CCC8}"/>
          </ac:spMkLst>
        </pc:spChg>
        <pc:spChg chg="mod">
          <ac:chgData name="Amal R Babu" userId="3a292d0a-112b-4bc3-bf38-7771656893d2" providerId="ADAL" clId="{D162B214-C9A7-49F9-941E-DB1B3FD1B793}" dt="2022-06-10T13:31:37.285" v="1986" actId="34135"/>
          <ac:spMkLst>
            <pc:docMk/>
            <pc:sldMk cId="667523667" sldId="271"/>
            <ac:spMk id="269" creationId="{B2D31D3B-3579-7443-EC00-90003CEFD59C}"/>
          </ac:spMkLst>
        </pc:spChg>
        <pc:spChg chg="mod">
          <ac:chgData name="Amal R Babu" userId="3a292d0a-112b-4bc3-bf38-7771656893d2" providerId="ADAL" clId="{D162B214-C9A7-49F9-941E-DB1B3FD1B793}" dt="2022-06-10T13:31:37.285" v="1986" actId="34135"/>
          <ac:spMkLst>
            <pc:docMk/>
            <pc:sldMk cId="667523667" sldId="271"/>
            <ac:spMk id="270" creationId="{6D86CCDB-D1D6-92C0-5B6C-90978FD2C709}"/>
          </ac:spMkLst>
        </pc:spChg>
        <pc:spChg chg="mod">
          <ac:chgData name="Amal R Babu" userId="3a292d0a-112b-4bc3-bf38-7771656893d2" providerId="ADAL" clId="{D162B214-C9A7-49F9-941E-DB1B3FD1B793}" dt="2022-06-10T13:31:37.285" v="1986" actId="34135"/>
          <ac:spMkLst>
            <pc:docMk/>
            <pc:sldMk cId="667523667" sldId="271"/>
            <ac:spMk id="271" creationId="{CAF103A3-3417-224B-9BA4-A59BF13DB193}"/>
          </ac:spMkLst>
        </pc:spChg>
        <pc:spChg chg="mod">
          <ac:chgData name="Amal R Babu" userId="3a292d0a-112b-4bc3-bf38-7771656893d2" providerId="ADAL" clId="{D162B214-C9A7-49F9-941E-DB1B3FD1B793}" dt="2022-06-10T13:31:37.285" v="1986" actId="34135"/>
          <ac:spMkLst>
            <pc:docMk/>
            <pc:sldMk cId="667523667" sldId="271"/>
            <ac:spMk id="272" creationId="{ED892FF2-F949-BE66-92E4-B8A8803CE7F6}"/>
          </ac:spMkLst>
        </pc:spChg>
        <pc:spChg chg="mod">
          <ac:chgData name="Amal R Babu" userId="3a292d0a-112b-4bc3-bf38-7771656893d2" providerId="ADAL" clId="{D162B214-C9A7-49F9-941E-DB1B3FD1B793}" dt="2022-06-10T13:31:37.285" v="1986" actId="34135"/>
          <ac:spMkLst>
            <pc:docMk/>
            <pc:sldMk cId="667523667" sldId="271"/>
            <ac:spMk id="273" creationId="{65DBCED4-BB52-92E6-A970-9117F5767A40}"/>
          </ac:spMkLst>
        </pc:spChg>
        <pc:spChg chg="mod">
          <ac:chgData name="Amal R Babu" userId="3a292d0a-112b-4bc3-bf38-7771656893d2" providerId="ADAL" clId="{D162B214-C9A7-49F9-941E-DB1B3FD1B793}" dt="2022-06-10T13:31:37.285" v="1986" actId="34135"/>
          <ac:spMkLst>
            <pc:docMk/>
            <pc:sldMk cId="667523667" sldId="271"/>
            <ac:spMk id="274" creationId="{4C9E83ED-FD15-1716-0772-A547150FF770}"/>
          </ac:spMkLst>
        </pc:spChg>
        <pc:spChg chg="mod">
          <ac:chgData name="Amal R Babu" userId="3a292d0a-112b-4bc3-bf38-7771656893d2" providerId="ADAL" clId="{D162B214-C9A7-49F9-941E-DB1B3FD1B793}" dt="2022-06-10T13:31:37.285" v="1986" actId="34135"/>
          <ac:spMkLst>
            <pc:docMk/>
            <pc:sldMk cId="667523667" sldId="271"/>
            <ac:spMk id="275" creationId="{0A28F54F-F5A2-8DE5-2BAF-943697BC28C3}"/>
          </ac:spMkLst>
        </pc:spChg>
        <pc:spChg chg="mod">
          <ac:chgData name="Amal R Babu" userId="3a292d0a-112b-4bc3-bf38-7771656893d2" providerId="ADAL" clId="{D162B214-C9A7-49F9-941E-DB1B3FD1B793}" dt="2022-06-10T13:31:37.285" v="1986" actId="34135"/>
          <ac:spMkLst>
            <pc:docMk/>
            <pc:sldMk cId="667523667" sldId="271"/>
            <ac:spMk id="276" creationId="{BE86CAA4-33E6-9FA0-5C13-6ABAB6480D78}"/>
          </ac:spMkLst>
        </pc:spChg>
        <pc:spChg chg="mod">
          <ac:chgData name="Amal R Babu" userId="3a292d0a-112b-4bc3-bf38-7771656893d2" providerId="ADAL" clId="{D162B214-C9A7-49F9-941E-DB1B3FD1B793}" dt="2022-06-10T13:31:37.285" v="1986" actId="34135"/>
          <ac:spMkLst>
            <pc:docMk/>
            <pc:sldMk cId="667523667" sldId="271"/>
            <ac:spMk id="277" creationId="{D658B505-6472-7BA8-50EA-6F80E2E9000E}"/>
          </ac:spMkLst>
        </pc:spChg>
        <pc:spChg chg="mod">
          <ac:chgData name="Amal R Babu" userId="3a292d0a-112b-4bc3-bf38-7771656893d2" providerId="ADAL" clId="{D162B214-C9A7-49F9-941E-DB1B3FD1B793}" dt="2022-06-10T13:31:37.285" v="1986" actId="34135"/>
          <ac:spMkLst>
            <pc:docMk/>
            <pc:sldMk cId="667523667" sldId="271"/>
            <ac:spMk id="278" creationId="{C64A5817-79CE-33A1-259E-F5963B724204}"/>
          </ac:spMkLst>
        </pc:spChg>
        <pc:spChg chg="mod">
          <ac:chgData name="Amal R Babu" userId="3a292d0a-112b-4bc3-bf38-7771656893d2" providerId="ADAL" clId="{D162B214-C9A7-49F9-941E-DB1B3FD1B793}" dt="2022-06-10T13:31:37.285" v="1986" actId="34135"/>
          <ac:spMkLst>
            <pc:docMk/>
            <pc:sldMk cId="667523667" sldId="271"/>
            <ac:spMk id="279" creationId="{CF5321B9-809A-A282-BEB6-D3EE4F0996DD}"/>
          </ac:spMkLst>
        </pc:spChg>
        <pc:spChg chg="mod">
          <ac:chgData name="Amal R Babu" userId="3a292d0a-112b-4bc3-bf38-7771656893d2" providerId="ADAL" clId="{D162B214-C9A7-49F9-941E-DB1B3FD1B793}" dt="2022-06-10T13:31:37.285" v="1986" actId="34135"/>
          <ac:spMkLst>
            <pc:docMk/>
            <pc:sldMk cId="667523667" sldId="271"/>
            <ac:spMk id="280" creationId="{4CEFC3B4-D311-39BA-4EC0-E4D817787F2B}"/>
          </ac:spMkLst>
        </pc:spChg>
        <pc:spChg chg="mod">
          <ac:chgData name="Amal R Babu" userId="3a292d0a-112b-4bc3-bf38-7771656893d2" providerId="ADAL" clId="{D162B214-C9A7-49F9-941E-DB1B3FD1B793}" dt="2022-06-10T13:31:37.285" v="1986" actId="34135"/>
          <ac:spMkLst>
            <pc:docMk/>
            <pc:sldMk cId="667523667" sldId="271"/>
            <ac:spMk id="281" creationId="{9F542E05-7F6A-5AF7-73A9-482D8FD8DDEA}"/>
          </ac:spMkLst>
        </pc:spChg>
        <pc:spChg chg="mod">
          <ac:chgData name="Amal R Babu" userId="3a292d0a-112b-4bc3-bf38-7771656893d2" providerId="ADAL" clId="{D162B214-C9A7-49F9-941E-DB1B3FD1B793}" dt="2022-06-10T13:31:37.285" v="1986" actId="34135"/>
          <ac:spMkLst>
            <pc:docMk/>
            <pc:sldMk cId="667523667" sldId="271"/>
            <ac:spMk id="282" creationId="{FBD77418-76AD-BDF3-4A6B-AB6EE82A6B15}"/>
          </ac:spMkLst>
        </pc:spChg>
        <pc:spChg chg="mod">
          <ac:chgData name="Amal R Babu" userId="3a292d0a-112b-4bc3-bf38-7771656893d2" providerId="ADAL" clId="{D162B214-C9A7-49F9-941E-DB1B3FD1B793}" dt="2022-06-10T13:31:37.285" v="1986" actId="34135"/>
          <ac:spMkLst>
            <pc:docMk/>
            <pc:sldMk cId="667523667" sldId="271"/>
            <ac:spMk id="283" creationId="{9D98856E-DC28-2EB9-6215-0D9A896AE3AA}"/>
          </ac:spMkLst>
        </pc:spChg>
        <pc:spChg chg="mod">
          <ac:chgData name="Amal R Babu" userId="3a292d0a-112b-4bc3-bf38-7771656893d2" providerId="ADAL" clId="{D162B214-C9A7-49F9-941E-DB1B3FD1B793}" dt="2022-06-10T13:31:37.285" v="1986" actId="34135"/>
          <ac:spMkLst>
            <pc:docMk/>
            <pc:sldMk cId="667523667" sldId="271"/>
            <ac:spMk id="284" creationId="{09BA82F6-B828-F345-DE99-0DE788C59818}"/>
          </ac:spMkLst>
        </pc:spChg>
        <pc:spChg chg="mod">
          <ac:chgData name="Amal R Babu" userId="3a292d0a-112b-4bc3-bf38-7771656893d2" providerId="ADAL" clId="{D162B214-C9A7-49F9-941E-DB1B3FD1B793}" dt="2022-06-10T13:31:37.285" v="1986" actId="34135"/>
          <ac:spMkLst>
            <pc:docMk/>
            <pc:sldMk cId="667523667" sldId="271"/>
            <ac:spMk id="285" creationId="{A8C0C461-632F-FF53-700A-05FDBB27B12C}"/>
          </ac:spMkLst>
        </pc:spChg>
        <pc:spChg chg="mod">
          <ac:chgData name="Amal R Babu" userId="3a292d0a-112b-4bc3-bf38-7771656893d2" providerId="ADAL" clId="{D162B214-C9A7-49F9-941E-DB1B3FD1B793}" dt="2022-06-10T13:31:37.285" v="1986" actId="34135"/>
          <ac:spMkLst>
            <pc:docMk/>
            <pc:sldMk cId="667523667" sldId="271"/>
            <ac:spMk id="286" creationId="{66E35F53-2786-4690-67F6-B3FF61B6EE73}"/>
          </ac:spMkLst>
        </pc:spChg>
        <pc:spChg chg="mod">
          <ac:chgData name="Amal R Babu" userId="3a292d0a-112b-4bc3-bf38-7771656893d2" providerId="ADAL" clId="{D162B214-C9A7-49F9-941E-DB1B3FD1B793}" dt="2022-06-10T13:31:37.285" v="1986" actId="34135"/>
          <ac:spMkLst>
            <pc:docMk/>
            <pc:sldMk cId="667523667" sldId="271"/>
            <ac:spMk id="287" creationId="{08CAF1A3-833C-91F0-8156-7E00E71E96C2}"/>
          </ac:spMkLst>
        </pc:spChg>
        <pc:spChg chg="mod">
          <ac:chgData name="Amal R Babu" userId="3a292d0a-112b-4bc3-bf38-7771656893d2" providerId="ADAL" clId="{D162B214-C9A7-49F9-941E-DB1B3FD1B793}" dt="2022-06-10T13:31:37.285" v="1986" actId="34135"/>
          <ac:spMkLst>
            <pc:docMk/>
            <pc:sldMk cId="667523667" sldId="271"/>
            <ac:spMk id="288" creationId="{D5583FAB-8ACF-B932-10C9-656A53A307E6}"/>
          </ac:spMkLst>
        </pc:spChg>
        <pc:spChg chg="mod">
          <ac:chgData name="Amal R Babu" userId="3a292d0a-112b-4bc3-bf38-7771656893d2" providerId="ADAL" clId="{D162B214-C9A7-49F9-941E-DB1B3FD1B793}" dt="2022-06-10T13:31:37.285" v="1986" actId="34135"/>
          <ac:spMkLst>
            <pc:docMk/>
            <pc:sldMk cId="667523667" sldId="271"/>
            <ac:spMk id="289" creationId="{A014E5DB-01E4-1910-AB44-C10128377976}"/>
          </ac:spMkLst>
        </pc:spChg>
        <pc:spChg chg="mod">
          <ac:chgData name="Amal R Babu" userId="3a292d0a-112b-4bc3-bf38-7771656893d2" providerId="ADAL" clId="{D162B214-C9A7-49F9-941E-DB1B3FD1B793}" dt="2022-06-10T13:31:37.285" v="1986" actId="34135"/>
          <ac:spMkLst>
            <pc:docMk/>
            <pc:sldMk cId="667523667" sldId="271"/>
            <ac:spMk id="290" creationId="{509A2C9F-724C-06FD-5567-4E8FC7BF6EFB}"/>
          </ac:spMkLst>
        </pc:spChg>
        <pc:spChg chg="mod">
          <ac:chgData name="Amal R Babu" userId="3a292d0a-112b-4bc3-bf38-7771656893d2" providerId="ADAL" clId="{D162B214-C9A7-49F9-941E-DB1B3FD1B793}" dt="2022-06-10T13:31:37.285" v="1986" actId="34135"/>
          <ac:spMkLst>
            <pc:docMk/>
            <pc:sldMk cId="667523667" sldId="271"/>
            <ac:spMk id="291" creationId="{36264906-1D67-7188-3876-E1B2FB030FC0}"/>
          </ac:spMkLst>
        </pc:spChg>
        <pc:spChg chg="mod">
          <ac:chgData name="Amal R Babu" userId="3a292d0a-112b-4bc3-bf38-7771656893d2" providerId="ADAL" clId="{D162B214-C9A7-49F9-941E-DB1B3FD1B793}" dt="2022-06-10T13:31:37.285" v="1986" actId="34135"/>
          <ac:spMkLst>
            <pc:docMk/>
            <pc:sldMk cId="667523667" sldId="271"/>
            <ac:spMk id="292" creationId="{40E6C936-B590-2070-7869-3C37BA55DA3B}"/>
          </ac:spMkLst>
        </pc:spChg>
        <pc:spChg chg="mod">
          <ac:chgData name="Amal R Babu" userId="3a292d0a-112b-4bc3-bf38-7771656893d2" providerId="ADAL" clId="{D162B214-C9A7-49F9-941E-DB1B3FD1B793}" dt="2022-06-10T13:31:37.285" v="1986" actId="34135"/>
          <ac:spMkLst>
            <pc:docMk/>
            <pc:sldMk cId="667523667" sldId="271"/>
            <ac:spMk id="293" creationId="{674ED7D3-4C88-4204-19FA-9FE5C7B06781}"/>
          </ac:spMkLst>
        </pc:spChg>
        <pc:spChg chg="mod">
          <ac:chgData name="Amal R Babu" userId="3a292d0a-112b-4bc3-bf38-7771656893d2" providerId="ADAL" clId="{D162B214-C9A7-49F9-941E-DB1B3FD1B793}" dt="2022-06-10T13:31:37.285" v="1986" actId="34135"/>
          <ac:spMkLst>
            <pc:docMk/>
            <pc:sldMk cId="667523667" sldId="271"/>
            <ac:spMk id="294" creationId="{283D614F-36A1-C6B9-2649-DE1B1A35E3BE}"/>
          </ac:spMkLst>
        </pc:spChg>
        <pc:spChg chg="mod">
          <ac:chgData name="Amal R Babu" userId="3a292d0a-112b-4bc3-bf38-7771656893d2" providerId="ADAL" clId="{D162B214-C9A7-49F9-941E-DB1B3FD1B793}" dt="2022-06-10T13:31:37.285" v="1986" actId="34135"/>
          <ac:spMkLst>
            <pc:docMk/>
            <pc:sldMk cId="667523667" sldId="271"/>
            <ac:spMk id="295" creationId="{640F436C-154E-16A4-33EF-6B192DF2F11E}"/>
          </ac:spMkLst>
        </pc:spChg>
        <pc:spChg chg="mod">
          <ac:chgData name="Amal R Babu" userId="3a292d0a-112b-4bc3-bf38-7771656893d2" providerId="ADAL" clId="{D162B214-C9A7-49F9-941E-DB1B3FD1B793}" dt="2022-06-10T13:31:37.285" v="1986" actId="34135"/>
          <ac:spMkLst>
            <pc:docMk/>
            <pc:sldMk cId="667523667" sldId="271"/>
            <ac:spMk id="296" creationId="{04CBC9F9-5263-0BA6-56BA-8BEB8CB71F87}"/>
          </ac:spMkLst>
        </pc:spChg>
        <pc:spChg chg="mod">
          <ac:chgData name="Amal R Babu" userId="3a292d0a-112b-4bc3-bf38-7771656893d2" providerId="ADAL" clId="{D162B214-C9A7-49F9-941E-DB1B3FD1B793}" dt="2022-06-10T13:31:37.285" v="1986" actId="34135"/>
          <ac:spMkLst>
            <pc:docMk/>
            <pc:sldMk cId="667523667" sldId="271"/>
            <ac:spMk id="297" creationId="{7C4C0D5E-74B4-4DDA-F3CE-12715EE20C9E}"/>
          </ac:spMkLst>
        </pc:spChg>
        <pc:spChg chg="mod">
          <ac:chgData name="Amal R Babu" userId="3a292d0a-112b-4bc3-bf38-7771656893d2" providerId="ADAL" clId="{D162B214-C9A7-49F9-941E-DB1B3FD1B793}" dt="2022-06-10T13:31:37.285" v="1986" actId="34135"/>
          <ac:spMkLst>
            <pc:docMk/>
            <pc:sldMk cId="667523667" sldId="271"/>
            <ac:spMk id="298" creationId="{DD353A01-C0E2-424E-FE96-235B07AD49F9}"/>
          </ac:spMkLst>
        </pc:spChg>
        <pc:spChg chg="mod">
          <ac:chgData name="Amal R Babu" userId="3a292d0a-112b-4bc3-bf38-7771656893d2" providerId="ADAL" clId="{D162B214-C9A7-49F9-941E-DB1B3FD1B793}" dt="2022-06-10T13:31:37.285" v="1986" actId="34135"/>
          <ac:spMkLst>
            <pc:docMk/>
            <pc:sldMk cId="667523667" sldId="271"/>
            <ac:spMk id="299" creationId="{673F6217-B2BC-5F3C-4DAC-BB97A4C7AD29}"/>
          </ac:spMkLst>
        </pc:spChg>
        <pc:spChg chg="mod">
          <ac:chgData name="Amal R Babu" userId="3a292d0a-112b-4bc3-bf38-7771656893d2" providerId="ADAL" clId="{D162B214-C9A7-49F9-941E-DB1B3FD1B793}" dt="2022-06-10T13:31:37.285" v="1986" actId="34135"/>
          <ac:spMkLst>
            <pc:docMk/>
            <pc:sldMk cId="667523667" sldId="271"/>
            <ac:spMk id="300" creationId="{973E8732-13F7-40FC-CF50-1A4C9BC56DC2}"/>
          </ac:spMkLst>
        </pc:spChg>
        <pc:spChg chg="mod">
          <ac:chgData name="Amal R Babu" userId="3a292d0a-112b-4bc3-bf38-7771656893d2" providerId="ADAL" clId="{D162B214-C9A7-49F9-941E-DB1B3FD1B793}" dt="2022-06-10T13:31:37.285" v="1986" actId="34135"/>
          <ac:spMkLst>
            <pc:docMk/>
            <pc:sldMk cId="667523667" sldId="271"/>
            <ac:spMk id="301" creationId="{6D182979-95D9-3EC5-DE2C-2190A7A873AA}"/>
          </ac:spMkLst>
        </pc:spChg>
        <pc:spChg chg="mod">
          <ac:chgData name="Amal R Babu" userId="3a292d0a-112b-4bc3-bf38-7771656893d2" providerId="ADAL" clId="{D162B214-C9A7-49F9-941E-DB1B3FD1B793}" dt="2022-06-10T13:31:37.285" v="1986" actId="34135"/>
          <ac:spMkLst>
            <pc:docMk/>
            <pc:sldMk cId="667523667" sldId="271"/>
            <ac:spMk id="302" creationId="{2FAEC663-4991-53F0-FB87-50711AE8B21B}"/>
          </ac:spMkLst>
        </pc:spChg>
        <pc:spChg chg="mod">
          <ac:chgData name="Amal R Babu" userId="3a292d0a-112b-4bc3-bf38-7771656893d2" providerId="ADAL" clId="{D162B214-C9A7-49F9-941E-DB1B3FD1B793}" dt="2022-06-10T13:31:37.285" v="1986" actId="34135"/>
          <ac:spMkLst>
            <pc:docMk/>
            <pc:sldMk cId="667523667" sldId="271"/>
            <ac:spMk id="303" creationId="{152A0F22-CC8D-BD4C-4524-747F736E64A3}"/>
          </ac:spMkLst>
        </pc:spChg>
        <pc:spChg chg="mod">
          <ac:chgData name="Amal R Babu" userId="3a292d0a-112b-4bc3-bf38-7771656893d2" providerId="ADAL" clId="{D162B214-C9A7-49F9-941E-DB1B3FD1B793}" dt="2022-06-10T13:31:37.285" v="1986" actId="34135"/>
          <ac:spMkLst>
            <pc:docMk/>
            <pc:sldMk cId="667523667" sldId="271"/>
            <ac:spMk id="304" creationId="{E2D547E7-4D7A-0A13-6F3F-6D4DAC84EC6E}"/>
          </ac:spMkLst>
        </pc:spChg>
        <pc:spChg chg="mod">
          <ac:chgData name="Amal R Babu" userId="3a292d0a-112b-4bc3-bf38-7771656893d2" providerId="ADAL" clId="{D162B214-C9A7-49F9-941E-DB1B3FD1B793}" dt="2022-06-10T13:31:37.285" v="1986" actId="34135"/>
          <ac:spMkLst>
            <pc:docMk/>
            <pc:sldMk cId="667523667" sldId="271"/>
            <ac:spMk id="305" creationId="{2330F0C2-F82F-6E51-3C22-CD93C9423A53}"/>
          </ac:spMkLst>
        </pc:spChg>
        <pc:spChg chg="mod">
          <ac:chgData name="Amal R Babu" userId="3a292d0a-112b-4bc3-bf38-7771656893d2" providerId="ADAL" clId="{D162B214-C9A7-49F9-941E-DB1B3FD1B793}" dt="2022-06-10T13:31:37.285" v="1986" actId="34135"/>
          <ac:spMkLst>
            <pc:docMk/>
            <pc:sldMk cId="667523667" sldId="271"/>
            <ac:spMk id="306" creationId="{16694F6C-D281-1FDB-9CDD-8BABC7DF9C57}"/>
          </ac:spMkLst>
        </pc:spChg>
        <pc:spChg chg="mod">
          <ac:chgData name="Amal R Babu" userId="3a292d0a-112b-4bc3-bf38-7771656893d2" providerId="ADAL" clId="{D162B214-C9A7-49F9-941E-DB1B3FD1B793}" dt="2022-06-10T13:31:37.285" v="1986" actId="34135"/>
          <ac:spMkLst>
            <pc:docMk/>
            <pc:sldMk cId="667523667" sldId="271"/>
            <ac:spMk id="307" creationId="{C1736638-8677-B8E8-70AA-339E5AD08C94}"/>
          </ac:spMkLst>
        </pc:spChg>
        <pc:spChg chg="mod">
          <ac:chgData name="Amal R Babu" userId="3a292d0a-112b-4bc3-bf38-7771656893d2" providerId="ADAL" clId="{D162B214-C9A7-49F9-941E-DB1B3FD1B793}" dt="2022-06-10T13:31:37.285" v="1986" actId="34135"/>
          <ac:spMkLst>
            <pc:docMk/>
            <pc:sldMk cId="667523667" sldId="271"/>
            <ac:spMk id="308" creationId="{84959749-8101-EE96-9E9D-821DE627DC16}"/>
          </ac:spMkLst>
        </pc:spChg>
        <pc:spChg chg="mod">
          <ac:chgData name="Amal R Babu" userId="3a292d0a-112b-4bc3-bf38-7771656893d2" providerId="ADAL" clId="{D162B214-C9A7-49F9-941E-DB1B3FD1B793}" dt="2022-06-10T13:31:37.285" v="1986" actId="34135"/>
          <ac:spMkLst>
            <pc:docMk/>
            <pc:sldMk cId="667523667" sldId="271"/>
            <ac:spMk id="309" creationId="{85F5E9E0-93AE-CB8C-62C2-3E0B664AF502}"/>
          </ac:spMkLst>
        </pc:spChg>
        <pc:spChg chg="mod">
          <ac:chgData name="Amal R Babu" userId="3a292d0a-112b-4bc3-bf38-7771656893d2" providerId="ADAL" clId="{D162B214-C9A7-49F9-941E-DB1B3FD1B793}" dt="2022-06-10T13:31:37.285" v="1986" actId="34135"/>
          <ac:spMkLst>
            <pc:docMk/>
            <pc:sldMk cId="667523667" sldId="271"/>
            <ac:spMk id="310" creationId="{96B3D8DF-2C06-E4D7-1E25-FA2A110293DB}"/>
          </ac:spMkLst>
        </pc:spChg>
        <pc:spChg chg="mod">
          <ac:chgData name="Amal R Babu" userId="3a292d0a-112b-4bc3-bf38-7771656893d2" providerId="ADAL" clId="{D162B214-C9A7-49F9-941E-DB1B3FD1B793}" dt="2022-06-10T13:31:37.285" v="1986" actId="34135"/>
          <ac:spMkLst>
            <pc:docMk/>
            <pc:sldMk cId="667523667" sldId="271"/>
            <ac:spMk id="311" creationId="{F15D058B-87C3-202C-F965-744FBE951B1B}"/>
          </ac:spMkLst>
        </pc:spChg>
        <pc:spChg chg="mod">
          <ac:chgData name="Amal R Babu" userId="3a292d0a-112b-4bc3-bf38-7771656893d2" providerId="ADAL" clId="{D162B214-C9A7-49F9-941E-DB1B3FD1B793}" dt="2022-06-10T13:31:37.285" v="1986" actId="34135"/>
          <ac:spMkLst>
            <pc:docMk/>
            <pc:sldMk cId="667523667" sldId="271"/>
            <ac:spMk id="312" creationId="{4A21428D-81C8-F943-19E1-E94F1047AE37}"/>
          </ac:spMkLst>
        </pc:spChg>
        <pc:spChg chg="mod">
          <ac:chgData name="Amal R Babu" userId="3a292d0a-112b-4bc3-bf38-7771656893d2" providerId="ADAL" clId="{D162B214-C9A7-49F9-941E-DB1B3FD1B793}" dt="2022-06-10T13:31:37.285" v="1986" actId="34135"/>
          <ac:spMkLst>
            <pc:docMk/>
            <pc:sldMk cId="667523667" sldId="271"/>
            <ac:spMk id="313" creationId="{5C2EA0EA-B345-6658-44ED-4E8BC373AE14}"/>
          </ac:spMkLst>
        </pc:spChg>
        <pc:spChg chg="mod">
          <ac:chgData name="Amal R Babu" userId="3a292d0a-112b-4bc3-bf38-7771656893d2" providerId="ADAL" clId="{D162B214-C9A7-49F9-941E-DB1B3FD1B793}" dt="2022-06-10T13:31:37.285" v="1986" actId="34135"/>
          <ac:spMkLst>
            <pc:docMk/>
            <pc:sldMk cId="667523667" sldId="271"/>
            <ac:spMk id="314" creationId="{BAC8DA7F-533E-8E1E-379C-F0487FDE26BC}"/>
          </ac:spMkLst>
        </pc:spChg>
        <pc:spChg chg="mod">
          <ac:chgData name="Amal R Babu" userId="3a292d0a-112b-4bc3-bf38-7771656893d2" providerId="ADAL" clId="{D162B214-C9A7-49F9-941E-DB1B3FD1B793}" dt="2022-06-10T13:31:37.285" v="1986" actId="34135"/>
          <ac:spMkLst>
            <pc:docMk/>
            <pc:sldMk cId="667523667" sldId="271"/>
            <ac:spMk id="315" creationId="{CD537699-0E46-17B9-1D44-7B29E04B6CD5}"/>
          </ac:spMkLst>
        </pc:spChg>
        <pc:spChg chg="mod">
          <ac:chgData name="Amal R Babu" userId="3a292d0a-112b-4bc3-bf38-7771656893d2" providerId="ADAL" clId="{D162B214-C9A7-49F9-941E-DB1B3FD1B793}" dt="2022-06-10T13:31:37.285" v="1986" actId="34135"/>
          <ac:spMkLst>
            <pc:docMk/>
            <pc:sldMk cId="667523667" sldId="271"/>
            <ac:spMk id="316" creationId="{0849933A-C78F-0BF1-46A0-F129DCF961E3}"/>
          </ac:spMkLst>
        </pc:spChg>
        <pc:spChg chg="mod">
          <ac:chgData name="Amal R Babu" userId="3a292d0a-112b-4bc3-bf38-7771656893d2" providerId="ADAL" clId="{D162B214-C9A7-49F9-941E-DB1B3FD1B793}" dt="2022-06-10T13:31:37.285" v="1986" actId="34135"/>
          <ac:spMkLst>
            <pc:docMk/>
            <pc:sldMk cId="667523667" sldId="271"/>
            <ac:spMk id="317" creationId="{0EC35341-BD5F-4CD3-EA0F-8DC568A92A20}"/>
          </ac:spMkLst>
        </pc:spChg>
        <pc:spChg chg="mod">
          <ac:chgData name="Amal R Babu" userId="3a292d0a-112b-4bc3-bf38-7771656893d2" providerId="ADAL" clId="{D162B214-C9A7-49F9-941E-DB1B3FD1B793}" dt="2022-06-10T13:31:37.285" v="1986" actId="34135"/>
          <ac:spMkLst>
            <pc:docMk/>
            <pc:sldMk cId="667523667" sldId="271"/>
            <ac:spMk id="318" creationId="{A03254F0-637C-A9FA-F63A-47E1EAB4AEA6}"/>
          </ac:spMkLst>
        </pc:spChg>
        <pc:spChg chg="mod">
          <ac:chgData name="Amal R Babu" userId="3a292d0a-112b-4bc3-bf38-7771656893d2" providerId="ADAL" clId="{D162B214-C9A7-49F9-941E-DB1B3FD1B793}" dt="2022-06-10T13:31:37.285" v="1986" actId="34135"/>
          <ac:spMkLst>
            <pc:docMk/>
            <pc:sldMk cId="667523667" sldId="271"/>
            <ac:spMk id="319" creationId="{C1E602F1-4EE1-534E-EAC3-2134B8AE7CB8}"/>
          </ac:spMkLst>
        </pc:spChg>
        <pc:spChg chg="mod">
          <ac:chgData name="Amal R Babu" userId="3a292d0a-112b-4bc3-bf38-7771656893d2" providerId="ADAL" clId="{D162B214-C9A7-49F9-941E-DB1B3FD1B793}" dt="2022-06-10T13:31:37.285" v="1986" actId="34135"/>
          <ac:spMkLst>
            <pc:docMk/>
            <pc:sldMk cId="667523667" sldId="271"/>
            <ac:spMk id="320" creationId="{620D6E76-6583-DA22-730F-722191C57D4D}"/>
          </ac:spMkLst>
        </pc:spChg>
        <pc:spChg chg="mod">
          <ac:chgData name="Amal R Babu" userId="3a292d0a-112b-4bc3-bf38-7771656893d2" providerId="ADAL" clId="{D162B214-C9A7-49F9-941E-DB1B3FD1B793}" dt="2022-06-10T13:31:37.285" v="1986" actId="34135"/>
          <ac:spMkLst>
            <pc:docMk/>
            <pc:sldMk cId="667523667" sldId="271"/>
            <ac:spMk id="321" creationId="{2D04D429-E92B-76C4-8781-D410A427EB1D}"/>
          </ac:spMkLst>
        </pc:spChg>
        <pc:spChg chg="mod">
          <ac:chgData name="Amal R Babu" userId="3a292d0a-112b-4bc3-bf38-7771656893d2" providerId="ADAL" clId="{D162B214-C9A7-49F9-941E-DB1B3FD1B793}" dt="2022-06-10T13:31:37.285" v="1986" actId="34135"/>
          <ac:spMkLst>
            <pc:docMk/>
            <pc:sldMk cId="667523667" sldId="271"/>
            <ac:spMk id="322" creationId="{AC45AD50-5423-4EA6-6CDD-AF5510D84EA7}"/>
          </ac:spMkLst>
        </pc:spChg>
        <pc:spChg chg="mod">
          <ac:chgData name="Amal R Babu" userId="3a292d0a-112b-4bc3-bf38-7771656893d2" providerId="ADAL" clId="{D162B214-C9A7-49F9-941E-DB1B3FD1B793}" dt="2022-06-10T13:31:37.285" v="1986" actId="34135"/>
          <ac:spMkLst>
            <pc:docMk/>
            <pc:sldMk cId="667523667" sldId="271"/>
            <ac:spMk id="323" creationId="{69CF472F-FBC3-C400-E45F-9E65D78C804B}"/>
          </ac:spMkLst>
        </pc:spChg>
        <pc:spChg chg="mod">
          <ac:chgData name="Amal R Babu" userId="3a292d0a-112b-4bc3-bf38-7771656893d2" providerId="ADAL" clId="{D162B214-C9A7-49F9-941E-DB1B3FD1B793}" dt="2022-06-10T13:31:37.285" v="1986" actId="34135"/>
          <ac:spMkLst>
            <pc:docMk/>
            <pc:sldMk cId="667523667" sldId="271"/>
            <ac:spMk id="324" creationId="{8E828470-185B-A16F-8A26-FEDCFBE16FE1}"/>
          </ac:spMkLst>
        </pc:spChg>
        <pc:spChg chg="mod">
          <ac:chgData name="Amal R Babu" userId="3a292d0a-112b-4bc3-bf38-7771656893d2" providerId="ADAL" clId="{D162B214-C9A7-49F9-941E-DB1B3FD1B793}" dt="2022-06-10T13:31:37.285" v="1986" actId="34135"/>
          <ac:spMkLst>
            <pc:docMk/>
            <pc:sldMk cId="667523667" sldId="271"/>
            <ac:spMk id="325" creationId="{C9A04D77-2F29-F7D8-2D99-8E4DBC6342A6}"/>
          </ac:spMkLst>
        </pc:spChg>
        <pc:spChg chg="mod">
          <ac:chgData name="Amal R Babu" userId="3a292d0a-112b-4bc3-bf38-7771656893d2" providerId="ADAL" clId="{D162B214-C9A7-49F9-941E-DB1B3FD1B793}" dt="2022-06-10T13:31:37.285" v="1986" actId="34135"/>
          <ac:spMkLst>
            <pc:docMk/>
            <pc:sldMk cId="667523667" sldId="271"/>
            <ac:spMk id="326" creationId="{160F1E35-DC1A-3CD4-8D63-C59EFF1C12E3}"/>
          </ac:spMkLst>
        </pc:spChg>
        <pc:spChg chg="mod">
          <ac:chgData name="Amal R Babu" userId="3a292d0a-112b-4bc3-bf38-7771656893d2" providerId="ADAL" clId="{D162B214-C9A7-49F9-941E-DB1B3FD1B793}" dt="2022-06-10T13:31:37.285" v="1986" actId="34135"/>
          <ac:spMkLst>
            <pc:docMk/>
            <pc:sldMk cId="667523667" sldId="271"/>
            <ac:spMk id="327" creationId="{1177D855-F4D6-755B-28CF-EF5C2C74F9F6}"/>
          </ac:spMkLst>
        </pc:spChg>
        <pc:spChg chg="mod">
          <ac:chgData name="Amal R Babu" userId="3a292d0a-112b-4bc3-bf38-7771656893d2" providerId="ADAL" clId="{D162B214-C9A7-49F9-941E-DB1B3FD1B793}" dt="2022-06-10T13:31:37.285" v="1986" actId="34135"/>
          <ac:spMkLst>
            <pc:docMk/>
            <pc:sldMk cId="667523667" sldId="271"/>
            <ac:spMk id="328" creationId="{11F55D93-7FB4-E17F-8E25-14F8FC3383BE}"/>
          </ac:spMkLst>
        </pc:spChg>
        <pc:spChg chg="mod">
          <ac:chgData name="Amal R Babu" userId="3a292d0a-112b-4bc3-bf38-7771656893d2" providerId="ADAL" clId="{D162B214-C9A7-49F9-941E-DB1B3FD1B793}" dt="2022-06-10T13:31:37.285" v="1986" actId="34135"/>
          <ac:spMkLst>
            <pc:docMk/>
            <pc:sldMk cId="667523667" sldId="271"/>
            <ac:spMk id="329" creationId="{9C9A70E1-B31C-86E8-FC2F-E0E0E8DA149D}"/>
          </ac:spMkLst>
        </pc:spChg>
        <pc:spChg chg="mod">
          <ac:chgData name="Amal R Babu" userId="3a292d0a-112b-4bc3-bf38-7771656893d2" providerId="ADAL" clId="{D162B214-C9A7-49F9-941E-DB1B3FD1B793}" dt="2022-06-10T13:31:37.285" v="1986" actId="34135"/>
          <ac:spMkLst>
            <pc:docMk/>
            <pc:sldMk cId="667523667" sldId="271"/>
            <ac:spMk id="330" creationId="{9F22385F-9F09-215C-42BD-3BAB5B4713B9}"/>
          </ac:spMkLst>
        </pc:spChg>
        <pc:spChg chg="mod">
          <ac:chgData name="Amal R Babu" userId="3a292d0a-112b-4bc3-bf38-7771656893d2" providerId="ADAL" clId="{D162B214-C9A7-49F9-941E-DB1B3FD1B793}" dt="2022-06-10T13:31:37.285" v="1986" actId="34135"/>
          <ac:spMkLst>
            <pc:docMk/>
            <pc:sldMk cId="667523667" sldId="271"/>
            <ac:spMk id="331" creationId="{C053561C-92B1-538C-1CA3-83F944B0270F}"/>
          </ac:spMkLst>
        </pc:spChg>
        <pc:spChg chg="mod">
          <ac:chgData name="Amal R Babu" userId="3a292d0a-112b-4bc3-bf38-7771656893d2" providerId="ADAL" clId="{D162B214-C9A7-49F9-941E-DB1B3FD1B793}" dt="2022-06-10T13:31:37.285" v="1986" actId="34135"/>
          <ac:spMkLst>
            <pc:docMk/>
            <pc:sldMk cId="667523667" sldId="271"/>
            <ac:spMk id="332" creationId="{346E398B-3AFC-F510-D7CA-EFB6B167F40D}"/>
          </ac:spMkLst>
        </pc:spChg>
        <pc:spChg chg="mod">
          <ac:chgData name="Amal R Babu" userId="3a292d0a-112b-4bc3-bf38-7771656893d2" providerId="ADAL" clId="{D162B214-C9A7-49F9-941E-DB1B3FD1B793}" dt="2022-06-10T13:31:37.285" v="1986" actId="34135"/>
          <ac:spMkLst>
            <pc:docMk/>
            <pc:sldMk cId="667523667" sldId="271"/>
            <ac:spMk id="333" creationId="{26BEC1D9-CF4B-750C-251A-D9B8192C5B00}"/>
          </ac:spMkLst>
        </pc:spChg>
        <pc:spChg chg="mod">
          <ac:chgData name="Amal R Babu" userId="3a292d0a-112b-4bc3-bf38-7771656893d2" providerId="ADAL" clId="{D162B214-C9A7-49F9-941E-DB1B3FD1B793}" dt="2022-06-10T13:31:37.285" v="1986" actId="34135"/>
          <ac:spMkLst>
            <pc:docMk/>
            <pc:sldMk cId="667523667" sldId="271"/>
            <ac:spMk id="334" creationId="{B2736A30-F22E-5FD1-D873-2E934D094D6F}"/>
          </ac:spMkLst>
        </pc:spChg>
        <pc:spChg chg="mod">
          <ac:chgData name="Amal R Babu" userId="3a292d0a-112b-4bc3-bf38-7771656893d2" providerId="ADAL" clId="{D162B214-C9A7-49F9-941E-DB1B3FD1B793}" dt="2022-06-10T13:31:37.285" v="1986" actId="34135"/>
          <ac:spMkLst>
            <pc:docMk/>
            <pc:sldMk cId="667523667" sldId="271"/>
            <ac:spMk id="335" creationId="{94AB4C92-0666-9917-2397-384B2AE8B9EC}"/>
          </ac:spMkLst>
        </pc:spChg>
        <pc:spChg chg="mod">
          <ac:chgData name="Amal R Babu" userId="3a292d0a-112b-4bc3-bf38-7771656893d2" providerId="ADAL" clId="{D162B214-C9A7-49F9-941E-DB1B3FD1B793}" dt="2022-06-10T13:31:37.285" v="1986" actId="34135"/>
          <ac:spMkLst>
            <pc:docMk/>
            <pc:sldMk cId="667523667" sldId="271"/>
            <ac:spMk id="336" creationId="{F346A658-BA6F-A1B2-667D-1C71E1272812}"/>
          </ac:spMkLst>
        </pc:spChg>
        <pc:spChg chg="mod">
          <ac:chgData name="Amal R Babu" userId="3a292d0a-112b-4bc3-bf38-7771656893d2" providerId="ADAL" clId="{D162B214-C9A7-49F9-941E-DB1B3FD1B793}" dt="2022-06-10T13:31:37.285" v="1986" actId="34135"/>
          <ac:spMkLst>
            <pc:docMk/>
            <pc:sldMk cId="667523667" sldId="271"/>
            <ac:spMk id="337" creationId="{D6F63FE8-ADA6-5B38-5A07-3F4B20CAFF93}"/>
          </ac:spMkLst>
        </pc:spChg>
        <pc:spChg chg="mod">
          <ac:chgData name="Amal R Babu" userId="3a292d0a-112b-4bc3-bf38-7771656893d2" providerId="ADAL" clId="{D162B214-C9A7-49F9-941E-DB1B3FD1B793}" dt="2022-06-10T13:31:37.285" v="1986" actId="34135"/>
          <ac:spMkLst>
            <pc:docMk/>
            <pc:sldMk cId="667523667" sldId="271"/>
            <ac:spMk id="338" creationId="{06C2AE2A-354C-8B15-D726-A8762E004CD7}"/>
          </ac:spMkLst>
        </pc:spChg>
        <pc:spChg chg="mod">
          <ac:chgData name="Amal R Babu" userId="3a292d0a-112b-4bc3-bf38-7771656893d2" providerId="ADAL" clId="{D162B214-C9A7-49F9-941E-DB1B3FD1B793}" dt="2022-06-10T13:31:37.285" v="1986" actId="34135"/>
          <ac:spMkLst>
            <pc:docMk/>
            <pc:sldMk cId="667523667" sldId="271"/>
            <ac:spMk id="339" creationId="{4C609C8D-DB25-3639-E708-08041B7E2984}"/>
          </ac:spMkLst>
        </pc:spChg>
        <pc:spChg chg="mod">
          <ac:chgData name="Amal R Babu" userId="3a292d0a-112b-4bc3-bf38-7771656893d2" providerId="ADAL" clId="{D162B214-C9A7-49F9-941E-DB1B3FD1B793}" dt="2022-06-10T13:31:37.285" v="1986" actId="34135"/>
          <ac:spMkLst>
            <pc:docMk/>
            <pc:sldMk cId="667523667" sldId="271"/>
            <ac:spMk id="340" creationId="{5F48D697-A66D-FD9D-700A-623AE90F68FA}"/>
          </ac:spMkLst>
        </pc:spChg>
        <pc:spChg chg="mod">
          <ac:chgData name="Amal R Babu" userId="3a292d0a-112b-4bc3-bf38-7771656893d2" providerId="ADAL" clId="{D162B214-C9A7-49F9-941E-DB1B3FD1B793}" dt="2022-06-10T13:31:37.285" v="1986" actId="34135"/>
          <ac:spMkLst>
            <pc:docMk/>
            <pc:sldMk cId="667523667" sldId="271"/>
            <ac:spMk id="341" creationId="{06211B7C-3600-E43B-F1D1-A12FA8242933}"/>
          </ac:spMkLst>
        </pc:spChg>
        <pc:spChg chg="mod">
          <ac:chgData name="Amal R Babu" userId="3a292d0a-112b-4bc3-bf38-7771656893d2" providerId="ADAL" clId="{D162B214-C9A7-49F9-941E-DB1B3FD1B793}" dt="2022-06-10T13:31:37.285" v="1986" actId="34135"/>
          <ac:spMkLst>
            <pc:docMk/>
            <pc:sldMk cId="667523667" sldId="271"/>
            <ac:spMk id="342" creationId="{839915BC-17AE-D5D5-2A62-42EAC58D9268}"/>
          </ac:spMkLst>
        </pc:spChg>
        <pc:spChg chg="mod">
          <ac:chgData name="Amal R Babu" userId="3a292d0a-112b-4bc3-bf38-7771656893d2" providerId="ADAL" clId="{D162B214-C9A7-49F9-941E-DB1B3FD1B793}" dt="2022-06-10T13:31:37.285" v="1986" actId="34135"/>
          <ac:spMkLst>
            <pc:docMk/>
            <pc:sldMk cId="667523667" sldId="271"/>
            <ac:spMk id="343" creationId="{DAD85683-61D7-9F3D-5DAD-4F2672CA5BD8}"/>
          </ac:spMkLst>
        </pc:spChg>
        <pc:spChg chg="mod">
          <ac:chgData name="Amal R Babu" userId="3a292d0a-112b-4bc3-bf38-7771656893d2" providerId="ADAL" clId="{D162B214-C9A7-49F9-941E-DB1B3FD1B793}" dt="2022-06-10T13:31:37.285" v="1986" actId="34135"/>
          <ac:spMkLst>
            <pc:docMk/>
            <pc:sldMk cId="667523667" sldId="271"/>
            <ac:spMk id="344" creationId="{0C008F94-E634-7E8E-3136-1DC4730053A3}"/>
          </ac:spMkLst>
        </pc:spChg>
        <pc:spChg chg="mod">
          <ac:chgData name="Amal R Babu" userId="3a292d0a-112b-4bc3-bf38-7771656893d2" providerId="ADAL" clId="{D162B214-C9A7-49F9-941E-DB1B3FD1B793}" dt="2022-06-10T13:31:37.285" v="1986" actId="34135"/>
          <ac:spMkLst>
            <pc:docMk/>
            <pc:sldMk cId="667523667" sldId="271"/>
            <ac:spMk id="345" creationId="{EE0EB820-D9E2-BDD7-792A-B9A214DA153D}"/>
          </ac:spMkLst>
        </pc:spChg>
        <pc:spChg chg="mod">
          <ac:chgData name="Amal R Babu" userId="3a292d0a-112b-4bc3-bf38-7771656893d2" providerId="ADAL" clId="{D162B214-C9A7-49F9-941E-DB1B3FD1B793}" dt="2022-06-10T13:31:37.285" v="1986" actId="34135"/>
          <ac:spMkLst>
            <pc:docMk/>
            <pc:sldMk cId="667523667" sldId="271"/>
            <ac:spMk id="346" creationId="{587EAEF9-3F3F-CE58-89E7-FAB11BEF5772}"/>
          </ac:spMkLst>
        </pc:spChg>
        <pc:grpChg chg="add mod ord">
          <ac:chgData name="Amal R Babu" userId="3a292d0a-112b-4bc3-bf38-7771656893d2" providerId="ADAL" clId="{D162B214-C9A7-49F9-941E-DB1B3FD1B793}" dt="2022-06-10T13:31:37.285" v="1986" actId="34135"/>
          <ac:grpSpMkLst>
            <pc:docMk/>
            <pc:sldMk cId="667523667" sldId="271"/>
            <ac:grpSpMk id="8" creationId="{ECAE7794-2EE7-EEA2-C69F-4C95CC9F6F43}"/>
          </ac:grpSpMkLst>
        </pc:grpChg>
        <pc:grpChg chg="mod">
          <ac:chgData name="Amal R Babu" userId="3a292d0a-112b-4bc3-bf38-7771656893d2" providerId="ADAL" clId="{D162B214-C9A7-49F9-941E-DB1B3FD1B793}" dt="2022-06-10T13:31:37.285" v="1986" actId="34135"/>
          <ac:grpSpMkLst>
            <pc:docMk/>
            <pc:sldMk cId="667523667" sldId="271"/>
            <ac:grpSpMk id="9" creationId="{1D127B83-19DB-953F-AEB1-49FF50016CC7}"/>
          </ac:grpSpMkLst>
        </pc:grpChg>
        <pc:grpChg chg="mod">
          <ac:chgData name="Amal R Babu" userId="3a292d0a-112b-4bc3-bf38-7771656893d2" providerId="ADAL" clId="{D162B214-C9A7-49F9-941E-DB1B3FD1B793}" dt="2022-06-10T13:31:37.285" v="1986" actId="34135"/>
          <ac:grpSpMkLst>
            <pc:docMk/>
            <pc:sldMk cId="667523667" sldId="271"/>
            <ac:grpSpMk id="10" creationId="{D708A018-0228-E20C-2C3A-6699206572F6}"/>
          </ac:grpSpMkLst>
        </pc:grpChg>
      </pc:sldChg>
      <pc:sldChg chg="addSp delSp modSp new del mod setBg">
        <pc:chgData name="Amal R Babu" userId="3a292d0a-112b-4bc3-bf38-7771656893d2" providerId="ADAL" clId="{D162B214-C9A7-49F9-941E-DB1B3FD1B793}" dt="2022-06-10T13:30:35.987" v="1976" actId="47"/>
        <pc:sldMkLst>
          <pc:docMk/>
          <pc:sldMk cId="3473166261" sldId="271"/>
        </pc:sldMkLst>
        <pc:spChg chg="add del mod">
          <ac:chgData name="Amal R Babu" userId="3a292d0a-112b-4bc3-bf38-7771656893d2" providerId="ADAL" clId="{D162B214-C9A7-49F9-941E-DB1B3FD1B793}" dt="2022-06-10T13:30:34.424" v="1975" actId="21"/>
          <ac:spMkLst>
            <pc:docMk/>
            <pc:sldMk cId="3473166261" sldId="271"/>
            <ac:spMk id="2" creationId="{A0C9091B-8D75-AEB9-6E4F-C63AB46A9311}"/>
          </ac:spMkLst>
        </pc:spChg>
        <pc:spChg chg="add del mod">
          <ac:chgData name="Amal R Babu" userId="3a292d0a-112b-4bc3-bf38-7771656893d2" providerId="ADAL" clId="{D162B214-C9A7-49F9-941E-DB1B3FD1B793}" dt="2022-06-10T13:30:34.424" v="1975" actId="21"/>
          <ac:spMkLst>
            <pc:docMk/>
            <pc:sldMk cId="3473166261" sldId="271"/>
            <ac:spMk id="3" creationId="{B959AB9A-0635-F507-F737-DEE7315860A9}"/>
          </ac:spMkLst>
        </pc:spChg>
        <pc:spChg chg="add del mod">
          <ac:chgData name="Amal R Babu" userId="3a292d0a-112b-4bc3-bf38-7771656893d2" providerId="ADAL" clId="{D162B214-C9A7-49F9-941E-DB1B3FD1B793}" dt="2022-06-10T13:30:34.424" v="1975" actId="21"/>
          <ac:spMkLst>
            <pc:docMk/>
            <pc:sldMk cId="3473166261" sldId="271"/>
            <ac:spMk id="4" creationId="{77F58CEE-F0AE-742E-8873-5238CDA90B12}"/>
          </ac:spMkLst>
        </pc:spChg>
        <pc:spChg chg="add del mod">
          <ac:chgData name="Amal R Babu" userId="3a292d0a-112b-4bc3-bf38-7771656893d2" providerId="ADAL" clId="{D162B214-C9A7-49F9-941E-DB1B3FD1B793}" dt="2022-06-10T13:30:34.424" v="1975" actId="21"/>
          <ac:spMkLst>
            <pc:docMk/>
            <pc:sldMk cId="3473166261" sldId="271"/>
            <ac:spMk id="5" creationId="{710C9A10-E4FD-B2AF-19AB-606837430173}"/>
          </ac:spMkLst>
        </pc:spChg>
        <pc:spChg chg="add del mod">
          <ac:chgData name="Amal R Babu" userId="3a292d0a-112b-4bc3-bf38-7771656893d2" providerId="ADAL" clId="{D162B214-C9A7-49F9-941E-DB1B3FD1B793}" dt="2022-06-10T13:30:34.424" v="1975" actId="21"/>
          <ac:spMkLst>
            <pc:docMk/>
            <pc:sldMk cId="3473166261" sldId="271"/>
            <ac:spMk id="6" creationId="{51A15ABB-3F16-9BDB-5C2B-7F4404A8ECAE}"/>
          </ac:spMkLst>
        </pc:spChg>
        <pc:spChg chg="add del mod">
          <ac:chgData name="Amal R Babu" userId="3a292d0a-112b-4bc3-bf38-7771656893d2" providerId="ADAL" clId="{D162B214-C9A7-49F9-941E-DB1B3FD1B793}" dt="2022-06-10T13:30:34.424" v="1975" actId="21"/>
          <ac:spMkLst>
            <pc:docMk/>
            <pc:sldMk cId="3473166261" sldId="271"/>
            <ac:spMk id="7" creationId="{CC479F38-4BF6-D86F-3DA5-AB77D3CB58D8}"/>
          </ac:spMkLst>
        </pc:spChg>
      </pc:sldChg>
      <pc:sldChg chg="addSp delSp modSp add mod">
        <pc:chgData name="Amal R Babu" userId="3a292d0a-112b-4bc3-bf38-7771656893d2" providerId="ADAL" clId="{D162B214-C9A7-49F9-941E-DB1B3FD1B793}" dt="2022-06-10T13:32:01.088" v="1992" actId="207"/>
        <pc:sldMkLst>
          <pc:docMk/>
          <pc:sldMk cId="2240297738" sldId="272"/>
        </pc:sldMkLst>
        <pc:spChg chg="add del">
          <ac:chgData name="Amal R Babu" userId="3a292d0a-112b-4bc3-bf38-7771656893d2" providerId="ADAL" clId="{D162B214-C9A7-49F9-941E-DB1B3FD1B793}" dt="2022-06-10T13:31:50.101" v="1990" actId="478"/>
          <ac:spMkLst>
            <pc:docMk/>
            <pc:sldMk cId="2240297738" sldId="272"/>
            <ac:spMk id="2" creationId="{A8D14752-4559-0E7E-B2ED-4B6E33CD51AA}"/>
          </ac:spMkLst>
        </pc:spChg>
        <pc:spChg chg="add del">
          <ac:chgData name="Amal R Babu" userId="3a292d0a-112b-4bc3-bf38-7771656893d2" providerId="ADAL" clId="{D162B214-C9A7-49F9-941E-DB1B3FD1B793}" dt="2022-06-10T13:31:50.101" v="1990" actId="478"/>
          <ac:spMkLst>
            <pc:docMk/>
            <pc:sldMk cId="2240297738" sldId="272"/>
            <ac:spMk id="3" creationId="{906106E4-E90E-A7B4-7C7B-178B77481C69}"/>
          </ac:spMkLst>
        </pc:spChg>
        <pc:spChg chg="add del">
          <ac:chgData name="Amal R Babu" userId="3a292d0a-112b-4bc3-bf38-7771656893d2" providerId="ADAL" clId="{D162B214-C9A7-49F9-941E-DB1B3FD1B793}" dt="2022-06-10T13:31:50.101" v="1990" actId="478"/>
          <ac:spMkLst>
            <pc:docMk/>
            <pc:sldMk cId="2240297738" sldId="272"/>
            <ac:spMk id="4" creationId="{DB3B4832-5F58-94D7-CF00-B5BB5DF2DFFA}"/>
          </ac:spMkLst>
        </pc:spChg>
        <pc:spChg chg="add del">
          <ac:chgData name="Amal R Babu" userId="3a292d0a-112b-4bc3-bf38-7771656893d2" providerId="ADAL" clId="{D162B214-C9A7-49F9-941E-DB1B3FD1B793}" dt="2022-06-10T13:31:50.101" v="1990" actId="478"/>
          <ac:spMkLst>
            <pc:docMk/>
            <pc:sldMk cId="2240297738" sldId="272"/>
            <ac:spMk id="5" creationId="{642F1FD8-5E81-0BDD-D961-E6A003CCA275}"/>
          </ac:spMkLst>
        </pc:spChg>
        <pc:spChg chg="add del">
          <ac:chgData name="Amal R Babu" userId="3a292d0a-112b-4bc3-bf38-7771656893d2" providerId="ADAL" clId="{D162B214-C9A7-49F9-941E-DB1B3FD1B793}" dt="2022-06-10T13:31:50.101" v="1990" actId="478"/>
          <ac:spMkLst>
            <pc:docMk/>
            <pc:sldMk cId="2240297738" sldId="272"/>
            <ac:spMk id="6" creationId="{D3DB8164-ED7F-2ED4-AFE2-A57F0167A818}"/>
          </ac:spMkLst>
        </pc:spChg>
        <pc:spChg chg="add del">
          <ac:chgData name="Amal R Babu" userId="3a292d0a-112b-4bc3-bf38-7771656893d2" providerId="ADAL" clId="{D162B214-C9A7-49F9-941E-DB1B3FD1B793}" dt="2022-06-10T13:31:50.101" v="1990" actId="478"/>
          <ac:spMkLst>
            <pc:docMk/>
            <pc:sldMk cId="2240297738" sldId="272"/>
            <ac:spMk id="7" creationId="{49CF8F01-9FD3-B770-77DB-D5BC0E3892D3}"/>
          </ac:spMkLst>
        </pc:spChg>
        <pc:spChg chg="mod">
          <ac:chgData name="Amal R Babu" userId="3a292d0a-112b-4bc3-bf38-7771656893d2" providerId="ADAL" clId="{D162B214-C9A7-49F9-941E-DB1B3FD1B793}" dt="2022-06-10T13:31:42.799" v="1987" actId="34135"/>
          <ac:spMkLst>
            <pc:docMk/>
            <pc:sldMk cId="2240297738" sldId="272"/>
            <ac:spMk id="11" creationId="{7CF6089A-FB51-926B-1244-CF82E5548CC8}"/>
          </ac:spMkLst>
        </pc:spChg>
        <pc:spChg chg="mod">
          <ac:chgData name="Amal R Babu" userId="3a292d0a-112b-4bc3-bf38-7771656893d2" providerId="ADAL" clId="{D162B214-C9A7-49F9-941E-DB1B3FD1B793}" dt="2022-06-10T13:31:42.799" v="1987" actId="34135"/>
          <ac:spMkLst>
            <pc:docMk/>
            <pc:sldMk cId="2240297738" sldId="272"/>
            <ac:spMk id="12" creationId="{B7345E9A-7A87-2D80-9EE5-9D81DEB62232}"/>
          </ac:spMkLst>
        </pc:spChg>
        <pc:spChg chg="mod">
          <ac:chgData name="Amal R Babu" userId="3a292d0a-112b-4bc3-bf38-7771656893d2" providerId="ADAL" clId="{D162B214-C9A7-49F9-941E-DB1B3FD1B793}" dt="2022-06-10T13:31:42.799" v="1987" actId="34135"/>
          <ac:spMkLst>
            <pc:docMk/>
            <pc:sldMk cId="2240297738" sldId="272"/>
            <ac:spMk id="13" creationId="{BE845AE3-D7A8-227A-1DE9-1CF7CC92D860}"/>
          </ac:spMkLst>
        </pc:spChg>
        <pc:spChg chg="mod">
          <ac:chgData name="Amal R Babu" userId="3a292d0a-112b-4bc3-bf38-7771656893d2" providerId="ADAL" clId="{D162B214-C9A7-49F9-941E-DB1B3FD1B793}" dt="2022-06-10T13:31:42.799" v="1987" actId="34135"/>
          <ac:spMkLst>
            <pc:docMk/>
            <pc:sldMk cId="2240297738" sldId="272"/>
            <ac:spMk id="14" creationId="{03CAB54E-67C5-3E76-DAB0-38B9AB0F5EC2}"/>
          </ac:spMkLst>
        </pc:spChg>
        <pc:spChg chg="mod">
          <ac:chgData name="Amal R Babu" userId="3a292d0a-112b-4bc3-bf38-7771656893d2" providerId="ADAL" clId="{D162B214-C9A7-49F9-941E-DB1B3FD1B793}" dt="2022-06-10T13:31:42.799" v="1987" actId="34135"/>
          <ac:spMkLst>
            <pc:docMk/>
            <pc:sldMk cId="2240297738" sldId="272"/>
            <ac:spMk id="15" creationId="{49F1ACDE-A826-1254-149C-E95218D0D0AE}"/>
          </ac:spMkLst>
        </pc:spChg>
        <pc:spChg chg="mod">
          <ac:chgData name="Amal R Babu" userId="3a292d0a-112b-4bc3-bf38-7771656893d2" providerId="ADAL" clId="{D162B214-C9A7-49F9-941E-DB1B3FD1B793}" dt="2022-06-10T13:31:42.799" v="1987" actId="34135"/>
          <ac:spMkLst>
            <pc:docMk/>
            <pc:sldMk cId="2240297738" sldId="272"/>
            <ac:spMk id="16" creationId="{17EEF43F-3516-0BFB-C03D-332E4A7434CE}"/>
          </ac:spMkLst>
        </pc:spChg>
        <pc:spChg chg="mod">
          <ac:chgData name="Amal R Babu" userId="3a292d0a-112b-4bc3-bf38-7771656893d2" providerId="ADAL" clId="{D162B214-C9A7-49F9-941E-DB1B3FD1B793}" dt="2022-06-10T13:31:42.799" v="1987" actId="34135"/>
          <ac:spMkLst>
            <pc:docMk/>
            <pc:sldMk cId="2240297738" sldId="272"/>
            <ac:spMk id="17" creationId="{98397CBE-885B-7906-A707-9E5582B588E4}"/>
          </ac:spMkLst>
        </pc:spChg>
        <pc:spChg chg="mod">
          <ac:chgData name="Amal R Babu" userId="3a292d0a-112b-4bc3-bf38-7771656893d2" providerId="ADAL" clId="{D162B214-C9A7-49F9-941E-DB1B3FD1B793}" dt="2022-06-10T13:31:42.799" v="1987" actId="34135"/>
          <ac:spMkLst>
            <pc:docMk/>
            <pc:sldMk cId="2240297738" sldId="272"/>
            <ac:spMk id="18" creationId="{2502FB94-6213-D418-F1DC-48191ED1C457}"/>
          </ac:spMkLst>
        </pc:spChg>
        <pc:spChg chg="mod">
          <ac:chgData name="Amal R Babu" userId="3a292d0a-112b-4bc3-bf38-7771656893d2" providerId="ADAL" clId="{D162B214-C9A7-49F9-941E-DB1B3FD1B793}" dt="2022-06-10T13:31:42.799" v="1987" actId="34135"/>
          <ac:spMkLst>
            <pc:docMk/>
            <pc:sldMk cId="2240297738" sldId="272"/>
            <ac:spMk id="19" creationId="{70C5C591-990A-9DCD-E055-3E4E116CA1F1}"/>
          </ac:spMkLst>
        </pc:spChg>
        <pc:spChg chg="mod">
          <ac:chgData name="Amal R Babu" userId="3a292d0a-112b-4bc3-bf38-7771656893d2" providerId="ADAL" clId="{D162B214-C9A7-49F9-941E-DB1B3FD1B793}" dt="2022-06-10T13:31:42.799" v="1987" actId="34135"/>
          <ac:spMkLst>
            <pc:docMk/>
            <pc:sldMk cId="2240297738" sldId="272"/>
            <ac:spMk id="20" creationId="{8D44CC86-1F22-652D-9598-014A9AFB7493}"/>
          </ac:spMkLst>
        </pc:spChg>
        <pc:spChg chg="mod">
          <ac:chgData name="Amal R Babu" userId="3a292d0a-112b-4bc3-bf38-7771656893d2" providerId="ADAL" clId="{D162B214-C9A7-49F9-941E-DB1B3FD1B793}" dt="2022-06-10T13:31:42.799" v="1987" actId="34135"/>
          <ac:spMkLst>
            <pc:docMk/>
            <pc:sldMk cId="2240297738" sldId="272"/>
            <ac:spMk id="21" creationId="{26343384-C7F4-C3D1-13D2-DCAFB4A61A4C}"/>
          </ac:spMkLst>
        </pc:spChg>
        <pc:spChg chg="mod">
          <ac:chgData name="Amal R Babu" userId="3a292d0a-112b-4bc3-bf38-7771656893d2" providerId="ADAL" clId="{D162B214-C9A7-49F9-941E-DB1B3FD1B793}" dt="2022-06-10T13:31:42.799" v="1987" actId="34135"/>
          <ac:spMkLst>
            <pc:docMk/>
            <pc:sldMk cId="2240297738" sldId="272"/>
            <ac:spMk id="22" creationId="{41A19175-07E6-F560-8E0B-DDE81D38FE21}"/>
          </ac:spMkLst>
        </pc:spChg>
        <pc:spChg chg="mod">
          <ac:chgData name="Amal R Babu" userId="3a292d0a-112b-4bc3-bf38-7771656893d2" providerId="ADAL" clId="{D162B214-C9A7-49F9-941E-DB1B3FD1B793}" dt="2022-06-10T13:31:42.799" v="1987" actId="34135"/>
          <ac:spMkLst>
            <pc:docMk/>
            <pc:sldMk cId="2240297738" sldId="272"/>
            <ac:spMk id="23" creationId="{4E0D663D-C88A-099D-1AC9-C4008E92D7D9}"/>
          </ac:spMkLst>
        </pc:spChg>
        <pc:spChg chg="mod">
          <ac:chgData name="Amal R Babu" userId="3a292d0a-112b-4bc3-bf38-7771656893d2" providerId="ADAL" clId="{D162B214-C9A7-49F9-941E-DB1B3FD1B793}" dt="2022-06-10T13:31:42.799" v="1987" actId="34135"/>
          <ac:spMkLst>
            <pc:docMk/>
            <pc:sldMk cId="2240297738" sldId="272"/>
            <ac:spMk id="24" creationId="{B80E4E45-FBBC-96CD-73DA-B78BA6031AF4}"/>
          </ac:spMkLst>
        </pc:spChg>
        <pc:spChg chg="mod">
          <ac:chgData name="Amal R Babu" userId="3a292d0a-112b-4bc3-bf38-7771656893d2" providerId="ADAL" clId="{D162B214-C9A7-49F9-941E-DB1B3FD1B793}" dt="2022-06-10T13:31:42.799" v="1987" actId="34135"/>
          <ac:spMkLst>
            <pc:docMk/>
            <pc:sldMk cId="2240297738" sldId="272"/>
            <ac:spMk id="25" creationId="{3FF7FAA0-AF8E-99AA-175A-52DF4CD9D46F}"/>
          </ac:spMkLst>
        </pc:spChg>
        <pc:spChg chg="mod">
          <ac:chgData name="Amal R Babu" userId="3a292d0a-112b-4bc3-bf38-7771656893d2" providerId="ADAL" clId="{D162B214-C9A7-49F9-941E-DB1B3FD1B793}" dt="2022-06-10T13:31:42.799" v="1987" actId="34135"/>
          <ac:spMkLst>
            <pc:docMk/>
            <pc:sldMk cId="2240297738" sldId="272"/>
            <ac:spMk id="26" creationId="{00C17B56-3F9B-1B8E-518B-1030210CB1D0}"/>
          </ac:spMkLst>
        </pc:spChg>
        <pc:spChg chg="mod">
          <ac:chgData name="Amal R Babu" userId="3a292d0a-112b-4bc3-bf38-7771656893d2" providerId="ADAL" clId="{D162B214-C9A7-49F9-941E-DB1B3FD1B793}" dt="2022-06-10T13:31:42.799" v="1987" actId="34135"/>
          <ac:spMkLst>
            <pc:docMk/>
            <pc:sldMk cId="2240297738" sldId="272"/>
            <ac:spMk id="27" creationId="{C854621B-E71F-8B3B-CDDE-42D3B825A0C2}"/>
          </ac:spMkLst>
        </pc:spChg>
        <pc:spChg chg="mod">
          <ac:chgData name="Amal R Babu" userId="3a292d0a-112b-4bc3-bf38-7771656893d2" providerId="ADAL" clId="{D162B214-C9A7-49F9-941E-DB1B3FD1B793}" dt="2022-06-10T13:31:42.799" v="1987" actId="34135"/>
          <ac:spMkLst>
            <pc:docMk/>
            <pc:sldMk cId="2240297738" sldId="272"/>
            <ac:spMk id="28" creationId="{BD00DCE4-5F1A-C473-42DC-B7404BA08930}"/>
          </ac:spMkLst>
        </pc:spChg>
        <pc:spChg chg="mod">
          <ac:chgData name="Amal R Babu" userId="3a292d0a-112b-4bc3-bf38-7771656893d2" providerId="ADAL" clId="{D162B214-C9A7-49F9-941E-DB1B3FD1B793}" dt="2022-06-10T13:31:42.799" v="1987" actId="34135"/>
          <ac:spMkLst>
            <pc:docMk/>
            <pc:sldMk cId="2240297738" sldId="272"/>
            <ac:spMk id="29" creationId="{B5BAED5A-2C01-7AA6-D885-3B8E17023F4D}"/>
          </ac:spMkLst>
        </pc:spChg>
        <pc:spChg chg="mod">
          <ac:chgData name="Amal R Babu" userId="3a292d0a-112b-4bc3-bf38-7771656893d2" providerId="ADAL" clId="{D162B214-C9A7-49F9-941E-DB1B3FD1B793}" dt="2022-06-10T13:31:42.799" v="1987" actId="34135"/>
          <ac:spMkLst>
            <pc:docMk/>
            <pc:sldMk cId="2240297738" sldId="272"/>
            <ac:spMk id="30" creationId="{35C7ECC6-33CD-516B-8942-8E9778EE40AC}"/>
          </ac:spMkLst>
        </pc:spChg>
        <pc:spChg chg="mod">
          <ac:chgData name="Amal R Babu" userId="3a292d0a-112b-4bc3-bf38-7771656893d2" providerId="ADAL" clId="{D162B214-C9A7-49F9-941E-DB1B3FD1B793}" dt="2022-06-10T13:31:42.799" v="1987" actId="34135"/>
          <ac:spMkLst>
            <pc:docMk/>
            <pc:sldMk cId="2240297738" sldId="272"/>
            <ac:spMk id="31" creationId="{70CEDCEF-6693-6580-3896-C517684620AE}"/>
          </ac:spMkLst>
        </pc:spChg>
        <pc:spChg chg="mod">
          <ac:chgData name="Amal R Babu" userId="3a292d0a-112b-4bc3-bf38-7771656893d2" providerId="ADAL" clId="{D162B214-C9A7-49F9-941E-DB1B3FD1B793}" dt="2022-06-10T13:31:42.799" v="1987" actId="34135"/>
          <ac:spMkLst>
            <pc:docMk/>
            <pc:sldMk cId="2240297738" sldId="272"/>
            <ac:spMk id="32" creationId="{4AF95217-82BD-7C39-AF04-CC8DD1FC82FD}"/>
          </ac:spMkLst>
        </pc:spChg>
        <pc:spChg chg="mod">
          <ac:chgData name="Amal R Babu" userId="3a292d0a-112b-4bc3-bf38-7771656893d2" providerId="ADAL" clId="{D162B214-C9A7-49F9-941E-DB1B3FD1B793}" dt="2022-06-10T13:31:42.799" v="1987" actId="34135"/>
          <ac:spMkLst>
            <pc:docMk/>
            <pc:sldMk cId="2240297738" sldId="272"/>
            <ac:spMk id="33" creationId="{FF95A256-3AC5-4735-8BFC-87027D552870}"/>
          </ac:spMkLst>
        </pc:spChg>
        <pc:spChg chg="mod">
          <ac:chgData name="Amal R Babu" userId="3a292d0a-112b-4bc3-bf38-7771656893d2" providerId="ADAL" clId="{D162B214-C9A7-49F9-941E-DB1B3FD1B793}" dt="2022-06-10T13:31:42.799" v="1987" actId="34135"/>
          <ac:spMkLst>
            <pc:docMk/>
            <pc:sldMk cId="2240297738" sldId="272"/>
            <ac:spMk id="34" creationId="{45803F26-9FF5-E3DC-0D43-AE9B8696FF19}"/>
          </ac:spMkLst>
        </pc:spChg>
        <pc:spChg chg="mod">
          <ac:chgData name="Amal R Babu" userId="3a292d0a-112b-4bc3-bf38-7771656893d2" providerId="ADAL" clId="{D162B214-C9A7-49F9-941E-DB1B3FD1B793}" dt="2022-06-10T13:31:42.799" v="1987" actId="34135"/>
          <ac:spMkLst>
            <pc:docMk/>
            <pc:sldMk cId="2240297738" sldId="272"/>
            <ac:spMk id="35" creationId="{540D6F59-34B4-0456-CF25-75FBF370930C}"/>
          </ac:spMkLst>
        </pc:spChg>
        <pc:spChg chg="mod">
          <ac:chgData name="Amal R Babu" userId="3a292d0a-112b-4bc3-bf38-7771656893d2" providerId="ADAL" clId="{D162B214-C9A7-49F9-941E-DB1B3FD1B793}" dt="2022-06-10T13:31:42.799" v="1987" actId="34135"/>
          <ac:spMkLst>
            <pc:docMk/>
            <pc:sldMk cId="2240297738" sldId="272"/>
            <ac:spMk id="36" creationId="{E82330D4-5B93-EA32-24F5-C68AEB14C884}"/>
          </ac:spMkLst>
        </pc:spChg>
        <pc:spChg chg="mod">
          <ac:chgData name="Amal R Babu" userId="3a292d0a-112b-4bc3-bf38-7771656893d2" providerId="ADAL" clId="{D162B214-C9A7-49F9-941E-DB1B3FD1B793}" dt="2022-06-10T13:31:42.799" v="1987" actId="34135"/>
          <ac:spMkLst>
            <pc:docMk/>
            <pc:sldMk cId="2240297738" sldId="272"/>
            <ac:spMk id="37" creationId="{CB48C085-E072-EC06-781C-70D761E69BC7}"/>
          </ac:spMkLst>
        </pc:spChg>
        <pc:spChg chg="mod">
          <ac:chgData name="Amal R Babu" userId="3a292d0a-112b-4bc3-bf38-7771656893d2" providerId="ADAL" clId="{D162B214-C9A7-49F9-941E-DB1B3FD1B793}" dt="2022-06-10T13:31:42.799" v="1987" actId="34135"/>
          <ac:spMkLst>
            <pc:docMk/>
            <pc:sldMk cId="2240297738" sldId="272"/>
            <ac:spMk id="38" creationId="{434D7B97-5863-1A37-AFFB-C14101AD4CAE}"/>
          </ac:spMkLst>
        </pc:spChg>
        <pc:spChg chg="mod">
          <ac:chgData name="Amal R Babu" userId="3a292d0a-112b-4bc3-bf38-7771656893d2" providerId="ADAL" clId="{D162B214-C9A7-49F9-941E-DB1B3FD1B793}" dt="2022-06-10T13:31:42.799" v="1987" actId="34135"/>
          <ac:spMkLst>
            <pc:docMk/>
            <pc:sldMk cId="2240297738" sldId="272"/>
            <ac:spMk id="39" creationId="{ECA6EA9C-5F2C-3F9F-A10B-540C6927AC7D}"/>
          </ac:spMkLst>
        </pc:spChg>
        <pc:spChg chg="mod">
          <ac:chgData name="Amal R Babu" userId="3a292d0a-112b-4bc3-bf38-7771656893d2" providerId="ADAL" clId="{D162B214-C9A7-49F9-941E-DB1B3FD1B793}" dt="2022-06-10T13:31:42.799" v="1987" actId="34135"/>
          <ac:spMkLst>
            <pc:docMk/>
            <pc:sldMk cId="2240297738" sldId="272"/>
            <ac:spMk id="40" creationId="{E9E0D568-2BDE-1250-90B1-090E1D3E8856}"/>
          </ac:spMkLst>
        </pc:spChg>
        <pc:spChg chg="mod">
          <ac:chgData name="Amal R Babu" userId="3a292d0a-112b-4bc3-bf38-7771656893d2" providerId="ADAL" clId="{D162B214-C9A7-49F9-941E-DB1B3FD1B793}" dt="2022-06-10T13:31:42.799" v="1987" actId="34135"/>
          <ac:spMkLst>
            <pc:docMk/>
            <pc:sldMk cId="2240297738" sldId="272"/>
            <ac:spMk id="41" creationId="{3A37AFF5-D1AE-0810-8046-DC399AE4A1A7}"/>
          </ac:spMkLst>
        </pc:spChg>
        <pc:spChg chg="mod">
          <ac:chgData name="Amal R Babu" userId="3a292d0a-112b-4bc3-bf38-7771656893d2" providerId="ADAL" clId="{D162B214-C9A7-49F9-941E-DB1B3FD1B793}" dt="2022-06-10T13:31:42.799" v="1987" actId="34135"/>
          <ac:spMkLst>
            <pc:docMk/>
            <pc:sldMk cId="2240297738" sldId="272"/>
            <ac:spMk id="42" creationId="{B8FF9716-FED7-6017-CEAD-8C4216AD1A2E}"/>
          </ac:spMkLst>
        </pc:spChg>
        <pc:spChg chg="mod">
          <ac:chgData name="Amal R Babu" userId="3a292d0a-112b-4bc3-bf38-7771656893d2" providerId="ADAL" clId="{D162B214-C9A7-49F9-941E-DB1B3FD1B793}" dt="2022-06-10T13:31:42.799" v="1987" actId="34135"/>
          <ac:spMkLst>
            <pc:docMk/>
            <pc:sldMk cId="2240297738" sldId="272"/>
            <ac:spMk id="43" creationId="{015795C4-F424-FEFC-E3F3-46D536CF18E8}"/>
          </ac:spMkLst>
        </pc:spChg>
        <pc:spChg chg="mod">
          <ac:chgData name="Amal R Babu" userId="3a292d0a-112b-4bc3-bf38-7771656893d2" providerId="ADAL" clId="{D162B214-C9A7-49F9-941E-DB1B3FD1B793}" dt="2022-06-10T13:31:42.799" v="1987" actId="34135"/>
          <ac:spMkLst>
            <pc:docMk/>
            <pc:sldMk cId="2240297738" sldId="272"/>
            <ac:spMk id="44" creationId="{0B39D570-4DD0-DE71-3EB1-C6F920399F81}"/>
          </ac:spMkLst>
        </pc:spChg>
        <pc:spChg chg="mod">
          <ac:chgData name="Amal R Babu" userId="3a292d0a-112b-4bc3-bf38-7771656893d2" providerId="ADAL" clId="{D162B214-C9A7-49F9-941E-DB1B3FD1B793}" dt="2022-06-10T13:31:42.799" v="1987" actId="34135"/>
          <ac:spMkLst>
            <pc:docMk/>
            <pc:sldMk cId="2240297738" sldId="272"/>
            <ac:spMk id="45" creationId="{579897DE-7D2B-0C2B-FECF-7F4B0857A126}"/>
          </ac:spMkLst>
        </pc:spChg>
        <pc:spChg chg="mod">
          <ac:chgData name="Amal R Babu" userId="3a292d0a-112b-4bc3-bf38-7771656893d2" providerId="ADAL" clId="{D162B214-C9A7-49F9-941E-DB1B3FD1B793}" dt="2022-06-10T13:31:42.799" v="1987" actId="34135"/>
          <ac:spMkLst>
            <pc:docMk/>
            <pc:sldMk cId="2240297738" sldId="272"/>
            <ac:spMk id="46" creationId="{6BC736D8-D851-9EFB-AF5B-379A6923D412}"/>
          </ac:spMkLst>
        </pc:spChg>
        <pc:spChg chg="mod">
          <ac:chgData name="Amal R Babu" userId="3a292d0a-112b-4bc3-bf38-7771656893d2" providerId="ADAL" clId="{D162B214-C9A7-49F9-941E-DB1B3FD1B793}" dt="2022-06-10T13:31:42.799" v="1987" actId="34135"/>
          <ac:spMkLst>
            <pc:docMk/>
            <pc:sldMk cId="2240297738" sldId="272"/>
            <ac:spMk id="47" creationId="{0A67C1EA-6DB4-404C-7429-AB402BB530B0}"/>
          </ac:spMkLst>
        </pc:spChg>
        <pc:spChg chg="mod">
          <ac:chgData name="Amal R Babu" userId="3a292d0a-112b-4bc3-bf38-7771656893d2" providerId="ADAL" clId="{D162B214-C9A7-49F9-941E-DB1B3FD1B793}" dt="2022-06-10T13:31:42.799" v="1987" actId="34135"/>
          <ac:spMkLst>
            <pc:docMk/>
            <pc:sldMk cId="2240297738" sldId="272"/>
            <ac:spMk id="48" creationId="{F5B958CB-B43F-80D9-946C-5B6E629AC837}"/>
          </ac:spMkLst>
        </pc:spChg>
        <pc:spChg chg="mod">
          <ac:chgData name="Amal R Babu" userId="3a292d0a-112b-4bc3-bf38-7771656893d2" providerId="ADAL" clId="{D162B214-C9A7-49F9-941E-DB1B3FD1B793}" dt="2022-06-10T13:31:42.799" v="1987" actId="34135"/>
          <ac:spMkLst>
            <pc:docMk/>
            <pc:sldMk cId="2240297738" sldId="272"/>
            <ac:spMk id="49" creationId="{7CF6D245-5BFA-BD8F-EBC3-7FC0517B0939}"/>
          </ac:spMkLst>
        </pc:spChg>
        <pc:spChg chg="mod">
          <ac:chgData name="Amal R Babu" userId="3a292d0a-112b-4bc3-bf38-7771656893d2" providerId="ADAL" clId="{D162B214-C9A7-49F9-941E-DB1B3FD1B793}" dt="2022-06-10T13:31:42.799" v="1987" actId="34135"/>
          <ac:spMkLst>
            <pc:docMk/>
            <pc:sldMk cId="2240297738" sldId="272"/>
            <ac:spMk id="50" creationId="{9C010B41-8540-296D-FF38-89EEAB146F4A}"/>
          </ac:spMkLst>
        </pc:spChg>
        <pc:spChg chg="mod">
          <ac:chgData name="Amal R Babu" userId="3a292d0a-112b-4bc3-bf38-7771656893d2" providerId="ADAL" clId="{D162B214-C9A7-49F9-941E-DB1B3FD1B793}" dt="2022-06-10T13:31:42.799" v="1987" actId="34135"/>
          <ac:spMkLst>
            <pc:docMk/>
            <pc:sldMk cId="2240297738" sldId="272"/>
            <ac:spMk id="51" creationId="{DDA3FCCD-9423-3F72-C828-959F3B40ACE6}"/>
          </ac:spMkLst>
        </pc:spChg>
        <pc:spChg chg="mod">
          <ac:chgData name="Amal R Babu" userId="3a292d0a-112b-4bc3-bf38-7771656893d2" providerId="ADAL" clId="{D162B214-C9A7-49F9-941E-DB1B3FD1B793}" dt="2022-06-10T13:31:42.799" v="1987" actId="34135"/>
          <ac:spMkLst>
            <pc:docMk/>
            <pc:sldMk cId="2240297738" sldId="272"/>
            <ac:spMk id="52" creationId="{D669D79F-9AC6-EEBE-C864-2A67C819D0B1}"/>
          </ac:spMkLst>
        </pc:spChg>
        <pc:spChg chg="mod">
          <ac:chgData name="Amal R Babu" userId="3a292d0a-112b-4bc3-bf38-7771656893d2" providerId="ADAL" clId="{D162B214-C9A7-49F9-941E-DB1B3FD1B793}" dt="2022-06-10T13:31:42.799" v="1987" actId="34135"/>
          <ac:spMkLst>
            <pc:docMk/>
            <pc:sldMk cId="2240297738" sldId="272"/>
            <ac:spMk id="53" creationId="{A645430D-A161-5767-2726-3BE73DBC41A2}"/>
          </ac:spMkLst>
        </pc:spChg>
        <pc:spChg chg="mod">
          <ac:chgData name="Amal R Babu" userId="3a292d0a-112b-4bc3-bf38-7771656893d2" providerId="ADAL" clId="{D162B214-C9A7-49F9-941E-DB1B3FD1B793}" dt="2022-06-10T13:31:42.799" v="1987" actId="34135"/>
          <ac:spMkLst>
            <pc:docMk/>
            <pc:sldMk cId="2240297738" sldId="272"/>
            <ac:spMk id="54" creationId="{E483C431-F063-6133-4A14-2E3866BC2420}"/>
          </ac:spMkLst>
        </pc:spChg>
        <pc:spChg chg="mod">
          <ac:chgData name="Amal R Babu" userId="3a292d0a-112b-4bc3-bf38-7771656893d2" providerId="ADAL" clId="{D162B214-C9A7-49F9-941E-DB1B3FD1B793}" dt="2022-06-10T13:31:42.799" v="1987" actId="34135"/>
          <ac:spMkLst>
            <pc:docMk/>
            <pc:sldMk cId="2240297738" sldId="272"/>
            <ac:spMk id="55" creationId="{94999928-7CE7-8F55-7F87-39223786C3B7}"/>
          </ac:spMkLst>
        </pc:spChg>
        <pc:spChg chg="mod">
          <ac:chgData name="Amal R Babu" userId="3a292d0a-112b-4bc3-bf38-7771656893d2" providerId="ADAL" clId="{D162B214-C9A7-49F9-941E-DB1B3FD1B793}" dt="2022-06-10T13:31:42.799" v="1987" actId="34135"/>
          <ac:spMkLst>
            <pc:docMk/>
            <pc:sldMk cId="2240297738" sldId="272"/>
            <ac:spMk id="56" creationId="{7E7984B3-FA99-EFAF-CDC8-472F9B5E3C12}"/>
          </ac:spMkLst>
        </pc:spChg>
        <pc:spChg chg="mod">
          <ac:chgData name="Amal R Babu" userId="3a292d0a-112b-4bc3-bf38-7771656893d2" providerId="ADAL" clId="{D162B214-C9A7-49F9-941E-DB1B3FD1B793}" dt="2022-06-10T13:31:42.799" v="1987" actId="34135"/>
          <ac:spMkLst>
            <pc:docMk/>
            <pc:sldMk cId="2240297738" sldId="272"/>
            <ac:spMk id="57" creationId="{96036360-8F21-2AB1-B081-093D15DEB80A}"/>
          </ac:spMkLst>
        </pc:spChg>
        <pc:spChg chg="mod">
          <ac:chgData name="Amal R Babu" userId="3a292d0a-112b-4bc3-bf38-7771656893d2" providerId="ADAL" clId="{D162B214-C9A7-49F9-941E-DB1B3FD1B793}" dt="2022-06-10T13:31:42.799" v="1987" actId="34135"/>
          <ac:spMkLst>
            <pc:docMk/>
            <pc:sldMk cId="2240297738" sldId="272"/>
            <ac:spMk id="58" creationId="{E69011EE-A882-589A-F9BA-D75345051E8A}"/>
          </ac:spMkLst>
        </pc:spChg>
        <pc:spChg chg="mod">
          <ac:chgData name="Amal R Babu" userId="3a292d0a-112b-4bc3-bf38-7771656893d2" providerId="ADAL" clId="{D162B214-C9A7-49F9-941E-DB1B3FD1B793}" dt="2022-06-10T13:31:42.799" v="1987" actId="34135"/>
          <ac:spMkLst>
            <pc:docMk/>
            <pc:sldMk cId="2240297738" sldId="272"/>
            <ac:spMk id="59" creationId="{8F126E5A-BBD6-BD42-0B90-B27A3AFD2F05}"/>
          </ac:spMkLst>
        </pc:spChg>
        <pc:spChg chg="mod">
          <ac:chgData name="Amal R Babu" userId="3a292d0a-112b-4bc3-bf38-7771656893d2" providerId="ADAL" clId="{D162B214-C9A7-49F9-941E-DB1B3FD1B793}" dt="2022-06-10T13:31:42.799" v="1987" actId="34135"/>
          <ac:spMkLst>
            <pc:docMk/>
            <pc:sldMk cId="2240297738" sldId="272"/>
            <ac:spMk id="60" creationId="{19377C65-C39E-FC10-F40C-21FADF43C60A}"/>
          </ac:spMkLst>
        </pc:spChg>
        <pc:spChg chg="mod">
          <ac:chgData name="Amal R Babu" userId="3a292d0a-112b-4bc3-bf38-7771656893d2" providerId="ADAL" clId="{D162B214-C9A7-49F9-941E-DB1B3FD1B793}" dt="2022-06-10T13:31:42.799" v="1987" actId="34135"/>
          <ac:spMkLst>
            <pc:docMk/>
            <pc:sldMk cId="2240297738" sldId="272"/>
            <ac:spMk id="61" creationId="{B6D0E4C3-7D47-21DC-B87D-E4B512D55D76}"/>
          </ac:spMkLst>
        </pc:spChg>
        <pc:spChg chg="mod">
          <ac:chgData name="Amal R Babu" userId="3a292d0a-112b-4bc3-bf38-7771656893d2" providerId="ADAL" clId="{D162B214-C9A7-49F9-941E-DB1B3FD1B793}" dt="2022-06-10T13:31:42.799" v="1987" actId="34135"/>
          <ac:spMkLst>
            <pc:docMk/>
            <pc:sldMk cId="2240297738" sldId="272"/>
            <ac:spMk id="62" creationId="{46EA51A2-539E-A40B-E1FD-79582CE55ECE}"/>
          </ac:spMkLst>
        </pc:spChg>
        <pc:spChg chg="mod">
          <ac:chgData name="Amal R Babu" userId="3a292d0a-112b-4bc3-bf38-7771656893d2" providerId="ADAL" clId="{D162B214-C9A7-49F9-941E-DB1B3FD1B793}" dt="2022-06-10T13:31:42.799" v="1987" actId="34135"/>
          <ac:spMkLst>
            <pc:docMk/>
            <pc:sldMk cId="2240297738" sldId="272"/>
            <ac:spMk id="63" creationId="{5714CF3F-DD02-B143-708A-B1392E81D257}"/>
          </ac:spMkLst>
        </pc:spChg>
        <pc:spChg chg="mod">
          <ac:chgData name="Amal R Babu" userId="3a292d0a-112b-4bc3-bf38-7771656893d2" providerId="ADAL" clId="{D162B214-C9A7-49F9-941E-DB1B3FD1B793}" dt="2022-06-10T13:31:42.799" v="1987" actId="34135"/>
          <ac:spMkLst>
            <pc:docMk/>
            <pc:sldMk cId="2240297738" sldId="272"/>
            <ac:spMk id="64" creationId="{C3221CEF-819E-A421-33E6-2A81A781990D}"/>
          </ac:spMkLst>
        </pc:spChg>
        <pc:spChg chg="mod">
          <ac:chgData name="Amal R Babu" userId="3a292d0a-112b-4bc3-bf38-7771656893d2" providerId="ADAL" clId="{D162B214-C9A7-49F9-941E-DB1B3FD1B793}" dt="2022-06-10T13:31:42.799" v="1987" actId="34135"/>
          <ac:spMkLst>
            <pc:docMk/>
            <pc:sldMk cId="2240297738" sldId="272"/>
            <ac:spMk id="65" creationId="{E836AB1F-65AD-FF46-2237-4E9E113AD920}"/>
          </ac:spMkLst>
        </pc:spChg>
        <pc:spChg chg="mod">
          <ac:chgData name="Amal R Babu" userId="3a292d0a-112b-4bc3-bf38-7771656893d2" providerId="ADAL" clId="{D162B214-C9A7-49F9-941E-DB1B3FD1B793}" dt="2022-06-10T13:31:42.799" v="1987" actId="34135"/>
          <ac:spMkLst>
            <pc:docMk/>
            <pc:sldMk cId="2240297738" sldId="272"/>
            <ac:spMk id="66" creationId="{CF63FAD2-1F39-ED52-3ED0-A49E75100179}"/>
          </ac:spMkLst>
        </pc:spChg>
        <pc:spChg chg="mod">
          <ac:chgData name="Amal R Babu" userId="3a292d0a-112b-4bc3-bf38-7771656893d2" providerId="ADAL" clId="{D162B214-C9A7-49F9-941E-DB1B3FD1B793}" dt="2022-06-10T13:31:42.799" v="1987" actId="34135"/>
          <ac:spMkLst>
            <pc:docMk/>
            <pc:sldMk cId="2240297738" sldId="272"/>
            <ac:spMk id="67" creationId="{00E464CF-49FB-6202-820D-79702A8AE8E6}"/>
          </ac:spMkLst>
        </pc:spChg>
        <pc:spChg chg="mod">
          <ac:chgData name="Amal R Babu" userId="3a292d0a-112b-4bc3-bf38-7771656893d2" providerId="ADAL" clId="{D162B214-C9A7-49F9-941E-DB1B3FD1B793}" dt="2022-06-10T13:31:42.799" v="1987" actId="34135"/>
          <ac:spMkLst>
            <pc:docMk/>
            <pc:sldMk cId="2240297738" sldId="272"/>
            <ac:spMk id="68" creationId="{E325E186-EAA2-6ADD-DE13-A24AA4201D59}"/>
          </ac:spMkLst>
        </pc:spChg>
        <pc:spChg chg="mod">
          <ac:chgData name="Amal R Babu" userId="3a292d0a-112b-4bc3-bf38-7771656893d2" providerId="ADAL" clId="{D162B214-C9A7-49F9-941E-DB1B3FD1B793}" dt="2022-06-10T13:31:42.799" v="1987" actId="34135"/>
          <ac:spMkLst>
            <pc:docMk/>
            <pc:sldMk cId="2240297738" sldId="272"/>
            <ac:spMk id="69" creationId="{A491A719-2D1C-4F80-DF93-4D91B0ED6158}"/>
          </ac:spMkLst>
        </pc:spChg>
        <pc:spChg chg="mod">
          <ac:chgData name="Amal R Babu" userId="3a292d0a-112b-4bc3-bf38-7771656893d2" providerId="ADAL" clId="{D162B214-C9A7-49F9-941E-DB1B3FD1B793}" dt="2022-06-10T13:31:42.799" v="1987" actId="34135"/>
          <ac:spMkLst>
            <pc:docMk/>
            <pc:sldMk cId="2240297738" sldId="272"/>
            <ac:spMk id="70" creationId="{2929FEAB-0143-3937-3760-92E1DC0B7BD6}"/>
          </ac:spMkLst>
        </pc:spChg>
        <pc:spChg chg="mod">
          <ac:chgData name="Amal R Babu" userId="3a292d0a-112b-4bc3-bf38-7771656893d2" providerId="ADAL" clId="{D162B214-C9A7-49F9-941E-DB1B3FD1B793}" dt="2022-06-10T13:31:42.799" v="1987" actId="34135"/>
          <ac:spMkLst>
            <pc:docMk/>
            <pc:sldMk cId="2240297738" sldId="272"/>
            <ac:spMk id="71" creationId="{4B042F19-C077-730E-B50A-B389E535E738}"/>
          </ac:spMkLst>
        </pc:spChg>
        <pc:spChg chg="mod">
          <ac:chgData name="Amal R Babu" userId="3a292d0a-112b-4bc3-bf38-7771656893d2" providerId="ADAL" clId="{D162B214-C9A7-49F9-941E-DB1B3FD1B793}" dt="2022-06-10T13:31:42.799" v="1987" actId="34135"/>
          <ac:spMkLst>
            <pc:docMk/>
            <pc:sldMk cId="2240297738" sldId="272"/>
            <ac:spMk id="72" creationId="{2AFEB1AF-CD38-ECE9-9505-CAB92523D13C}"/>
          </ac:spMkLst>
        </pc:spChg>
        <pc:spChg chg="mod">
          <ac:chgData name="Amal R Babu" userId="3a292d0a-112b-4bc3-bf38-7771656893d2" providerId="ADAL" clId="{D162B214-C9A7-49F9-941E-DB1B3FD1B793}" dt="2022-06-10T13:31:42.799" v="1987" actId="34135"/>
          <ac:spMkLst>
            <pc:docMk/>
            <pc:sldMk cId="2240297738" sldId="272"/>
            <ac:spMk id="73" creationId="{838E8921-565C-7928-23C9-9F97FD975438}"/>
          </ac:spMkLst>
        </pc:spChg>
        <pc:spChg chg="mod">
          <ac:chgData name="Amal R Babu" userId="3a292d0a-112b-4bc3-bf38-7771656893d2" providerId="ADAL" clId="{D162B214-C9A7-49F9-941E-DB1B3FD1B793}" dt="2022-06-10T13:31:42.799" v="1987" actId="34135"/>
          <ac:spMkLst>
            <pc:docMk/>
            <pc:sldMk cId="2240297738" sldId="272"/>
            <ac:spMk id="74" creationId="{BEDA5095-F54B-E2F7-CC2F-621AC95B6511}"/>
          </ac:spMkLst>
        </pc:spChg>
        <pc:spChg chg="mod">
          <ac:chgData name="Amal R Babu" userId="3a292d0a-112b-4bc3-bf38-7771656893d2" providerId="ADAL" clId="{D162B214-C9A7-49F9-941E-DB1B3FD1B793}" dt="2022-06-10T13:31:42.799" v="1987" actId="34135"/>
          <ac:spMkLst>
            <pc:docMk/>
            <pc:sldMk cId="2240297738" sldId="272"/>
            <ac:spMk id="75" creationId="{DFBC0B66-1031-916B-DB59-1148F5225914}"/>
          </ac:spMkLst>
        </pc:spChg>
        <pc:spChg chg="mod">
          <ac:chgData name="Amal R Babu" userId="3a292d0a-112b-4bc3-bf38-7771656893d2" providerId="ADAL" clId="{D162B214-C9A7-49F9-941E-DB1B3FD1B793}" dt="2022-06-10T13:31:42.799" v="1987" actId="34135"/>
          <ac:spMkLst>
            <pc:docMk/>
            <pc:sldMk cId="2240297738" sldId="272"/>
            <ac:spMk id="76" creationId="{3F5920EF-4715-03ED-1F82-E49A9FC16240}"/>
          </ac:spMkLst>
        </pc:spChg>
        <pc:spChg chg="mod">
          <ac:chgData name="Amal R Babu" userId="3a292d0a-112b-4bc3-bf38-7771656893d2" providerId="ADAL" clId="{D162B214-C9A7-49F9-941E-DB1B3FD1B793}" dt="2022-06-10T13:31:42.799" v="1987" actId="34135"/>
          <ac:spMkLst>
            <pc:docMk/>
            <pc:sldMk cId="2240297738" sldId="272"/>
            <ac:spMk id="77" creationId="{441E930A-2BE0-883D-5349-6214F21F06B8}"/>
          </ac:spMkLst>
        </pc:spChg>
        <pc:spChg chg="mod">
          <ac:chgData name="Amal R Babu" userId="3a292d0a-112b-4bc3-bf38-7771656893d2" providerId="ADAL" clId="{D162B214-C9A7-49F9-941E-DB1B3FD1B793}" dt="2022-06-10T13:31:42.799" v="1987" actId="34135"/>
          <ac:spMkLst>
            <pc:docMk/>
            <pc:sldMk cId="2240297738" sldId="272"/>
            <ac:spMk id="78" creationId="{D09FDC2C-0CA6-3E70-C5B5-EFDC3FE02A98}"/>
          </ac:spMkLst>
        </pc:spChg>
        <pc:spChg chg="mod">
          <ac:chgData name="Amal R Babu" userId="3a292d0a-112b-4bc3-bf38-7771656893d2" providerId="ADAL" clId="{D162B214-C9A7-49F9-941E-DB1B3FD1B793}" dt="2022-06-10T13:31:42.799" v="1987" actId="34135"/>
          <ac:spMkLst>
            <pc:docMk/>
            <pc:sldMk cId="2240297738" sldId="272"/>
            <ac:spMk id="79" creationId="{9EBB6928-2A1F-A569-4E29-67396F46272B}"/>
          </ac:spMkLst>
        </pc:spChg>
        <pc:spChg chg="mod">
          <ac:chgData name="Amal R Babu" userId="3a292d0a-112b-4bc3-bf38-7771656893d2" providerId="ADAL" clId="{D162B214-C9A7-49F9-941E-DB1B3FD1B793}" dt="2022-06-10T13:31:42.799" v="1987" actId="34135"/>
          <ac:spMkLst>
            <pc:docMk/>
            <pc:sldMk cId="2240297738" sldId="272"/>
            <ac:spMk id="80" creationId="{362B5A14-9E2D-E962-DE9A-FBD49CB5C39D}"/>
          </ac:spMkLst>
        </pc:spChg>
        <pc:spChg chg="mod">
          <ac:chgData name="Amal R Babu" userId="3a292d0a-112b-4bc3-bf38-7771656893d2" providerId="ADAL" clId="{D162B214-C9A7-49F9-941E-DB1B3FD1B793}" dt="2022-06-10T13:31:42.799" v="1987" actId="34135"/>
          <ac:spMkLst>
            <pc:docMk/>
            <pc:sldMk cId="2240297738" sldId="272"/>
            <ac:spMk id="81" creationId="{2AFEEBCB-F578-D963-8146-53B8783A24BE}"/>
          </ac:spMkLst>
        </pc:spChg>
        <pc:spChg chg="mod">
          <ac:chgData name="Amal R Babu" userId="3a292d0a-112b-4bc3-bf38-7771656893d2" providerId="ADAL" clId="{D162B214-C9A7-49F9-941E-DB1B3FD1B793}" dt="2022-06-10T13:31:42.799" v="1987" actId="34135"/>
          <ac:spMkLst>
            <pc:docMk/>
            <pc:sldMk cId="2240297738" sldId="272"/>
            <ac:spMk id="82" creationId="{986B9A72-2879-5940-8399-71BB4BCC9D0D}"/>
          </ac:spMkLst>
        </pc:spChg>
        <pc:spChg chg="mod">
          <ac:chgData name="Amal R Babu" userId="3a292d0a-112b-4bc3-bf38-7771656893d2" providerId="ADAL" clId="{D162B214-C9A7-49F9-941E-DB1B3FD1B793}" dt="2022-06-10T13:31:42.799" v="1987" actId="34135"/>
          <ac:spMkLst>
            <pc:docMk/>
            <pc:sldMk cId="2240297738" sldId="272"/>
            <ac:spMk id="83" creationId="{885623A7-D2EF-9791-72AF-9500E9C12390}"/>
          </ac:spMkLst>
        </pc:spChg>
        <pc:spChg chg="mod">
          <ac:chgData name="Amal R Babu" userId="3a292d0a-112b-4bc3-bf38-7771656893d2" providerId="ADAL" clId="{D162B214-C9A7-49F9-941E-DB1B3FD1B793}" dt="2022-06-10T13:31:42.799" v="1987" actId="34135"/>
          <ac:spMkLst>
            <pc:docMk/>
            <pc:sldMk cId="2240297738" sldId="272"/>
            <ac:spMk id="84" creationId="{9ACF510A-21A2-D7C4-C290-547064DA6C38}"/>
          </ac:spMkLst>
        </pc:spChg>
        <pc:spChg chg="mod">
          <ac:chgData name="Amal R Babu" userId="3a292d0a-112b-4bc3-bf38-7771656893d2" providerId="ADAL" clId="{D162B214-C9A7-49F9-941E-DB1B3FD1B793}" dt="2022-06-10T13:31:42.799" v="1987" actId="34135"/>
          <ac:spMkLst>
            <pc:docMk/>
            <pc:sldMk cId="2240297738" sldId="272"/>
            <ac:spMk id="85" creationId="{E55837A3-34D0-A6F6-9FE1-5999FC99818C}"/>
          </ac:spMkLst>
        </pc:spChg>
        <pc:spChg chg="mod">
          <ac:chgData name="Amal R Babu" userId="3a292d0a-112b-4bc3-bf38-7771656893d2" providerId="ADAL" clId="{D162B214-C9A7-49F9-941E-DB1B3FD1B793}" dt="2022-06-10T13:31:42.799" v="1987" actId="34135"/>
          <ac:spMkLst>
            <pc:docMk/>
            <pc:sldMk cId="2240297738" sldId="272"/>
            <ac:spMk id="86" creationId="{B009DEF9-5D56-2DF1-FA8D-8FE50D60086B}"/>
          </ac:spMkLst>
        </pc:spChg>
        <pc:spChg chg="mod">
          <ac:chgData name="Amal R Babu" userId="3a292d0a-112b-4bc3-bf38-7771656893d2" providerId="ADAL" clId="{D162B214-C9A7-49F9-941E-DB1B3FD1B793}" dt="2022-06-10T13:31:42.799" v="1987" actId="34135"/>
          <ac:spMkLst>
            <pc:docMk/>
            <pc:sldMk cId="2240297738" sldId="272"/>
            <ac:spMk id="87" creationId="{0EA2919A-C3E9-6D40-EFFF-35021665DAF3}"/>
          </ac:spMkLst>
        </pc:spChg>
        <pc:spChg chg="mod">
          <ac:chgData name="Amal R Babu" userId="3a292d0a-112b-4bc3-bf38-7771656893d2" providerId="ADAL" clId="{D162B214-C9A7-49F9-941E-DB1B3FD1B793}" dt="2022-06-10T13:31:42.799" v="1987" actId="34135"/>
          <ac:spMkLst>
            <pc:docMk/>
            <pc:sldMk cId="2240297738" sldId="272"/>
            <ac:spMk id="88" creationId="{E467DEE3-2E98-46FC-4EC3-C9F432643C4A}"/>
          </ac:spMkLst>
        </pc:spChg>
        <pc:spChg chg="mod">
          <ac:chgData name="Amal R Babu" userId="3a292d0a-112b-4bc3-bf38-7771656893d2" providerId="ADAL" clId="{D162B214-C9A7-49F9-941E-DB1B3FD1B793}" dt="2022-06-10T13:31:42.799" v="1987" actId="34135"/>
          <ac:spMkLst>
            <pc:docMk/>
            <pc:sldMk cId="2240297738" sldId="272"/>
            <ac:spMk id="89" creationId="{EA6A2F40-D202-E250-E3F1-ADF48C3B9D10}"/>
          </ac:spMkLst>
        </pc:spChg>
        <pc:spChg chg="mod">
          <ac:chgData name="Amal R Babu" userId="3a292d0a-112b-4bc3-bf38-7771656893d2" providerId="ADAL" clId="{D162B214-C9A7-49F9-941E-DB1B3FD1B793}" dt="2022-06-10T13:31:42.799" v="1987" actId="34135"/>
          <ac:spMkLst>
            <pc:docMk/>
            <pc:sldMk cId="2240297738" sldId="272"/>
            <ac:spMk id="90" creationId="{0927283D-3062-FC46-6F57-E7E5AB414E48}"/>
          </ac:spMkLst>
        </pc:spChg>
        <pc:spChg chg="mod">
          <ac:chgData name="Amal R Babu" userId="3a292d0a-112b-4bc3-bf38-7771656893d2" providerId="ADAL" clId="{D162B214-C9A7-49F9-941E-DB1B3FD1B793}" dt="2022-06-10T13:31:42.799" v="1987" actId="34135"/>
          <ac:spMkLst>
            <pc:docMk/>
            <pc:sldMk cId="2240297738" sldId="272"/>
            <ac:spMk id="91" creationId="{1503C048-214C-5AE8-3558-AD3B51CF9D64}"/>
          </ac:spMkLst>
        </pc:spChg>
        <pc:spChg chg="mod">
          <ac:chgData name="Amal R Babu" userId="3a292d0a-112b-4bc3-bf38-7771656893d2" providerId="ADAL" clId="{D162B214-C9A7-49F9-941E-DB1B3FD1B793}" dt="2022-06-10T13:31:42.799" v="1987" actId="34135"/>
          <ac:spMkLst>
            <pc:docMk/>
            <pc:sldMk cId="2240297738" sldId="272"/>
            <ac:spMk id="92" creationId="{32EB9BA7-5EEC-D3FF-933F-23365310F8D5}"/>
          </ac:spMkLst>
        </pc:spChg>
        <pc:spChg chg="mod">
          <ac:chgData name="Amal R Babu" userId="3a292d0a-112b-4bc3-bf38-7771656893d2" providerId="ADAL" clId="{D162B214-C9A7-49F9-941E-DB1B3FD1B793}" dt="2022-06-10T13:31:42.799" v="1987" actId="34135"/>
          <ac:spMkLst>
            <pc:docMk/>
            <pc:sldMk cId="2240297738" sldId="272"/>
            <ac:spMk id="93" creationId="{6484FA13-703B-DE68-05E4-0BF23076E848}"/>
          </ac:spMkLst>
        </pc:spChg>
        <pc:spChg chg="mod">
          <ac:chgData name="Amal R Babu" userId="3a292d0a-112b-4bc3-bf38-7771656893d2" providerId="ADAL" clId="{D162B214-C9A7-49F9-941E-DB1B3FD1B793}" dt="2022-06-10T13:31:42.799" v="1987" actId="34135"/>
          <ac:spMkLst>
            <pc:docMk/>
            <pc:sldMk cId="2240297738" sldId="272"/>
            <ac:spMk id="94" creationId="{1C7E0537-9489-BFC0-FF12-21101665AD2F}"/>
          </ac:spMkLst>
        </pc:spChg>
        <pc:spChg chg="mod">
          <ac:chgData name="Amal R Babu" userId="3a292d0a-112b-4bc3-bf38-7771656893d2" providerId="ADAL" clId="{D162B214-C9A7-49F9-941E-DB1B3FD1B793}" dt="2022-06-10T13:31:42.799" v="1987" actId="34135"/>
          <ac:spMkLst>
            <pc:docMk/>
            <pc:sldMk cId="2240297738" sldId="272"/>
            <ac:spMk id="95" creationId="{2825F405-AC99-EB20-04BA-A5ECC8D81EE0}"/>
          </ac:spMkLst>
        </pc:spChg>
        <pc:spChg chg="mod">
          <ac:chgData name="Amal R Babu" userId="3a292d0a-112b-4bc3-bf38-7771656893d2" providerId="ADAL" clId="{D162B214-C9A7-49F9-941E-DB1B3FD1B793}" dt="2022-06-10T13:31:42.799" v="1987" actId="34135"/>
          <ac:spMkLst>
            <pc:docMk/>
            <pc:sldMk cId="2240297738" sldId="272"/>
            <ac:spMk id="96" creationId="{BBE6B67D-1E44-EDAB-FD22-F16EBD9CDB6E}"/>
          </ac:spMkLst>
        </pc:spChg>
        <pc:spChg chg="mod">
          <ac:chgData name="Amal R Babu" userId="3a292d0a-112b-4bc3-bf38-7771656893d2" providerId="ADAL" clId="{D162B214-C9A7-49F9-941E-DB1B3FD1B793}" dt="2022-06-10T13:31:42.799" v="1987" actId="34135"/>
          <ac:spMkLst>
            <pc:docMk/>
            <pc:sldMk cId="2240297738" sldId="272"/>
            <ac:spMk id="97" creationId="{9EC49EF8-886E-51E6-872F-120AB76218FF}"/>
          </ac:spMkLst>
        </pc:spChg>
        <pc:spChg chg="mod">
          <ac:chgData name="Amal R Babu" userId="3a292d0a-112b-4bc3-bf38-7771656893d2" providerId="ADAL" clId="{D162B214-C9A7-49F9-941E-DB1B3FD1B793}" dt="2022-06-10T13:31:42.799" v="1987" actId="34135"/>
          <ac:spMkLst>
            <pc:docMk/>
            <pc:sldMk cId="2240297738" sldId="272"/>
            <ac:spMk id="98" creationId="{5DC9DDB3-ECB9-28EA-0658-AF581A4B6660}"/>
          </ac:spMkLst>
        </pc:spChg>
        <pc:spChg chg="mod">
          <ac:chgData name="Amal R Babu" userId="3a292d0a-112b-4bc3-bf38-7771656893d2" providerId="ADAL" clId="{D162B214-C9A7-49F9-941E-DB1B3FD1B793}" dt="2022-06-10T13:31:42.799" v="1987" actId="34135"/>
          <ac:spMkLst>
            <pc:docMk/>
            <pc:sldMk cId="2240297738" sldId="272"/>
            <ac:spMk id="99" creationId="{D2A4945A-5041-A5EF-B4E5-15FA3115E6AB}"/>
          </ac:spMkLst>
        </pc:spChg>
        <pc:spChg chg="mod">
          <ac:chgData name="Amal R Babu" userId="3a292d0a-112b-4bc3-bf38-7771656893d2" providerId="ADAL" clId="{D162B214-C9A7-49F9-941E-DB1B3FD1B793}" dt="2022-06-10T13:31:42.799" v="1987" actId="34135"/>
          <ac:spMkLst>
            <pc:docMk/>
            <pc:sldMk cId="2240297738" sldId="272"/>
            <ac:spMk id="100" creationId="{ABBD5103-6023-8C8F-E240-75D2EC4323B8}"/>
          </ac:spMkLst>
        </pc:spChg>
        <pc:spChg chg="mod">
          <ac:chgData name="Amal R Babu" userId="3a292d0a-112b-4bc3-bf38-7771656893d2" providerId="ADAL" clId="{D162B214-C9A7-49F9-941E-DB1B3FD1B793}" dt="2022-06-10T13:31:42.799" v="1987" actId="34135"/>
          <ac:spMkLst>
            <pc:docMk/>
            <pc:sldMk cId="2240297738" sldId="272"/>
            <ac:spMk id="101" creationId="{16E0D702-BAA3-C1F0-7968-C5B7B261E52D}"/>
          </ac:spMkLst>
        </pc:spChg>
        <pc:spChg chg="mod">
          <ac:chgData name="Amal R Babu" userId="3a292d0a-112b-4bc3-bf38-7771656893d2" providerId="ADAL" clId="{D162B214-C9A7-49F9-941E-DB1B3FD1B793}" dt="2022-06-10T13:31:42.799" v="1987" actId="34135"/>
          <ac:spMkLst>
            <pc:docMk/>
            <pc:sldMk cId="2240297738" sldId="272"/>
            <ac:spMk id="102" creationId="{4F64F4F6-4FDF-458A-0F4A-9DBC6F0C3AD4}"/>
          </ac:spMkLst>
        </pc:spChg>
        <pc:spChg chg="mod">
          <ac:chgData name="Amal R Babu" userId="3a292d0a-112b-4bc3-bf38-7771656893d2" providerId="ADAL" clId="{D162B214-C9A7-49F9-941E-DB1B3FD1B793}" dt="2022-06-10T13:31:42.799" v="1987" actId="34135"/>
          <ac:spMkLst>
            <pc:docMk/>
            <pc:sldMk cId="2240297738" sldId="272"/>
            <ac:spMk id="103" creationId="{3B9F98E2-B901-27BE-5DEE-375DAB6EA2E5}"/>
          </ac:spMkLst>
        </pc:spChg>
        <pc:spChg chg="mod">
          <ac:chgData name="Amal R Babu" userId="3a292d0a-112b-4bc3-bf38-7771656893d2" providerId="ADAL" clId="{D162B214-C9A7-49F9-941E-DB1B3FD1B793}" dt="2022-06-10T13:31:42.799" v="1987" actId="34135"/>
          <ac:spMkLst>
            <pc:docMk/>
            <pc:sldMk cId="2240297738" sldId="272"/>
            <ac:spMk id="104" creationId="{C5B2DBDC-95B8-AE17-1EB7-A17C7CCF66F5}"/>
          </ac:spMkLst>
        </pc:spChg>
        <pc:spChg chg="mod">
          <ac:chgData name="Amal R Babu" userId="3a292d0a-112b-4bc3-bf38-7771656893d2" providerId="ADAL" clId="{D162B214-C9A7-49F9-941E-DB1B3FD1B793}" dt="2022-06-10T13:31:42.799" v="1987" actId="34135"/>
          <ac:spMkLst>
            <pc:docMk/>
            <pc:sldMk cId="2240297738" sldId="272"/>
            <ac:spMk id="105" creationId="{0A66F8C7-4C2C-9399-84D4-C285511FA725}"/>
          </ac:spMkLst>
        </pc:spChg>
        <pc:spChg chg="mod">
          <ac:chgData name="Amal R Babu" userId="3a292d0a-112b-4bc3-bf38-7771656893d2" providerId="ADAL" clId="{D162B214-C9A7-49F9-941E-DB1B3FD1B793}" dt="2022-06-10T13:31:42.799" v="1987" actId="34135"/>
          <ac:spMkLst>
            <pc:docMk/>
            <pc:sldMk cId="2240297738" sldId="272"/>
            <ac:spMk id="106" creationId="{D3D8AD7D-8C3F-A656-1860-481CC0D906B5}"/>
          </ac:spMkLst>
        </pc:spChg>
        <pc:spChg chg="mod">
          <ac:chgData name="Amal R Babu" userId="3a292d0a-112b-4bc3-bf38-7771656893d2" providerId="ADAL" clId="{D162B214-C9A7-49F9-941E-DB1B3FD1B793}" dt="2022-06-10T13:31:42.799" v="1987" actId="34135"/>
          <ac:spMkLst>
            <pc:docMk/>
            <pc:sldMk cId="2240297738" sldId="272"/>
            <ac:spMk id="107" creationId="{CAFC95E4-1238-BD51-5CC9-F192B48D3FBE}"/>
          </ac:spMkLst>
        </pc:spChg>
        <pc:spChg chg="mod">
          <ac:chgData name="Amal R Babu" userId="3a292d0a-112b-4bc3-bf38-7771656893d2" providerId="ADAL" clId="{D162B214-C9A7-49F9-941E-DB1B3FD1B793}" dt="2022-06-10T13:31:42.799" v="1987" actId="34135"/>
          <ac:spMkLst>
            <pc:docMk/>
            <pc:sldMk cId="2240297738" sldId="272"/>
            <ac:spMk id="108" creationId="{8AD38B86-A862-C04A-6BD2-CFCF59A7900D}"/>
          </ac:spMkLst>
        </pc:spChg>
        <pc:spChg chg="mod">
          <ac:chgData name="Amal R Babu" userId="3a292d0a-112b-4bc3-bf38-7771656893d2" providerId="ADAL" clId="{D162B214-C9A7-49F9-941E-DB1B3FD1B793}" dt="2022-06-10T13:31:42.799" v="1987" actId="34135"/>
          <ac:spMkLst>
            <pc:docMk/>
            <pc:sldMk cId="2240297738" sldId="272"/>
            <ac:spMk id="109" creationId="{B5891C81-9949-B8F7-73AF-B54B1F91FA06}"/>
          </ac:spMkLst>
        </pc:spChg>
        <pc:spChg chg="mod">
          <ac:chgData name="Amal R Babu" userId="3a292d0a-112b-4bc3-bf38-7771656893d2" providerId="ADAL" clId="{D162B214-C9A7-49F9-941E-DB1B3FD1B793}" dt="2022-06-10T13:31:42.799" v="1987" actId="34135"/>
          <ac:spMkLst>
            <pc:docMk/>
            <pc:sldMk cId="2240297738" sldId="272"/>
            <ac:spMk id="110" creationId="{51E36786-BBD9-328C-8D24-A4177412230B}"/>
          </ac:spMkLst>
        </pc:spChg>
        <pc:spChg chg="mod">
          <ac:chgData name="Amal R Babu" userId="3a292d0a-112b-4bc3-bf38-7771656893d2" providerId="ADAL" clId="{D162B214-C9A7-49F9-941E-DB1B3FD1B793}" dt="2022-06-10T13:31:42.799" v="1987" actId="34135"/>
          <ac:spMkLst>
            <pc:docMk/>
            <pc:sldMk cId="2240297738" sldId="272"/>
            <ac:spMk id="111" creationId="{57E985D3-231B-1D3E-0D1D-768794DC0AF8}"/>
          </ac:spMkLst>
        </pc:spChg>
        <pc:spChg chg="mod">
          <ac:chgData name="Amal R Babu" userId="3a292d0a-112b-4bc3-bf38-7771656893d2" providerId="ADAL" clId="{D162B214-C9A7-49F9-941E-DB1B3FD1B793}" dt="2022-06-10T13:31:42.799" v="1987" actId="34135"/>
          <ac:spMkLst>
            <pc:docMk/>
            <pc:sldMk cId="2240297738" sldId="272"/>
            <ac:spMk id="112" creationId="{0798A0A1-9514-BB14-0622-09D7059F7C8A}"/>
          </ac:spMkLst>
        </pc:spChg>
        <pc:spChg chg="mod">
          <ac:chgData name="Amal R Babu" userId="3a292d0a-112b-4bc3-bf38-7771656893d2" providerId="ADAL" clId="{D162B214-C9A7-49F9-941E-DB1B3FD1B793}" dt="2022-06-10T13:31:42.799" v="1987" actId="34135"/>
          <ac:spMkLst>
            <pc:docMk/>
            <pc:sldMk cId="2240297738" sldId="272"/>
            <ac:spMk id="113" creationId="{A8345DAF-1463-49DD-6630-6A747C498CC6}"/>
          </ac:spMkLst>
        </pc:spChg>
        <pc:spChg chg="mod">
          <ac:chgData name="Amal R Babu" userId="3a292d0a-112b-4bc3-bf38-7771656893d2" providerId="ADAL" clId="{D162B214-C9A7-49F9-941E-DB1B3FD1B793}" dt="2022-06-10T13:31:42.799" v="1987" actId="34135"/>
          <ac:spMkLst>
            <pc:docMk/>
            <pc:sldMk cId="2240297738" sldId="272"/>
            <ac:spMk id="114" creationId="{CD17B0AD-8381-0ADC-B4BB-A2F2F822F0C8}"/>
          </ac:spMkLst>
        </pc:spChg>
        <pc:spChg chg="mod">
          <ac:chgData name="Amal R Babu" userId="3a292d0a-112b-4bc3-bf38-7771656893d2" providerId="ADAL" clId="{D162B214-C9A7-49F9-941E-DB1B3FD1B793}" dt="2022-06-10T13:31:42.799" v="1987" actId="34135"/>
          <ac:spMkLst>
            <pc:docMk/>
            <pc:sldMk cId="2240297738" sldId="272"/>
            <ac:spMk id="115" creationId="{EDD6B900-4DB0-2EB8-A97F-AD4454838355}"/>
          </ac:spMkLst>
        </pc:spChg>
        <pc:spChg chg="mod">
          <ac:chgData name="Amal R Babu" userId="3a292d0a-112b-4bc3-bf38-7771656893d2" providerId="ADAL" clId="{D162B214-C9A7-49F9-941E-DB1B3FD1B793}" dt="2022-06-10T13:31:42.799" v="1987" actId="34135"/>
          <ac:spMkLst>
            <pc:docMk/>
            <pc:sldMk cId="2240297738" sldId="272"/>
            <ac:spMk id="116" creationId="{C213684A-6F46-668D-49CA-E9F19144B41F}"/>
          </ac:spMkLst>
        </pc:spChg>
        <pc:spChg chg="mod">
          <ac:chgData name="Amal R Babu" userId="3a292d0a-112b-4bc3-bf38-7771656893d2" providerId="ADAL" clId="{D162B214-C9A7-49F9-941E-DB1B3FD1B793}" dt="2022-06-10T13:31:42.799" v="1987" actId="34135"/>
          <ac:spMkLst>
            <pc:docMk/>
            <pc:sldMk cId="2240297738" sldId="272"/>
            <ac:spMk id="117" creationId="{8D16EEA5-02C0-33E8-6245-890BA3811FAB}"/>
          </ac:spMkLst>
        </pc:spChg>
        <pc:spChg chg="mod">
          <ac:chgData name="Amal R Babu" userId="3a292d0a-112b-4bc3-bf38-7771656893d2" providerId="ADAL" clId="{D162B214-C9A7-49F9-941E-DB1B3FD1B793}" dt="2022-06-10T13:31:42.799" v="1987" actId="34135"/>
          <ac:spMkLst>
            <pc:docMk/>
            <pc:sldMk cId="2240297738" sldId="272"/>
            <ac:spMk id="118" creationId="{942C6058-B645-83E9-0CF6-E3D167836FE0}"/>
          </ac:spMkLst>
        </pc:spChg>
        <pc:spChg chg="mod">
          <ac:chgData name="Amal R Babu" userId="3a292d0a-112b-4bc3-bf38-7771656893d2" providerId="ADAL" clId="{D162B214-C9A7-49F9-941E-DB1B3FD1B793}" dt="2022-06-10T13:31:42.799" v="1987" actId="34135"/>
          <ac:spMkLst>
            <pc:docMk/>
            <pc:sldMk cId="2240297738" sldId="272"/>
            <ac:spMk id="119" creationId="{AFA1136B-78C4-F299-5AB4-442556B25F39}"/>
          </ac:spMkLst>
        </pc:spChg>
        <pc:spChg chg="mod">
          <ac:chgData name="Amal R Babu" userId="3a292d0a-112b-4bc3-bf38-7771656893d2" providerId="ADAL" clId="{D162B214-C9A7-49F9-941E-DB1B3FD1B793}" dt="2022-06-10T13:31:42.799" v="1987" actId="34135"/>
          <ac:spMkLst>
            <pc:docMk/>
            <pc:sldMk cId="2240297738" sldId="272"/>
            <ac:spMk id="120" creationId="{5FEB24E1-50F3-5A9D-9374-4E0B6B6F0997}"/>
          </ac:spMkLst>
        </pc:spChg>
        <pc:spChg chg="mod">
          <ac:chgData name="Amal R Babu" userId="3a292d0a-112b-4bc3-bf38-7771656893d2" providerId="ADAL" clId="{D162B214-C9A7-49F9-941E-DB1B3FD1B793}" dt="2022-06-10T13:31:42.799" v="1987" actId="34135"/>
          <ac:spMkLst>
            <pc:docMk/>
            <pc:sldMk cId="2240297738" sldId="272"/>
            <ac:spMk id="121" creationId="{B3A01E2A-A699-3DE1-D7F7-89529553B38E}"/>
          </ac:spMkLst>
        </pc:spChg>
        <pc:spChg chg="mod">
          <ac:chgData name="Amal R Babu" userId="3a292d0a-112b-4bc3-bf38-7771656893d2" providerId="ADAL" clId="{D162B214-C9A7-49F9-941E-DB1B3FD1B793}" dt="2022-06-10T13:31:42.799" v="1987" actId="34135"/>
          <ac:spMkLst>
            <pc:docMk/>
            <pc:sldMk cId="2240297738" sldId="272"/>
            <ac:spMk id="122" creationId="{5FA2ED3F-ACBA-B768-47A9-31A9FA6211A7}"/>
          </ac:spMkLst>
        </pc:spChg>
        <pc:spChg chg="mod">
          <ac:chgData name="Amal R Babu" userId="3a292d0a-112b-4bc3-bf38-7771656893d2" providerId="ADAL" clId="{D162B214-C9A7-49F9-941E-DB1B3FD1B793}" dt="2022-06-10T13:31:42.799" v="1987" actId="34135"/>
          <ac:spMkLst>
            <pc:docMk/>
            <pc:sldMk cId="2240297738" sldId="272"/>
            <ac:spMk id="123" creationId="{7EDA5CE2-12CE-8B33-8620-4C57CED1328A}"/>
          </ac:spMkLst>
        </pc:spChg>
        <pc:spChg chg="mod">
          <ac:chgData name="Amal R Babu" userId="3a292d0a-112b-4bc3-bf38-7771656893d2" providerId="ADAL" clId="{D162B214-C9A7-49F9-941E-DB1B3FD1B793}" dt="2022-06-10T13:31:42.799" v="1987" actId="34135"/>
          <ac:spMkLst>
            <pc:docMk/>
            <pc:sldMk cId="2240297738" sldId="272"/>
            <ac:spMk id="124" creationId="{DD0F982C-F056-5550-9B54-EFB3200B1E9B}"/>
          </ac:spMkLst>
        </pc:spChg>
        <pc:spChg chg="mod">
          <ac:chgData name="Amal R Babu" userId="3a292d0a-112b-4bc3-bf38-7771656893d2" providerId="ADAL" clId="{D162B214-C9A7-49F9-941E-DB1B3FD1B793}" dt="2022-06-10T13:31:42.799" v="1987" actId="34135"/>
          <ac:spMkLst>
            <pc:docMk/>
            <pc:sldMk cId="2240297738" sldId="272"/>
            <ac:spMk id="125" creationId="{EAF676CF-80C9-DE3A-A7B6-63B8A6A8EBDD}"/>
          </ac:spMkLst>
        </pc:spChg>
        <pc:spChg chg="mod">
          <ac:chgData name="Amal R Babu" userId="3a292d0a-112b-4bc3-bf38-7771656893d2" providerId="ADAL" clId="{D162B214-C9A7-49F9-941E-DB1B3FD1B793}" dt="2022-06-10T13:31:42.799" v="1987" actId="34135"/>
          <ac:spMkLst>
            <pc:docMk/>
            <pc:sldMk cId="2240297738" sldId="272"/>
            <ac:spMk id="126" creationId="{3BAE5B1D-432A-C61B-91A4-2B21D1947563}"/>
          </ac:spMkLst>
        </pc:spChg>
        <pc:spChg chg="mod">
          <ac:chgData name="Amal R Babu" userId="3a292d0a-112b-4bc3-bf38-7771656893d2" providerId="ADAL" clId="{D162B214-C9A7-49F9-941E-DB1B3FD1B793}" dt="2022-06-10T13:31:42.799" v="1987" actId="34135"/>
          <ac:spMkLst>
            <pc:docMk/>
            <pc:sldMk cId="2240297738" sldId="272"/>
            <ac:spMk id="127" creationId="{F9C2A884-2BE4-AA86-362E-5C1EAAE44FFE}"/>
          </ac:spMkLst>
        </pc:spChg>
        <pc:spChg chg="mod">
          <ac:chgData name="Amal R Babu" userId="3a292d0a-112b-4bc3-bf38-7771656893d2" providerId="ADAL" clId="{D162B214-C9A7-49F9-941E-DB1B3FD1B793}" dt="2022-06-10T13:31:42.799" v="1987" actId="34135"/>
          <ac:spMkLst>
            <pc:docMk/>
            <pc:sldMk cId="2240297738" sldId="272"/>
            <ac:spMk id="128" creationId="{156A9A57-2208-9989-5422-99AF2DC5EEE6}"/>
          </ac:spMkLst>
        </pc:spChg>
        <pc:spChg chg="mod">
          <ac:chgData name="Amal R Babu" userId="3a292d0a-112b-4bc3-bf38-7771656893d2" providerId="ADAL" clId="{D162B214-C9A7-49F9-941E-DB1B3FD1B793}" dt="2022-06-10T13:31:42.799" v="1987" actId="34135"/>
          <ac:spMkLst>
            <pc:docMk/>
            <pc:sldMk cId="2240297738" sldId="272"/>
            <ac:spMk id="129" creationId="{08EA0974-3057-47E2-380F-C1FB076A1174}"/>
          </ac:spMkLst>
        </pc:spChg>
        <pc:spChg chg="mod">
          <ac:chgData name="Amal R Babu" userId="3a292d0a-112b-4bc3-bf38-7771656893d2" providerId="ADAL" clId="{D162B214-C9A7-49F9-941E-DB1B3FD1B793}" dt="2022-06-10T13:31:42.799" v="1987" actId="34135"/>
          <ac:spMkLst>
            <pc:docMk/>
            <pc:sldMk cId="2240297738" sldId="272"/>
            <ac:spMk id="130" creationId="{4A88635D-58CD-DD08-5C1E-04B137866BEA}"/>
          </ac:spMkLst>
        </pc:spChg>
        <pc:spChg chg="mod">
          <ac:chgData name="Amal R Babu" userId="3a292d0a-112b-4bc3-bf38-7771656893d2" providerId="ADAL" clId="{D162B214-C9A7-49F9-941E-DB1B3FD1B793}" dt="2022-06-10T13:31:42.799" v="1987" actId="34135"/>
          <ac:spMkLst>
            <pc:docMk/>
            <pc:sldMk cId="2240297738" sldId="272"/>
            <ac:spMk id="131" creationId="{1AE77ABE-1BBC-B4F4-2CF9-98398D638E08}"/>
          </ac:spMkLst>
        </pc:spChg>
        <pc:spChg chg="mod">
          <ac:chgData name="Amal R Babu" userId="3a292d0a-112b-4bc3-bf38-7771656893d2" providerId="ADAL" clId="{D162B214-C9A7-49F9-941E-DB1B3FD1B793}" dt="2022-06-10T13:31:42.799" v="1987" actId="34135"/>
          <ac:spMkLst>
            <pc:docMk/>
            <pc:sldMk cId="2240297738" sldId="272"/>
            <ac:spMk id="132" creationId="{38B34FBE-2E23-ED8C-ECC7-4B737A76FDEC}"/>
          </ac:spMkLst>
        </pc:spChg>
        <pc:spChg chg="mod">
          <ac:chgData name="Amal R Babu" userId="3a292d0a-112b-4bc3-bf38-7771656893d2" providerId="ADAL" clId="{D162B214-C9A7-49F9-941E-DB1B3FD1B793}" dt="2022-06-10T13:31:42.799" v="1987" actId="34135"/>
          <ac:spMkLst>
            <pc:docMk/>
            <pc:sldMk cId="2240297738" sldId="272"/>
            <ac:spMk id="133" creationId="{03514327-179D-869D-A935-4B94FDE077FF}"/>
          </ac:spMkLst>
        </pc:spChg>
        <pc:spChg chg="mod">
          <ac:chgData name="Amal R Babu" userId="3a292d0a-112b-4bc3-bf38-7771656893d2" providerId="ADAL" clId="{D162B214-C9A7-49F9-941E-DB1B3FD1B793}" dt="2022-06-10T13:31:42.799" v="1987" actId="34135"/>
          <ac:spMkLst>
            <pc:docMk/>
            <pc:sldMk cId="2240297738" sldId="272"/>
            <ac:spMk id="134" creationId="{702930C7-C1F6-CA6D-7157-94D0789AE4F4}"/>
          </ac:spMkLst>
        </pc:spChg>
        <pc:spChg chg="mod">
          <ac:chgData name="Amal R Babu" userId="3a292d0a-112b-4bc3-bf38-7771656893d2" providerId="ADAL" clId="{D162B214-C9A7-49F9-941E-DB1B3FD1B793}" dt="2022-06-10T13:31:42.799" v="1987" actId="34135"/>
          <ac:spMkLst>
            <pc:docMk/>
            <pc:sldMk cId="2240297738" sldId="272"/>
            <ac:spMk id="135" creationId="{994547A9-D1BE-E0C2-44F4-71CBD6EC7CDE}"/>
          </ac:spMkLst>
        </pc:spChg>
        <pc:spChg chg="mod">
          <ac:chgData name="Amal R Babu" userId="3a292d0a-112b-4bc3-bf38-7771656893d2" providerId="ADAL" clId="{D162B214-C9A7-49F9-941E-DB1B3FD1B793}" dt="2022-06-10T13:31:42.799" v="1987" actId="34135"/>
          <ac:spMkLst>
            <pc:docMk/>
            <pc:sldMk cId="2240297738" sldId="272"/>
            <ac:spMk id="136" creationId="{14F7C249-C860-A0A6-4ABD-733325E6FD15}"/>
          </ac:spMkLst>
        </pc:spChg>
        <pc:spChg chg="mod">
          <ac:chgData name="Amal R Babu" userId="3a292d0a-112b-4bc3-bf38-7771656893d2" providerId="ADAL" clId="{D162B214-C9A7-49F9-941E-DB1B3FD1B793}" dt="2022-06-10T13:31:42.799" v="1987" actId="34135"/>
          <ac:spMkLst>
            <pc:docMk/>
            <pc:sldMk cId="2240297738" sldId="272"/>
            <ac:spMk id="137" creationId="{317D6988-26E8-D58A-336B-21EB93204DED}"/>
          </ac:spMkLst>
        </pc:spChg>
        <pc:spChg chg="mod">
          <ac:chgData name="Amal R Babu" userId="3a292d0a-112b-4bc3-bf38-7771656893d2" providerId="ADAL" clId="{D162B214-C9A7-49F9-941E-DB1B3FD1B793}" dt="2022-06-10T13:31:42.799" v="1987" actId="34135"/>
          <ac:spMkLst>
            <pc:docMk/>
            <pc:sldMk cId="2240297738" sldId="272"/>
            <ac:spMk id="138" creationId="{01FB3DF3-C6CF-DB18-50EA-D02264AB25F0}"/>
          </ac:spMkLst>
        </pc:spChg>
        <pc:spChg chg="mod">
          <ac:chgData name="Amal R Babu" userId="3a292d0a-112b-4bc3-bf38-7771656893d2" providerId="ADAL" clId="{D162B214-C9A7-49F9-941E-DB1B3FD1B793}" dt="2022-06-10T13:31:42.799" v="1987" actId="34135"/>
          <ac:spMkLst>
            <pc:docMk/>
            <pc:sldMk cId="2240297738" sldId="272"/>
            <ac:spMk id="139" creationId="{1FE54A46-3EFA-13D4-11D1-F107C073E288}"/>
          </ac:spMkLst>
        </pc:spChg>
        <pc:spChg chg="mod">
          <ac:chgData name="Amal R Babu" userId="3a292d0a-112b-4bc3-bf38-7771656893d2" providerId="ADAL" clId="{D162B214-C9A7-49F9-941E-DB1B3FD1B793}" dt="2022-06-10T13:31:42.799" v="1987" actId="34135"/>
          <ac:spMkLst>
            <pc:docMk/>
            <pc:sldMk cId="2240297738" sldId="272"/>
            <ac:spMk id="140" creationId="{CCF93BDE-F86F-65F2-621E-759C9A6CF5DB}"/>
          </ac:spMkLst>
        </pc:spChg>
        <pc:spChg chg="mod">
          <ac:chgData name="Amal R Babu" userId="3a292d0a-112b-4bc3-bf38-7771656893d2" providerId="ADAL" clId="{D162B214-C9A7-49F9-941E-DB1B3FD1B793}" dt="2022-06-10T13:31:42.799" v="1987" actId="34135"/>
          <ac:spMkLst>
            <pc:docMk/>
            <pc:sldMk cId="2240297738" sldId="272"/>
            <ac:spMk id="141" creationId="{9AA95FD7-D178-0CBB-1075-BBB80CA97278}"/>
          </ac:spMkLst>
        </pc:spChg>
        <pc:spChg chg="mod">
          <ac:chgData name="Amal R Babu" userId="3a292d0a-112b-4bc3-bf38-7771656893d2" providerId="ADAL" clId="{D162B214-C9A7-49F9-941E-DB1B3FD1B793}" dt="2022-06-10T13:31:42.799" v="1987" actId="34135"/>
          <ac:spMkLst>
            <pc:docMk/>
            <pc:sldMk cId="2240297738" sldId="272"/>
            <ac:spMk id="142" creationId="{54821CCA-4227-8993-9936-675533A74021}"/>
          </ac:spMkLst>
        </pc:spChg>
        <pc:spChg chg="mod">
          <ac:chgData name="Amal R Babu" userId="3a292d0a-112b-4bc3-bf38-7771656893d2" providerId="ADAL" clId="{D162B214-C9A7-49F9-941E-DB1B3FD1B793}" dt="2022-06-10T13:31:42.799" v="1987" actId="34135"/>
          <ac:spMkLst>
            <pc:docMk/>
            <pc:sldMk cId="2240297738" sldId="272"/>
            <ac:spMk id="143" creationId="{2E6DF45F-6563-9C86-E94A-E73E40623539}"/>
          </ac:spMkLst>
        </pc:spChg>
        <pc:spChg chg="mod">
          <ac:chgData name="Amal R Babu" userId="3a292d0a-112b-4bc3-bf38-7771656893d2" providerId="ADAL" clId="{D162B214-C9A7-49F9-941E-DB1B3FD1B793}" dt="2022-06-10T13:31:42.799" v="1987" actId="34135"/>
          <ac:spMkLst>
            <pc:docMk/>
            <pc:sldMk cId="2240297738" sldId="272"/>
            <ac:spMk id="144" creationId="{651F2227-BEB8-3BA6-67FF-526242377D90}"/>
          </ac:spMkLst>
        </pc:spChg>
        <pc:spChg chg="mod">
          <ac:chgData name="Amal R Babu" userId="3a292d0a-112b-4bc3-bf38-7771656893d2" providerId="ADAL" clId="{D162B214-C9A7-49F9-941E-DB1B3FD1B793}" dt="2022-06-10T13:31:42.799" v="1987" actId="34135"/>
          <ac:spMkLst>
            <pc:docMk/>
            <pc:sldMk cId="2240297738" sldId="272"/>
            <ac:spMk id="145" creationId="{071D018B-1437-47FD-DF68-29961605010A}"/>
          </ac:spMkLst>
        </pc:spChg>
        <pc:spChg chg="mod">
          <ac:chgData name="Amal R Babu" userId="3a292d0a-112b-4bc3-bf38-7771656893d2" providerId="ADAL" clId="{D162B214-C9A7-49F9-941E-DB1B3FD1B793}" dt="2022-06-10T13:31:42.799" v="1987" actId="34135"/>
          <ac:spMkLst>
            <pc:docMk/>
            <pc:sldMk cId="2240297738" sldId="272"/>
            <ac:spMk id="146" creationId="{6451BBC0-C1AE-8145-3D86-9BE1EA59EA98}"/>
          </ac:spMkLst>
        </pc:spChg>
        <pc:spChg chg="mod">
          <ac:chgData name="Amal R Babu" userId="3a292d0a-112b-4bc3-bf38-7771656893d2" providerId="ADAL" clId="{D162B214-C9A7-49F9-941E-DB1B3FD1B793}" dt="2022-06-10T13:31:42.799" v="1987" actId="34135"/>
          <ac:spMkLst>
            <pc:docMk/>
            <pc:sldMk cId="2240297738" sldId="272"/>
            <ac:spMk id="147" creationId="{B31911A0-9B14-FCC0-7E30-BEF9D9B34B09}"/>
          </ac:spMkLst>
        </pc:spChg>
        <pc:spChg chg="mod">
          <ac:chgData name="Amal R Babu" userId="3a292d0a-112b-4bc3-bf38-7771656893d2" providerId="ADAL" clId="{D162B214-C9A7-49F9-941E-DB1B3FD1B793}" dt="2022-06-10T13:31:42.799" v="1987" actId="34135"/>
          <ac:spMkLst>
            <pc:docMk/>
            <pc:sldMk cId="2240297738" sldId="272"/>
            <ac:spMk id="148" creationId="{C7A602D8-6C24-41E4-7048-FA340E5C3086}"/>
          </ac:spMkLst>
        </pc:spChg>
        <pc:spChg chg="mod">
          <ac:chgData name="Amal R Babu" userId="3a292d0a-112b-4bc3-bf38-7771656893d2" providerId="ADAL" clId="{D162B214-C9A7-49F9-941E-DB1B3FD1B793}" dt="2022-06-10T13:31:42.799" v="1987" actId="34135"/>
          <ac:spMkLst>
            <pc:docMk/>
            <pc:sldMk cId="2240297738" sldId="272"/>
            <ac:spMk id="149" creationId="{2CBFB0A8-24D5-51A5-A36C-A5D23073A3BA}"/>
          </ac:spMkLst>
        </pc:spChg>
        <pc:spChg chg="mod">
          <ac:chgData name="Amal R Babu" userId="3a292d0a-112b-4bc3-bf38-7771656893d2" providerId="ADAL" clId="{D162B214-C9A7-49F9-941E-DB1B3FD1B793}" dt="2022-06-10T13:31:42.799" v="1987" actId="34135"/>
          <ac:spMkLst>
            <pc:docMk/>
            <pc:sldMk cId="2240297738" sldId="272"/>
            <ac:spMk id="150" creationId="{322AA9D4-63BD-7C3D-26C3-7BF59E459BDE}"/>
          </ac:spMkLst>
        </pc:spChg>
        <pc:spChg chg="mod">
          <ac:chgData name="Amal R Babu" userId="3a292d0a-112b-4bc3-bf38-7771656893d2" providerId="ADAL" clId="{D162B214-C9A7-49F9-941E-DB1B3FD1B793}" dt="2022-06-10T13:31:42.799" v="1987" actId="34135"/>
          <ac:spMkLst>
            <pc:docMk/>
            <pc:sldMk cId="2240297738" sldId="272"/>
            <ac:spMk id="151" creationId="{F6AEC6BF-4976-8C25-A7CC-99CAE0E2FB85}"/>
          </ac:spMkLst>
        </pc:spChg>
        <pc:spChg chg="mod">
          <ac:chgData name="Amal R Babu" userId="3a292d0a-112b-4bc3-bf38-7771656893d2" providerId="ADAL" clId="{D162B214-C9A7-49F9-941E-DB1B3FD1B793}" dt="2022-06-10T13:31:42.799" v="1987" actId="34135"/>
          <ac:spMkLst>
            <pc:docMk/>
            <pc:sldMk cId="2240297738" sldId="272"/>
            <ac:spMk id="152" creationId="{463072B9-3667-DB3D-FB3E-F18C07C876A2}"/>
          </ac:spMkLst>
        </pc:spChg>
        <pc:spChg chg="mod">
          <ac:chgData name="Amal R Babu" userId="3a292d0a-112b-4bc3-bf38-7771656893d2" providerId="ADAL" clId="{D162B214-C9A7-49F9-941E-DB1B3FD1B793}" dt="2022-06-10T13:31:42.799" v="1987" actId="34135"/>
          <ac:spMkLst>
            <pc:docMk/>
            <pc:sldMk cId="2240297738" sldId="272"/>
            <ac:spMk id="153" creationId="{BE20D0CA-3A76-D20D-925E-5406D6A0C0C7}"/>
          </ac:spMkLst>
        </pc:spChg>
        <pc:spChg chg="mod">
          <ac:chgData name="Amal R Babu" userId="3a292d0a-112b-4bc3-bf38-7771656893d2" providerId="ADAL" clId="{D162B214-C9A7-49F9-941E-DB1B3FD1B793}" dt="2022-06-10T13:31:42.799" v="1987" actId="34135"/>
          <ac:spMkLst>
            <pc:docMk/>
            <pc:sldMk cId="2240297738" sldId="272"/>
            <ac:spMk id="154" creationId="{AFE06268-4A56-FDE5-3BB8-B020222C03CD}"/>
          </ac:spMkLst>
        </pc:spChg>
        <pc:spChg chg="mod">
          <ac:chgData name="Amal R Babu" userId="3a292d0a-112b-4bc3-bf38-7771656893d2" providerId="ADAL" clId="{D162B214-C9A7-49F9-941E-DB1B3FD1B793}" dt="2022-06-10T13:31:42.799" v="1987" actId="34135"/>
          <ac:spMkLst>
            <pc:docMk/>
            <pc:sldMk cId="2240297738" sldId="272"/>
            <ac:spMk id="155" creationId="{B89A5321-9584-C0D3-823C-7A83AAEE8C4B}"/>
          </ac:spMkLst>
        </pc:spChg>
        <pc:spChg chg="mod">
          <ac:chgData name="Amal R Babu" userId="3a292d0a-112b-4bc3-bf38-7771656893d2" providerId="ADAL" clId="{D162B214-C9A7-49F9-941E-DB1B3FD1B793}" dt="2022-06-10T13:31:42.799" v="1987" actId="34135"/>
          <ac:spMkLst>
            <pc:docMk/>
            <pc:sldMk cId="2240297738" sldId="272"/>
            <ac:spMk id="156" creationId="{5D9F91AE-F28F-6B55-97C7-E8E12B8DB71B}"/>
          </ac:spMkLst>
        </pc:spChg>
        <pc:spChg chg="mod">
          <ac:chgData name="Amal R Babu" userId="3a292d0a-112b-4bc3-bf38-7771656893d2" providerId="ADAL" clId="{D162B214-C9A7-49F9-941E-DB1B3FD1B793}" dt="2022-06-10T13:31:42.799" v="1987" actId="34135"/>
          <ac:spMkLst>
            <pc:docMk/>
            <pc:sldMk cId="2240297738" sldId="272"/>
            <ac:spMk id="157" creationId="{F51788CF-E2C5-10B1-9572-2A89AC3BCE1F}"/>
          </ac:spMkLst>
        </pc:spChg>
        <pc:spChg chg="mod">
          <ac:chgData name="Amal R Babu" userId="3a292d0a-112b-4bc3-bf38-7771656893d2" providerId="ADAL" clId="{D162B214-C9A7-49F9-941E-DB1B3FD1B793}" dt="2022-06-10T13:31:42.799" v="1987" actId="34135"/>
          <ac:spMkLst>
            <pc:docMk/>
            <pc:sldMk cId="2240297738" sldId="272"/>
            <ac:spMk id="158" creationId="{6B4CE67B-E3DA-E555-77D0-E6C275ECE681}"/>
          </ac:spMkLst>
        </pc:spChg>
        <pc:spChg chg="mod">
          <ac:chgData name="Amal R Babu" userId="3a292d0a-112b-4bc3-bf38-7771656893d2" providerId="ADAL" clId="{D162B214-C9A7-49F9-941E-DB1B3FD1B793}" dt="2022-06-10T13:31:42.799" v="1987" actId="34135"/>
          <ac:spMkLst>
            <pc:docMk/>
            <pc:sldMk cId="2240297738" sldId="272"/>
            <ac:spMk id="159" creationId="{282C480D-5F63-28C4-62B4-6EF298D83A0E}"/>
          </ac:spMkLst>
        </pc:spChg>
        <pc:spChg chg="mod">
          <ac:chgData name="Amal R Babu" userId="3a292d0a-112b-4bc3-bf38-7771656893d2" providerId="ADAL" clId="{D162B214-C9A7-49F9-941E-DB1B3FD1B793}" dt="2022-06-10T13:31:42.799" v="1987" actId="34135"/>
          <ac:spMkLst>
            <pc:docMk/>
            <pc:sldMk cId="2240297738" sldId="272"/>
            <ac:spMk id="160" creationId="{350708AD-7519-1D39-594C-667253933CB0}"/>
          </ac:spMkLst>
        </pc:spChg>
        <pc:spChg chg="mod">
          <ac:chgData name="Amal R Babu" userId="3a292d0a-112b-4bc3-bf38-7771656893d2" providerId="ADAL" clId="{D162B214-C9A7-49F9-941E-DB1B3FD1B793}" dt="2022-06-10T13:31:42.799" v="1987" actId="34135"/>
          <ac:spMkLst>
            <pc:docMk/>
            <pc:sldMk cId="2240297738" sldId="272"/>
            <ac:spMk id="161" creationId="{31D7EFD6-278D-71E7-E64F-AA4AFD2B8975}"/>
          </ac:spMkLst>
        </pc:spChg>
        <pc:spChg chg="mod">
          <ac:chgData name="Amal R Babu" userId="3a292d0a-112b-4bc3-bf38-7771656893d2" providerId="ADAL" clId="{D162B214-C9A7-49F9-941E-DB1B3FD1B793}" dt="2022-06-10T13:31:42.799" v="1987" actId="34135"/>
          <ac:spMkLst>
            <pc:docMk/>
            <pc:sldMk cId="2240297738" sldId="272"/>
            <ac:spMk id="162" creationId="{B51C3F5D-1DCD-4BD2-5F63-E823D6548CFC}"/>
          </ac:spMkLst>
        </pc:spChg>
        <pc:spChg chg="mod">
          <ac:chgData name="Amal R Babu" userId="3a292d0a-112b-4bc3-bf38-7771656893d2" providerId="ADAL" clId="{D162B214-C9A7-49F9-941E-DB1B3FD1B793}" dt="2022-06-10T13:31:42.799" v="1987" actId="34135"/>
          <ac:spMkLst>
            <pc:docMk/>
            <pc:sldMk cId="2240297738" sldId="272"/>
            <ac:spMk id="163" creationId="{61729651-6D64-E3F5-EE7E-D05469D171CA}"/>
          </ac:spMkLst>
        </pc:spChg>
        <pc:spChg chg="mod">
          <ac:chgData name="Amal R Babu" userId="3a292d0a-112b-4bc3-bf38-7771656893d2" providerId="ADAL" clId="{D162B214-C9A7-49F9-941E-DB1B3FD1B793}" dt="2022-06-10T13:31:42.799" v="1987" actId="34135"/>
          <ac:spMkLst>
            <pc:docMk/>
            <pc:sldMk cId="2240297738" sldId="272"/>
            <ac:spMk id="164" creationId="{147C8EAD-7F27-9CE2-5D5D-263E7EE0C7EC}"/>
          </ac:spMkLst>
        </pc:spChg>
        <pc:spChg chg="mod">
          <ac:chgData name="Amal R Babu" userId="3a292d0a-112b-4bc3-bf38-7771656893d2" providerId="ADAL" clId="{D162B214-C9A7-49F9-941E-DB1B3FD1B793}" dt="2022-06-10T13:31:42.799" v="1987" actId="34135"/>
          <ac:spMkLst>
            <pc:docMk/>
            <pc:sldMk cId="2240297738" sldId="272"/>
            <ac:spMk id="165" creationId="{7227C86E-3176-6F08-4BB5-465614E817F1}"/>
          </ac:spMkLst>
        </pc:spChg>
        <pc:spChg chg="mod">
          <ac:chgData name="Amal R Babu" userId="3a292d0a-112b-4bc3-bf38-7771656893d2" providerId="ADAL" clId="{D162B214-C9A7-49F9-941E-DB1B3FD1B793}" dt="2022-06-10T13:31:42.799" v="1987" actId="34135"/>
          <ac:spMkLst>
            <pc:docMk/>
            <pc:sldMk cId="2240297738" sldId="272"/>
            <ac:spMk id="166" creationId="{C72A20FB-CE64-5A46-F0E8-3B653BFB5AAF}"/>
          </ac:spMkLst>
        </pc:spChg>
        <pc:spChg chg="mod">
          <ac:chgData name="Amal R Babu" userId="3a292d0a-112b-4bc3-bf38-7771656893d2" providerId="ADAL" clId="{D162B214-C9A7-49F9-941E-DB1B3FD1B793}" dt="2022-06-10T13:31:42.799" v="1987" actId="34135"/>
          <ac:spMkLst>
            <pc:docMk/>
            <pc:sldMk cId="2240297738" sldId="272"/>
            <ac:spMk id="167" creationId="{8881AB38-8ECB-1D7D-9BF6-6699F879E787}"/>
          </ac:spMkLst>
        </pc:spChg>
        <pc:spChg chg="mod">
          <ac:chgData name="Amal R Babu" userId="3a292d0a-112b-4bc3-bf38-7771656893d2" providerId="ADAL" clId="{D162B214-C9A7-49F9-941E-DB1B3FD1B793}" dt="2022-06-10T13:31:42.799" v="1987" actId="34135"/>
          <ac:spMkLst>
            <pc:docMk/>
            <pc:sldMk cId="2240297738" sldId="272"/>
            <ac:spMk id="168" creationId="{B8B5902B-444A-034B-A331-209D6956BD6E}"/>
          </ac:spMkLst>
        </pc:spChg>
        <pc:spChg chg="mod">
          <ac:chgData name="Amal R Babu" userId="3a292d0a-112b-4bc3-bf38-7771656893d2" providerId="ADAL" clId="{D162B214-C9A7-49F9-941E-DB1B3FD1B793}" dt="2022-06-10T13:31:42.799" v="1987" actId="34135"/>
          <ac:spMkLst>
            <pc:docMk/>
            <pc:sldMk cId="2240297738" sldId="272"/>
            <ac:spMk id="169" creationId="{1CAC7472-6722-F27D-C3A2-FA0BF8AA918A}"/>
          </ac:spMkLst>
        </pc:spChg>
        <pc:spChg chg="mod">
          <ac:chgData name="Amal R Babu" userId="3a292d0a-112b-4bc3-bf38-7771656893d2" providerId="ADAL" clId="{D162B214-C9A7-49F9-941E-DB1B3FD1B793}" dt="2022-06-10T13:31:42.799" v="1987" actId="34135"/>
          <ac:spMkLst>
            <pc:docMk/>
            <pc:sldMk cId="2240297738" sldId="272"/>
            <ac:spMk id="170" creationId="{4826F2E0-6CDF-9EE5-7F3B-56E162F34DBB}"/>
          </ac:spMkLst>
        </pc:spChg>
        <pc:spChg chg="mod">
          <ac:chgData name="Amal R Babu" userId="3a292d0a-112b-4bc3-bf38-7771656893d2" providerId="ADAL" clId="{D162B214-C9A7-49F9-941E-DB1B3FD1B793}" dt="2022-06-10T13:31:42.799" v="1987" actId="34135"/>
          <ac:spMkLst>
            <pc:docMk/>
            <pc:sldMk cId="2240297738" sldId="272"/>
            <ac:spMk id="171" creationId="{EEFF57DA-DC90-C703-1015-E2FD6B9BF0D5}"/>
          </ac:spMkLst>
        </pc:spChg>
        <pc:spChg chg="mod">
          <ac:chgData name="Amal R Babu" userId="3a292d0a-112b-4bc3-bf38-7771656893d2" providerId="ADAL" clId="{D162B214-C9A7-49F9-941E-DB1B3FD1B793}" dt="2022-06-10T13:31:42.799" v="1987" actId="34135"/>
          <ac:spMkLst>
            <pc:docMk/>
            <pc:sldMk cId="2240297738" sldId="272"/>
            <ac:spMk id="172" creationId="{C14A5947-5B00-24C9-507C-9F17A788751D}"/>
          </ac:spMkLst>
        </pc:spChg>
        <pc:spChg chg="mod">
          <ac:chgData name="Amal R Babu" userId="3a292d0a-112b-4bc3-bf38-7771656893d2" providerId="ADAL" clId="{D162B214-C9A7-49F9-941E-DB1B3FD1B793}" dt="2022-06-10T13:31:42.799" v="1987" actId="34135"/>
          <ac:spMkLst>
            <pc:docMk/>
            <pc:sldMk cId="2240297738" sldId="272"/>
            <ac:spMk id="173" creationId="{D20E71FB-6DF2-5909-F783-FA4BE6589931}"/>
          </ac:spMkLst>
        </pc:spChg>
        <pc:spChg chg="mod">
          <ac:chgData name="Amal R Babu" userId="3a292d0a-112b-4bc3-bf38-7771656893d2" providerId="ADAL" clId="{D162B214-C9A7-49F9-941E-DB1B3FD1B793}" dt="2022-06-10T13:31:42.799" v="1987" actId="34135"/>
          <ac:spMkLst>
            <pc:docMk/>
            <pc:sldMk cId="2240297738" sldId="272"/>
            <ac:spMk id="174" creationId="{A2415322-91FE-0FAC-3476-A205CBE09CC4}"/>
          </ac:spMkLst>
        </pc:spChg>
        <pc:spChg chg="mod">
          <ac:chgData name="Amal R Babu" userId="3a292d0a-112b-4bc3-bf38-7771656893d2" providerId="ADAL" clId="{D162B214-C9A7-49F9-941E-DB1B3FD1B793}" dt="2022-06-10T13:31:42.799" v="1987" actId="34135"/>
          <ac:spMkLst>
            <pc:docMk/>
            <pc:sldMk cId="2240297738" sldId="272"/>
            <ac:spMk id="175" creationId="{BA4229A0-F09C-AD90-91F4-16B135858587}"/>
          </ac:spMkLst>
        </pc:spChg>
        <pc:spChg chg="mod">
          <ac:chgData name="Amal R Babu" userId="3a292d0a-112b-4bc3-bf38-7771656893d2" providerId="ADAL" clId="{D162B214-C9A7-49F9-941E-DB1B3FD1B793}" dt="2022-06-10T13:31:42.799" v="1987" actId="34135"/>
          <ac:spMkLst>
            <pc:docMk/>
            <pc:sldMk cId="2240297738" sldId="272"/>
            <ac:spMk id="176" creationId="{B7FB22CC-4BE8-42AA-2B62-00D83271348A}"/>
          </ac:spMkLst>
        </pc:spChg>
        <pc:spChg chg="mod">
          <ac:chgData name="Amal R Babu" userId="3a292d0a-112b-4bc3-bf38-7771656893d2" providerId="ADAL" clId="{D162B214-C9A7-49F9-941E-DB1B3FD1B793}" dt="2022-06-10T13:31:42.799" v="1987" actId="34135"/>
          <ac:spMkLst>
            <pc:docMk/>
            <pc:sldMk cId="2240297738" sldId="272"/>
            <ac:spMk id="177" creationId="{BAE0FD72-D101-8ED2-7402-EF07D8D6516A}"/>
          </ac:spMkLst>
        </pc:spChg>
        <pc:spChg chg="mod">
          <ac:chgData name="Amal R Babu" userId="3a292d0a-112b-4bc3-bf38-7771656893d2" providerId="ADAL" clId="{D162B214-C9A7-49F9-941E-DB1B3FD1B793}" dt="2022-06-10T13:31:42.799" v="1987" actId="34135"/>
          <ac:spMkLst>
            <pc:docMk/>
            <pc:sldMk cId="2240297738" sldId="272"/>
            <ac:spMk id="178" creationId="{209C5AB0-C121-BD5D-4F59-ABF0C0F55AF3}"/>
          </ac:spMkLst>
        </pc:spChg>
        <pc:spChg chg="mod">
          <ac:chgData name="Amal R Babu" userId="3a292d0a-112b-4bc3-bf38-7771656893d2" providerId="ADAL" clId="{D162B214-C9A7-49F9-941E-DB1B3FD1B793}" dt="2022-06-10T13:31:42.799" v="1987" actId="34135"/>
          <ac:spMkLst>
            <pc:docMk/>
            <pc:sldMk cId="2240297738" sldId="272"/>
            <ac:spMk id="179" creationId="{6A8A514F-9D2A-319C-5FB0-D05E8FFAE972}"/>
          </ac:spMkLst>
        </pc:spChg>
        <pc:spChg chg="mod">
          <ac:chgData name="Amal R Babu" userId="3a292d0a-112b-4bc3-bf38-7771656893d2" providerId="ADAL" clId="{D162B214-C9A7-49F9-941E-DB1B3FD1B793}" dt="2022-06-10T13:31:42.799" v="1987" actId="34135"/>
          <ac:spMkLst>
            <pc:docMk/>
            <pc:sldMk cId="2240297738" sldId="272"/>
            <ac:spMk id="180" creationId="{2197398A-1AE5-F2BA-2FF5-FEB05B5101B9}"/>
          </ac:spMkLst>
        </pc:spChg>
        <pc:spChg chg="mod">
          <ac:chgData name="Amal R Babu" userId="3a292d0a-112b-4bc3-bf38-7771656893d2" providerId="ADAL" clId="{D162B214-C9A7-49F9-941E-DB1B3FD1B793}" dt="2022-06-10T13:31:42.799" v="1987" actId="34135"/>
          <ac:spMkLst>
            <pc:docMk/>
            <pc:sldMk cId="2240297738" sldId="272"/>
            <ac:spMk id="181" creationId="{ECD0EC9D-F198-64CE-1BF5-276CC5E6F176}"/>
          </ac:spMkLst>
        </pc:spChg>
        <pc:spChg chg="mod">
          <ac:chgData name="Amal R Babu" userId="3a292d0a-112b-4bc3-bf38-7771656893d2" providerId="ADAL" clId="{D162B214-C9A7-49F9-941E-DB1B3FD1B793}" dt="2022-06-10T13:31:42.799" v="1987" actId="34135"/>
          <ac:spMkLst>
            <pc:docMk/>
            <pc:sldMk cId="2240297738" sldId="272"/>
            <ac:spMk id="182" creationId="{5496220C-9711-781A-70A8-6FA9776176D3}"/>
          </ac:spMkLst>
        </pc:spChg>
        <pc:spChg chg="mod">
          <ac:chgData name="Amal R Babu" userId="3a292d0a-112b-4bc3-bf38-7771656893d2" providerId="ADAL" clId="{D162B214-C9A7-49F9-941E-DB1B3FD1B793}" dt="2022-06-10T13:31:42.799" v="1987" actId="34135"/>
          <ac:spMkLst>
            <pc:docMk/>
            <pc:sldMk cId="2240297738" sldId="272"/>
            <ac:spMk id="183" creationId="{DDF8FE7A-1B8A-87CF-A0D2-D6D35A6C5700}"/>
          </ac:spMkLst>
        </pc:spChg>
        <pc:spChg chg="mod">
          <ac:chgData name="Amal R Babu" userId="3a292d0a-112b-4bc3-bf38-7771656893d2" providerId="ADAL" clId="{D162B214-C9A7-49F9-941E-DB1B3FD1B793}" dt="2022-06-10T13:31:42.799" v="1987" actId="34135"/>
          <ac:spMkLst>
            <pc:docMk/>
            <pc:sldMk cId="2240297738" sldId="272"/>
            <ac:spMk id="184" creationId="{4F6E26EB-795C-7F6F-3CEA-BAFAF6233BD6}"/>
          </ac:spMkLst>
        </pc:spChg>
        <pc:spChg chg="mod">
          <ac:chgData name="Amal R Babu" userId="3a292d0a-112b-4bc3-bf38-7771656893d2" providerId="ADAL" clId="{D162B214-C9A7-49F9-941E-DB1B3FD1B793}" dt="2022-06-10T13:31:42.799" v="1987" actId="34135"/>
          <ac:spMkLst>
            <pc:docMk/>
            <pc:sldMk cId="2240297738" sldId="272"/>
            <ac:spMk id="185" creationId="{729C51A2-3FF2-F246-510B-7B9FC55D78CC}"/>
          </ac:spMkLst>
        </pc:spChg>
        <pc:spChg chg="mod">
          <ac:chgData name="Amal R Babu" userId="3a292d0a-112b-4bc3-bf38-7771656893d2" providerId="ADAL" clId="{D162B214-C9A7-49F9-941E-DB1B3FD1B793}" dt="2022-06-10T13:31:42.799" v="1987" actId="34135"/>
          <ac:spMkLst>
            <pc:docMk/>
            <pc:sldMk cId="2240297738" sldId="272"/>
            <ac:spMk id="186" creationId="{14A0915B-2148-9A96-71BF-1C623945DEEA}"/>
          </ac:spMkLst>
        </pc:spChg>
        <pc:spChg chg="mod">
          <ac:chgData name="Amal R Babu" userId="3a292d0a-112b-4bc3-bf38-7771656893d2" providerId="ADAL" clId="{D162B214-C9A7-49F9-941E-DB1B3FD1B793}" dt="2022-06-10T13:31:42.799" v="1987" actId="34135"/>
          <ac:spMkLst>
            <pc:docMk/>
            <pc:sldMk cId="2240297738" sldId="272"/>
            <ac:spMk id="187" creationId="{964E1B4F-6E1E-36B6-FF1D-EF739DC2977C}"/>
          </ac:spMkLst>
        </pc:spChg>
        <pc:spChg chg="mod">
          <ac:chgData name="Amal R Babu" userId="3a292d0a-112b-4bc3-bf38-7771656893d2" providerId="ADAL" clId="{D162B214-C9A7-49F9-941E-DB1B3FD1B793}" dt="2022-06-10T13:31:42.799" v="1987" actId="34135"/>
          <ac:spMkLst>
            <pc:docMk/>
            <pc:sldMk cId="2240297738" sldId="272"/>
            <ac:spMk id="188" creationId="{B4135237-729A-44CF-A8F0-34B7A89378A6}"/>
          </ac:spMkLst>
        </pc:spChg>
        <pc:spChg chg="mod">
          <ac:chgData name="Amal R Babu" userId="3a292d0a-112b-4bc3-bf38-7771656893d2" providerId="ADAL" clId="{D162B214-C9A7-49F9-941E-DB1B3FD1B793}" dt="2022-06-10T13:31:42.799" v="1987" actId="34135"/>
          <ac:spMkLst>
            <pc:docMk/>
            <pc:sldMk cId="2240297738" sldId="272"/>
            <ac:spMk id="189" creationId="{5E087277-2C21-AA72-982A-128B6495E710}"/>
          </ac:spMkLst>
        </pc:spChg>
        <pc:spChg chg="mod">
          <ac:chgData name="Amal R Babu" userId="3a292d0a-112b-4bc3-bf38-7771656893d2" providerId="ADAL" clId="{D162B214-C9A7-49F9-941E-DB1B3FD1B793}" dt="2022-06-10T13:31:42.799" v="1987" actId="34135"/>
          <ac:spMkLst>
            <pc:docMk/>
            <pc:sldMk cId="2240297738" sldId="272"/>
            <ac:spMk id="190" creationId="{F018A592-6EFE-E335-5344-C4AA366D3C74}"/>
          </ac:spMkLst>
        </pc:spChg>
        <pc:spChg chg="mod">
          <ac:chgData name="Amal R Babu" userId="3a292d0a-112b-4bc3-bf38-7771656893d2" providerId="ADAL" clId="{D162B214-C9A7-49F9-941E-DB1B3FD1B793}" dt="2022-06-10T13:31:42.799" v="1987" actId="34135"/>
          <ac:spMkLst>
            <pc:docMk/>
            <pc:sldMk cId="2240297738" sldId="272"/>
            <ac:spMk id="191" creationId="{B6D17110-FE48-8834-1CF6-50535655C205}"/>
          </ac:spMkLst>
        </pc:spChg>
        <pc:spChg chg="mod">
          <ac:chgData name="Amal R Babu" userId="3a292d0a-112b-4bc3-bf38-7771656893d2" providerId="ADAL" clId="{D162B214-C9A7-49F9-941E-DB1B3FD1B793}" dt="2022-06-10T13:31:42.799" v="1987" actId="34135"/>
          <ac:spMkLst>
            <pc:docMk/>
            <pc:sldMk cId="2240297738" sldId="272"/>
            <ac:spMk id="192" creationId="{ED38DBF1-1EF0-FDDB-EC67-D4F99AF103D7}"/>
          </ac:spMkLst>
        </pc:spChg>
        <pc:spChg chg="mod">
          <ac:chgData name="Amal R Babu" userId="3a292d0a-112b-4bc3-bf38-7771656893d2" providerId="ADAL" clId="{D162B214-C9A7-49F9-941E-DB1B3FD1B793}" dt="2022-06-10T13:31:42.799" v="1987" actId="34135"/>
          <ac:spMkLst>
            <pc:docMk/>
            <pc:sldMk cId="2240297738" sldId="272"/>
            <ac:spMk id="193" creationId="{60670B2A-6502-322B-3989-98B29263FC61}"/>
          </ac:spMkLst>
        </pc:spChg>
        <pc:spChg chg="mod">
          <ac:chgData name="Amal R Babu" userId="3a292d0a-112b-4bc3-bf38-7771656893d2" providerId="ADAL" clId="{D162B214-C9A7-49F9-941E-DB1B3FD1B793}" dt="2022-06-10T13:31:42.799" v="1987" actId="34135"/>
          <ac:spMkLst>
            <pc:docMk/>
            <pc:sldMk cId="2240297738" sldId="272"/>
            <ac:spMk id="194" creationId="{8FFA3F82-29CD-E3A4-F401-45ED230630FC}"/>
          </ac:spMkLst>
        </pc:spChg>
        <pc:spChg chg="mod">
          <ac:chgData name="Amal R Babu" userId="3a292d0a-112b-4bc3-bf38-7771656893d2" providerId="ADAL" clId="{D162B214-C9A7-49F9-941E-DB1B3FD1B793}" dt="2022-06-10T13:31:42.799" v="1987" actId="34135"/>
          <ac:spMkLst>
            <pc:docMk/>
            <pc:sldMk cId="2240297738" sldId="272"/>
            <ac:spMk id="195" creationId="{55C33426-3527-C0CC-394F-C678EFF4028D}"/>
          </ac:spMkLst>
        </pc:spChg>
        <pc:spChg chg="mod">
          <ac:chgData name="Amal R Babu" userId="3a292d0a-112b-4bc3-bf38-7771656893d2" providerId="ADAL" clId="{D162B214-C9A7-49F9-941E-DB1B3FD1B793}" dt="2022-06-10T13:31:42.799" v="1987" actId="34135"/>
          <ac:spMkLst>
            <pc:docMk/>
            <pc:sldMk cId="2240297738" sldId="272"/>
            <ac:spMk id="196" creationId="{350D1CC6-B922-1BF1-E506-9DFEE39E50EB}"/>
          </ac:spMkLst>
        </pc:spChg>
        <pc:spChg chg="mod">
          <ac:chgData name="Amal R Babu" userId="3a292d0a-112b-4bc3-bf38-7771656893d2" providerId="ADAL" clId="{D162B214-C9A7-49F9-941E-DB1B3FD1B793}" dt="2022-06-10T13:31:42.799" v="1987" actId="34135"/>
          <ac:spMkLst>
            <pc:docMk/>
            <pc:sldMk cId="2240297738" sldId="272"/>
            <ac:spMk id="197" creationId="{9C6083F3-4219-FA71-B319-A4A2E7788451}"/>
          </ac:spMkLst>
        </pc:spChg>
        <pc:spChg chg="mod">
          <ac:chgData name="Amal R Babu" userId="3a292d0a-112b-4bc3-bf38-7771656893d2" providerId="ADAL" clId="{D162B214-C9A7-49F9-941E-DB1B3FD1B793}" dt="2022-06-10T13:31:42.799" v="1987" actId="34135"/>
          <ac:spMkLst>
            <pc:docMk/>
            <pc:sldMk cId="2240297738" sldId="272"/>
            <ac:spMk id="198" creationId="{FC66D615-B5B7-37DD-9195-1173AA986764}"/>
          </ac:spMkLst>
        </pc:spChg>
        <pc:spChg chg="mod">
          <ac:chgData name="Amal R Babu" userId="3a292d0a-112b-4bc3-bf38-7771656893d2" providerId="ADAL" clId="{D162B214-C9A7-49F9-941E-DB1B3FD1B793}" dt="2022-06-10T13:31:42.799" v="1987" actId="34135"/>
          <ac:spMkLst>
            <pc:docMk/>
            <pc:sldMk cId="2240297738" sldId="272"/>
            <ac:spMk id="199" creationId="{A853AF4D-60E3-18D7-CA1A-4994BD9343D5}"/>
          </ac:spMkLst>
        </pc:spChg>
        <pc:spChg chg="mod">
          <ac:chgData name="Amal R Babu" userId="3a292d0a-112b-4bc3-bf38-7771656893d2" providerId="ADAL" clId="{D162B214-C9A7-49F9-941E-DB1B3FD1B793}" dt="2022-06-10T13:31:42.799" v="1987" actId="34135"/>
          <ac:spMkLst>
            <pc:docMk/>
            <pc:sldMk cId="2240297738" sldId="272"/>
            <ac:spMk id="200" creationId="{FF0AD663-6C6E-DAD3-0748-9A9963C8FB0C}"/>
          </ac:spMkLst>
        </pc:spChg>
        <pc:spChg chg="mod">
          <ac:chgData name="Amal R Babu" userId="3a292d0a-112b-4bc3-bf38-7771656893d2" providerId="ADAL" clId="{D162B214-C9A7-49F9-941E-DB1B3FD1B793}" dt="2022-06-10T13:31:42.799" v="1987" actId="34135"/>
          <ac:spMkLst>
            <pc:docMk/>
            <pc:sldMk cId="2240297738" sldId="272"/>
            <ac:spMk id="201" creationId="{9C296319-8270-0369-0DC1-4F9CF15D9AD2}"/>
          </ac:spMkLst>
        </pc:spChg>
        <pc:spChg chg="mod">
          <ac:chgData name="Amal R Babu" userId="3a292d0a-112b-4bc3-bf38-7771656893d2" providerId="ADAL" clId="{D162B214-C9A7-49F9-941E-DB1B3FD1B793}" dt="2022-06-10T13:31:42.799" v="1987" actId="34135"/>
          <ac:spMkLst>
            <pc:docMk/>
            <pc:sldMk cId="2240297738" sldId="272"/>
            <ac:spMk id="202" creationId="{3D531BB8-B986-D447-258C-EE75DCFAE2E0}"/>
          </ac:spMkLst>
        </pc:spChg>
        <pc:spChg chg="mod">
          <ac:chgData name="Amal R Babu" userId="3a292d0a-112b-4bc3-bf38-7771656893d2" providerId="ADAL" clId="{D162B214-C9A7-49F9-941E-DB1B3FD1B793}" dt="2022-06-10T13:31:42.799" v="1987" actId="34135"/>
          <ac:spMkLst>
            <pc:docMk/>
            <pc:sldMk cId="2240297738" sldId="272"/>
            <ac:spMk id="203" creationId="{11073FF4-BA98-F46F-1CAE-B784A3BD8B67}"/>
          </ac:spMkLst>
        </pc:spChg>
        <pc:spChg chg="mod">
          <ac:chgData name="Amal R Babu" userId="3a292d0a-112b-4bc3-bf38-7771656893d2" providerId="ADAL" clId="{D162B214-C9A7-49F9-941E-DB1B3FD1B793}" dt="2022-06-10T13:31:42.799" v="1987" actId="34135"/>
          <ac:spMkLst>
            <pc:docMk/>
            <pc:sldMk cId="2240297738" sldId="272"/>
            <ac:spMk id="204" creationId="{7418CE03-6D86-9DCA-29AA-DE46AC81F729}"/>
          </ac:spMkLst>
        </pc:spChg>
        <pc:spChg chg="mod">
          <ac:chgData name="Amal R Babu" userId="3a292d0a-112b-4bc3-bf38-7771656893d2" providerId="ADAL" clId="{D162B214-C9A7-49F9-941E-DB1B3FD1B793}" dt="2022-06-10T13:31:42.799" v="1987" actId="34135"/>
          <ac:spMkLst>
            <pc:docMk/>
            <pc:sldMk cId="2240297738" sldId="272"/>
            <ac:spMk id="205" creationId="{F9B78AE0-521E-E2CB-F8C4-E0C35D131D30}"/>
          </ac:spMkLst>
        </pc:spChg>
        <pc:spChg chg="mod">
          <ac:chgData name="Amal R Babu" userId="3a292d0a-112b-4bc3-bf38-7771656893d2" providerId="ADAL" clId="{D162B214-C9A7-49F9-941E-DB1B3FD1B793}" dt="2022-06-10T13:31:42.799" v="1987" actId="34135"/>
          <ac:spMkLst>
            <pc:docMk/>
            <pc:sldMk cId="2240297738" sldId="272"/>
            <ac:spMk id="206" creationId="{8562F0CD-CBD8-85A6-3CF7-B7C21B2F0F41}"/>
          </ac:spMkLst>
        </pc:spChg>
        <pc:spChg chg="mod">
          <ac:chgData name="Amal R Babu" userId="3a292d0a-112b-4bc3-bf38-7771656893d2" providerId="ADAL" clId="{D162B214-C9A7-49F9-941E-DB1B3FD1B793}" dt="2022-06-10T13:31:42.799" v="1987" actId="34135"/>
          <ac:spMkLst>
            <pc:docMk/>
            <pc:sldMk cId="2240297738" sldId="272"/>
            <ac:spMk id="207" creationId="{1EDB76CB-97CD-C249-0AFB-929D031076A6}"/>
          </ac:spMkLst>
        </pc:spChg>
        <pc:spChg chg="mod">
          <ac:chgData name="Amal R Babu" userId="3a292d0a-112b-4bc3-bf38-7771656893d2" providerId="ADAL" clId="{D162B214-C9A7-49F9-941E-DB1B3FD1B793}" dt="2022-06-10T13:31:42.799" v="1987" actId="34135"/>
          <ac:spMkLst>
            <pc:docMk/>
            <pc:sldMk cId="2240297738" sldId="272"/>
            <ac:spMk id="208" creationId="{72924D49-EFE5-3DE9-7409-1A010B3EBC00}"/>
          </ac:spMkLst>
        </pc:spChg>
        <pc:spChg chg="mod">
          <ac:chgData name="Amal R Babu" userId="3a292d0a-112b-4bc3-bf38-7771656893d2" providerId="ADAL" clId="{D162B214-C9A7-49F9-941E-DB1B3FD1B793}" dt="2022-06-10T13:31:42.799" v="1987" actId="34135"/>
          <ac:spMkLst>
            <pc:docMk/>
            <pc:sldMk cId="2240297738" sldId="272"/>
            <ac:spMk id="209" creationId="{64CCA6CD-749B-7466-85C7-C0DD2DCB6060}"/>
          </ac:spMkLst>
        </pc:spChg>
        <pc:spChg chg="mod">
          <ac:chgData name="Amal R Babu" userId="3a292d0a-112b-4bc3-bf38-7771656893d2" providerId="ADAL" clId="{D162B214-C9A7-49F9-941E-DB1B3FD1B793}" dt="2022-06-10T13:31:42.799" v="1987" actId="34135"/>
          <ac:spMkLst>
            <pc:docMk/>
            <pc:sldMk cId="2240297738" sldId="272"/>
            <ac:spMk id="210" creationId="{17AC13B8-3B04-5C2B-D48E-7C1F9932E1C2}"/>
          </ac:spMkLst>
        </pc:spChg>
        <pc:spChg chg="mod">
          <ac:chgData name="Amal R Babu" userId="3a292d0a-112b-4bc3-bf38-7771656893d2" providerId="ADAL" clId="{D162B214-C9A7-49F9-941E-DB1B3FD1B793}" dt="2022-06-10T13:31:42.799" v="1987" actId="34135"/>
          <ac:spMkLst>
            <pc:docMk/>
            <pc:sldMk cId="2240297738" sldId="272"/>
            <ac:spMk id="211" creationId="{F0B7019A-B8CF-6E7B-A249-4F2DBA8EB3DF}"/>
          </ac:spMkLst>
        </pc:spChg>
        <pc:spChg chg="mod">
          <ac:chgData name="Amal R Babu" userId="3a292d0a-112b-4bc3-bf38-7771656893d2" providerId="ADAL" clId="{D162B214-C9A7-49F9-941E-DB1B3FD1B793}" dt="2022-06-10T13:31:42.799" v="1987" actId="34135"/>
          <ac:spMkLst>
            <pc:docMk/>
            <pc:sldMk cId="2240297738" sldId="272"/>
            <ac:spMk id="212" creationId="{D56E1E36-C982-AC32-EE7A-60831CFE90A0}"/>
          </ac:spMkLst>
        </pc:spChg>
        <pc:spChg chg="mod">
          <ac:chgData name="Amal R Babu" userId="3a292d0a-112b-4bc3-bf38-7771656893d2" providerId="ADAL" clId="{D162B214-C9A7-49F9-941E-DB1B3FD1B793}" dt="2022-06-10T13:31:42.799" v="1987" actId="34135"/>
          <ac:spMkLst>
            <pc:docMk/>
            <pc:sldMk cId="2240297738" sldId="272"/>
            <ac:spMk id="213" creationId="{7A5C3D02-5D46-834E-165F-8CAD0130281E}"/>
          </ac:spMkLst>
        </pc:spChg>
        <pc:spChg chg="mod">
          <ac:chgData name="Amal R Babu" userId="3a292d0a-112b-4bc3-bf38-7771656893d2" providerId="ADAL" clId="{D162B214-C9A7-49F9-941E-DB1B3FD1B793}" dt="2022-06-10T13:31:42.799" v="1987" actId="34135"/>
          <ac:spMkLst>
            <pc:docMk/>
            <pc:sldMk cId="2240297738" sldId="272"/>
            <ac:spMk id="214" creationId="{39861581-3C04-8E47-794C-4C3D9DD4C574}"/>
          </ac:spMkLst>
        </pc:spChg>
        <pc:spChg chg="mod">
          <ac:chgData name="Amal R Babu" userId="3a292d0a-112b-4bc3-bf38-7771656893d2" providerId="ADAL" clId="{D162B214-C9A7-49F9-941E-DB1B3FD1B793}" dt="2022-06-10T13:31:42.799" v="1987" actId="34135"/>
          <ac:spMkLst>
            <pc:docMk/>
            <pc:sldMk cId="2240297738" sldId="272"/>
            <ac:spMk id="215" creationId="{DF95F842-9BA7-A807-CEE0-46EAF3BCF8E5}"/>
          </ac:spMkLst>
        </pc:spChg>
        <pc:spChg chg="mod">
          <ac:chgData name="Amal R Babu" userId="3a292d0a-112b-4bc3-bf38-7771656893d2" providerId="ADAL" clId="{D162B214-C9A7-49F9-941E-DB1B3FD1B793}" dt="2022-06-10T13:31:42.799" v="1987" actId="34135"/>
          <ac:spMkLst>
            <pc:docMk/>
            <pc:sldMk cId="2240297738" sldId="272"/>
            <ac:spMk id="216" creationId="{A1A21CE8-B917-DE36-2E11-B0ECA503AC80}"/>
          </ac:spMkLst>
        </pc:spChg>
        <pc:spChg chg="mod">
          <ac:chgData name="Amal R Babu" userId="3a292d0a-112b-4bc3-bf38-7771656893d2" providerId="ADAL" clId="{D162B214-C9A7-49F9-941E-DB1B3FD1B793}" dt="2022-06-10T13:31:42.799" v="1987" actId="34135"/>
          <ac:spMkLst>
            <pc:docMk/>
            <pc:sldMk cId="2240297738" sldId="272"/>
            <ac:spMk id="217" creationId="{C817B49B-B9A2-F695-EAD3-A882931A1863}"/>
          </ac:spMkLst>
        </pc:spChg>
        <pc:spChg chg="mod">
          <ac:chgData name="Amal R Babu" userId="3a292d0a-112b-4bc3-bf38-7771656893d2" providerId="ADAL" clId="{D162B214-C9A7-49F9-941E-DB1B3FD1B793}" dt="2022-06-10T13:31:42.799" v="1987" actId="34135"/>
          <ac:spMkLst>
            <pc:docMk/>
            <pc:sldMk cId="2240297738" sldId="272"/>
            <ac:spMk id="218" creationId="{0931725E-34D7-E881-A08C-5DF7CD6A4338}"/>
          </ac:spMkLst>
        </pc:spChg>
        <pc:spChg chg="mod">
          <ac:chgData name="Amal R Babu" userId="3a292d0a-112b-4bc3-bf38-7771656893d2" providerId="ADAL" clId="{D162B214-C9A7-49F9-941E-DB1B3FD1B793}" dt="2022-06-10T13:31:42.799" v="1987" actId="34135"/>
          <ac:spMkLst>
            <pc:docMk/>
            <pc:sldMk cId="2240297738" sldId="272"/>
            <ac:spMk id="219" creationId="{A5032B8E-D52B-2559-6816-E4C35E1269AF}"/>
          </ac:spMkLst>
        </pc:spChg>
        <pc:spChg chg="mod">
          <ac:chgData name="Amal R Babu" userId="3a292d0a-112b-4bc3-bf38-7771656893d2" providerId="ADAL" clId="{D162B214-C9A7-49F9-941E-DB1B3FD1B793}" dt="2022-06-10T13:31:42.799" v="1987" actId="34135"/>
          <ac:spMkLst>
            <pc:docMk/>
            <pc:sldMk cId="2240297738" sldId="272"/>
            <ac:spMk id="220" creationId="{6EE13C4F-C6D5-445B-0470-492962D5918C}"/>
          </ac:spMkLst>
        </pc:spChg>
        <pc:spChg chg="mod">
          <ac:chgData name="Amal R Babu" userId="3a292d0a-112b-4bc3-bf38-7771656893d2" providerId="ADAL" clId="{D162B214-C9A7-49F9-941E-DB1B3FD1B793}" dt="2022-06-10T13:31:42.799" v="1987" actId="34135"/>
          <ac:spMkLst>
            <pc:docMk/>
            <pc:sldMk cId="2240297738" sldId="272"/>
            <ac:spMk id="221" creationId="{E8F0A942-59F9-39D8-4FFE-499535BE43AF}"/>
          </ac:spMkLst>
        </pc:spChg>
        <pc:spChg chg="mod">
          <ac:chgData name="Amal R Babu" userId="3a292d0a-112b-4bc3-bf38-7771656893d2" providerId="ADAL" clId="{D162B214-C9A7-49F9-941E-DB1B3FD1B793}" dt="2022-06-10T13:31:42.799" v="1987" actId="34135"/>
          <ac:spMkLst>
            <pc:docMk/>
            <pc:sldMk cId="2240297738" sldId="272"/>
            <ac:spMk id="222" creationId="{D2144B60-550E-C3FD-09AF-D9061B93AAFD}"/>
          </ac:spMkLst>
        </pc:spChg>
        <pc:spChg chg="mod">
          <ac:chgData name="Amal R Babu" userId="3a292d0a-112b-4bc3-bf38-7771656893d2" providerId="ADAL" clId="{D162B214-C9A7-49F9-941E-DB1B3FD1B793}" dt="2022-06-10T13:31:42.799" v="1987" actId="34135"/>
          <ac:spMkLst>
            <pc:docMk/>
            <pc:sldMk cId="2240297738" sldId="272"/>
            <ac:spMk id="223" creationId="{985450C1-3B78-BEFE-A0CB-8C7D842398AD}"/>
          </ac:spMkLst>
        </pc:spChg>
        <pc:spChg chg="mod">
          <ac:chgData name="Amal R Babu" userId="3a292d0a-112b-4bc3-bf38-7771656893d2" providerId="ADAL" clId="{D162B214-C9A7-49F9-941E-DB1B3FD1B793}" dt="2022-06-10T13:31:42.799" v="1987" actId="34135"/>
          <ac:spMkLst>
            <pc:docMk/>
            <pc:sldMk cId="2240297738" sldId="272"/>
            <ac:spMk id="224" creationId="{B7A108BF-6070-B18B-09F8-5F1492394BF3}"/>
          </ac:spMkLst>
        </pc:spChg>
        <pc:spChg chg="mod">
          <ac:chgData name="Amal R Babu" userId="3a292d0a-112b-4bc3-bf38-7771656893d2" providerId="ADAL" clId="{D162B214-C9A7-49F9-941E-DB1B3FD1B793}" dt="2022-06-10T13:31:42.799" v="1987" actId="34135"/>
          <ac:spMkLst>
            <pc:docMk/>
            <pc:sldMk cId="2240297738" sldId="272"/>
            <ac:spMk id="225" creationId="{6A34E984-1164-849B-838B-0A751E2E03F6}"/>
          </ac:spMkLst>
        </pc:spChg>
        <pc:spChg chg="mod">
          <ac:chgData name="Amal R Babu" userId="3a292d0a-112b-4bc3-bf38-7771656893d2" providerId="ADAL" clId="{D162B214-C9A7-49F9-941E-DB1B3FD1B793}" dt="2022-06-10T13:31:42.799" v="1987" actId="34135"/>
          <ac:spMkLst>
            <pc:docMk/>
            <pc:sldMk cId="2240297738" sldId="272"/>
            <ac:spMk id="226" creationId="{D3579B1D-444C-E64D-6597-D49D140B9296}"/>
          </ac:spMkLst>
        </pc:spChg>
        <pc:spChg chg="mod">
          <ac:chgData name="Amal R Babu" userId="3a292d0a-112b-4bc3-bf38-7771656893d2" providerId="ADAL" clId="{D162B214-C9A7-49F9-941E-DB1B3FD1B793}" dt="2022-06-10T13:31:42.799" v="1987" actId="34135"/>
          <ac:spMkLst>
            <pc:docMk/>
            <pc:sldMk cId="2240297738" sldId="272"/>
            <ac:spMk id="227" creationId="{6E80B511-EFCE-F40D-57E8-110C96627FDE}"/>
          </ac:spMkLst>
        </pc:spChg>
        <pc:spChg chg="mod">
          <ac:chgData name="Amal R Babu" userId="3a292d0a-112b-4bc3-bf38-7771656893d2" providerId="ADAL" clId="{D162B214-C9A7-49F9-941E-DB1B3FD1B793}" dt="2022-06-10T13:31:42.799" v="1987" actId="34135"/>
          <ac:spMkLst>
            <pc:docMk/>
            <pc:sldMk cId="2240297738" sldId="272"/>
            <ac:spMk id="228" creationId="{1FFBEE01-1AA4-EB27-5147-CB9C9BFEB269}"/>
          </ac:spMkLst>
        </pc:spChg>
        <pc:spChg chg="mod">
          <ac:chgData name="Amal R Babu" userId="3a292d0a-112b-4bc3-bf38-7771656893d2" providerId="ADAL" clId="{D162B214-C9A7-49F9-941E-DB1B3FD1B793}" dt="2022-06-10T13:31:42.799" v="1987" actId="34135"/>
          <ac:spMkLst>
            <pc:docMk/>
            <pc:sldMk cId="2240297738" sldId="272"/>
            <ac:spMk id="229" creationId="{29655908-6C3E-1B5C-2EC8-87DCBC99AA36}"/>
          </ac:spMkLst>
        </pc:spChg>
        <pc:spChg chg="mod">
          <ac:chgData name="Amal R Babu" userId="3a292d0a-112b-4bc3-bf38-7771656893d2" providerId="ADAL" clId="{D162B214-C9A7-49F9-941E-DB1B3FD1B793}" dt="2022-06-10T13:31:42.799" v="1987" actId="34135"/>
          <ac:spMkLst>
            <pc:docMk/>
            <pc:sldMk cId="2240297738" sldId="272"/>
            <ac:spMk id="230" creationId="{19331708-59D5-FF31-3F43-DC9F4E55535D}"/>
          </ac:spMkLst>
        </pc:spChg>
        <pc:spChg chg="mod">
          <ac:chgData name="Amal R Babu" userId="3a292d0a-112b-4bc3-bf38-7771656893d2" providerId="ADAL" clId="{D162B214-C9A7-49F9-941E-DB1B3FD1B793}" dt="2022-06-10T13:31:42.799" v="1987" actId="34135"/>
          <ac:spMkLst>
            <pc:docMk/>
            <pc:sldMk cId="2240297738" sldId="272"/>
            <ac:spMk id="231" creationId="{6035A25F-F95F-9B7A-658F-D43974E3D2CB}"/>
          </ac:spMkLst>
        </pc:spChg>
        <pc:spChg chg="mod">
          <ac:chgData name="Amal R Babu" userId="3a292d0a-112b-4bc3-bf38-7771656893d2" providerId="ADAL" clId="{D162B214-C9A7-49F9-941E-DB1B3FD1B793}" dt="2022-06-10T13:31:42.799" v="1987" actId="34135"/>
          <ac:spMkLst>
            <pc:docMk/>
            <pc:sldMk cId="2240297738" sldId="272"/>
            <ac:spMk id="232" creationId="{2C51B754-10A7-2FE0-CBD2-4DD853C340F8}"/>
          </ac:spMkLst>
        </pc:spChg>
        <pc:spChg chg="mod">
          <ac:chgData name="Amal R Babu" userId="3a292d0a-112b-4bc3-bf38-7771656893d2" providerId="ADAL" clId="{D162B214-C9A7-49F9-941E-DB1B3FD1B793}" dt="2022-06-10T13:31:42.799" v="1987" actId="34135"/>
          <ac:spMkLst>
            <pc:docMk/>
            <pc:sldMk cId="2240297738" sldId="272"/>
            <ac:spMk id="233" creationId="{4A38B7E1-1BF5-697A-1222-7F10D6C67CA0}"/>
          </ac:spMkLst>
        </pc:spChg>
        <pc:spChg chg="mod">
          <ac:chgData name="Amal R Babu" userId="3a292d0a-112b-4bc3-bf38-7771656893d2" providerId="ADAL" clId="{D162B214-C9A7-49F9-941E-DB1B3FD1B793}" dt="2022-06-10T13:31:42.799" v="1987" actId="34135"/>
          <ac:spMkLst>
            <pc:docMk/>
            <pc:sldMk cId="2240297738" sldId="272"/>
            <ac:spMk id="234" creationId="{04066161-D57A-0C31-6F9B-9E4C1BE60E8A}"/>
          </ac:spMkLst>
        </pc:spChg>
        <pc:spChg chg="mod">
          <ac:chgData name="Amal R Babu" userId="3a292d0a-112b-4bc3-bf38-7771656893d2" providerId="ADAL" clId="{D162B214-C9A7-49F9-941E-DB1B3FD1B793}" dt="2022-06-10T13:31:42.799" v="1987" actId="34135"/>
          <ac:spMkLst>
            <pc:docMk/>
            <pc:sldMk cId="2240297738" sldId="272"/>
            <ac:spMk id="235" creationId="{12768919-4BFD-A5D5-9440-829A69852971}"/>
          </ac:spMkLst>
        </pc:spChg>
        <pc:spChg chg="mod">
          <ac:chgData name="Amal R Babu" userId="3a292d0a-112b-4bc3-bf38-7771656893d2" providerId="ADAL" clId="{D162B214-C9A7-49F9-941E-DB1B3FD1B793}" dt="2022-06-10T13:31:42.799" v="1987" actId="34135"/>
          <ac:spMkLst>
            <pc:docMk/>
            <pc:sldMk cId="2240297738" sldId="272"/>
            <ac:spMk id="236" creationId="{520CCD97-A10E-D067-B081-20A2AAED89B4}"/>
          </ac:spMkLst>
        </pc:spChg>
        <pc:spChg chg="mod">
          <ac:chgData name="Amal R Babu" userId="3a292d0a-112b-4bc3-bf38-7771656893d2" providerId="ADAL" clId="{D162B214-C9A7-49F9-941E-DB1B3FD1B793}" dt="2022-06-10T13:31:42.799" v="1987" actId="34135"/>
          <ac:spMkLst>
            <pc:docMk/>
            <pc:sldMk cId="2240297738" sldId="272"/>
            <ac:spMk id="237" creationId="{108175B0-181D-9553-F096-DE03F62CE790}"/>
          </ac:spMkLst>
        </pc:spChg>
        <pc:spChg chg="mod">
          <ac:chgData name="Amal R Babu" userId="3a292d0a-112b-4bc3-bf38-7771656893d2" providerId="ADAL" clId="{D162B214-C9A7-49F9-941E-DB1B3FD1B793}" dt="2022-06-10T13:31:42.799" v="1987" actId="34135"/>
          <ac:spMkLst>
            <pc:docMk/>
            <pc:sldMk cId="2240297738" sldId="272"/>
            <ac:spMk id="238" creationId="{2CE61F1A-D9FB-6317-6522-FD1F5A1F88EA}"/>
          </ac:spMkLst>
        </pc:spChg>
        <pc:spChg chg="mod">
          <ac:chgData name="Amal R Babu" userId="3a292d0a-112b-4bc3-bf38-7771656893d2" providerId="ADAL" clId="{D162B214-C9A7-49F9-941E-DB1B3FD1B793}" dt="2022-06-10T13:31:42.799" v="1987" actId="34135"/>
          <ac:spMkLst>
            <pc:docMk/>
            <pc:sldMk cId="2240297738" sldId="272"/>
            <ac:spMk id="239" creationId="{0F63B480-3B31-EFD4-6604-F5742B7E0766}"/>
          </ac:spMkLst>
        </pc:spChg>
        <pc:spChg chg="mod">
          <ac:chgData name="Amal R Babu" userId="3a292d0a-112b-4bc3-bf38-7771656893d2" providerId="ADAL" clId="{D162B214-C9A7-49F9-941E-DB1B3FD1B793}" dt="2022-06-10T13:31:42.799" v="1987" actId="34135"/>
          <ac:spMkLst>
            <pc:docMk/>
            <pc:sldMk cId="2240297738" sldId="272"/>
            <ac:spMk id="240" creationId="{12E3CFD1-DE30-32E8-971A-CB327C89D94E}"/>
          </ac:spMkLst>
        </pc:spChg>
        <pc:spChg chg="mod">
          <ac:chgData name="Amal R Babu" userId="3a292d0a-112b-4bc3-bf38-7771656893d2" providerId="ADAL" clId="{D162B214-C9A7-49F9-941E-DB1B3FD1B793}" dt="2022-06-10T13:31:42.799" v="1987" actId="34135"/>
          <ac:spMkLst>
            <pc:docMk/>
            <pc:sldMk cId="2240297738" sldId="272"/>
            <ac:spMk id="241" creationId="{584E4485-AB1D-C7B4-30C5-830892E2694D}"/>
          </ac:spMkLst>
        </pc:spChg>
        <pc:spChg chg="mod">
          <ac:chgData name="Amal R Babu" userId="3a292d0a-112b-4bc3-bf38-7771656893d2" providerId="ADAL" clId="{D162B214-C9A7-49F9-941E-DB1B3FD1B793}" dt="2022-06-10T13:31:42.799" v="1987" actId="34135"/>
          <ac:spMkLst>
            <pc:docMk/>
            <pc:sldMk cId="2240297738" sldId="272"/>
            <ac:spMk id="242" creationId="{434B9EF9-757E-D0C5-7DA8-CAB791B2E15A}"/>
          </ac:spMkLst>
        </pc:spChg>
        <pc:spChg chg="mod">
          <ac:chgData name="Amal R Babu" userId="3a292d0a-112b-4bc3-bf38-7771656893d2" providerId="ADAL" clId="{D162B214-C9A7-49F9-941E-DB1B3FD1B793}" dt="2022-06-10T13:31:42.799" v="1987" actId="34135"/>
          <ac:spMkLst>
            <pc:docMk/>
            <pc:sldMk cId="2240297738" sldId="272"/>
            <ac:spMk id="243" creationId="{AE946837-FD25-D72E-54F8-1B9EC1B30D5A}"/>
          </ac:spMkLst>
        </pc:spChg>
        <pc:spChg chg="mod">
          <ac:chgData name="Amal R Babu" userId="3a292d0a-112b-4bc3-bf38-7771656893d2" providerId="ADAL" clId="{D162B214-C9A7-49F9-941E-DB1B3FD1B793}" dt="2022-06-10T13:31:42.799" v="1987" actId="34135"/>
          <ac:spMkLst>
            <pc:docMk/>
            <pc:sldMk cId="2240297738" sldId="272"/>
            <ac:spMk id="244" creationId="{54A9CADD-0896-7144-CFE5-B4F80423C38D}"/>
          </ac:spMkLst>
        </pc:spChg>
        <pc:spChg chg="mod">
          <ac:chgData name="Amal R Babu" userId="3a292d0a-112b-4bc3-bf38-7771656893d2" providerId="ADAL" clId="{D162B214-C9A7-49F9-941E-DB1B3FD1B793}" dt="2022-06-10T13:31:42.799" v="1987" actId="34135"/>
          <ac:spMkLst>
            <pc:docMk/>
            <pc:sldMk cId="2240297738" sldId="272"/>
            <ac:spMk id="245" creationId="{8793B85D-AD7D-F491-0FCB-D1E86FCAD134}"/>
          </ac:spMkLst>
        </pc:spChg>
        <pc:spChg chg="mod">
          <ac:chgData name="Amal R Babu" userId="3a292d0a-112b-4bc3-bf38-7771656893d2" providerId="ADAL" clId="{D162B214-C9A7-49F9-941E-DB1B3FD1B793}" dt="2022-06-10T13:31:42.799" v="1987" actId="34135"/>
          <ac:spMkLst>
            <pc:docMk/>
            <pc:sldMk cId="2240297738" sldId="272"/>
            <ac:spMk id="246" creationId="{D9DA7D96-76C6-ACB8-3817-7261F0DBC8FA}"/>
          </ac:spMkLst>
        </pc:spChg>
        <pc:spChg chg="mod">
          <ac:chgData name="Amal R Babu" userId="3a292d0a-112b-4bc3-bf38-7771656893d2" providerId="ADAL" clId="{D162B214-C9A7-49F9-941E-DB1B3FD1B793}" dt="2022-06-10T13:31:42.799" v="1987" actId="34135"/>
          <ac:spMkLst>
            <pc:docMk/>
            <pc:sldMk cId="2240297738" sldId="272"/>
            <ac:spMk id="247" creationId="{4AE135A7-8343-C1DB-B993-A6625B4DE332}"/>
          </ac:spMkLst>
        </pc:spChg>
        <pc:spChg chg="mod">
          <ac:chgData name="Amal R Babu" userId="3a292d0a-112b-4bc3-bf38-7771656893d2" providerId="ADAL" clId="{D162B214-C9A7-49F9-941E-DB1B3FD1B793}" dt="2022-06-10T13:31:42.799" v="1987" actId="34135"/>
          <ac:spMkLst>
            <pc:docMk/>
            <pc:sldMk cId="2240297738" sldId="272"/>
            <ac:spMk id="248" creationId="{69DA5472-5499-A912-1C0A-3A06238A0D17}"/>
          </ac:spMkLst>
        </pc:spChg>
        <pc:spChg chg="mod">
          <ac:chgData name="Amal R Babu" userId="3a292d0a-112b-4bc3-bf38-7771656893d2" providerId="ADAL" clId="{D162B214-C9A7-49F9-941E-DB1B3FD1B793}" dt="2022-06-10T13:31:42.799" v="1987" actId="34135"/>
          <ac:spMkLst>
            <pc:docMk/>
            <pc:sldMk cId="2240297738" sldId="272"/>
            <ac:spMk id="249" creationId="{332D1202-AF93-239E-D290-B26DB2BA692D}"/>
          </ac:spMkLst>
        </pc:spChg>
        <pc:spChg chg="mod">
          <ac:chgData name="Amal R Babu" userId="3a292d0a-112b-4bc3-bf38-7771656893d2" providerId="ADAL" clId="{D162B214-C9A7-49F9-941E-DB1B3FD1B793}" dt="2022-06-10T13:31:42.799" v="1987" actId="34135"/>
          <ac:spMkLst>
            <pc:docMk/>
            <pc:sldMk cId="2240297738" sldId="272"/>
            <ac:spMk id="250" creationId="{84B5FDD1-FAFF-533F-D793-D33524B8DA16}"/>
          </ac:spMkLst>
        </pc:spChg>
        <pc:spChg chg="mod">
          <ac:chgData name="Amal R Babu" userId="3a292d0a-112b-4bc3-bf38-7771656893d2" providerId="ADAL" clId="{D162B214-C9A7-49F9-941E-DB1B3FD1B793}" dt="2022-06-10T13:31:42.799" v="1987" actId="34135"/>
          <ac:spMkLst>
            <pc:docMk/>
            <pc:sldMk cId="2240297738" sldId="272"/>
            <ac:spMk id="251" creationId="{92C5D72B-1B3E-8BD1-90F9-E8DC905BBB0F}"/>
          </ac:spMkLst>
        </pc:spChg>
        <pc:spChg chg="mod">
          <ac:chgData name="Amal R Babu" userId="3a292d0a-112b-4bc3-bf38-7771656893d2" providerId="ADAL" clId="{D162B214-C9A7-49F9-941E-DB1B3FD1B793}" dt="2022-06-10T13:31:42.799" v="1987" actId="34135"/>
          <ac:spMkLst>
            <pc:docMk/>
            <pc:sldMk cId="2240297738" sldId="272"/>
            <ac:spMk id="252" creationId="{2AD00F2A-C68F-0687-35DE-2BBDB15E7249}"/>
          </ac:spMkLst>
        </pc:spChg>
        <pc:spChg chg="mod">
          <ac:chgData name="Amal R Babu" userId="3a292d0a-112b-4bc3-bf38-7771656893d2" providerId="ADAL" clId="{D162B214-C9A7-49F9-941E-DB1B3FD1B793}" dt="2022-06-10T13:31:42.799" v="1987" actId="34135"/>
          <ac:spMkLst>
            <pc:docMk/>
            <pc:sldMk cId="2240297738" sldId="272"/>
            <ac:spMk id="253" creationId="{BA9001D9-082A-0A74-640E-5C943171843E}"/>
          </ac:spMkLst>
        </pc:spChg>
        <pc:spChg chg="mod">
          <ac:chgData name="Amal R Babu" userId="3a292d0a-112b-4bc3-bf38-7771656893d2" providerId="ADAL" clId="{D162B214-C9A7-49F9-941E-DB1B3FD1B793}" dt="2022-06-10T13:31:42.799" v="1987" actId="34135"/>
          <ac:spMkLst>
            <pc:docMk/>
            <pc:sldMk cId="2240297738" sldId="272"/>
            <ac:spMk id="254" creationId="{DD2E3AA2-E95E-C403-ABE6-E4BD6E551D3F}"/>
          </ac:spMkLst>
        </pc:spChg>
        <pc:spChg chg="mod">
          <ac:chgData name="Amal R Babu" userId="3a292d0a-112b-4bc3-bf38-7771656893d2" providerId="ADAL" clId="{D162B214-C9A7-49F9-941E-DB1B3FD1B793}" dt="2022-06-10T13:31:42.799" v="1987" actId="34135"/>
          <ac:spMkLst>
            <pc:docMk/>
            <pc:sldMk cId="2240297738" sldId="272"/>
            <ac:spMk id="255" creationId="{02C5D326-BDC2-8CF2-2ADB-43AE90053211}"/>
          </ac:spMkLst>
        </pc:spChg>
        <pc:spChg chg="mod">
          <ac:chgData name="Amal R Babu" userId="3a292d0a-112b-4bc3-bf38-7771656893d2" providerId="ADAL" clId="{D162B214-C9A7-49F9-941E-DB1B3FD1B793}" dt="2022-06-10T13:31:42.799" v="1987" actId="34135"/>
          <ac:spMkLst>
            <pc:docMk/>
            <pc:sldMk cId="2240297738" sldId="272"/>
            <ac:spMk id="256" creationId="{6A97AB8E-6885-92D0-DF95-568FEC0434DD}"/>
          </ac:spMkLst>
        </pc:spChg>
        <pc:spChg chg="mod">
          <ac:chgData name="Amal R Babu" userId="3a292d0a-112b-4bc3-bf38-7771656893d2" providerId="ADAL" clId="{D162B214-C9A7-49F9-941E-DB1B3FD1B793}" dt="2022-06-10T13:31:42.799" v="1987" actId="34135"/>
          <ac:spMkLst>
            <pc:docMk/>
            <pc:sldMk cId="2240297738" sldId="272"/>
            <ac:spMk id="257" creationId="{4E21C2E5-20E2-BAAA-CF16-9755D08ED318}"/>
          </ac:spMkLst>
        </pc:spChg>
        <pc:spChg chg="mod">
          <ac:chgData name="Amal R Babu" userId="3a292d0a-112b-4bc3-bf38-7771656893d2" providerId="ADAL" clId="{D162B214-C9A7-49F9-941E-DB1B3FD1B793}" dt="2022-06-10T13:31:42.799" v="1987" actId="34135"/>
          <ac:spMkLst>
            <pc:docMk/>
            <pc:sldMk cId="2240297738" sldId="272"/>
            <ac:spMk id="258" creationId="{7B08C7A5-3D4A-766C-8B9C-4D094B0A7A08}"/>
          </ac:spMkLst>
        </pc:spChg>
        <pc:spChg chg="mod">
          <ac:chgData name="Amal R Babu" userId="3a292d0a-112b-4bc3-bf38-7771656893d2" providerId="ADAL" clId="{D162B214-C9A7-49F9-941E-DB1B3FD1B793}" dt="2022-06-10T13:31:42.799" v="1987" actId="34135"/>
          <ac:spMkLst>
            <pc:docMk/>
            <pc:sldMk cId="2240297738" sldId="272"/>
            <ac:spMk id="259" creationId="{04ACECCB-8798-29A5-3BD0-DC0AF662D6B1}"/>
          </ac:spMkLst>
        </pc:spChg>
        <pc:spChg chg="mod">
          <ac:chgData name="Amal R Babu" userId="3a292d0a-112b-4bc3-bf38-7771656893d2" providerId="ADAL" clId="{D162B214-C9A7-49F9-941E-DB1B3FD1B793}" dt="2022-06-10T13:31:42.799" v="1987" actId="34135"/>
          <ac:spMkLst>
            <pc:docMk/>
            <pc:sldMk cId="2240297738" sldId="272"/>
            <ac:spMk id="260" creationId="{553BF637-D781-B2AC-DD2B-C1F40FBBFD71}"/>
          </ac:spMkLst>
        </pc:spChg>
        <pc:spChg chg="mod">
          <ac:chgData name="Amal R Babu" userId="3a292d0a-112b-4bc3-bf38-7771656893d2" providerId="ADAL" clId="{D162B214-C9A7-49F9-941E-DB1B3FD1B793}" dt="2022-06-10T13:31:42.799" v="1987" actId="34135"/>
          <ac:spMkLst>
            <pc:docMk/>
            <pc:sldMk cId="2240297738" sldId="272"/>
            <ac:spMk id="261" creationId="{5D10EDF8-C895-E5E8-F0E0-EB410A778973}"/>
          </ac:spMkLst>
        </pc:spChg>
        <pc:spChg chg="mod">
          <ac:chgData name="Amal R Babu" userId="3a292d0a-112b-4bc3-bf38-7771656893d2" providerId="ADAL" clId="{D162B214-C9A7-49F9-941E-DB1B3FD1B793}" dt="2022-06-10T13:31:42.799" v="1987" actId="34135"/>
          <ac:spMkLst>
            <pc:docMk/>
            <pc:sldMk cId="2240297738" sldId="272"/>
            <ac:spMk id="262" creationId="{12E929FF-26ED-BF00-BA08-C50DF3478D97}"/>
          </ac:spMkLst>
        </pc:spChg>
        <pc:spChg chg="mod">
          <ac:chgData name="Amal R Babu" userId="3a292d0a-112b-4bc3-bf38-7771656893d2" providerId="ADAL" clId="{D162B214-C9A7-49F9-941E-DB1B3FD1B793}" dt="2022-06-10T13:31:42.799" v="1987" actId="34135"/>
          <ac:spMkLst>
            <pc:docMk/>
            <pc:sldMk cId="2240297738" sldId="272"/>
            <ac:spMk id="263" creationId="{E9D7FFAC-83B6-B789-E326-0426BA1025F6}"/>
          </ac:spMkLst>
        </pc:spChg>
        <pc:spChg chg="mod">
          <ac:chgData name="Amal R Babu" userId="3a292d0a-112b-4bc3-bf38-7771656893d2" providerId="ADAL" clId="{D162B214-C9A7-49F9-941E-DB1B3FD1B793}" dt="2022-06-10T13:31:42.799" v="1987" actId="34135"/>
          <ac:spMkLst>
            <pc:docMk/>
            <pc:sldMk cId="2240297738" sldId="272"/>
            <ac:spMk id="264" creationId="{115B9592-B8F4-1D3C-52F6-5C211BA8BCDA}"/>
          </ac:spMkLst>
        </pc:spChg>
        <pc:spChg chg="mod">
          <ac:chgData name="Amal R Babu" userId="3a292d0a-112b-4bc3-bf38-7771656893d2" providerId="ADAL" clId="{D162B214-C9A7-49F9-941E-DB1B3FD1B793}" dt="2022-06-10T13:31:42.799" v="1987" actId="34135"/>
          <ac:spMkLst>
            <pc:docMk/>
            <pc:sldMk cId="2240297738" sldId="272"/>
            <ac:spMk id="265" creationId="{A7F1CF12-DF9C-06AD-9A22-9269A193F4DC}"/>
          </ac:spMkLst>
        </pc:spChg>
        <pc:spChg chg="mod">
          <ac:chgData name="Amal R Babu" userId="3a292d0a-112b-4bc3-bf38-7771656893d2" providerId="ADAL" clId="{D162B214-C9A7-49F9-941E-DB1B3FD1B793}" dt="2022-06-10T13:31:42.799" v="1987" actId="34135"/>
          <ac:spMkLst>
            <pc:docMk/>
            <pc:sldMk cId="2240297738" sldId="272"/>
            <ac:spMk id="266" creationId="{4EDEDB47-333A-D7E3-4E6E-3043B2C59CD7}"/>
          </ac:spMkLst>
        </pc:spChg>
        <pc:spChg chg="mod">
          <ac:chgData name="Amal R Babu" userId="3a292d0a-112b-4bc3-bf38-7771656893d2" providerId="ADAL" clId="{D162B214-C9A7-49F9-941E-DB1B3FD1B793}" dt="2022-06-10T13:31:42.799" v="1987" actId="34135"/>
          <ac:spMkLst>
            <pc:docMk/>
            <pc:sldMk cId="2240297738" sldId="272"/>
            <ac:spMk id="267" creationId="{802EBE58-1DD6-172B-850B-0A5D7757C05E}"/>
          </ac:spMkLst>
        </pc:spChg>
        <pc:spChg chg="mod">
          <ac:chgData name="Amal R Babu" userId="3a292d0a-112b-4bc3-bf38-7771656893d2" providerId="ADAL" clId="{D162B214-C9A7-49F9-941E-DB1B3FD1B793}" dt="2022-06-10T13:31:42.799" v="1987" actId="34135"/>
          <ac:spMkLst>
            <pc:docMk/>
            <pc:sldMk cId="2240297738" sldId="272"/>
            <ac:spMk id="268" creationId="{060FFB36-F000-86F8-7A10-E9543057CCC8}"/>
          </ac:spMkLst>
        </pc:spChg>
        <pc:spChg chg="mod">
          <ac:chgData name="Amal R Babu" userId="3a292d0a-112b-4bc3-bf38-7771656893d2" providerId="ADAL" clId="{D162B214-C9A7-49F9-941E-DB1B3FD1B793}" dt="2022-06-10T13:31:42.799" v="1987" actId="34135"/>
          <ac:spMkLst>
            <pc:docMk/>
            <pc:sldMk cId="2240297738" sldId="272"/>
            <ac:spMk id="269" creationId="{B2D31D3B-3579-7443-EC00-90003CEFD59C}"/>
          </ac:spMkLst>
        </pc:spChg>
        <pc:spChg chg="mod">
          <ac:chgData name="Amal R Babu" userId="3a292d0a-112b-4bc3-bf38-7771656893d2" providerId="ADAL" clId="{D162B214-C9A7-49F9-941E-DB1B3FD1B793}" dt="2022-06-10T13:31:42.799" v="1987" actId="34135"/>
          <ac:spMkLst>
            <pc:docMk/>
            <pc:sldMk cId="2240297738" sldId="272"/>
            <ac:spMk id="270" creationId="{6D86CCDB-D1D6-92C0-5B6C-90978FD2C709}"/>
          </ac:spMkLst>
        </pc:spChg>
        <pc:spChg chg="mod">
          <ac:chgData name="Amal R Babu" userId="3a292d0a-112b-4bc3-bf38-7771656893d2" providerId="ADAL" clId="{D162B214-C9A7-49F9-941E-DB1B3FD1B793}" dt="2022-06-10T13:31:42.799" v="1987" actId="34135"/>
          <ac:spMkLst>
            <pc:docMk/>
            <pc:sldMk cId="2240297738" sldId="272"/>
            <ac:spMk id="271" creationId="{CAF103A3-3417-224B-9BA4-A59BF13DB193}"/>
          </ac:spMkLst>
        </pc:spChg>
        <pc:spChg chg="mod">
          <ac:chgData name="Amal R Babu" userId="3a292d0a-112b-4bc3-bf38-7771656893d2" providerId="ADAL" clId="{D162B214-C9A7-49F9-941E-DB1B3FD1B793}" dt="2022-06-10T13:31:42.799" v="1987" actId="34135"/>
          <ac:spMkLst>
            <pc:docMk/>
            <pc:sldMk cId="2240297738" sldId="272"/>
            <ac:spMk id="272" creationId="{ED892FF2-F949-BE66-92E4-B8A8803CE7F6}"/>
          </ac:spMkLst>
        </pc:spChg>
        <pc:spChg chg="mod">
          <ac:chgData name="Amal R Babu" userId="3a292d0a-112b-4bc3-bf38-7771656893d2" providerId="ADAL" clId="{D162B214-C9A7-49F9-941E-DB1B3FD1B793}" dt="2022-06-10T13:31:42.799" v="1987" actId="34135"/>
          <ac:spMkLst>
            <pc:docMk/>
            <pc:sldMk cId="2240297738" sldId="272"/>
            <ac:spMk id="273" creationId="{65DBCED4-BB52-92E6-A970-9117F5767A40}"/>
          </ac:spMkLst>
        </pc:spChg>
        <pc:spChg chg="mod">
          <ac:chgData name="Amal R Babu" userId="3a292d0a-112b-4bc3-bf38-7771656893d2" providerId="ADAL" clId="{D162B214-C9A7-49F9-941E-DB1B3FD1B793}" dt="2022-06-10T13:31:42.799" v="1987" actId="34135"/>
          <ac:spMkLst>
            <pc:docMk/>
            <pc:sldMk cId="2240297738" sldId="272"/>
            <ac:spMk id="274" creationId="{4C9E83ED-FD15-1716-0772-A547150FF770}"/>
          </ac:spMkLst>
        </pc:spChg>
        <pc:spChg chg="mod">
          <ac:chgData name="Amal R Babu" userId="3a292d0a-112b-4bc3-bf38-7771656893d2" providerId="ADAL" clId="{D162B214-C9A7-49F9-941E-DB1B3FD1B793}" dt="2022-06-10T13:31:42.799" v="1987" actId="34135"/>
          <ac:spMkLst>
            <pc:docMk/>
            <pc:sldMk cId="2240297738" sldId="272"/>
            <ac:spMk id="275" creationId="{0A28F54F-F5A2-8DE5-2BAF-943697BC28C3}"/>
          </ac:spMkLst>
        </pc:spChg>
        <pc:spChg chg="mod">
          <ac:chgData name="Amal R Babu" userId="3a292d0a-112b-4bc3-bf38-7771656893d2" providerId="ADAL" clId="{D162B214-C9A7-49F9-941E-DB1B3FD1B793}" dt="2022-06-10T13:31:42.799" v="1987" actId="34135"/>
          <ac:spMkLst>
            <pc:docMk/>
            <pc:sldMk cId="2240297738" sldId="272"/>
            <ac:spMk id="276" creationId="{BE86CAA4-33E6-9FA0-5C13-6ABAB6480D78}"/>
          </ac:spMkLst>
        </pc:spChg>
        <pc:spChg chg="mod">
          <ac:chgData name="Amal R Babu" userId="3a292d0a-112b-4bc3-bf38-7771656893d2" providerId="ADAL" clId="{D162B214-C9A7-49F9-941E-DB1B3FD1B793}" dt="2022-06-10T13:31:42.799" v="1987" actId="34135"/>
          <ac:spMkLst>
            <pc:docMk/>
            <pc:sldMk cId="2240297738" sldId="272"/>
            <ac:spMk id="277" creationId="{D658B505-6472-7BA8-50EA-6F80E2E9000E}"/>
          </ac:spMkLst>
        </pc:spChg>
        <pc:spChg chg="mod">
          <ac:chgData name="Amal R Babu" userId="3a292d0a-112b-4bc3-bf38-7771656893d2" providerId="ADAL" clId="{D162B214-C9A7-49F9-941E-DB1B3FD1B793}" dt="2022-06-10T13:31:42.799" v="1987" actId="34135"/>
          <ac:spMkLst>
            <pc:docMk/>
            <pc:sldMk cId="2240297738" sldId="272"/>
            <ac:spMk id="278" creationId="{C64A5817-79CE-33A1-259E-F5963B724204}"/>
          </ac:spMkLst>
        </pc:spChg>
        <pc:spChg chg="mod">
          <ac:chgData name="Amal R Babu" userId="3a292d0a-112b-4bc3-bf38-7771656893d2" providerId="ADAL" clId="{D162B214-C9A7-49F9-941E-DB1B3FD1B793}" dt="2022-06-10T13:31:42.799" v="1987" actId="34135"/>
          <ac:spMkLst>
            <pc:docMk/>
            <pc:sldMk cId="2240297738" sldId="272"/>
            <ac:spMk id="279" creationId="{CF5321B9-809A-A282-BEB6-D3EE4F0996DD}"/>
          </ac:spMkLst>
        </pc:spChg>
        <pc:spChg chg="mod">
          <ac:chgData name="Amal R Babu" userId="3a292d0a-112b-4bc3-bf38-7771656893d2" providerId="ADAL" clId="{D162B214-C9A7-49F9-941E-DB1B3FD1B793}" dt="2022-06-10T13:31:42.799" v="1987" actId="34135"/>
          <ac:spMkLst>
            <pc:docMk/>
            <pc:sldMk cId="2240297738" sldId="272"/>
            <ac:spMk id="280" creationId="{4CEFC3B4-D311-39BA-4EC0-E4D817787F2B}"/>
          </ac:spMkLst>
        </pc:spChg>
        <pc:spChg chg="mod">
          <ac:chgData name="Amal R Babu" userId="3a292d0a-112b-4bc3-bf38-7771656893d2" providerId="ADAL" clId="{D162B214-C9A7-49F9-941E-DB1B3FD1B793}" dt="2022-06-10T13:31:42.799" v="1987" actId="34135"/>
          <ac:spMkLst>
            <pc:docMk/>
            <pc:sldMk cId="2240297738" sldId="272"/>
            <ac:spMk id="281" creationId="{9F542E05-7F6A-5AF7-73A9-482D8FD8DDEA}"/>
          </ac:spMkLst>
        </pc:spChg>
        <pc:spChg chg="mod">
          <ac:chgData name="Amal R Babu" userId="3a292d0a-112b-4bc3-bf38-7771656893d2" providerId="ADAL" clId="{D162B214-C9A7-49F9-941E-DB1B3FD1B793}" dt="2022-06-10T13:31:42.799" v="1987" actId="34135"/>
          <ac:spMkLst>
            <pc:docMk/>
            <pc:sldMk cId="2240297738" sldId="272"/>
            <ac:spMk id="282" creationId="{FBD77418-76AD-BDF3-4A6B-AB6EE82A6B15}"/>
          </ac:spMkLst>
        </pc:spChg>
        <pc:spChg chg="mod">
          <ac:chgData name="Amal R Babu" userId="3a292d0a-112b-4bc3-bf38-7771656893d2" providerId="ADAL" clId="{D162B214-C9A7-49F9-941E-DB1B3FD1B793}" dt="2022-06-10T13:31:42.799" v="1987" actId="34135"/>
          <ac:spMkLst>
            <pc:docMk/>
            <pc:sldMk cId="2240297738" sldId="272"/>
            <ac:spMk id="283" creationId="{9D98856E-DC28-2EB9-6215-0D9A896AE3AA}"/>
          </ac:spMkLst>
        </pc:spChg>
        <pc:spChg chg="mod">
          <ac:chgData name="Amal R Babu" userId="3a292d0a-112b-4bc3-bf38-7771656893d2" providerId="ADAL" clId="{D162B214-C9A7-49F9-941E-DB1B3FD1B793}" dt="2022-06-10T13:31:42.799" v="1987" actId="34135"/>
          <ac:spMkLst>
            <pc:docMk/>
            <pc:sldMk cId="2240297738" sldId="272"/>
            <ac:spMk id="284" creationId="{09BA82F6-B828-F345-DE99-0DE788C59818}"/>
          </ac:spMkLst>
        </pc:spChg>
        <pc:spChg chg="mod">
          <ac:chgData name="Amal R Babu" userId="3a292d0a-112b-4bc3-bf38-7771656893d2" providerId="ADAL" clId="{D162B214-C9A7-49F9-941E-DB1B3FD1B793}" dt="2022-06-10T13:31:42.799" v="1987" actId="34135"/>
          <ac:spMkLst>
            <pc:docMk/>
            <pc:sldMk cId="2240297738" sldId="272"/>
            <ac:spMk id="285" creationId="{A8C0C461-632F-FF53-700A-05FDBB27B12C}"/>
          </ac:spMkLst>
        </pc:spChg>
        <pc:spChg chg="mod">
          <ac:chgData name="Amal R Babu" userId="3a292d0a-112b-4bc3-bf38-7771656893d2" providerId="ADAL" clId="{D162B214-C9A7-49F9-941E-DB1B3FD1B793}" dt="2022-06-10T13:31:42.799" v="1987" actId="34135"/>
          <ac:spMkLst>
            <pc:docMk/>
            <pc:sldMk cId="2240297738" sldId="272"/>
            <ac:spMk id="286" creationId="{66E35F53-2786-4690-67F6-B3FF61B6EE73}"/>
          </ac:spMkLst>
        </pc:spChg>
        <pc:spChg chg="mod">
          <ac:chgData name="Amal R Babu" userId="3a292d0a-112b-4bc3-bf38-7771656893d2" providerId="ADAL" clId="{D162B214-C9A7-49F9-941E-DB1B3FD1B793}" dt="2022-06-10T13:31:42.799" v="1987" actId="34135"/>
          <ac:spMkLst>
            <pc:docMk/>
            <pc:sldMk cId="2240297738" sldId="272"/>
            <ac:spMk id="287" creationId="{08CAF1A3-833C-91F0-8156-7E00E71E96C2}"/>
          </ac:spMkLst>
        </pc:spChg>
        <pc:spChg chg="mod">
          <ac:chgData name="Amal R Babu" userId="3a292d0a-112b-4bc3-bf38-7771656893d2" providerId="ADAL" clId="{D162B214-C9A7-49F9-941E-DB1B3FD1B793}" dt="2022-06-10T13:31:42.799" v="1987" actId="34135"/>
          <ac:spMkLst>
            <pc:docMk/>
            <pc:sldMk cId="2240297738" sldId="272"/>
            <ac:spMk id="288" creationId="{D5583FAB-8ACF-B932-10C9-656A53A307E6}"/>
          </ac:spMkLst>
        </pc:spChg>
        <pc:spChg chg="mod">
          <ac:chgData name="Amal R Babu" userId="3a292d0a-112b-4bc3-bf38-7771656893d2" providerId="ADAL" clId="{D162B214-C9A7-49F9-941E-DB1B3FD1B793}" dt="2022-06-10T13:31:42.799" v="1987" actId="34135"/>
          <ac:spMkLst>
            <pc:docMk/>
            <pc:sldMk cId="2240297738" sldId="272"/>
            <ac:spMk id="289" creationId="{A014E5DB-01E4-1910-AB44-C10128377976}"/>
          </ac:spMkLst>
        </pc:spChg>
        <pc:spChg chg="mod">
          <ac:chgData name="Amal R Babu" userId="3a292d0a-112b-4bc3-bf38-7771656893d2" providerId="ADAL" clId="{D162B214-C9A7-49F9-941E-DB1B3FD1B793}" dt="2022-06-10T13:31:42.799" v="1987" actId="34135"/>
          <ac:spMkLst>
            <pc:docMk/>
            <pc:sldMk cId="2240297738" sldId="272"/>
            <ac:spMk id="290" creationId="{509A2C9F-724C-06FD-5567-4E8FC7BF6EFB}"/>
          </ac:spMkLst>
        </pc:spChg>
        <pc:spChg chg="mod">
          <ac:chgData name="Amal R Babu" userId="3a292d0a-112b-4bc3-bf38-7771656893d2" providerId="ADAL" clId="{D162B214-C9A7-49F9-941E-DB1B3FD1B793}" dt="2022-06-10T13:31:42.799" v="1987" actId="34135"/>
          <ac:spMkLst>
            <pc:docMk/>
            <pc:sldMk cId="2240297738" sldId="272"/>
            <ac:spMk id="291" creationId="{36264906-1D67-7188-3876-E1B2FB030FC0}"/>
          </ac:spMkLst>
        </pc:spChg>
        <pc:spChg chg="mod">
          <ac:chgData name="Amal R Babu" userId="3a292d0a-112b-4bc3-bf38-7771656893d2" providerId="ADAL" clId="{D162B214-C9A7-49F9-941E-DB1B3FD1B793}" dt="2022-06-10T13:31:42.799" v="1987" actId="34135"/>
          <ac:spMkLst>
            <pc:docMk/>
            <pc:sldMk cId="2240297738" sldId="272"/>
            <ac:spMk id="292" creationId="{40E6C936-B590-2070-7869-3C37BA55DA3B}"/>
          </ac:spMkLst>
        </pc:spChg>
        <pc:spChg chg="mod">
          <ac:chgData name="Amal R Babu" userId="3a292d0a-112b-4bc3-bf38-7771656893d2" providerId="ADAL" clId="{D162B214-C9A7-49F9-941E-DB1B3FD1B793}" dt="2022-06-10T13:31:42.799" v="1987" actId="34135"/>
          <ac:spMkLst>
            <pc:docMk/>
            <pc:sldMk cId="2240297738" sldId="272"/>
            <ac:spMk id="293" creationId="{674ED7D3-4C88-4204-19FA-9FE5C7B06781}"/>
          </ac:spMkLst>
        </pc:spChg>
        <pc:spChg chg="mod">
          <ac:chgData name="Amal R Babu" userId="3a292d0a-112b-4bc3-bf38-7771656893d2" providerId="ADAL" clId="{D162B214-C9A7-49F9-941E-DB1B3FD1B793}" dt="2022-06-10T13:31:42.799" v="1987" actId="34135"/>
          <ac:spMkLst>
            <pc:docMk/>
            <pc:sldMk cId="2240297738" sldId="272"/>
            <ac:spMk id="294" creationId="{283D614F-36A1-C6B9-2649-DE1B1A35E3BE}"/>
          </ac:spMkLst>
        </pc:spChg>
        <pc:spChg chg="mod">
          <ac:chgData name="Amal R Babu" userId="3a292d0a-112b-4bc3-bf38-7771656893d2" providerId="ADAL" clId="{D162B214-C9A7-49F9-941E-DB1B3FD1B793}" dt="2022-06-10T13:31:42.799" v="1987" actId="34135"/>
          <ac:spMkLst>
            <pc:docMk/>
            <pc:sldMk cId="2240297738" sldId="272"/>
            <ac:spMk id="295" creationId="{640F436C-154E-16A4-33EF-6B192DF2F11E}"/>
          </ac:spMkLst>
        </pc:spChg>
        <pc:spChg chg="mod">
          <ac:chgData name="Amal R Babu" userId="3a292d0a-112b-4bc3-bf38-7771656893d2" providerId="ADAL" clId="{D162B214-C9A7-49F9-941E-DB1B3FD1B793}" dt="2022-06-10T13:31:42.799" v="1987" actId="34135"/>
          <ac:spMkLst>
            <pc:docMk/>
            <pc:sldMk cId="2240297738" sldId="272"/>
            <ac:spMk id="296" creationId="{04CBC9F9-5263-0BA6-56BA-8BEB8CB71F87}"/>
          </ac:spMkLst>
        </pc:spChg>
        <pc:spChg chg="mod">
          <ac:chgData name="Amal R Babu" userId="3a292d0a-112b-4bc3-bf38-7771656893d2" providerId="ADAL" clId="{D162B214-C9A7-49F9-941E-DB1B3FD1B793}" dt="2022-06-10T13:31:42.799" v="1987" actId="34135"/>
          <ac:spMkLst>
            <pc:docMk/>
            <pc:sldMk cId="2240297738" sldId="272"/>
            <ac:spMk id="297" creationId="{7C4C0D5E-74B4-4DDA-F3CE-12715EE20C9E}"/>
          </ac:spMkLst>
        </pc:spChg>
        <pc:spChg chg="mod">
          <ac:chgData name="Amal R Babu" userId="3a292d0a-112b-4bc3-bf38-7771656893d2" providerId="ADAL" clId="{D162B214-C9A7-49F9-941E-DB1B3FD1B793}" dt="2022-06-10T13:31:42.799" v="1987" actId="34135"/>
          <ac:spMkLst>
            <pc:docMk/>
            <pc:sldMk cId="2240297738" sldId="272"/>
            <ac:spMk id="298" creationId="{DD353A01-C0E2-424E-FE96-235B07AD49F9}"/>
          </ac:spMkLst>
        </pc:spChg>
        <pc:spChg chg="mod">
          <ac:chgData name="Amal R Babu" userId="3a292d0a-112b-4bc3-bf38-7771656893d2" providerId="ADAL" clId="{D162B214-C9A7-49F9-941E-DB1B3FD1B793}" dt="2022-06-10T13:31:42.799" v="1987" actId="34135"/>
          <ac:spMkLst>
            <pc:docMk/>
            <pc:sldMk cId="2240297738" sldId="272"/>
            <ac:spMk id="299" creationId="{673F6217-B2BC-5F3C-4DAC-BB97A4C7AD29}"/>
          </ac:spMkLst>
        </pc:spChg>
        <pc:spChg chg="mod">
          <ac:chgData name="Amal R Babu" userId="3a292d0a-112b-4bc3-bf38-7771656893d2" providerId="ADAL" clId="{D162B214-C9A7-49F9-941E-DB1B3FD1B793}" dt="2022-06-10T13:31:42.799" v="1987" actId="34135"/>
          <ac:spMkLst>
            <pc:docMk/>
            <pc:sldMk cId="2240297738" sldId="272"/>
            <ac:spMk id="300" creationId="{973E8732-13F7-40FC-CF50-1A4C9BC56DC2}"/>
          </ac:spMkLst>
        </pc:spChg>
        <pc:spChg chg="mod">
          <ac:chgData name="Amal R Babu" userId="3a292d0a-112b-4bc3-bf38-7771656893d2" providerId="ADAL" clId="{D162B214-C9A7-49F9-941E-DB1B3FD1B793}" dt="2022-06-10T13:31:42.799" v="1987" actId="34135"/>
          <ac:spMkLst>
            <pc:docMk/>
            <pc:sldMk cId="2240297738" sldId="272"/>
            <ac:spMk id="301" creationId="{6D182979-95D9-3EC5-DE2C-2190A7A873AA}"/>
          </ac:spMkLst>
        </pc:spChg>
        <pc:spChg chg="mod">
          <ac:chgData name="Amal R Babu" userId="3a292d0a-112b-4bc3-bf38-7771656893d2" providerId="ADAL" clId="{D162B214-C9A7-49F9-941E-DB1B3FD1B793}" dt="2022-06-10T13:31:42.799" v="1987" actId="34135"/>
          <ac:spMkLst>
            <pc:docMk/>
            <pc:sldMk cId="2240297738" sldId="272"/>
            <ac:spMk id="302" creationId="{2FAEC663-4991-53F0-FB87-50711AE8B21B}"/>
          </ac:spMkLst>
        </pc:spChg>
        <pc:spChg chg="mod">
          <ac:chgData name="Amal R Babu" userId="3a292d0a-112b-4bc3-bf38-7771656893d2" providerId="ADAL" clId="{D162B214-C9A7-49F9-941E-DB1B3FD1B793}" dt="2022-06-10T13:31:42.799" v="1987" actId="34135"/>
          <ac:spMkLst>
            <pc:docMk/>
            <pc:sldMk cId="2240297738" sldId="272"/>
            <ac:spMk id="303" creationId="{152A0F22-CC8D-BD4C-4524-747F736E64A3}"/>
          </ac:spMkLst>
        </pc:spChg>
        <pc:spChg chg="mod">
          <ac:chgData name="Amal R Babu" userId="3a292d0a-112b-4bc3-bf38-7771656893d2" providerId="ADAL" clId="{D162B214-C9A7-49F9-941E-DB1B3FD1B793}" dt="2022-06-10T13:31:42.799" v="1987" actId="34135"/>
          <ac:spMkLst>
            <pc:docMk/>
            <pc:sldMk cId="2240297738" sldId="272"/>
            <ac:spMk id="304" creationId="{E2D547E7-4D7A-0A13-6F3F-6D4DAC84EC6E}"/>
          </ac:spMkLst>
        </pc:spChg>
        <pc:spChg chg="mod">
          <ac:chgData name="Amal R Babu" userId="3a292d0a-112b-4bc3-bf38-7771656893d2" providerId="ADAL" clId="{D162B214-C9A7-49F9-941E-DB1B3FD1B793}" dt="2022-06-10T13:31:42.799" v="1987" actId="34135"/>
          <ac:spMkLst>
            <pc:docMk/>
            <pc:sldMk cId="2240297738" sldId="272"/>
            <ac:spMk id="305" creationId="{2330F0C2-F82F-6E51-3C22-CD93C9423A53}"/>
          </ac:spMkLst>
        </pc:spChg>
        <pc:spChg chg="mod">
          <ac:chgData name="Amal R Babu" userId="3a292d0a-112b-4bc3-bf38-7771656893d2" providerId="ADAL" clId="{D162B214-C9A7-49F9-941E-DB1B3FD1B793}" dt="2022-06-10T13:31:42.799" v="1987" actId="34135"/>
          <ac:spMkLst>
            <pc:docMk/>
            <pc:sldMk cId="2240297738" sldId="272"/>
            <ac:spMk id="306" creationId="{16694F6C-D281-1FDB-9CDD-8BABC7DF9C57}"/>
          </ac:spMkLst>
        </pc:spChg>
        <pc:spChg chg="mod">
          <ac:chgData name="Amal R Babu" userId="3a292d0a-112b-4bc3-bf38-7771656893d2" providerId="ADAL" clId="{D162B214-C9A7-49F9-941E-DB1B3FD1B793}" dt="2022-06-10T13:31:42.799" v="1987" actId="34135"/>
          <ac:spMkLst>
            <pc:docMk/>
            <pc:sldMk cId="2240297738" sldId="272"/>
            <ac:spMk id="307" creationId="{C1736638-8677-B8E8-70AA-339E5AD08C94}"/>
          </ac:spMkLst>
        </pc:spChg>
        <pc:spChg chg="mod">
          <ac:chgData name="Amal R Babu" userId="3a292d0a-112b-4bc3-bf38-7771656893d2" providerId="ADAL" clId="{D162B214-C9A7-49F9-941E-DB1B3FD1B793}" dt="2022-06-10T13:31:42.799" v="1987" actId="34135"/>
          <ac:spMkLst>
            <pc:docMk/>
            <pc:sldMk cId="2240297738" sldId="272"/>
            <ac:spMk id="308" creationId="{84959749-8101-EE96-9E9D-821DE627DC16}"/>
          </ac:spMkLst>
        </pc:spChg>
        <pc:spChg chg="mod">
          <ac:chgData name="Amal R Babu" userId="3a292d0a-112b-4bc3-bf38-7771656893d2" providerId="ADAL" clId="{D162B214-C9A7-49F9-941E-DB1B3FD1B793}" dt="2022-06-10T13:31:42.799" v="1987" actId="34135"/>
          <ac:spMkLst>
            <pc:docMk/>
            <pc:sldMk cId="2240297738" sldId="272"/>
            <ac:spMk id="309" creationId="{85F5E9E0-93AE-CB8C-62C2-3E0B664AF502}"/>
          </ac:spMkLst>
        </pc:spChg>
        <pc:spChg chg="mod">
          <ac:chgData name="Amal R Babu" userId="3a292d0a-112b-4bc3-bf38-7771656893d2" providerId="ADAL" clId="{D162B214-C9A7-49F9-941E-DB1B3FD1B793}" dt="2022-06-10T13:31:42.799" v="1987" actId="34135"/>
          <ac:spMkLst>
            <pc:docMk/>
            <pc:sldMk cId="2240297738" sldId="272"/>
            <ac:spMk id="310" creationId="{96B3D8DF-2C06-E4D7-1E25-FA2A110293DB}"/>
          </ac:spMkLst>
        </pc:spChg>
        <pc:spChg chg="mod">
          <ac:chgData name="Amal R Babu" userId="3a292d0a-112b-4bc3-bf38-7771656893d2" providerId="ADAL" clId="{D162B214-C9A7-49F9-941E-DB1B3FD1B793}" dt="2022-06-10T13:31:42.799" v="1987" actId="34135"/>
          <ac:spMkLst>
            <pc:docMk/>
            <pc:sldMk cId="2240297738" sldId="272"/>
            <ac:spMk id="311" creationId="{F15D058B-87C3-202C-F965-744FBE951B1B}"/>
          </ac:spMkLst>
        </pc:spChg>
        <pc:spChg chg="mod">
          <ac:chgData name="Amal R Babu" userId="3a292d0a-112b-4bc3-bf38-7771656893d2" providerId="ADAL" clId="{D162B214-C9A7-49F9-941E-DB1B3FD1B793}" dt="2022-06-10T13:31:42.799" v="1987" actId="34135"/>
          <ac:spMkLst>
            <pc:docMk/>
            <pc:sldMk cId="2240297738" sldId="272"/>
            <ac:spMk id="312" creationId="{4A21428D-81C8-F943-19E1-E94F1047AE37}"/>
          </ac:spMkLst>
        </pc:spChg>
        <pc:spChg chg="mod">
          <ac:chgData name="Amal R Babu" userId="3a292d0a-112b-4bc3-bf38-7771656893d2" providerId="ADAL" clId="{D162B214-C9A7-49F9-941E-DB1B3FD1B793}" dt="2022-06-10T13:31:42.799" v="1987" actId="34135"/>
          <ac:spMkLst>
            <pc:docMk/>
            <pc:sldMk cId="2240297738" sldId="272"/>
            <ac:spMk id="313" creationId="{5C2EA0EA-B345-6658-44ED-4E8BC373AE14}"/>
          </ac:spMkLst>
        </pc:spChg>
        <pc:spChg chg="mod">
          <ac:chgData name="Amal R Babu" userId="3a292d0a-112b-4bc3-bf38-7771656893d2" providerId="ADAL" clId="{D162B214-C9A7-49F9-941E-DB1B3FD1B793}" dt="2022-06-10T13:31:42.799" v="1987" actId="34135"/>
          <ac:spMkLst>
            <pc:docMk/>
            <pc:sldMk cId="2240297738" sldId="272"/>
            <ac:spMk id="314" creationId="{BAC8DA7F-533E-8E1E-379C-F0487FDE26BC}"/>
          </ac:spMkLst>
        </pc:spChg>
        <pc:spChg chg="mod">
          <ac:chgData name="Amal R Babu" userId="3a292d0a-112b-4bc3-bf38-7771656893d2" providerId="ADAL" clId="{D162B214-C9A7-49F9-941E-DB1B3FD1B793}" dt="2022-06-10T13:31:42.799" v="1987" actId="34135"/>
          <ac:spMkLst>
            <pc:docMk/>
            <pc:sldMk cId="2240297738" sldId="272"/>
            <ac:spMk id="315" creationId="{CD537699-0E46-17B9-1D44-7B29E04B6CD5}"/>
          </ac:spMkLst>
        </pc:spChg>
        <pc:spChg chg="mod">
          <ac:chgData name="Amal R Babu" userId="3a292d0a-112b-4bc3-bf38-7771656893d2" providerId="ADAL" clId="{D162B214-C9A7-49F9-941E-DB1B3FD1B793}" dt="2022-06-10T13:31:42.799" v="1987" actId="34135"/>
          <ac:spMkLst>
            <pc:docMk/>
            <pc:sldMk cId="2240297738" sldId="272"/>
            <ac:spMk id="316" creationId="{0849933A-C78F-0BF1-46A0-F129DCF961E3}"/>
          </ac:spMkLst>
        </pc:spChg>
        <pc:spChg chg="mod">
          <ac:chgData name="Amal R Babu" userId="3a292d0a-112b-4bc3-bf38-7771656893d2" providerId="ADAL" clId="{D162B214-C9A7-49F9-941E-DB1B3FD1B793}" dt="2022-06-10T13:31:42.799" v="1987" actId="34135"/>
          <ac:spMkLst>
            <pc:docMk/>
            <pc:sldMk cId="2240297738" sldId="272"/>
            <ac:spMk id="317" creationId="{0EC35341-BD5F-4CD3-EA0F-8DC568A92A20}"/>
          </ac:spMkLst>
        </pc:spChg>
        <pc:spChg chg="mod">
          <ac:chgData name="Amal R Babu" userId="3a292d0a-112b-4bc3-bf38-7771656893d2" providerId="ADAL" clId="{D162B214-C9A7-49F9-941E-DB1B3FD1B793}" dt="2022-06-10T13:31:42.799" v="1987" actId="34135"/>
          <ac:spMkLst>
            <pc:docMk/>
            <pc:sldMk cId="2240297738" sldId="272"/>
            <ac:spMk id="318" creationId="{A03254F0-637C-A9FA-F63A-47E1EAB4AEA6}"/>
          </ac:spMkLst>
        </pc:spChg>
        <pc:spChg chg="mod">
          <ac:chgData name="Amal R Babu" userId="3a292d0a-112b-4bc3-bf38-7771656893d2" providerId="ADAL" clId="{D162B214-C9A7-49F9-941E-DB1B3FD1B793}" dt="2022-06-10T13:31:42.799" v="1987" actId="34135"/>
          <ac:spMkLst>
            <pc:docMk/>
            <pc:sldMk cId="2240297738" sldId="272"/>
            <ac:spMk id="319" creationId="{C1E602F1-4EE1-534E-EAC3-2134B8AE7CB8}"/>
          </ac:spMkLst>
        </pc:spChg>
        <pc:spChg chg="mod">
          <ac:chgData name="Amal R Babu" userId="3a292d0a-112b-4bc3-bf38-7771656893d2" providerId="ADAL" clId="{D162B214-C9A7-49F9-941E-DB1B3FD1B793}" dt="2022-06-10T13:31:42.799" v="1987" actId="34135"/>
          <ac:spMkLst>
            <pc:docMk/>
            <pc:sldMk cId="2240297738" sldId="272"/>
            <ac:spMk id="320" creationId="{620D6E76-6583-DA22-730F-722191C57D4D}"/>
          </ac:spMkLst>
        </pc:spChg>
        <pc:spChg chg="mod">
          <ac:chgData name="Amal R Babu" userId="3a292d0a-112b-4bc3-bf38-7771656893d2" providerId="ADAL" clId="{D162B214-C9A7-49F9-941E-DB1B3FD1B793}" dt="2022-06-10T13:31:42.799" v="1987" actId="34135"/>
          <ac:spMkLst>
            <pc:docMk/>
            <pc:sldMk cId="2240297738" sldId="272"/>
            <ac:spMk id="321" creationId="{2D04D429-E92B-76C4-8781-D410A427EB1D}"/>
          </ac:spMkLst>
        </pc:spChg>
        <pc:spChg chg="mod">
          <ac:chgData name="Amal R Babu" userId="3a292d0a-112b-4bc3-bf38-7771656893d2" providerId="ADAL" clId="{D162B214-C9A7-49F9-941E-DB1B3FD1B793}" dt="2022-06-10T13:31:42.799" v="1987" actId="34135"/>
          <ac:spMkLst>
            <pc:docMk/>
            <pc:sldMk cId="2240297738" sldId="272"/>
            <ac:spMk id="322" creationId="{AC45AD50-5423-4EA6-6CDD-AF5510D84EA7}"/>
          </ac:spMkLst>
        </pc:spChg>
        <pc:spChg chg="mod">
          <ac:chgData name="Amal R Babu" userId="3a292d0a-112b-4bc3-bf38-7771656893d2" providerId="ADAL" clId="{D162B214-C9A7-49F9-941E-DB1B3FD1B793}" dt="2022-06-10T13:31:42.799" v="1987" actId="34135"/>
          <ac:spMkLst>
            <pc:docMk/>
            <pc:sldMk cId="2240297738" sldId="272"/>
            <ac:spMk id="323" creationId="{69CF472F-FBC3-C400-E45F-9E65D78C804B}"/>
          </ac:spMkLst>
        </pc:spChg>
        <pc:spChg chg="mod">
          <ac:chgData name="Amal R Babu" userId="3a292d0a-112b-4bc3-bf38-7771656893d2" providerId="ADAL" clId="{D162B214-C9A7-49F9-941E-DB1B3FD1B793}" dt="2022-06-10T13:31:42.799" v="1987" actId="34135"/>
          <ac:spMkLst>
            <pc:docMk/>
            <pc:sldMk cId="2240297738" sldId="272"/>
            <ac:spMk id="324" creationId="{8E828470-185B-A16F-8A26-FEDCFBE16FE1}"/>
          </ac:spMkLst>
        </pc:spChg>
        <pc:spChg chg="mod">
          <ac:chgData name="Amal R Babu" userId="3a292d0a-112b-4bc3-bf38-7771656893d2" providerId="ADAL" clId="{D162B214-C9A7-49F9-941E-DB1B3FD1B793}" dt="2022-06-10T13:31:42.799" v="1987" actId="34135"/>
          <ac:spMkLst>
            <pc:docMk/>
            <pc:sldMk cId="2240297738" sldId="272"/>
            <ac:spMk id="325" creationId="{C9A04D77-2F29-F7D8-2D99-8E4DBC6342A6}"/>
          </ac:spMkLst>
        </pc:spChg>
        <pc:spChg chg="mod">
          <ac:chgData name="Amal R Babu" userId="3a292d0a-112b-4bc3-bf38-7771656893d2" providerId="ADAL" clId="{D162B214-C9A7-49F9-941E-DB1B3FD1B793}" dt="2022-06-10T13:31:42.799" v="1987" actId="34135"/>
          <ac:spMkLst>
            <pc:docMk/>
            <pc:sldMk cId="2240297738" sldId="272"/>
            <ac:spMk id="326" creationId="{160F1E35-DC1A-3CD4-8D63-C59EFF1C12E3}"/>
          </ac:spMkLst>
        </pc:spChg>
        <pc:spChg chg="mod">
          <ac:chgData name="Amal R Babu" userId="3a292d0a-112b-4bc3-bf38-7771656893d2" providerId="ADAL" clId="{D162B214-C9A7-49F9-941E-DB1B3FD1B793}" dt="2022-06-10T13:31:42.799" v="1987" actId="34135"/>
          <ac:spMkLst>
            <pc:docMk/>
            <pc:sldMk cId="2240297738" sldId="272"/>
            <ac:spMk id="327" creationId="{1177D855-F4D6-755B-28CF-EF5C2C74F9F6}"/>
          </ac:spMkLst>
        </pc:spChg>
        <pc:spChg chg="mod">
          <ac:chgData name="Amal R Babu" userId="3a292d0a-112b-4bc3-bf38-7771656893d2" providerId="ADAL" clId="{D162B214-C9A7-49F9-941E-DB1B3FD1B793}" dt="2022-06-10T13:31:42.799" v="1987" actId="34135"/>
          <ac:spMkLst>
            <pc:docMk/>
            <pc:sldMk cId="2240297738" sldId="272"/>
            <ac:spMk id="328" creationId="{11F55D93-7FB4-E17F-8E25-14F8FC3383BE}"/>
          </ac:spMkLst>
        </pc:spChg>
        <pc:spChg chg="mod">
          <ac:chgData name="Amal R Babu" userId="3a292d0a-112b-4bc3-bf38-7771656893d2" providerId="ADAL" clId="{D162B214-C9A7-49F9-941E-DB1B3FD1B793}" dt="2022-06-10T13:31:42.799" v="1987" actId="34135"/>
          <ac:spMkLst>
            <pc:docMk/>
            <pc:sldMk cId="2240297738" sldId="272"/>
            <ac:spMk id="329" creationId="{9C9A70E1-B31C-86E8-FC2F-E0E0E8DA149D}"/>
          </ac:spMkLst>
        </pc:spChg>
        <pc:spChg chg="mod">
          <ac:chgData name="Amal R Babu" userId="3a292d0a-112b-4bc3-bf38-7771656893d2" providerId="ADAL" clId="{D162B214-C9A7-49F9-941E-DB1B3FD1B793}" dt="2022-06-10T13:31:42.799" v="1987" actId="34135"/>
          <ac:spMkLst>
            <pc:docMk/>
            <pc:sldMk cId="2240297738" sldId="272"/>
            <ac:spMk id="330" creationId="{9F22385F-9F09-215C-42BD-3BAB5B4713B9}"/>
          </ac:spMkLst>
        </pc:spChg>
        <pc:spChg chg="mod">
          <ac:chgData name="Amal R Babu" userId="3a292d0a-112b-4bc3-bf38-7771656893d2" providerId="ADAL" clId="{D162B214-C9A7-49F9-941E-DB1B3FD1B793}" dt="2022-06-10T13:31:42.799" v="1987" actId="34135"/>
          <ac:spMkLst>
            <pc:docMk/>
            <pc:sldMk cId="2240297738" sldId="272"/>
            <ac:spMk id="331" creationId="{C053561C-92B1-538C-1CA3-83F944B0270F}"/>
          </ac:spMkLst>
        </pc:spChg>
        <pc:spChg chg="mod">
          <ac:chgData name="Amal R Babu" userId="3a292d0a-112b-4bc3-bf38-7771656893d2" providerId="ADAL" clId="{D162B214-C9A7-49F9-941E-DB1B3FD1B793}" dt="2022-06-10T13:31:42.799" v="1987" actId="34135"/>
          <ac:spMkLst>
            <pc:docMk/>
            <pc:sldMk cId="2240297738" sldId="272"/>
            <ac:spMk id="332" creationId="{346E398B-3AFC-F510-D7CA-EFB6B167F40D}"/>
          </ac:spMkLst>
        </pc:spChg>
        <pc:spChg chg="mod">
          <ac:chgData name="Amal R Babu" userId="3a292d0a-112b-4bc3-bf38-7771656893d2" providerId="ADAL" clId="{D162B214-C9A7-49F9-941E-DB1B3FD1B793}" dt="2022-06-10T13:31:42.799" v="1987" actId="34135"/>
          <ac:spMkLst>
            <pc:docMk/>
            <pc:sldMk cId="2240297738" sldId="272"/>
            <ac:spMk id="333" creationId="{26BEC1D9-CF4B-750C-251A-D9B8192C5B00}"/>
          </ac:spMkLst>
        </pc:spChg>
        <pc:spChg chg="mod">
          <ac:chgData name="Amal R Babu" userId="3a292d0a-112b-4bc3-bf38-7771656893d2" providerId="ADAL" clId="{D162B214-C9A7-49F9-941E-DB1B3FD1B793}" dt="2022-06-10T13:31:42.799" v="1987" actId="34135"/>
          <ac:spMkLst>
            <pc:docMk/>
            <pc:sldMk cId="2240297738" sldId="272"/>
            <ac:spMk id="334" creationId="{B2736A30-F22E-5FD1-D873-2E934D094D6F}"/>
          </ac:spMkLst>
        </pc:spChg>
        <pc:spChg chg="mod">
          <ac:chgData name="Amal R Babu" userId="3a292d0a-112b-4bc3-bf38-7771656893d2" providerId="ADAL" clId="{D162B214-C9A7-49F9-941E-DB1B3FD1B793}" dt="2022-06-10T13:31:42.799" v="1987" actId="34135"/>
          <ac:spMkLst>
            <pc:docMk/>
            <pc:sldMk cId="2240297738" sldId="272"/>
            <ac:spMk id="335" creationId="{94AB4C92-0666-9917-2397-384B2AE8B9EC}"/>
          </ac:spMkLst>
        </pc:spChg>
        <pc:spChg chg="mod">
          <ac:chgData name="Amal R Babu" userId="3a292d0a-112b-4bc3-bf38-7771656893d2" providerId="ADAL" clId="{D162B214-C9A7-49F9-941E-DB1B3FD1B793}" dt="2022-06-10T13:31:42.799" v="1987" actId="34135"/>
          <ac:spMkLst>
            <pc:docMk/>
            <pc:sldMk cId="2240297738" sldId="272"/>
            <ac:spMk id="336" creationId="{F346A658-BA6F-A1B2-667D-1C71E1272812}"/>
          </ac:spMkLst>
        </pc:spChg>
        <pc:spChg chg="mod">
          <ac:chgData name="Amal R Babu" userId="3a292d0a-112b-4bc3-bf38-7771656893d2" providerId="ADAL" clId="{D162B214-C9A7-49F9-941E-DB1B3FD1B793}" dt="2022-06-10T13:31:42.799" v="1987" actId="34135"/>
          <ac:spMkLst>
            <pc:docMk/>
            <pc:sldMk cId="2240297738" sldId="272"/>
            <ac:spMk id="337" creationId="{D6F63FE8-ADA6-5B38-5A07-3F4B20CAFF93}"/>
          </ac:spMkLst>
        </pc:spChg>
        <pc:spChg chg="mod">
          <ac:chgData name="Amal R Babu" userId="3a292d0a-112b-4bc3-bf38-7771656893d2" providerId="ADAL" clId="{D162B214-C9A7-49F9-941E-DB1B3FD1B793}" dt="2022-06-10T13:31:42.799" v="1987" actId="34135"/>
          <ac:spMkLst>
            <pc:docMk/>
            <pc:sldMk cId="2240297738" sldId="272"/>
            <ac:spMk id="338" creationId="{06C2AE2A-354C-8B15-D726-A8762E004CD7}"/>
          </ac:spMkLst>
        </pc:spChg>
        <pc:spChg chg="mod">
          <ac:chgData name="Amal R Babu" userId="3a292d0a-112b-4bc3-bf38-7771656893d2" providerId="ADAL" clId="{D162B214-C9A7-49F9-941E-DB1B3FD1B793}" dt="2022-06-10T13:31:42.799" v="1987" actId="34135"/>
          <ac:spMkLst>
            <pc:docMk/>
            <pc:sldMk cId="2240297738" sldId="272"/>
            <ac:spMk id="339" creationId="{4C609C8D-DB25-3639-E708-08041B7E2984}"/>
          </ac:spMkLst>
        </pc:spChg>
        <pc:spChg chg="mod">
          <ac:chgData name="Amal R Babu" userId="3a292d0a-112b-4bc3-bf38-7771656893d2" providerId="ADAL" clId="{D162B214-C9A7-49F9-941E-DB1B3FD1B793}" dt="2022-06-10T13:31:42.799" v="1987" actId="34135"/>
          <ac:spMkLst>
            <pc:docMk/>
            <pc:sldMk cId="2240297738" sldId="272"/>
            <ac:spMk id="340" creationId="{5F48D697-A66D-FD9D-700A-623AE90F68FA}"/>
          </ac:spMkLst>
        </pc:spChg>
        <pc:spChg chg="mod">
          <ac:chgData name="Amal R Babu" userId="3a292d0a-112b-4bc3-bf38-7771656893d2" providerId="ADAL" clId="{D162B214-C9A7-49F9-941E-DB1B3FD1B793}" dt="2022-06-10T13:31:42.799" v="1987" actId="34135"/>
          <ac:spMkLst>
            <pc:docMk/>
            <pc:sldMk cId="2240297738" sldId="272"/>
            <ac:spMk id="341" creationId="{06211B7C-3600-E43B-F1D1-A12FA8242933}"/>
          </ac:spMkLst>
        </pc:spChg>
        <pc:spChg chg="mod">
          <ac:chgData name="Amal R Babu" userId="3a292d0a-112b-4bc3-bf38-7771656893d2" providerId="ADAL" clId="{D162B214-C9A7-49F9-941E-DB1B3FD1B793}" dt="2022-06-10T13:31:42.799" v="1987" actId="34135"/>
          <ac:spMkLst>
            <pc:docMk/>
            <pc:sldMk cId="2240297738" sldId="272"/>
            <ac:spMk id="342" creationId="{839915BC-17AE-D5D5-2A62-42EAC58D9268}"/>
          </ac:spMkLst>
        </pc:spChg>
        <pc:spChg chg="mod">
          <ac:chgData name="Amal R Babu" userId="3a292d0a-112b-4bc3-bf38-7771656893d2" providerId="ADAL" clId="{D162B214-C9A7-49F9-941E-DB1B3FD1B793}" dt="2022-06-10T13:31:42.799" v="1987" actId="34135"/>
          <ac:spMkLst>
            <pc:docMk/>
            <pc:sldMk cId="2240297738" sldId="272"/>
            <ac:spMk id="343" creationId="{DAD85683-61D7-9F3D-5DAD-4F2672CA5BD8}"/>
          </ac:spMkLst>
        </pc:spChg>
        <pc:spChg chg="mod">
          <ac:chgData name="Amal R Babu" userId="3a292d0a-112b-4bc3-bf38-7771656893d2" providerId="ADAL" clId="{D162B214-C9A7-49F9-941E-DB1B3FD1B793}" dt="2022-06-10T13:31:42.799" v="1987" actId="34135"/>
          <ac:spMkLst>
            <pc:docMk/>
            <pc:sldMk cId="2240297738" sldId="272"/>
            <ac:spMk id="344" creationId="{0C008F94-E634-7E8E-3136-1DC4730053A3}"/>
          </ac:spMkLst>
        </pc:spChg>
        <pc:spChg chg="mod">
          <ac:chgData name="Amal R Babu" userId="3a292d0a-112b-4bc3-bf38-7771656893d2" providerId="ADAL" clId="{D162B214-C9A7-49F9-941E-DB1B3FD1B793}" dt="2022-06-10T13:31:42.799" v="1987" actId="34135"/>
          <ac:spMkLst>
            <pc:docMk/>
            <pc:sldMk cId="2240297738" sldId="272"/>
            <ac:spMk id="345" creationId="{EE0EB820-D9E2-BDD7-792A-B9A214DA153D}"/>
          </ac:spMkLst>
        </pc:spChg>
        <pc:spChg chg="mod">
          <ac:chgData name="Amal R Babu" userId="3a292d0a-112b-4bc3-bf38-7771656893d2" providerId="ADAL" clId="{D162B214-C9A7-49F9-941E-DB1B3FD1B793}" dt="2022-06-10T13:31:42.799" v="1987" actId="34135"/>
          <ac:spMkLst>
            <pc:docMk/>
            <pc:sldMk cId="2240297738" sldId="272"/>
            <ac:spMk id="346" creationId="{587EAEF9-3F3F-CE58-89E7-FAB11BEF5772}"/>
          </ac:spMkLst>
        </pc:spChg>
        <pc:spChg chg="add mod">
          <ac:chgData name="Amal R Babu" userId="3a292d0a-112b-4bc3-bf38-7771656893d2" providerId="ADAL" clId="{D162B214-C9A7-49F9-941E-DB1B3FD1B793}" dt="2022-06-10T13:32:01.088" v="1992" actId="207"/>
          <ac:spMkLst>
            <pc:docMk/>
            <pc:sldMk cId="2240297738" sldId="272"/>
            <ac:spMk id="348" creationId="{032B4B65-2A7C-9665-1CD1-8A3930C929A9}"/>
          </ac:spMkLst>
        </pc:spChg>
        <pc:grpChg chg="add del mod">
          <ac:chgData name="Amal R Babu" userId="3a292d0a-112b-4bc3-bf38-7771656893d2" providerId="ADAL" clId="{D162B214-C9A7-49F9-941E-DB1B3FD1B793}" dt="2022-06-10T13:31:48.218" v="1989" actId="478"/>
          <ac:grpSpMkLst>
            <pc:docMk/>
            <pc:sldMk cId="2240297738" sldId="272"/>
            <ac:grpSpMk id="8" creationId="{ECAE7794-2EE7-EEA2-C69F-4C95CC9F6F43}"/>
          </ac:grpSpMkLst>
        </pc:grpChg>
        <pc:grpChg chg="mod">
          <ac:chgData name="Amal R Babu" userId="3a292d0a-112b-4bc3-bf38-7771656893d2" providerId="ADAL" clId="{D162B214-C9A7-49F9-941E-DB1B3FD1B793}" dt="2022-06-10T13:31:42.799" v="1987" actId="34135"/>
          <ac:grpSpMkLst>
            <pc:docMk/>
            <pc:sldMk cId="2240297738" sldId="272"/>
            <ac:grpSpMk id="9" creationId="{1D127B83-19DB-953F-AEB1-49FF50016CC7}"/>
          </ac:grpSpMkLst>
        </pc:grpChg>
        <pc:grpChg chg="mod">
          <ac:chgData name="Amal R Babu" userId="3a292d0a-112b-4bc3-bf38-7771656893d2" providerId="ADAL" clId="{D162B214-C9A7-49F9-941E-DB1B3FD1B793}" dt="2022-06-10T13:31:42.799" v="1987" actId="34135"/>
          <ac:grpSpMkLst>
            <pc:docMk/>
            <pc:sldMk cId="2240297738" sldId="272"/>
            <ac:grpSpMk id="10" creationId="{D708A018-0228-E20C-2C3A-6699206572F6}"/>
          </ac:grpSpMkLst>
        </pc:grpChg>
        <pc:picChg chg="add mod">
          <ac:chgData name="Amal R Babu" userId="3a292d0a-112b-4bc3-bf38-7771656893d2" providerId="ADAL" clId="{D162B214-C9A7-49F9-941E-DB1B3FD1B793}" dt="2022-06-10T13:31:57.510" v="1991"/>
          <ac:picMkLst>
            <pc:docMk/>
            <pc:sldMk cId="2240297738" sldId="272"/>
            <ac:picMk id="347" creationId="{98A9E88D-4CF7-D683-5635-C4710AB19EAB}"/>
          </ac:picMkLst>
        </pc:picChg>
      </pc:sldChg>
      <pc:sldMasterChg chg="addSldLayout modSldLayout">
        <pc:chgData name="Amal R Babu" userId="3a292d0a-112b-4bc3-bf38-7771656893d2" providerId="ADAL" clId="{D162B214-C9A7-49F9-941E-DB1B3FD1B793}" dt="2022-06-10T10:34:28.170" v="1749"/>
        <pc:sldMasterMkLst>
          <pc:docMk/>
          <pc:sldMasterMk cId="1986069888" sldId="2147483648"/>
        </pc:sldMasterMkLst>
        <pc:sldLayoutChg chg="addSp delSp modSp add mod replId modTransition">
          <pc:chgData name="Amal R Babu" userId="3a292d0a-112b-4bc3-bf38-7771656893d2" providerId="ADAL" clId="{D162B214-C9A7-49F9-941E-DB1B3FD1B793}" dt="2022-06-10T10:34:28.170" v="1749"/>
          <pc:sldLayoutMkLst>
            <pc:docMk/>
            <pc:sldMasterMk cId="1986069888" sldId="2147483648"/>
            <pc:sldLayoutMk cId="379107460" sldId="2147483672"/>
          </pc:sldLayoutMkLst>
          <pc:spChg chg="del">
            <ac:chgData name="Amal R Babu" userId="3a292d0a-112b-4bc3-bf38-7771656893d2" providerId="ADAL" clId="{D162B214-C9A7-49F9-941E-DB1B3FD1B793}" dt="2022-06-10T10:33:39.865" v="1734" actId="478"/>
            <ac:spMkLst>
              <pc:docMk/>
              <pc:sldMasterMk cId="1986069888" sldId="2147483648"/>
              <pc:sldLayoutMk cId="379107460" sldId="2147483672"/>
              <ac:spMk id="2" creationId="{838E7CF1-7A9D-C966-1A01-4B6B89E2E81C}"/>
            </ac:spMkLst>
          </pc:spChg>
          <pc:spChg chg="del">
            <ac:chgData name="Amal R Babu" userId="3a292d0a-112b-4bc3-bf38-7771656893d2" providerId="ADAL" clId="{D162B214-C9A7-49F9-941E-DB1B3FD1B793}" dt="2022-06-10T10:33:39.865" v="1734" actId="478"/>
            <ac:spMkLst>
              <pc:docMk/>
              <pc:sldMasterMk cId="1986069888" sldId="2147483648"/>
              <pc:sldLayoutMk cId="379107460" sldId="2147483672"/>
              <ac:spMk id="3" creationId="{564130BF-F838-C4DB-9A94-BE900F20FB64}"/>
            </ac:spMkLst>
          </pc:spChg>
          <pc:spChg chg="del">
            <ac:chgData name="Amal R Babu" userId="3a292d0a-112b-4bc3-bf38-7771656893d2" providerId="ADAL" clId="{D162B214-C9A7-49F9-941E-DB1B3FD1B793}" dt="2022-06-10T10:33:39.865" v="1734" actId="478"/>
            <ac:spMkLst>
              <pc:docMk/>
              <pc:sldMasterMk cId="1986069888" sldId="2147483648"/>
              <pc:sldLayoutMk cId="379107460" sldId="2147483672"/>
              <ac:spMk id="4" creationId="{85A2E6F0-2CF8-B3CD-152B-5E4A9BE17D11}"/>
            </ac:spMkLst>
          </pc:spChg>
          <pc:spChg chg="add del mod">
            <ac:chgData name="Amal R Babu" userId="3a292d0a-112b-4bc3-bf38-7771656893d2" providerId="ADAL" clId="{D162B214-C9A7-49F9-941E-DB1B3FD1B793}" dt="2022-06-10T10:33:52.001" v="1739"/>
            <ac:spMkLst>
              <pc:docMk/>
              <pc:sldMasterMk cId="1986069888" sldId="2147483648"/>
              <pc:sldLayoutMk cId="379107460" sldId="2147483672"/>
              <ac:spMk id="5" creationId="{6E1B609C-C482-8F3C-6CC1-144BF201A8B7}"/>
            </ac:spMkLst>
          </pc:spChg>
          <pc:spChg chg="add del mod">
            <ac:chgData name="Amal R Babu" userId="3a292d0a-112b-4bc3-bf38-7771656893d2" providerId="ADAL" clId="{D162B214-C9A7-49F9-941E-DB1B3FD1B793}" dt="2022-06-10T10:34:07.895" v="1743"/>
            <ac:spMkLst>
              <pc:docMk/>
              <pc:sldMasterMk cId="1986069888" sldId="2147483648"/>
              <pc:sldLayoutMk cId="379107460" sldId="2147483672"/>
              <ac:spMk id="6" creationId="{96DAD4D8-80C4-9682-921D-312AF2A017FB}"/>
            </ac:spMkLst>
          </pc:spChg>
          <pc:spChg chg="add del mod">
            <ac:chgData name="Amal R Babu" userId="3a292d0a-112b-4bc3-bf38-7771656893d2" providerId="ADAL" clId="{D162B214-C9A7-49F9-941E-DB1B3FD1B793}" dt="2022-06-10T10:34:21.263" v="1747"/>
            <ac:spMkLst>
              <pc:docMk/>
              <pc:sldMasterMk cId="1986069888" sldId="2147483648"/>
              <pc:sldLayoutMk cId="379107460" sldId="2147483672"/>
              <ac:spMk id="7" creationId="{DBDE8885-73CD-D6EA-27AB-061A2ACB4E9D}"/>
            </ac:spMkLst>
          </pc:spChg>
          <pc:spChg chg="add del mod">
            <ac:chgData name="Amal R Babu" userId="3a292d0a-112b-4bc3-bf38-7771656893d2" providerId="ADAL" clId="{D162B214-C9A7-49F9-941E-DB1B3FD1B793}" dt="2022-06-10T10:33:59.418" v="1741"/>
            <ac:spMkLst>
              <pc:docMk/>
              <pc:sldMasterMk cId="1986069888" sldId="2147483648"/>
              <pc:sldLayoutMk cId="379107460" sldId="2147483672"/>
              <ac:spMk id="8" creationId="{F5709D3C-0E1E-90C4-6468-60D8002D53EA}"/>
            </ac:spMkLst>
          </pc:spChg>
          <pc:spChg chg="add del mod">
            <ac:chgData name="Amal R Babu" userId="3a292d0a-112b-4bc3-bf38-7771656893d2" providerId="ADAL" clId="{D162B214-C9A7-49F9-941E-DB1B3FD1B793}" dt="2022-06-10T10:34:14.932" v="1745"/>
            <ac:spMkLst>
              <pc:docMk/>
              <pc:sldMasterMk cId="1986069888" sldId="2147483648"/>
              <pc:sldLayoutMk cId="379107460" sldId="2147483672"/>
              <ac:spMk id="9" creationId="{32DE91E7-301A-A928-6E19-5F49F54599CD}"/>
            </ac:spMkLst>
          </pc:spChg>
          <pc:spChg chg="add del mod">
            <ac:chgData name="Amal R Babu" userId="3a292d0a-112b-4bc3-bf38-7771656893d2" providerId="ADAL" clId="{D162B214-C9A7-49F9-941E-DB1B3FD1B793}" dt="2022-06-10T10:34:28.170" v="1749"/>
            <ac:spMkLst>
              <pc:docMk/>
              <pc:sldMasterMk cId="1986069888" sldId="2147483648"/>
              <pc:sldLayoutMk cId="379107460" sldId="2147483672"/>
              <ac:spMk id="10" creationId="{8F96312D-BC0D-FF0A-A832-EEF1E0B8BCF5}"/>
            </ac:spMkLst>
          </pc:spChg>
          <pc:spChg chg="add del">
            <ac:chgData name="Amal R Babu" userId="3a292d0a-112b-4bc3-bf38-7771656893d2" providerId="ADAL" clId="{D162B214-C9A7-49F9-941E-DB1B3FD1B793}" dt="2022-06-10T10:33:46.027" v="1736" actId="11529"/>
            <ac:spMkLst>
              <pc:docMk/>
              <pc:sldMasterMk cId="1986069888" sldId="2147483648"/>
              <pc:sldLayoutMk cId="379107460" sldId="2147483672"/>
              <ac:spMk id="11" creationId="{8F6DE4D1-CE51-1CE2-AABB-EBF320D33181}"/>
            </ac:spMkLst>
          </pc:spChg>
          <pc:spChg chg="add del mod">
            <ac:chgData name="Amal R Babu" userId="3a292d0a-112b-4bc3-bf38-7771656893d2" providerId="ADAL" clId="{D162B214-C9A7-49F9-941E-DB1B3FD1B793}" dt="2022-06-10T10:33:52.001" v="1739"/>
            <ac:spMkLst>
              <pc:docMk/>
              <pc:sldMasterMk cId="1986069888" sldId="2147483648"/>
              <pc:sldLayoutMk cId="379107460" sldId="2147483672"/>
              <ac:spMk id="12" creationId="{A13F2268-E56D-1029-B571-906DD36727C1}"/>
            </ac:spMkLst>
          </pc:spChg>
          <pc:spChg chg="mod">
            <ac:chgData name="Amal R Babu" userId="3a292d0a-112b-4bc3-bf38-7771656893d2" providerId="ADAL" clId="{D162B214-C9A7-49F9-941E-DB1B3FD1B793}" dt="2022-06-10T10:33:50.927" v="1738"/>
            <ac:spMkLst>
              <pc:docMk/>
              <pc:sldMasterMk cId="1986069888" sldId="2147483648"/>
              <pc:sldLayoutMk cId="379107460" sldId="2147483672"/>
              <ac:spMk id="13" creationId="{423CA076-751B-BC5E-CBE7-44B962C3FC86}"/>
            </ac:spMkLst>
          </pc:spChg>
          <pc:spChg chg="mod">
            <ac:chgData name="Amal R Babu" userId="3a292d0a-112b-4bc3-bf38-7771656893d2" providerId="ADAL" clId="{D162B214-C9A7-49F9-941E-DB1B3FD1B793}" dt="2022-06-10T10:33:50.927" v="1738"/>
            <ac:spMkLst>
              <pc:docMk/>
              <pc:sldMasterMk cId="1986069888" sldId="2147483648"/>
              <pc:sldLayoutMk cId="379107460" sldId="2147483672"/>
              <ac:spMk id="14" creationId="{215A2ED3-3E94-8D4E-2192-9BC1C938BE78}"/>
            </ac:spMkLst>
          </pc:spChg>
          <pc:spChg chg="mod">
            <ac:chgData name="Amal R Babu" userId="3a292d0a-112b-4bc3-bf38-7771656893d2" providerId="ADAL" clId="{D162B214-C9A7-49F9-941E-DB1B3FD1B793}" dt="2022-06-10T10:33:52.001" v="1739"/>
            <ac:spMkLst>
              <pc:docMk/>
              <pc:sldMasterMk cId="1986069888" sldId="2147483648"/>
              <pc:sldLayoutMk cId="379107460" sldId="2147483672"/>
              <ac:spMk id="15" creationId="{D5318B6A-6BB1-0626-AEC2-E44CDA07B053}"/>
            </ac:spMkLst>
          </pc:spChg>
          <pc:spChg chg="add del">
            <ac:chgData name="Amal R Babu" userId="3a292d0a-112b-4bc3-bf38-7771656893d2" providerId="ADAL" clId="{D162B214-C9A7-49F9-941E-DB1B3FD1B793}" dt="2022-06-10T10:33:56.282" v="1740" actId="11529"/>
            <ac:spMkLst>
              <pc:docMk/>
              <pc:sldMasterMk cId="1986069888" sldId="2147483648"/>
              <pc:sldLayoutMk cId="379107460" sldId="2147483672"/>
              <ac:spMk id="16" creationId="{9D28C220-CF80-D9B8-C60F-6BDD485F4593}"/>
            </ac:spMkLst>
          </pc:spChg>
          <pc:spChg chg="add del mod">
            <ac:chgData name="Amal R Babu" userId="3a292d0a-112b-4bc3-bf38-7771656893d2" providerId="ADAL" clId="{D162B214-C9A7-49F9-941E-DB1B3FD1B793}" dt="2022-06-10T10:33:59.418" v="1741"/>
            <ac:spMkLst>
              <pc:docMk/>
              <pc:sldMasterMk cId="1986069888" sldId="2147483648"/>
              <pc:sldLayoutMk cId="379107460" sldId="2147483672"/>
              <ac:spMk id="17" creationId="{FD888CC1-5756-4904-281C-B3239BE1A072}"/>
            </ac:spMkLst>
          </pc:spChg>
          <pc:spChg chg="mod">
            <ac:chgData name="Amal R Babu" userId="3a292d0a-112b-4bc3-bf38-7771656893d2" providerId="ADAL" clId="{D162B214-C9A7-49F9-941E-DB1B3FD1B793}" dt="2022-06-10T10:33:59.418" v="1741"/>
            <ac:spMkLst>
              <pc:docMk/>
              <pc:sldMasterMk cId="1986069888" sldId="2147483648"/>
              <pc:sldLayoutMk cId="379107460" sldId="2147483672"/>
              <ac:spMk id="18" creationId="{FEEE82E9-87F0-6160-35F9-B62E23E40962}"/>
            </ac:spMkLst>
          </pc:spChg>
          <pc:spChg chg="add del">
            <ac:chgData name="Amal R Babu" userId="3a292d0a-112b-4bc3-bf38-7771656893d2" providerId="ADAL" clId="{D162B214-C9A7-49F9-941E-DB1B3FD1B793}" dt="2022-06-10T10:34:03.945" v="1742" actId="11529"/>
            <ac:spMkLst>
              <pc:docMk/>
              <pc:sldMasterMk cId="1986069888" sldId="2147483648"/>
              <pc:sldLayoutMk cId="379107460" sldId="2147483672"/>
              <ac:spMk id="19" creationId="{C25BB271-F4A9-2982-794E-47701F45E001}"/>
            </ac:spMkLst>
          </pc:spChg>
          <pc:spChg chg="add del mod">
            <ac:chgData name="Amal R Babu" userId="3a292d0a-112b-4bc3-bf38-7771656893d2" providerId="ADAL" clId="{D162B214-C9A7-49F9-941E-DB1B3FD1B793}" dt="2022-06-10T10:34:07.895" v="1743"/>
            <ac:spMkLst>
              <pc:docMk/>
              <pc:sldMasterMk cId="1986069888" sldId="2147483648"/>
              <pc:sldLayoutMk cId="379107460" sldId="2147483672"/>
              <ac:spMk id="20" creationId="{4006DF79-4AC2-19AF-5F40-D9F62C26CDDC}"/>
            </ac:spMkLst>
          </pc:spChg>
          <pc:spChg chg="mod">
            <ac:chgData name="Amal R Babu" userId="3a292d0a-112b-4bc3-bf38-7771656893d2" providerId="ADAL" clId="{D162B214-C9A7-49F9-941E-DB1B3FD1B793}" dt="2022-06-10T10:34:07.895" v="1743"/>
            <ac:spMkLst>
              <pc:docMk/>
              <pc:sldMasterMk cId="1986069888" sldId="2147483648"/>
              <pc:sldLayoutMk cId="379107460" sldId="2147483672"/>
              <ac:spMk id="21" creationId="{291392E5-0D23-0513-AA4D-CCAEF0F1AFA6}"/>
            </ac:spMkLst>
          </pc:spChg>
          <pc:spChg chg="add del">
            <ac:chgData name="Amal R Babu" userId="3a292d0a-112b-4bc3-bf38-7771656893d2" providerId="ADAL" clId="{D162B214-C9A7-49F9-941E-DB1B3FD1B793}" dt="2022-06-10T10:34:11.714" v="1744" actId="11529"/>
            <ac:spMkLst>
              <pc:docMk/>
              <pc:sldMasterMk cId="1986069888" sldId="2147483648"/>
              <pc:sldLayoutMk cId="379107460" sldId="2147483672"/>
              <ac:spMk id="22" creationId="{8A6A40C0-C358-095F-29FE-B57471C33346}"/>
            </ac:spMkLst>
          </pc:spChg>
          <pc:spChg chg="add del mod">
            <ac:chgData name="Amal R Babu" userId="3a292d0a-112b-4bc3-bf38-7771656893d2" providerId="ADAL" clId="{D162B214-C9A7-49F9-941E-DB1B3FD1B793}" dt="2022-06-10T10:34:14.932" v="1745"/>
            <ac:spMkLst>
              <pc:docMk/>
              <pc:sldMasterMk cId="1986069888" sldId="2147483648"/>
              <pc:sldLayoutMk cId="379107460" sldId="2147483672"/>
              <ac:spMk id="23" creationId="{EC6FDABD-C041-62DD-15B6-A4C1C45C6919}"/>
            </ac:spMkLst>
          </pc:spChg>
          <pc:spChg chg="mod">
            <ac:chgData name="Amal R Babu" userId="3a292d0a-112b-4bc3-bf38-7771656893d2" providerId="ADAL" clId="{D162B214-C9A7-49F9-941E-DB1B3FD1B793}" dt="2022-06-10T10:34:14.932" v="1745"/>
            <ac:spMkLst>
              <pc:docMk/>
              <pc:sldMasterMk cId="1986069888" sldId="2147483648"/>
              <pc:sldLayoutMk cId="379107460" sldId="2147483672"/>
              <ac:spMk id="24" creationId="{247F64C0-7D51-FD59-23EE-B1D9F08265EF}"/>
            </ac:spMkLst>
          </pc:spChg>
          <pc:spChg chg="add del">
            <ac:chgData name="Amal R Babu" userId="3a292d0a-112b-4bc3-bf38-7771656893d2" providerId="ADAL" clId="{D162B214-C9A7-49F9-941E-DB1B3FD1B793}" dt="2022-06-10T10:34:18.465" v="1746" actId="11529"/>
            <ac:spMkLst>
              <pc:docMk/>
              <pc:sldMasterMk cId="1986069888" sldId="2147483648"/>
              <pc:sldLayoutMk cId="379107460" sldId="2147483672"/>
              <ac:spMk id="25" creationId="{455C2C5C-FB84-BE7C-3157-8085FC34B1D1}"/>
            </ac:spMkLst>
          </pc:spChg>
          <pc:spChg chg="add del mod">
            <ac:chgData name="Amal R Babu" userId="3a292d0a-112b-4bc3-bf38-7771656893d2" providerId="ADAL" clId="{D162B214-C9A7-49F9-941E-DB1B3FD1B793}" dt="2022-06-10T10:34:21.263" v="1747"/>
            <ac:spMkLst>
              <pc:docMk/>
              <pc:sldMasterMk cId="1986069888" sldId="2147483648"/>
              <pc:sldLayoutMk cId="379107460" sldId="2147483672"/>
              <ac:spMk id="26" creationId="{AA7E44E7-423A-2519-5B9B-C76BFB2883B0}"/>
            </ac:spMkLst>
          </pc:spChg>
          <pc:spChg chg="mod">
            <ac:chgData name="Amal R Babu" userId="3a292d0a-112b-4bc3-bf38-7771656893d2" providerId="ADAL" clId="{D162B214-C9A7-49F9-941E-DB1B3FD1B793}" dt="2022-06-10T10:34:21.263" v="1747"/>
            <ac:spMkLst>
              <pc:docMk/>
              <pc:sldMasterMk cId="1986069888" sldId="2147483648"/>
              <pc:sldLayoutMk cId="379107460" sldId="2147483672"/>
              <ac:spMk id="27" creationId="{D24219E1-79D0-BE78-511B-6F67DE54146D}"/>
            </ac:spMkLst>
          </pc:spChg>
          <pc:spChg chg="add del">
            <ac:chgData name="Amal R Babu" userId="3a292d0a-112b-4bc3-bf38-7771656893d2" providerId="ADAL" clId="{D162B214-C9A7-49F9-941E-DB1B3FD1B793}" dt="2022-06-10T10:34:24.762" v="1748" actId="11529"/>
            <ac:spMkLst>
              <pc:docMk/>
              <pc:sldMasterMk cId="1986069888" sldId="2147483648"/>
              <pc:sldLayoutMk cId="379107460" sldId="2147483672"/>
              <ac:spMk id="28" creationId="{CD467C76-6916-7AC6-3755-712CACDE6185}"/>
            </ac:spMkLst>
          </pc:spChg>
          <pc:spChg chg="add del mod">
            <ac:chgData name="Amal R Babu" userId="3a292d0a-112b-4bc3-bf38-7771656893d2" providerId="ADAL" clId="{D162B214-C9A7-49F9-941E-DB1B3FD1B793}" dt="2022-06-10T10:34:28.170" v="1749"/>
            <ac:spMkLst>
              <pc:docMk/>
              <pc:sldMasterMk cId="1986069888" sldId="2147483648"/>
              <pc:sldLayoutMk cId="379107460" sldId="2147483672"/>
              <ac:spMk id="29" creationId="{8AA55723-F9EA-FB2D-83B8-969247961D81}"/>
            </ac:spMkLst>
          </pc:spChg>
          <pc:spChg chg="mod">
            <ac:chgData name="Amal R Babu" userId="3a292d0a-112b-4bc3-bf38-7771656893d2" providerId="ADAL" clId="{D162B214-C9A7-49F9-941E-DB1B3FD1B793}" dt="2022-06-10T10:34:28.170" v="1749"/>
            <ac:spMkLst>
              <pc:docMk/>
              <pc:sldMasterMk cId="1986069888" sldId="2147483648"/>
              <pc:sldLayoutMk cId="379107460" sldId="2147483672"/>
              <ac:spMk id="30" creationId="{67F5671D-DDC2-2B5C-D3E0-4EBA2349C663}"/>
            </ac:spMkLst>
          </pc:spChg>
        </pc:sldLayoutChg>
      </pc:sldMasterChg>
    </pc:docChg>
  </pc:docChgLst>
  <pc:docChgLst>
    <pc:chgData name="Amal R Babu" userId="3a292d0a-112b-4bc3-bf38-7771656893d2" providerId="ADAL" clId="{B3743D89-D907-4916-AD93-2111ECC8BB20}"/>
    <pc:docChg chg="undo redo custSel addSld modSld sldOrd addMainMaster modMainMaster">
      <pc:chgData name="Amal R Babu" userId="3a292d0a-112b-4bc3-bf38-7771656893d2" providerId="ADAL" clId="{B3743D89-D907-4916-AD93-2111ECC8BB20}" dt="2022-06-09T12:47:40.012" v="1483" actId="1076"/>
      <pc:docMkLst>
        <pc:docMk/>
      </pc:docMkLst>
      <pc:sldChg chg="addSp delSp modSp mod setBg">
        <pc:chgData name="Amal R Babu" userId="3a292d0a-112b-4bc3-bf38-7771656893d2" providerId="ADAL" clId="{B3743D89-D907-4916-AD93-2111ECC8BB20}" dt="2022-06-09T09:49:15.478" v="406" actId="1076"/>
        <pc:sldMkLst>
          <pc:docMk/>
          <pc:sldMk cId="2337257767" sldId="256"/>
        </pc:sldMkLst>
        <pc:spChg chg="add mod">
          <ac:chgData name="Amal R Babu" userId="3a292d0a-112b-4bc3-bf38-7771656893d2" providerId="ADAL" clId="{B3743D89-D907-4916-AD93-2111ECC8BB20}" dt="2022-06-09T09:10:06.221" v="305" actId="1076"/>
          <ac:spMkLst>
            <pc:docMk/>
            <pc:sldMk cId="2337257767" sldId="256"/>
            <ac:spMk id="4" creationId="{FC202B34-7F48-8A9C-F0F3-207EFCA432DA}"/>
          </ac:spMkLst>
        </pc:spChg>
        <pc:spChg chg="add mod">
          <ac:chgData name="Amal R Babu" userId="3a292d0a-112b-4bc3-bf38-7771656893d2" providerId="ADAL" clId="{B3743D89-D907-4916-AD93-2111ECC8BB20}" dt="2022-06-09T09:10:35.370" v="307" actId="2711"/>
          <ac:spMkLst>
            <pc:docMk/>
            <pc:sldMk cId="2337257767" sldId="256"/>
            <ac:spMk id="5" creationId="{5C73F3C2-F206-C8D0-F62A-2B243891E725}"/>
          </ac:spMkLst>
        </pc:spChg>
        <pc:spChg chg="add del mod ord">
          <ac:chgData name="Amal R Babu" userId="3a292d0a-112b-4bc3-bf38-7771656893d2" providerId="ADAL" clId="{B3743D89-D907-4916-AD93-2111ECC8BB20}" dt="2022-06-09T06:21:00.793" v="56" actId="478"/>
          <ac:spMkLst>
            <pc:docMk/>
            <pc:sldMk cId="2337257767" sldId="256"/>
            <ac:spMk id="6" creationId="{FD52CFF7-128F-C114-61BE-DF445A92F998}"/>
          </ac:spMkLst>
        </pc:spChg>
        <pc:spChg chg="add del mod">
          <ac:chgData name="Amal R Babu" userId="3a292d0a-112b-4bc3-bf38-7771656893d2" providerId="ADAL" clId="{B3743D89-D907-4916-AD93-2111ECC8BB20}" dt="2022-06-09T09:06:27.530" v="287" actId="21"/>
          <ac:spMkLst>
            <pc:docMk/>
            <pc:sldMk cId="2337257767" sldId="256"/>
            <ac:spMk id="7" creationId="{B10EA11A-A7F0-FCD9-2EDB-C5450948C1D9}"/>
          </ac:spMkLst>
        </pc:spChg>
        <pc:picChg chg="add mod">
          <ac:chgData name="Amal R Babu" userId="3a292d0a-112b-4bc3-bf38-7771656893d2" providerId="ADAL" clId="{B3743D89-D907-4916-AD93-2111ECC8BB20}" dt="2022-06-09T09:49:15.478" v="406" actId="1076"/>
          <ac:picMkLst>
            <pc:docMk/>
            <pc:sldMk cId="2337257767" sldId="256"/>
            <ac:picMk id="8" creationId="{F80DABF1-A017-464C-381B-F69EA12B7C03}"/>
          </ac:picMkLst>
        </pc:picChg>
        <pc:picChg chg="add mod">
          <ac:chgData name="Amal R Babu" userId="3a292d0a-112b-4bc3-bf38-7771656893d2" providerId="ADAL" clId="{B3743D89-D907-4916-AD93-2111ECC8BB20}" dt="2022-06-09T09:49:09.613" v="404" actId="1076"/>
          <ac:picMkLst>
            <pc:docMk/>
            <pc:sldMk cId="2337257767" sldId="256"/>
            <ac:picMk id="10" creationId="{200717E6-8956-7B76-BDCC-9BCCF96ED9E7}"/>
          </ac:picMkLst>
        </pc:picChg>
      </pc:sldChg>
      <pc:sldChg chg="addSp delSp modSp new mod setBg">
        <pc:chgData name="Amal R Babu" userId="3a292d0a-112b-4bc3-bf38-7771656893d2" providerId="ADAL" clId="{B3743D89-D907-4916-AD93-2111ECC8BB20}" dt="2022-06-09T12:28:26.603" v="1403" actId="165"/>
        <pc:sldMkLst>
          <pc:docMk/>
          <pc:sldMk cId="632455930" sldId="257"/>
        </pc:sldMkLst>
        <pc:spChg chg="add mod">
          <ac:chgData name="Amal R Babu" userId="3a292d0a-112b-4bc3-bf38-7771656893d2" providerId="ADAL" clId="{B3743D89-D907-4916-AD93-2111ECC8BB20}" dt="2022-06-09T09:50:32.054" v="416" actId="1076"/>
          <ac:spMkLst>
            <pc:docMk/>
            <pc:sldMk cId="632455930" sldId="257"/>
            <ac:spMk id="2" creationId="{8DCC54BE-5338-31A4-0F8A-4A8031A75DD7}"/>
          </ac:spMkLst>
        </pc:spChg>
        <pc:spChg chg="add mod ord">
          <ac:chgData name="Amal R Babu" userId="3a292d0a-112b-4bc3-bf38-7771656893d2" providerId="ADAL" clId="{B3743D89-D907-4916-AD93-2111ECC8BB20}" dt="2022-06-09T09:08:12.757" v="293" actId="1076"/>
          <ac:spMkLst>
            <pc:docMk/>
            <pc:sldMk cId="632455930" sldId="257"/>
            <ac:spMk id="5" creationId="{7F2E1D8A-23F2-C59F-5771-C8719277EE0B}"/>
          </ac:spMkLst>
        </pc:spChg>
        <pc:spChg chg="add mod ord">
          <ac:chgData name="Amal R Babu" userId="3a292d0a-112b-4bc3-bf38-7771656893d2" providerId="ADAL" clId="{B3743D89-D907-4916-AD93-2111ECC8BB20}" dt="2022-06-09T09:05:31.287" v="276" actId="14100"/>
          <ac:spMkLst>
            <pc:docMk/>
            <pc:sldMk cId="632455930" sldId="257"/>
            <ac:spMk id="6" creationId="{5F16D8FE-56AC-1B6B-8F77-98D3CA9483C6}"/>
          </ac:spMkLst>
        </pc:spChg>
        <pc:spChg chg="add del mod">
          <ac:chgData name="Amal R Babu" userId="3a292d0a-112b-4bc3-bf38-7771656893d2" providerId="ADAL" clId="{B3743D89-D907-4916-AD93-2111ECC8BB20}" dt="2022-06-09T09:04:42.140" v="253" actId="478"/>
          <ac:spMkLst>
            <pc:docMk/>
            <pc:sldMk cId="632455930" sldId="257"/>
            <ac:spMk id="7" creationId="{254CFFC5-EA59-7314-B840-247C0DF8F00A}"/>
          </ac:spMkLst>
        </pc:spChg>
        <pc:spChg chg="add del mod">
          <ac:chgData name="Amal R Babu" userId="3a292d0a-112b-4bc3-bf38-7771656893d2" providerId="ADAL" clId="{B3743D89-D907-4916-AD93-2111ECC8BB20}" dt="2022-06-09T09:06:36.616" v="290" actId="478"/>
          <ac:spMkLst>
            <pc:docMk/>
            <pc:sldMk cId="632455930" sldId="257"/>
            <ac:spMk id="8" creationId="{4B01AE89-D8EF-3011-3C29-D7053F27B7AE}"/>
          </ac:spMkLst>
        </pc:spChg>
        <pc:spChg chg="add mod topLvl">
          <ac:chgData name="Amal R Babu" userId="3a292d0a-112b-4bc3-bf38-7771656893d2" providerId="ADAL" clId="{B3743D89-D907-4916-AD93-2111ECC8BB20}" dt="2022-06-09T12:28:26.603" v="1403" actId="165"/>
          <ac:spMkLst>
            <pc:docMk/>
            <pc:sldMk cId="632455930" sldId="257"/>
            <ac:spMk id="9" creationId="{0F23776F-5A7B-0CCC-9A7C-56E187128B58}"/>
          </ac:spMkLst>
        </pc:spChg>
        <pc:spChg chg="add mod topLvl">
          <ac:chgData name="Amal R Babu" userId="3a292d0a-112b-4bc3-bf38-7771656893d2" providerId="ADAL" clId="{B3743D89-D907-4916-AD93-2111ECC8BB20}" dt="2022-06-09T12:28:26.603" v="1403" actId="165"/>
          <ac:spMkLst>
            <pc:docMk/>
            <pc:sldMk cId="632455930" sldId="257"/>
            <ac:spMk id="10" creationId="{0DCB88F5-CC0B-C7F3-2B02-8AE7CE8923CC}"/>
          </ac:spMkLst>
        </pc:spChg>
        <pc:spChg chg="add mod topLvl">
          <ac:chgData name="Amal R Babu" userId="3a292d0a-112b-4bc3-bf38-7771656893d2" providerId="ADAL" clId="{B3743D89-D907-4916-AD93-2111ECC8BB20}" dt="2022-06-09T12:28:26.603" v="1403" actId="165"/>
          <ac:spMkLst>
            <pc:docMk/>
            <pc:sldMk cId="632455930" sldId="257"/>
            <ac:spMk id="11" creationId="{4CE8C8A7-C3EF-F3EE-1303-CB01F2A94674}"/>
          </ac:spMkLst>
        </pc:spChg>
        <pc:spChg chg="add mod topLvl">
          <ac:chgData name="Amal R Babu" userId="3a292d0a-112b-4bc3-bf38-7771656893d2" providerId="ADAL" clId="{B3743D89-D907-4916-AD93-2111ECC8BB20}" dt="2022-06-09T12:28:26.603" v="1403" actId="165"/>
          <ac:spMkLst>
            <pc:docMk/>
            <pc:sldMk cId="632455930" sldId="257"/>
            <ac:spMk id="12" creationId="{0ADA2009-4BD5-1F41-4BA4-A8782BB8C696}"/>
          </ac:spMkLst>
        </pc:spChg>
        <pc:spChg chg="add mod topLvl">
          <ac:chgData name="Amal R Babu" userId="3a292d0a-112b-4bc3-bf38-7771656893d2" providerId="ADAL" clId="{B3743D89-D907-4916-AD93-2111ECC8BB20}" dt="2022-06-09T12:28:26.603" v="1403" actId="165"/>
          <ac:spMkLst>
            <pc:docMk/>
            <pc:sldMk cId="632455930" sldId="257"/>
            <ac:spMk id="13" creationId="{90885D3D-8EE2-D8EC-3FC5-5C93816EC346}"/>
          </ac:spMkLst>
        </pc:spChg>
        <pc:spChg chg="add mod topLvl">
          <ac:chgData name="Amal R Babu" userId="3a292d0a-112b-4bc3-bf38-7771656893d2" providerId="ADAL" clId="{B3743D89-D907-4916-AD93-2111ECC8BB20}" dt="2022-06-09T12:28:26.603" v="1403" actId="165"/>
          <ac:spMkLst>
            <pc:docMk/>
            <pc:sldMk cId="632455930" sldId="257"/>
            <ac:spMk id="14" creationId="{BD3D8015-D830-0ABE-6E55-374D64B3610C}"/>
          </ac:spMkLst>
        </pc:spChg>
        <pc:grpChg chg="add del mod">
          <ac:chgData name="Amal R Babu" userId="3a292d0a-112b-4bc3-bf38-7771656893d2" providerId="ADAL" clId="{B3743D89-D907-4916-AD93-2111ECC8BB20}" dt="2022-06-09T12:28:26.603" v="1403" actId="165"/>
          <ac:grpSpMkLst>
            <pc:docMk/>
            <pc:sldMk cId="632455930" sldId="257"/>
            <ac:grpSpMk id="23" creationId="{DF011F21-297D-C90A-DCBF-D7231F93D1AF}"/>
          </ac:grpSpMkLst>
        </pc:grpChg>
        <pc:grpChg chg="add del mod">
          <ac:chgData name="Amal R Babu" userId="3a292d0a-112b-4bc3-bf38-7771656893d2" providerId="ADAL" clId="{B3743D89-D907-4916-AD93-2111ECC8BB20}" dt="2022-06-09T12:28:26.603" v="1403" actId="165"/>
          <ac:grpSpMkLst>
            <pc:docMk/>
            <pc:sldMk cId="632455930" sldId="257"/>
            <ac:grpSpMk id="24" creationId="{3E413758-A4F6-1342-DCC8-9A0B5E7372DB}"/>
          </ac:grpSpMkLst>
        </pc:grpChg>
        <pc:grpChg chg="add del mod">
          <ac:chgData name="Amal R Babu" userId="3a292d0a-112b-4bc3-bf38-7771656893d2" providerId="ADAL" clId="{B3743D89-D907-4916-AD93-2111ECC8BB20}" dt="2022-06-09T12:28:26.603" v="1403" actId="165"/>
          <ac:grpSpMkLst>
            <pc:docMk/>
            <pc:sldMk cId="632455930" sldId="257"/>
            <ac:grpSpMk id="25" creationId="{5F0E6D64-B5C4-41FA-F244-AD09E1E05EB4}"/>
          </ac:grpSpMkLst>
        </pc:grpChg>
        <pc:picChg chg="add mod">
          <ac:chgData name="Amal R Babu" userId="3a292d0a-112b-4bc3-bf38-7771656893d2" providerId="ADAL" clId="{B3743D89-D907-4916-AD93-2111ECC8BB20}" dt="2022-06-09T09:04:47.336" v="254" actId="1076"/>
          <ac:picMkLst>
            <pc:docMk/>
            <pc:sldMk cId="632455930" sldId="257"/>
            <ac:picMk id="4" creationId="{0C6A192C-164A-3E94-AE75-9A3B081EB07A}"/>
          </ac:picMkLst>
        </pc:picChg>
        <pc:picChg chg="add mod">
          <ac:chgData name="Amal R Babu" userId="3a292d0a-112b-4bc3-bf38-7771656893d2" providerId="ADAL" clId="{B3743D89-D907-4916-AD93-2111ECC8BB20}" dt="2022-06-09T09:49:53.908" v="411" actId="1076"/>
          <ac:picMkLst>
            <pc:docMk/>
            <pc:sldMk cId="632455930" sldId="257"/>
            <ac:picMk id="16" creationId="{64D3E00B-3621-AE13-1503-05D004A4F611}"/>
          </ac:picMkLst>
        </pc:picChg>
        <pc:picChg chg="add mod">
          <ac:chgData name="Amal R Babu" userId="3a292d0a-112b-4bc3-bf38-7771656893d2" providerId="ADAL" clId="{B3743D89-D907-4916-AD93-2111ECC8BB20}" dt="2022-06-09T09:50:16.639" v="415" actId="1076"/>
          <ac:picMkLst>
            <pc:docMk/>
            <pc:sldMk cId="632455930" sldId="257"/>
            <ac:picMk id="18" creationId="{7A72E838-65E6-F52E-53F4-A8BD2B5C98FA}"/>
          </ac:picMkLst>
        </pc:picChg>
        <pc:picChg chg="add del mod">
          <ac:chgData name="Amal R Babu" userId="3a292d0a-112b-4bc3-bf38-7771656893d2" providerId="ADAL" clId="{B3743D89-D907-4916-AD93-2111ECC8BB20}" dt="2022-06-09T09:42:24.821" v="391" actId="478"/>
          <ac:picMkLst>
            <pc:docMk/>
            <pc:sldMk cId="632455930" sldId="257"/>
            <ac:picMk id="20" creationId="{AFD5C32C-985B-91F1-9CBB-F5D571E05485}"/>
          </ac:picMkLst>
        </pc:picChg>
        <pc:picChg chg="add mod">
          <ac:chgData name="Amal R Babu" userId="3a292d0a-112b-4bc3-bf38-7771656893d2" providerId="ADAL" clId="{B3743D89-D907-4916-AD93-2111ECC8BB20}" dt="2022-06-09T09:49:35.630" v="407" actId="1076"/>
          <ac:picMkLst>
            <pc:docMk/>
            <pc:sldMk cId="632455930" sldId="257"/>
            <ac:picMk id="22" creationId="{3C8490A1-339E-3923-D7C8-543BFE6B2082}"/>
          </ac:picMkLst>
        </pc:picChg>
      </pc:sldChg>
      <pc:sldChg chg="addSp delSp modSp new mod ord setBg modClrScheme chgLayout">
        <pc:chgData name="Amal R Babu" userId="3a292d0a-112b-4bc3-bf38-7771656893d2" providerId="ADAL" clId="{B3743D89-D907-4916-AD93-2111ECC8BB20}" dt="2022-06-09T10:32:11.103" v="788" actId="700"/>
        <pc:sldMkLst>
          <pc:docMk/>
          <pc:sldMk cId="4178876000" sldId="258"/>
        </pc:sldMkLst>
        <pc:spChg chg="add mod">
          <ac:chgData name="Amal R Babu" userId="3a292d0a-112b-4bc3-bf38-7771656893d2" providerId="ADAL" clId="{B3743D89-D907-4916-AD93-2111ECC8BB20}" dt="2022-06-09T10:24:54.378" v="696" actId="207"/>
          <ac:spMkLst>
            <pc:docMk/>
            <pc:sldMk cId="4178876000" sldId="258"/>
            <ac:spMk id="2" creationId="{C45763FD-A214-4798-3B53-906B56F61EDE}"/>
          </ac:spMkLst>
        </pc:spChg>
        <pc:spChg chg="add mod topLvl">
          <ac:chgData name="Amal R Babu" userId="3a292d0a-112b-4bc3-bf38-7771656893d2" providerId="ADAL" clId="{B3743D89-D907-4916-AD93-2111ECC8BB20}" dt="2022-06-09T10:27:58.125" v="738" actId="207"/>
          <ac:spMkLst>
            <pc:docMk/>
            <pc:sldMk cId="4178876000" sldId="258"/>
            <ac:spMk id="3" creationId="{4379C490-7CBD-8461-A267-25C74A019B79}"/>
          </ac:spMkLst>
        </pc:spChg>
        <pc:spChg chg="add del mod topLvl">
          <ac:chgData name="Amal R Babu" userId="3a292d0a-112b-4bc3-bf38-7771656893d2" providerId="ADAL" clId="{B3743D89-D907-4916-AD93-2111ECC8BB20}" dt="2022-06-09T10:29:29.990" v="755" actId="12789"/>
          <ac:spMkLst>
            <pc:docMk/>
            <pc:sldMk cId="4178876000" sldId="258"/>
            <ac:spMk id="4" creationId="{874D9A5B-AD45-0C14-B4F2-5522BDA9AB63}"/>
          </ac:spMkLst>
        </pc:spChg>
        <pc:spChg chg="add del mod">
          <ac:chgData name="Amal R Babu" userId="3a292d0a-112b-4bc3-bf38-7771656893d2" providerId="ADAL" clId="{B3743D89-D907-4916-AD93-2111ECC8BB20}" dt="2022-06-09T09:53:50.954" v="472"/>
          <ac:spMkLst>
            <pc:docMk/>
            <pc:sldMk cId="4178876000" sldId="258"/>
            <ac:spMk id="6" creationId="{68AF8792-5A7C-4A59-85F1-24C325ADDBCB}"/>
          </ac:spMkLst>
        </pc:spChg>
        <pc:spChg chg="add mod">
          <ac:chgData name="Amal R Babu" userId="3a292d0a-112b-4bc3-bf38-7771656893d2" providerId="ADAL" clId="{B3743D89-D907-4916-AD93-2111ECC8BB20}" dt="2022-06-09T10:28:05.460" v="739" actId="207"/>
          <ac:spMkLst>
            <pc:docMk/>
            <pc:sldMk cId="4178876000" sldId="258"/>
            <ac:spMk id="7" creationId="{331C760E-F8AF-6172-B3FD-F82413F0B008}"/>
          </ac:spMkLst>
        </pc:spChg>
        <pc:spChg chg="add mod">
          <ac:chgData name="Amal R Babu" userId="3a292d0a-112b-4bc3-bf38-7771656893d2" providerId="ADAL" clId="{B3743D89-D907-4916-AD93-2111ECC8BB20}" dt="2022-06-09T09:54:55.826" v="492" actId="571"/>
          <ac:spMkLst>
            <pc:docMk/>
            <pc:sldMk cId="4178876000" sldId="258"/>
            <ac:spMk id="8" creationId="{C67186E2-7106-4DA2-8696-D80B1B520C15}"/>
          </ac:spMkLst>
        </pc:spChg>
        <pc:spChg chg="add mod">
          <ac:chgData name="Amal R Babu" userId="3a292d0a-112b-4bc3-bf38-7771656893d2" providerId="ADAL" clId="{B3743D89-D907-4916-AD93-2111ECC8BB20}" dt="2022-06-09T09:54:55.826" v="492" actId="571"/>
          <ac:spMkLst>
            <pc:docMk/>
            <pc:sldMk cId="4178876000" sldId="258"/>
            <ac:spMk id="9" creationId="{BFDCAC49-2BF8-B50F-B45C-DAFA5F1FAD87}"/>
          </ac:spMkLst>
        </pc:spChg>
        <pc:spChg chg="add mod">
          <ac:chgData name="Amal R Babu" userId="3a292d0a-112b-4bc3-bf38-7771656893d2" providerId="ADAL" clId="{B3743D89-D907-4916-AD93-2111ECC8BB20}" dt="2022-06-09T09:54:55.826" v="492" actId="571"/>
          <ac:spMkLst>
            <pc:docMk/>
            <pc:sldMk cId="4178876000" sldId="258"/>
            <ac:spMk id="10" creationId="{23D05230-05D4-4D9D-2B11-0144DF94CFD0}"/>
          </ac:spMkLst>
        </pc:spChg>
        <pc:spChg chg="add mod">
          <ac:chgData name="Amal R Babu" userId="3a292d0a-112b-4bc3-bf38-7771656893d2" providerId="ADAL" clId="{B3743D89-D907-4916-AD93-2111ECC8BB20}" dt="2022-06-09T10:27:58.125" v="738" actId="207"/>
          <ac:spMkLst>
            <pc:docMk/>
            <pc:sldMk cId="4178876000" sldId="258"/>
            <ac:spMk id="11" creationId="{87628BC5-5D74-FA25-DFC5-88DE4B450592}"/>
          </ac:spMkLst>
        </pc:spChg>
        <pc:spChg chg="add mod">
          <ac:chgData name="Amal R Babu" userId="3a292d0a-112b-4bc3-bf38-7771656893d2" providerId="ADAL" clId="{B3743D89-D907-4916-AD93-2111ECC8BB20}" dt="2022-06-09T10:28:17.044" v="740" actId="207"/>
          <ac:spMkLst>
            <pc:docMk/>
            <pc:sldMk cId="4178876000" sldId="258"/>
            <ac:spMk id="12" creationId="{3F2D50DD-1F26-5A48-F898-A574DD6EFF6B}"/>
          </ac:spMkLst>
        </pc:spChg>
        <pc:spChg chg="add mod">
          <ac:chgData name="Amal R Babu" userId="3a292d0a-112b-4bc3-bf38-7771656893d2" providerId="ADAL" clId="{B3743D89-D907-4916-AD93-2111ECC8BB20}" dt="2022-06-09T10:28:05.460" v="739" actId="207"/>
          <ac:spMkLst>
            <pc:docMk/>
            <pc:sldMk cId="4178876000" sldId="258"/>
            <ac:spMk id="13" creationId="{0C99BF77-6D9F-2CF8-B0BD-7CA46796146C}"/>
          </ac:spMkLst>
        </pc:spChg>
        <pc:spChg chg="add mod">
          <ac:chgData name="Amal R Babu" userId="3a292d0a-112b-4bc3-bf38-7771656893d2" providerId="ADAL" clId="{B3743D89-D907-4916-AD93-2111ECC8BB20}" dt="2022-06-09T10:27:58.125" v="738" actId="207"/>
          <ac:spMkLst>
            <pc:docMk/>
            <pc:sldMk cId="4178876000" sldId="258"/>
            <ac:spMk id="14" creationId="{426B8E02-EFAB-8C49-1B89-34C1E044F0CE}"/>
          </ac:spMkLst>
        </pc:spChg>
        <pc:spChg chg="add mod">
          <ac:chgData name="Amal R Babu" userId="3a292d0a-112b-4bc3-bf38-7771656893d2" providerId="ADAL" clId="{B3743D89-D907-4916-AD93-2111ECC8BB20}" dt="2022-06-09T10:28:17.044" v="740" actId="207"/>
          <ac:spMkLst>
            <pc:docMk/>
            <pc:sldMk cId="4178876000" sldId="258"/>
            <ac:spMk id="15" creationId="{8D1F2503-6D28-166A-9C84-BC01EFFE3277}"/>
          </ac:spMkLst>
        </pc:spChg>
        <pc:spChg chg="add mod">
          <ac:chgData name="Amal R Babu" userId="3a292d0a-112b-4bc3-bf38-7771656893d2" providerId="ADAL" clId="{B3743D89-D907-4916-AD93-2111ECC8BB20}" dt="2022-06-09T10:28:05.460" v="739" actId="207"/>
          <ac:spMkLst>
            <pc:docMk/>
            <pc:sldMk cId="4178876000" sldId="258"/>
            <ac:spMk id="16" creationId="{DE8ED344-4113-EB64-5659-E1041632BFB2}"/>
          </ac:spMkLst>
        </pc:spChg>
        <pc:spChg chg="add mod">
          <ac:chgData name="Amal R Babu" userId="3a292d0a-112b-4bc3-bf38-7771656893d2" providerId="ADAL" clId="{B3743D89-D907-4916-AD93-2111ECC8BB20}" dt="2022-06-09T10:27:58.125" v="738" actId="207"/>
          <ac:spMkLst>
            <pc:docMk/>
            <pc:sldMk cId="4178876000" sldId="258"/>
            <ac:spMk id="17" creationId="{E984F6FD-40CF-24A6-10EB-C7BB5379A48C}"/>
          </ac:spMkLst>
        </pc:spChg>
        <pc:spChg chg="add mod">
          <ac:chgData name="Amal R Babu" userId="3a292d0a-112b-4bc3-bf38-7771656893d2" providerId="ADAL" clId="{B3743D89-D907-4916-AD93-2111ECC8BB20}" dt="2022-06-09T10:28:17.044" v="740" actId="207"/>
          <ac:spMkLst>
            <pc:docMk/>
            <pc:sldMk cId="4178876000" sldId="258"/>
            <ac:spMk id="18" creationId="{04E855CD-4FB6-B824-48C6-C16A6C86C92B}"/>
          </ac:spMkLst>
        </pc:spChg>
        <pc:spChg chg="add mod">
          <ac:chgData name="Amal R Babu" userId="3a292d0a-112b-4bc3-bf38-7771656893d2" providerId="ADAL" clId="{B3743D89-D907-4916-AD93-2111ECC8BB20}" dt="2022-06-09T10:28:05.460" v="739" actId="207"/>
          <ac:spMkLst>
            <pc:docMk/>
            <pc:sldMk cId="4178876000" sldId="258"/>
            <ac:spMk id="19" creationId="{08E605EB-8B28-0386-4203-72B316B6BE12}"/>
          </ac:spMkLst>
        </pc:spChg>
        <pc:spChg chg="add mod">
          <ac:chgData name="Amal R Babu" userId="3a292d0a-112b-4bc3-bf38-7771656893d2" providerId="ADAL" clId="{B3743D89-D907-4916-AD93-2111ECC8BB20}" dt="2022-06-09T10:27:58.125" v="738" actId="207"/>
          <ac:spMkLst>
            <pc:docMk/>
            <pc:sldMk cId="4178876000" sldId="258"/>
            <ac:spMk id="20" creationId="{5FEE7B99-D8FF-6A71-0167-CE618132AEFB}"/>
          </ac:spMkLst>
        </pc:spChg>
        <pc:spChg chg="add mod">
          <ac:chgData name="Amal R Babu" userId="3a292d0a-112b-4bc3-bf38-7771656893d2" providerId="ADAL" clId="{B3743D89-D907-4916-AD93-2111ECC8BB20}" dt="2022-06-09T10:28:17.044" v="740" actId="207"/>
          <ac:spMkLst>
            <pc:docMk/>
            <pc:sldMk cId="4178876000" sldId="258"/>
            <ac:spMk id="21" creationId="{A3DDB997-2369-9FEA-06DE-2E1CB39E7E2F}"/>
          </ac:spMkLst>
        </pc:spChg>
        <pc:spChg chg="add mod">
          <ac:chgData name="Amal R Babu" userId="3a292d0a-112b-4bc3-bf38-7771656893d2" providerId="ADAL" clId="{B3743D89-D907-4916-AD93-2111ECC8BB20}" dt="2022-06-09T10:28:05.460" v="739" actId="207"/>
          <ac:spMkLst>
            <pc:docMk/>
            <pc:sldMk cId="4178876000" sldId="258"/>
            <ac:spMk id="22" creationId="{D91B5DD8-B833-8FFB-A262-C7553988E33C}"/>
          </ac:spMkLst>
        </pc:spChg>
        <pc:spChg chg="add mod">
          <ac:chgData name="Amal R Babu" userId="3a292d0a-112b-4bc3-bf38-7771656893d2" providerId="ADAL" clId="{B3743D89-D907-4916-AD93-2111ECC8BB20}" dt="2022-06-09T10:27:58.125" v="738" actId="207"/>
          <ac:spMkLst>
            <pc:docMk/>
            <pc:sldMk cId="4178876000" sldId="258"/>
            <ac:spMk id="23" creationId="{F06B04AC-EDEA-DF8A-E816-F16AF9A02EFF}"/>
          </ac:spMkLst>
        </pc:spChg>
        <pc:spChg chg="add mod">
          <ac:chgData name="Amal R Babu" userId="3a292d0a-112b-4bc3-bf38-7771656893d2" providerId="ADAL" clId="{B3743D89-D907-4916-AD93-2111ECC8BB20}" dt="2022-06-09T10:28:17.044" v="740" actId="207"/>
          <ac:spMkLst>
            <pc:docMk/>
            <pc:sldMk cId="4178876000" sldId="258"/>
            <ac:spMk id="24" creationId="{7E47DA68-770D-3330-EE63-0DAFBFE5E857}"/>
          </ac:spMkLst>
        </pc:spChg>
        <pc:spChg chg="add mod">
          <ac:chgData name="Amal R Babu" userId="3a292d0a-112b-4bc3-bf38-7771656893d2" providerId="ADAL" clId="{B3743D89-D907-4916-AD93-2111ECC8BB20}" dt="2022-06-09T10:28:05.460" v="739" actId="207"/>
          <ac:spMkLst>
            <pc:docMk/>
            <pc:sldMk cId="4178876000" sldId="258"/>
            <ac:spMk id="25" creationId="{087CF1AA-2781-ED46-365C-5FC577233ED9}"/>
          </ac:spMkLst>
        </pc:spChg>
        <pc:spChg chg="add mod">
          <ac:chgData name="Amal R Babu" userId="3a292d0a-112b-4bc3-bf38-7771656893d2" providerId="ADAL" clId="{B3743D89-D907-4916-AD93-2111ECC8BB20}" dt="2022-06-09T10:29:29.990" v="755" actId="12789"/>
          <ac:spMkLst>
            <pc:docMk/>
            <pc:sldMk cId="4178876000" sldId="258"/>
            <ac:spMk id="26" creationId="{44754D78-2ABF-A8D7-C498-BCCB4772F97D}"/>
          </ac:spMkLst>
        </pc:spChg>
        <pc:spChg chg="add mod">
          <ac:chgData name="Amal R Babu" userId="3a292d0a-112b-4bc3-bf38-7771656893d2" providerId="ADAL" clId="{B3743D89-D907-4916-AD93-2111ECC8BB20}" dt="2022-06-09T10:29:03.579" v="751"/>
          <ac:spMkLst>
            <pc:docMk/>
            <pc:sldMk cId="4178876000" sldId="258"/>
            <ac:spMk id="27" creationId="{F09F64C3-BE93-1819-2BB7-DB82CC777F92}"/>
          </ac:spMkLst>
        </pc:spChg>
        <pc:spChg chg="add mod">
          <ac:chgData name="Amal R Babu" userId="3a292d0a-112b-4bc3-bf38-7771656893d2" providerId="ADAL" clId="{B3743D89-D907-4916-AD93-2111ECC8BB20}" dt="2022-06-09T10:29:03.579" v="751"/>
          <ac:spMkLst>
            <pc:docMk/>
            <pc:sldMk cId="4178876000" sldId="258"/>
            <ac:spMk id="28" creationId="{F6E7DC82-2B0E-2A6D-1A05-B97AFE53F1B8}"/>
          </ac:spMkLst>
        </pc:spChg>
        <pc:spChg chg="add mod">
          <ac:chgData name="Amal R Babu" userId="3a292d0a-112b-4bc3-bf38-7771656893d2" providerId="ADAL" clId="{B3743D89-D907-4916-AD93-2111ECC8BB20}" dt="2022-06-09T10:29:03.579" v="751"/>
          <ac:spMkLst>
            <pc:docMk/>
            <pc:sldMk cId="4178876000" sldId="258"/>
            <ac:spMk id="29" creationId="{1639DE2D-8C52-B154-AF6E-630EE29D4D7D}"/>
          </ac:spMkLst>
        </pc:spChg>
        <pc:spChg chg="add mod">
          <ac:chgData name="Amal R Babu" userId="3a292d0a-112b-4bc3-bf38-7771656893d2" providerId="ADAL" clId="{B3743D89-D907-4916-AD93-2111ECC8BB20}" dt="2022-06-09T10:29:03.579" v="751"/>
          <ac:spMkLst>
            <pc:docMk/>
            <pc:sldMk cId="4178876000" sldId="258"/>
            <ac:spMk id="30" creationId="{D9A71F61-5DA5-9758-41EB-756AFF793F28}"/>
          </ac:spMkLst>
        </pc:spChg>
        <pc:spChg chg="add mod">
          <ac:chgData name="Amal R Babu" userId="3a292d0a-112b-4bc3-bf38-7771656893d2" providerId="ADAL" clId="{B3743D89-D907-4916-AD93-2111ECC8BB20}" dt="2022-06-09T10:29:03.579" v="751"/>
          <ac:spMkLst>
            <pc:docMk/>
            <pc:sldMk cId="4178876000" sldId="258"/>
            <ac:spMk id="31" creationId="{5DF77354-A313-25D0-AA9B-89D472215CE7}"/>
          </ac:spMkLst>
        </pc:spChg>
        <pc:spChg chg="mod topLvl">
          <ac:chgData name="Amal R Babu" userId="3a292d0a-112b-4bc3-bf38-7771656893d2" providerId="ADAL" clId="{B3743D89-D907-4916-AD93-2111ECC8BB20}" dt="2022-06-09T10:25:02.339" v="697" actId="165"/>
          <ac:spMkLst>
            <pc:docMk/>
            <pc:sldMk cId="4178876000" sldId="258"/>
            <ac:spMk id="40" creationId="{D962D94A-BA47-6CD7-FC2A-F6B32CC0B9A3}"/>
          </ac:spMkLst>
        </pc:spChg>
        <pc:spChg chg="mod topLvl">
          <ac:chgData name="Amal R Babu" userId="3a292d0a-112b-4bc3-bf38-7771656893d2" providerId="ADAL" clId="{B3743D89-D907-4916-AD93-2111ECC8BB20}" dt="2022-06-09T10:25:02.339" v="697" actId="165"/>
          <ac:spMkLst>
            <pc:docMk/>
            <pc:sldMk cId="4178876000" sldId="258"/>
            <ac:spMk id="41" creationId="{71B51162-5879-9E9B-0BDE-A75D8B3491C1}"/>
          </ac:spMkLst>
        </pc:spChg>
        <pc:spChg chg="mod topLvl">
          <ac:chgData name="Amal R Babu" userId="3a292d0a-112b-4bc3-bf38-7771656893d2" providerId="ADAL" clId="{B3743D89-D907-4916-AD93-2111ECC8BB20}" dt="2022-06-09T10:25:02.339" v="697" actId="165"/>
          <ac:spMkLst>
            <pc:docMk/>
            <pc:sldMk cId="4178876000" sldId="258"/>
            <ac:spMk id="43" creationId="{8BC060EB-770D-F401-F828-57AA2092C097}"/>
          </ac:spMkLst>
        </pc:spChg>
        <pc:spChg chg="mod topLvl">
          <ac:chgData name="Amal R Babu" userId="3a292d0a-112b-4bc3-bf38-7771656893d2" providerId="ADAL" clId="{B3743D89-D907-4916-AD93-2111ECC8BB20}" dt="2022-06-09T10:25:02.339" v="697" actId="165"/>
          <ac:spMkLst>
            <pc:docMk/>
            <pc:sldMk cId="4178876000" sldId="258"/>
            <ac:spMk id="44" creationId="{2E9297D8-E21B-50D0-E50D-CF416F5C3732}"/>
          </ac:spMkLst>
        </pc:spChg>
        <pc:spChg chg="mod">
          <ac:chgData name="Amal R Babu" userId="3a292d0a-112b-4bc3-bf38-7771656893d2" providerId="ADAL" clId="{B3743D89-D907-4916-AD93-2111ECC8BB20}" dt="2022-06-09T10:25:02.339" v="697" actId="165"/>
          <ac:spMkLst>
            <pc:docMk/>
            <pc:sldMk cId="4178876000" sldId="258"/>
            <ac:spMk id="47" creationId="{F5D07758-1A61-897C-8871-EA81095D91E7}"/>
          </ac:spMkLst>
        </pc:spChg>
        <pc:spChg chg="mod">
          <ac:chgData name="Amal R Babu" userId="3a292d0a-112b-4bc3-bf38-7771656893d2" providerId="ADAL" clId="{B3743D89-D907-4916-AD93-2111ECC8BB20}" dt="2022-06-09T10:25:02.339" v="697" actId="165"/>
          <ac:spMkLst>
            <pc:docMk/>
            <pc:sldMk cId="4178876000" sldId="258"/>
            <ac:spMk id="48" creationId="{FA8FBC7A-640B-B860-83FD-4F903D3BC4D6}"/>
          </ac:spMkLst>
        </pc:spChg>
        <pc:spChg chg="mod">
          <ac:chgData name="Amal R Babu" userId="3a292d0a-112b-4bc3-bf38-7771656893d2" providerId="ADAL" clId="{B3743D89-D907-4916-AD93-2111ECC8BB20}" dt="2022-06-09T10:25:02.339" v="697" actId="165"/>
          <ac:spMkLst>
            <pc:docMk/>
            <pc:sldMk cId="4178876000" sldId="258"/>
            <ac:spMk id="49" creationId="{ACD88F84-B803-9C24-1D39-30FD234D963C}"/>
          </ac:spMkLst>
        </pc:spChg>
        <pc:spChg chg="mod">
          <ac:chgData name="Amal R Babu" userId="3a292d0a-112b-4bc3-bf38-7771656893d2" providerId="ADAL" clId="{B3743D89-D907-4916-AD93-2111ECC8BB20}" dt="2022-06-09T10:25:02.339" v="697" actId="165"/>
          <ac:spMkLst>
            <pc:docMk/>
            <pc:sldMk cId="4178876000" sldId="258"/>
            <ac:spMk id="50" creationId="{855ED5D7-33B7-6987-BA56-E153DD044F1A}"/>
          </ac:spMkLst>
        </pc:spChg>
        <pc:spChg chg="mod">
          <ac:chgData name="Amal R Babu" userId="3a292d0a-112b-4bc3-bf38-7771656893d2" providerId="ADAL" clId="{B3743D89-D907-4916-AD93-2111ECC8BB20}" dt="2022-06-09T10:25:02.339" v="697" actId="165"/>
          <ac:spMkLst>
            <pc:docMk/>
            <pc:sldMk cId="4178876000" sldId="258"/>
            <ac:spMk id="52" creationId="{A1FAF460-1353-A28B-8504-083315B03C86}"/>
          </ac:spMkLst>
        </pc:spChg>
        <pc:spChg chg="mod">
          <ac:chgData name="Amal R Babu" userId="3a292d0a-112b-4bc3-bf38-7771656893d2" providerId="ADAL" clId="{B3743D89-D907-4916-AD93-2111ECC8BB20}" dt="2022-06-09T10:25:02.339" v="697" actId="165"/>
          <ac:spMkLst>
            <pc:docMk/>
            <pc:sldMk cId="4178876000" sldId="258"/>
            <ac:spMk id="53" creationId="{17E42044-E136-84F8-4C49-3A955DC35EEB}"/>
          </ac:spMkLst>
        </pc:spChg>
        <pc:spChg chg="mod">
          <ac:chgData name="Amal R Babu" userId="3a292d0a-112b-4bc3-bf38-7771656893d2" providerId="ADAL" clId="{B3743D89-D907-4916-AD93-2111ECC8BB20}" dt="2022-06-09T10:25:02.339" v="697" actId="165"/>
          <ac:spMkLst>
            <pc:docMk/>
            <pc:sldMk cId="4178876000" sldId="258"/>
            <ac:spMk id="54" creationId="{67F64281-0771-4783-89A2-4A36B1AD7DA1}"/>
          </ac:spMkLst>
        </pc:spChg>
        <pc:spChg chg="mod">
          <ac:chgData name="Amal R Babu" userId="3a292d0a-112b-4bc3-bf38-7771656893d2" providerId="ADAL" clId="{B3743D89-D907-4916-AD93-2111ECC8BB20}" dt="2022-06-09T10:25:02.339" v="697" actId="165"/>
          <ac:spMkLst>
            <pc:docMk/>
            <pc:sldMk cId="4178876000" sldId="258"/>
            <ac:spMk id="55" creationId="{79332233-FFBF-2FA8-854C-DC199B219CE0}"/>
          </ac:spMkLst>
        </pc:spChg>
        <pc:spChg chg="mod">
          <ac:chgData name="Amal R Babu" userId="3a292d0a-112b-4bc3-bf38-7771656893d2" providerId="ADAL" clId="{B3743D89-D907-4916-AD93-2111ECC8BB20}" dt="2022-06-09T10:25:02.339" v="697" actId="165"/>
          <ac:spMkLst>
            <pc:docMk/>
            <pc:sldMk cId="4178876000" sldId="258"/>
            <ac:spMk id="56" creationId="{9EE75D34-4854-8D3B-6B12-9DC5A08B265C}"/>
          </ac:spMkLst>
        </pc:spChg>
        <pc:spChg chg="mod">
          <ac:chgData name="Amal R Babu" userId="3a292d0a-112b-4bc3-bf38-7771656893d2" providerId="ADAL" clId="{B3743D89-D907-4916-AD93-2111ECC8BB20}" dt="2022-06-09T10:25:02.339" v="697" actId="165"/>
          <ac:spMkLst>
            <pc:docMk/>
            <pc:sldMk cId="4178876000" sldId="258"/>
            <ac:spMk id="57" creationId="{FC122BA0-73A0-FBE6-7274-251723020416}"/>
          </ac:spMkLst>
        </pc:spChg>
        <pc:spChg chg="mod topLvl">
          <ac:chgData name="Amal R Babu" userId="3a292d0a-112b-4bc3-bf38-7771656893d2" providerId="ADAL" clId="{B3743D89-D907-4916-AD93-2111ECC8BB20}" dt="2022-06-09T10:25:02.339" v="697" actId="165"/>
          <ac:spMkLst>
            <pc:docMk/>
            <pc:sldMk cId="4178876000" sldId="258"/>
            <ac:spMk id="58" creationId="{6251D60C-BB03-D572-CF65-52EA962A78F3}"/>
          </ac:spMkLst>
        </pc:spChg>
        <pc:spChg chg="mod topLvl">
          <ac:chgData name="Amal R Babu" userId="3a292d0a-112b-4bc3-bf38-7771656893d2" providerId="ADAL" clId="{B3743D89-D907-4916-AD93-2111ECC8BB20}" dt="2022-06-09T10:25:02.339" v="697" actId="165"/>
          <ac:spMkLst>
            <pc:docMk/>
            <pc:sldMk cId="4178876000" sldId="258"/>
            <ac:spMk id="59" creationId="{06177129-C16F-E6A1-9FAD-203145BA7398}"/>
          </ac:spMkLst>
        </pc:spChg>
        <pc:spChg chg="mod topLvl">
          <ac:chgData name="Amal R Babu" userId="3a292d0a-112b-4bc3-bf38-7771656893d2" providerId="ADAL" clId="{B3743D89-D907-4916-AD93-2111ECC8BB20}" dt="2022-06-09T10:25:02.339" v="697" actId="165"/>
          <ac:spMkLst>
            <pc:docMk/>
            <pc:sldMk cId="4178876000" sldId="258"/>
            <ac:spMk id="62" creationId="{9E41760E-FD5E-2797-3E4A-F8F8DF065014}"/>
          </ac:spMkLst>
        </pc:spChg>
        <pc:spChg chg="mod topLvl">
          <ac:chgData name="Amal R Babu" userId="3a292d0a-112b-4bc3-bf38-7771656893d2" providerId="ADAL" clId="{B3743D89-D907-4916-AD93-2111ECC8BB20}" dt="2022-06-09T10:25:02.339" v="697" actId="165"/>
          <ac:spMkLst>
            <pc:docMk/>
            <pc:sldMk cId="4178876000" sldId="258"/>
            <ac:spMk id="63" creationId="{6B36DA79-EC0A-A720-F134-5BCCF3006DF8}"/>
          </ac:spMkLst>
        </pc:spChg>
        <pc:spChg chg="mod topLvl">
          <ac:chgData name="Amal R Babu" userId="3a292d0a-112b-4bc3-bf38-7771656893d2" providerId="ADAL" clId="{B3743D89-D907-4916-AD93-2111ECC8BB20}" dt="2022-06-09T10:25:02.339" v="697" actId="165"/>
          <ac:spMkLst>
            <pc:docMk/>
            <pc:sldMk cId="4178876000" sldId="258"/>
            <ac:spMk id="64" creationId="{F9EA96A2-A0AE-51B1-5F6C-47006ACFE98C}"/>
          </ac:spMkLst>
        </pc:spChg>
        <pc:spChg chg="mod topLvl">
          <ac:chgData name="Amal R Babu" userId="3a292d0a-112b-4bc3-bf38-7771656893d2" providerId="ADAL" clId="{B3743D89-D907-4916-AD93-2111ECC8BB20}" dt="2022-06-09T10:25:02.339" v="697" actId="165"/>
          <ac:spMkLst>
            <pc:docMk/>
            <pc:sldMk cId="4178876000" sldId="258"/>
            <ac:spMk id="65" creationId="{EADF4E6F-6FAF-927C-ED85-46E1A8D99DD3}"/>
          </ac:spMkLst>
        </pc:spChg>
        <pc:spChg chg="mod topLvl">
          <ac:chgData name="Amal R Babu" userId="3a292d0a-112b-4bc3-bf38-7771656893d2" providerId="ADAL" clId="{B3743D89-D907-4916-AD93-2111ECC8BB20}" dt="2022-06-09T10:25:02.339" v="697" actId="165"/>
          <ac:spMkLst>
            <pc:docMk/>
            <pc:sldMk cId="4178876000" sldId="258"/>
            <ac:spMk id="66" creationId="{266E3236-334A-A87E-DA3D-D0B5BFE725A8}"/>
          </ac:spMkLst>
        </pc:spChg>
        <pc:spChg chg="mod">
          <ac:chgData name="Amal R Babu" userId="3a292d0a-112b-4bc3-bf38-7771656893d2" providerId="ADAL" clId="{B3743D89-D907-4916-AD93-2111ECC8BB20}" dt="2022-06-09T10:25:02.339" v="697" actId="165"/>
          <ac:spMkLst>
            <pc:docMk/>
            <pc:sldMk cId="4178876000" sldId="258"/>
            <ac:spMk id="69" creationId="{0BAEDB52-FDD7-4E47-A1BB-A90C66A76818}"/>
          </ac:spMkLst>
        </pc:spChg>
        <pc:spChg chg="mod">
          <ac:chgData name="Amal R Babu" userId="3a292d0a-112b-4bc3-bf38-7771656893d2" providerId="ADAL" clId="{B3743D89-D907-4916-AD93-2111ECC8BB20}" dt="2022-06-09T10:25:02.339" v="697" actId="165"/>
          <ac:spMkLst>
            <pc:docMk/>
            <pc:sldMk cId="4178876000" sldId="258"/>
            <ac:spMk id="70" creationId="{D5D33CFB-9375-30F4-AC88-3387B6C9090C}"/>
          </ac:spMkLst>
        </pc:spChg>
        <pc:spChg chg="mod">
          <ac:chgData name="Amal R Babu" userId="3a292d0a-112b-4bc3-bf38-7771656893d2" providerId="ADAL" clId="{B3743D89-D907-4916-AD93-2111ECC8BB20}" dt="2022-06-09T10:25:02.339" v="697" actId="165"/>
          <ac:spMkLst>
            <pc:docMk/>
            <pc:sldMk cId="4178876000" sldId="258"/>
            <ac:spMk id="72" creationId="{CAAC0E05-069F-85DF-A069-93956BFA7D81}"/>
          </ac:spMkLst>
        </pc:spChg>
        <pc:spChg chg="mod">
          <ac:chgData name="Amal R Babu" userId="3a292d0a-112b-4bc3-bf38-7771656893d2" providerId="ADAL" clId="{B3743D89-D907-4916-AD93-2111ECC8BB20}" dt="2022-06-09T10:25:02.339" v="697" actId="165"/>
          <ac:spMkLst>
            <pc:docMk/>
            <pc:sldMk cId="4178876000" sldId="258"/>
            <ac:spMk id="73" creationId="{680271B1-14EC-2AE4-E12A-B57F56173E10}"/>
          </ac:spMkLst>
        </pc:spChg>
        <pc:spChg chg="mod">
          <ac:chgData name="Amal R Babu" userId="3a292d0a-112b-4bc3-bf38-7771656893d2" providerId="ADAL" clId="{B3743D89-D907-4916-AD93-2111ECC8BB20}" dt="2022-06-09T10:25:02.339" v="697" actId="165"/>
          <ac:spMkLst>
            <pc:docMk/>
            <pc:sldMk cId="4178876000" sldId="258"/>
            <ac:spMk id="75" creationId="{DBFD34BA-668D-93B1-F780-E6C515B17FE6}"/>
          </ac:spMkLst>
        </pc:spChg>
        <pc:spChg chg="mod">
          <ac:chgData name="Amal R Babu" userId="3a292d0a-112b-4bc3-bf38-7771656893d2" providerId="ADAL" clId="{B3743D89-D907-4916-AD93-2111ECC8BB20}" dt="2022-06-09T10:25:02.339" v="697" actId="165"/>
          <ac:spMkLst>
            <pc:docMk/>
            <pc:sldMk cId="4178876000" sldId="258"/>
            <ac:spMk id="76" creationId="{8C3202E6-F405-C5FB-B772-1B700F8011DA}"/>
          </ac:spMkLst>
        </pc:spChg>
        <pc:spChg chg="mod">
          <ac:chgData name="Amal R Babu" userId="3a292d0a-112b-4bc3-bf38-7771656893d2" providerId="ADAL" clId="{B3743D89-D907-4916-AD93-2111ECC8BB20}" dt="2022-06-09T10:25:02.339" v="697" actId="165"/>
          <ac:spMkLst>
            <pc:docMk/>
            <pc:sldMk cId="4178876000" sldId="258"/>
            <ac:spMk id="78" creationId="{A98FE476-BA36-5024-8EE3-91A32DC00621}"/>
          </ac:spMkLst>
        </pc:spChg>
        <pc:spChg chg="mod">
          <ac:chgData name="Amal R Babu" userId="3a292d0a-112b-4bc3-bf38-7771656893d2" providerId="ADAL" clId="{B3743D89-D907-4916-AD93-2111ECC8BB20}" dt="2022-06-09T10:25:02.339" v="697" actId="165"/>
          <ac:spMkLst>
            <pc:docMk/>
            <pc:sldMk cId="4178876000" sldId="258"/>
            <ac:spMk id="79" creationId="{F718B60D-5392-E67D-CDFD-8538D2861B88}"/>
          </ac:spMkLst>
        </pc:spChg>
        <pc:spChg chg="mod">
          <ac:chgData name="Amal R Babu" userId="3a292d0a-112b-4bc3-bf38-7771656893d2" providerId="ADAL" clId="{B3743D89-D907-4916-AD93-2111ECC8BB20}" dt="2022-06-09T10:25:02.339" v="697" actId="165"/>
          <ac:spMkLst>
            <pc:docMk/>
            <pc:sldMk cId="4178876000" sldId="258"/>
            <ac:spMk id="81" creationId="{94297F4D-78C1-3F8F-D3EF-562AB03CC689}"/>
          </ac:spMkLst>
        </pc:spChg>
        <pc:spChg chg="mod">
          <ac:chgData name="Amal R Babu" userId="3a292d0a-112b-4bc3-bf38-7771656893d2" providerId="ADAL" clId="{B3743D89-D907-4916-AD93-2111ECC8BB20}" dt="2022-06-09T10:25:02.339" v="697" actId="165"/>
          <ac:spMkLst>
            <pc:docMk/>
            <pc:sldMk cId="4178876000" sldId="258"/>
            <ac:spMk id="82" creationId="{86FCC8CC-152C-A14F-0B15-79EDDFB01171}"/>
          </ac:spMkLst>
        </pc:spChg>
        <pc:spChg chg="mod">
          <ac:chgData name="Amal R Babu" userId="3a292d0a-112b-4bc3-bf38-7771656893d2" providerId="ADAL" clId="{B3743D89-D907-4916-AD93-2111ECC8BB20}" dt="2022-06-09T10:25:02.339" v="697" actId="165"/>
          <ac:spMkLst>
            <pc:docMk/>
            <pc:sldMk cId="4178876000" sldId="258"/>
            <ac:spMk id="84" creationId="{0E7E40E2-055B-1B93-D1F1-5E21954F6BFA}"/>
          </ac:spMkLst>
        </pc:spChg>
        <pc:spChg chg="mod">
          <ac:chgData name="Amal R Babu" userId="3a292d0a-112b-4bc3-bf38-7771656893d2" providerId="ADAL" clId="{B3743D89-D907-4916-AD93-2111ECC8BB20}" dt="2022-06-09T10:25:02.339" v="697" actId="165"/>
          <ac:spMkLst>
            <pc:docMk/>
            <pc:sldMk cId="4178876000" sldId="258"/>
            <ac:spMk id="85" creationId="{A31DBBBE-A0BF-C6E7-3B97-D2C3457305D6}"/>
          </ac:spMkLst>
        </pc:spChg>
        <pc:spChg chg="mod">
          <ac:chgData name="Amal R Babu" userId="3a292d0a-112b-4bc3-bf38-7771656893d2" providerId="ADAL" clId="{B3743D89-D907-4916-AD93-2111ECC8BB20}" dt="2022-06-09T10:25:02.339" v="697" actId="165"/>
          <ac:spMkLst>
            <pc:docMk/>
            <pc:sldMk cId="4178876000" sldId="258"/>
            <ac:spMk id="87" creationId="{39E6F3DA-ADE8-9BF6-24F4-9549A243AB34}"/>
          </ac:spMkLst>
        </pc:spChg>
        <pc:spChg chg="mod">
          <ac:chgData name="Amal R Babu" userId="3a292d0a-112b-4bc3-bf38-7771656893d2" providerId="ADAL" clId="{B3743D89-D907-4916-AD93-2111ECC8BB20}" dt="2022-06-09T10:25:02.339" v="697" actId="165"/>
          <ac:spMkLst>
            <pc:docMk/>
            <pc:sldMk cId="4178876000" sldId="258"/>
            <ac:spMk id="88" creationId="{96D5515F-AC5E-E969-8FA9-1D551EA6F3E4}"/>
          </ac:spMkLst>
        </pc:spChg>
        <pc:spChg chg="mod">
          <ac:chgData name="Amal R Babu" userId="3a292d0a-112b-4bc3-bf38-7771656893d2" providerId="ADAL" clId="{B3743D89-D907-4916-AD93-2111ECC8BB20}" dt="2022-06-09T10:25:02.339" v="697" actId="165"/>
          <ac:spMkLst>
            <pc:docMk/>
            <pc:sldMk cId="4178876000" sldId="258"/>
            <ac:spMk id="90" creationId="{FA12D9C4-F75B-8E01-70AC-B9A6FE05CF3C}"/>
          </ac:spMkLst>
        </pc:spChg>
        <pc:spChg chg="mod">
          <ac:chgData name="Amal R Babu" userId="3a292d0a-112b-4bc3-bf38-7771656893d2" providerId="ADAL" clId="{B3743D89-D907-4916-AD93-2111ECC8BB20}" dt="2022-06-09T10:25:02.339" v="697" actId="165"/>
          <ac:spMkLst>
            <pc:docMk/>
            <pc:sldMk cId="4178876000" sldId="258"/>
            <ac:spMk id="91" creationId="{EC69C405-884D-DF0F-ECA8-B1EFB228276F}"/>
          </ac:spMkLst>
        </pc:spChg>
        <pc:spChg chg="mod">
          <ac:chgData name="Amal R Babu" userId="3a292d0a-112b-4bc3-bf38-7771656893d2" providerId="ADAL" clId="{B3743D89-D907-4916-AD93-2111ECC8BB20}" dt="2022-06-09T10:25:02.339" v="697" actId="165"/>
          <ac:spMkLst>
            <pc:docMk/>
            <pc:sldMk cId="4178876000" sldId="258"/>
            <ac:spMk id="93" creationId="{FD5E6907-ECC7-B292-891A-A01B4D6AD259}"/>
          </ac:spMkLst>
        </pc:spChg>
        <pc:spChg chg="mod">
          <ac:chgData name="Amal R Babu" userId="3a292d0a-112b-4bc3-bf38-7771656893d2" providerId="ADAL" clId="{B3743D89-D907-4916-AD93-2111ECC8BB20}" dt="2022-06-09T10:25:02.339" v="697" actId="165"/>
          <ac:spMkLst>
            <pc:docMk/>
            <pc:sldMk cId="4178876000" sldId="258"/>
            <ac:spMk id="94" creationId="{4E6994A7-58DD-9989-2872-1CBD170868D1}"/>
          </ac:spMkLst>
        </pc:spChg>
        <pc:spChg chg="mod">
          <ac:chgData name="Amal R Babu" userId="3a292d0a-112b-4bc3-bf38-7771656893d2" providerId="ADAL" clId="{B3743D89-D907-4916-AD93-2111ECC8BB20}" dt="2022-06-09T10:25:02.339" v="697" actId="165"/>
          <ac:spMkLst>
            <pc:docMk/>
            <pc:sldMk cId="4178876000" sldId="258"/>
            <ac:spMk id="96" creationId="{A5A3BD59-50C3-A107-A88B-929D640E867C}"/>
          </ac:spMkLst>
        </pc:spChg>
        <pc:spChg chg="mod">
          <ac:chgData name="Amal R Babu" userId="3a292d0a-112b-4bc3-bf38-7771656893d2" providerId="ADAL" clId="{B3743D89-D907-4916-AD93-2111ECC8BB20}" dt="2022-06-09T10:25:02.339" v="697" actId="165"/>
          <ac:spMkLst>
            <pc:docMk/>
            <pc:sldMk cId="4178876000" sldId="258"/>
            <ac:spMk id="97" creationId="{B104F9C5-9668-C66D-C9D2-558B20BA0808}"/>
          </ac:spMkLst>
        </pc:spChg>
        <pc:spChg chg="mod">
          <ac:chgData name="Amal R Babu" userId="3a292d0a-112b-4bc3-bf38-7771656893d2" providerId="ADAL" clId="{B3743D89-D907-4916-AD93-2111ECC8BB20}" dt="2022-06-09T10:25:02.339" v="697" actId="165"/>
          <ac:spMkLst>
            <pc:docMk/>
            <pc:sldMk cId="4178876000" sldId="258"/>
            <ac:spMk id="99" creationId="{0BEB0319-9B71-6171-7CED-F827CFE8B571}"/>
          </ac:spMkLst>
        </pc:spChg>
        <pc:spChg chg="mod">
          <ac:chgData name="Amal R Babu" userId="3a292d0a-112b-4bc3-bf38-7771656893d2" providerId="ADAL" clId="{B3743D89-D907-4916-AD93-2111ECC8BB20}" dt="2022-06-09T10:25:02.339" v="697" actId="165"/>
          <ac:spMkLst>
            <pc:docMk/>
            <pc:sldMk cId="4178876000" sldId="258"/>
            <ac:spMk id="100" creationId="{91A43E38-8A0B-052E-B6B6-34C78AB432A1}"/>
          </ac:spMkLst>
        </pc:spChg>
        <pc:spChg chg="mod">
          <ac:chgData name="Amal R Babu" userId="3a292d0a-112b-4bc3-bf38-7771656893d2" providerId="ADAL" clId="{B3743D89-D907-4916-AD93-2111ECC8BB20}" dt="2022-06-09T10:25:02.339" v="697" actId="165"/>
          <ac:spMkLst>
            <pc:docMk/>
            <pc:sldMk cId="4178876000" sldId="258"/>
            <ac:spMk id="102" creationId="{41148D7D-F5AC-2F1C-2BB5-1D152D5D8F31}"/>
          </ac:spMkLst>
        </pc:spChg>
        <pc:spChg chg="mod">
          <ac:chgData name="Amal R Babu" userId="3a292d0a-112b-4bc3-bf38-7771656893d2" providerId="ADAL" clId="{B3743D89-D907-4916-AD93-2111ECC8BB20}" dt="2022-06-09T10:25:02.339" v="697" actId="165"/>
          <ac:spMkLst>
            <pc:docMk/>
            <pc:sldMk cId="4178876000" sldId="258"/>
            <ac:spMk id="103" creationId="{CBF06262-097B-E4F8-FA28-BD8C42302718}"/>
          </ac:spMkLst>
        </pc:spChg>
        <pc:spChg chg="mod">
          <ac:chgData name="Amal R Babu" userId="3a292d0a-112b-4bc3-bf38-7771656893d2" providerId="ADAL" clId="{B3743D89-D907-4916-AD93-2111ECC8BB20}" dt="2022-06-09T10:25:02.339" v="697" actId="165"/>
          <ac:spMkLst>
            <pc:docMk/>
            <pc:sldMk cId="4178876000" sldId="258"/>
            <ac:spMk id="105" creationId="{581469CE-6C58-77A3-032D-4D89534E8E26}"/>
          </ac:spMkLst>
        </pc:spChg>
        <pc:spChg chg="mod">
          <ac:chgData name="Amal R Babu" userId="3a292d0a-112b-4bc3-bf38-7771656893d2" providerId="ADAL" clId="{B3743D89-D907-4916-AD93-2111ECC8BB20}" dt="2022-06-09T10:25:02.339" v="697" actId="165"/>
          <ac:spMkLst>
            <pc:docMk/>
            <pc:sldMk cId="4178876000" sldId="258"/>
            <ac:spMk id="106" creationId="{0BE216B7-7EB0-EAB0-FFFC-B2B780EECA6E}"/>
          </ac:spMkLst>
        </pc:spChg>
        <pc:spChg chg="mod">
          <ac:chgData name="Amal R Babu" userId="3a292d0a-112b-4bc3-bf38-7771656893d2" providerId="ADAL" clId="{B3743D89-D907-4916-AD93-2111ECC8BB20}" dt="2022-06-09T10:25:02.339" v="697" actId="165"/>
          <ac:spMkLst>
            <pc:docMk/>
            <pc:sldMk cId="4178876000" sldId="258"/>
            <ac:spMk id="108" creationId="{F3E80C36-89F6-FAAC-E24A-0F797B51D820}"/>
          </ac:spMkLst>
        </pc:spChg>
        <pc:spChg chg="mod">
          <ac:chgData name="Amal R Babu" userId="3a292d0a-112b-4bc3-bf38-7771656893d2" providerId="ADAL" clId="{B3743D89-D907-4916-AD93-2111ECC8BB20}" dt="2022-06-09T10:25:02.339" v="697" actId="165"/>
          <ac:spMkLst>
            <pc:docMk/>
            <pc:sldMk cId="4178876000" sldId="258"/>
            <ac:spMk id="109" creationId="{3C6CBBE4-BB40-429B-33DF-ECB3292824A7}"/>
          </ac:spMkLst>
        </pc:spChg>
        <pc:spChg chg="mod">
          <ac:chgData name="Amal R Babu" userId="3a292d0a-112b-4bc3-bf38-7771656893d2" providerId="ADAL" clId="{B3743D89-D907-4916-AD93-2111ECC8BB20}" dt="2022-06-09T10:25:02.339" v="697" actId="165"/>
          <ac:spMkLst>
            <pc:docMk/>
            <pc:sldMk cId="4178876000" sldId="258"/>
            <ac:spMk id="111" creationId="{12DD2E06-14F0-79BD-F112-3E6BC0504D9F}"/>
          </ac:spMkLst>
        </pc:spChg>
        <pc:spChg chg="mod">
          <ac:chgData name="Amal R Babu" userId="3a292d0a-112b-4bc3-bf38-7771656893d2" providerId="ADAL" clId="{B3743D89-D907-4916-AD93-2111ECC8BB20}" dt="2022-06-09T10:25:02.339" v="697" actId="165"/>
          <ac:spMkLst>
            <pc:docMk/>
            <pc:sldMk cId="4178876000" sldId="258"/>
            <ac:spMk id="112" creationId="{6FD62873-76E8-156B-9850-CBF7B0B0F326}"/>
          </ac:spMkLst>
        </pc:spChg>
        <pc:spChg chg="mod">
          <ac:chgData name="Amal R Babu" userId="3a292d0a-112b-4bc3-bf38-7771656893d2" providerId="ADAL" clId="{B3743D89-D907-4916-AD93-2111ECC8BB20}" dt="2022-06-09T10:25:02.339" v="697" actId="165"/>
          <ac:spMkLst>
            <pc:docMk/>
            <pc:sldMk cId="4178876000" sldId="258"/>
            <ac:spMk id="114" creationId="{58DCD86E-AFA3-9A30-2779-BE9A0FD68745}"/>
          </ac:spMkLst>
        </pc:spChg>
        <pc:spChg chg="mod">
          <ac:chgData name="Amal R Babu" userId="3a292d0a-112b-4bc3-bf38-7771656893d2" providerId="ADAL" clId="{B3743D89-D907-4916-AD93-2111ECC8BB20}" dt="2022-06-09T10:25:02.339" v="697" actId="165"/>
          <ac:spMkLst>
            <pc:docMk/>
            <pc:sldMk cId="4178876000" sldId="258"/>
            <ac:spMk id="115" creationId="{D150A70D-3D10-8D9D-948C-D4FBB1EF7500}"/>
          </ac:spMkLst>
        </pc:spChg>
        <pc:spChg chg="mod">
          <ac:chgData name="Amal R Babu" userId="3a292d0a-112b-4bc3-bf38-7771656893d2" providerId="ADAL" clId="{B3743D89-D907-4916-AD93-2111ECC8BB20}" dt="2022-06-09T10:25:02.339" v="697" actId="165"/>
          <ac:spMkLst>
            <pc:docMk/>
            <pc:sldMk cId="4178876000" sldId="258"/>
            <ac:spMk id="117" creationId="{E3D9BFEE-5638-CE4C-B5D0-79D16BB29A80}"/>
          </ac:spMkLst>
        </pc:spChg>
        <pc:spChg chg="mod">
          <ac:chgData name="Amal R Babu" userId="3a292d0a-112b-4bc3-bf38-7771656893d2" providerId="ADAL" clId="{B3743D89-D907-4916-AD93-2111ECC8BB20}" dt="2022-06-09T10:25:02.339" v="697" actId="165"/>
          <ac:spMkLst>
            <pc:docMk/>
            <pc:sldMk cId="4178876000" sldId="258"/>
            <ac:spMk id="118" creationId="{AB95B416-323F-EDFE-CCB3-3D534095C51C}"/>
          </ac:spMkLst>
        </pc:spChg>
        <pc:spChg chg="mod">
          <ac:chgData name="Amal R Babu" userId="3a292d0a-112b-4bc3-bf38-7771656893d2" providerId="ADAL" clId="{B3743D89-D907-4916-AD93-2111ECC8BB20}" dt="2022-06-09T10:25:02.339" v="697" actId="165"/>
          <ac:spMkLst>
            <pc:docMk/>
            <pc:sldMk cId="4178876000" sldId="258"/>
            <ac:spMk id="120" creationId="{65056FEF-F15C-70C2-A953-8EFDC713E98E}"/>
          </ac:spMkLst>
        </pc:spChg>
        <pc:spChg chg="mod">
          <ac:chgData name="Amal R Babu" userId="3a292d0a-112b-4bc3-bf38-7771656893d2" providerId="ADAL" clId="{B3743D89-D907-4916-AD93-2111ECC8BB20}" dt="2022-06-09T10:25:02.339" v="697" actId="165"/>
          <ac:spMkLst>
            <pc:docMk/>
            <pc:sldMk cId="4178876000" sldId="258"/>
            <ac:spMk id="121" creationId="{53983B84-08B9-74F8-A395-F44ED50479D3}"/>
          </ac:spMkLst>
        </pc:spChg>
        <pc:spChg chg="mod">
          <ac:chgData name="Amal R Babu" userId="3a292d0a-112b-4bc3-bf38-7771656893d2" providerId="ADAL" clId="{B3743D89-D907-4916-AD93-2111ECC8BB20}" dt="2022-06-09T10:25:02.339" v="697" actId="165"/>
          <ac:spMkLst>
            <pc:docMk/>
            <pc:sldMk cId="4178876000" sldId="258"/>
            <ac:spMk id="123" creationId="{558AA413-562B-8C18-60AE-9E9190CBDC7A}"/>
          </ac:spMkLst>
        </pc:spChg>
        <pc:spChg chg="mod">
          <ac:chgData name="Amal R Babu" userId="3a292d0a-112b-4bc3-bf38-7771656893d2" providerId="ADAL" clId="{B3743D89-D907-4916-AD93-2111ECC8BB20}" dt="2022-06-09T10:25:02.339" v="697" actId="165"/>
          <ac:spMkLst>
            <pc:docMk/>
            <pc:sldMk cId="4178876000" sldId="258"/>
            <ac:spMk id="124" creationId="{C7E6BFC8-07DB-E05B-2DFF-C948F8AE0CF9}"/>
          </ac:spMkLst>
        </pc:spChg>
        <pc:spChg chg="mod">
          <ac:chgData name="Amal R Babu" userId="3a292d0a-112b-4bc3-bf38-7771656893d2" providerId="ADAL" clId="{B3743D89-D907-4916-AD93-2111ECC8BB20}" dt="2022-06-09T10:25:02.339" v="697" actId="165"/>
          <ac:spMkLst>
            <pc:docMk/>
            <pc:sldMk cId="4178876000" sldId="258"/>
            <ac:spMk id="126" creationId="{B2059670-C7F1-2172-AC35-B3D313FB3090}"/>
          </ac:spMkLst>
        </pc:spChg>
        <pc:spChg chg="mod">
          <ac:chgData name="Amal R Babu" userId="3a292d0a-112b-4bc3-bf38-7771656893d2" providerId="ADAL" clId="{B3743D89-D907-4916-AD93-2111ECC8BB20}" dt="2022-06-09T10:25:02.339" v="697" actId="165"/>
          <ac:spMkLst>
            <pc:docMk/>
            <pc:sldMk cId="4178876000" sldId="258"/>
            <ac:spMk id="127" creationId="{5F086C09-608D-51B5-7D69-614ABB063DCB}"/>
          </ac:spMkLst>
        </pc:spChg>
        <pc:spChg chg="mod topLvl">
          <ac:chgData name="Amal R Babu" userId="3a292d0a-112b-4bc3-bf38-7771656893d2" providerId="ADAL" clId="{B3743D89-D907-4916-AD93-2111ECC8BB20}" dt="2022-06-09T10:25:02.339" v="697" actId="165"/>
          <ac:spMkLst>
            <pc:docMk/>
            <pc:sldMk cId="4178876000" sldId="258"/>
            <ac:spMk id="129" creationId="{80251728-246A-52A7-AF02-6F52F49FE5C6}"/>
          </ac:spMkLst>
        </pc:spChg>
        <pc:spChg chg="mod topLvl">
          <ac:chgData name="Amal R Babu" userId="3a292d0a-112b-4bc3-bf38-7771656893d2" providerId="ADAL" clId="{B3743D89-D907-4916-AD93-2111ECC8BB20}" dt="2022-06-09T10:25:02.339" v="697" actId="165"/>
          <ac:spMkLst>
            <pc:docMk/>
            <pc:sldMk cId="4178876000" sldId="258"/>
            <ac:spMk id="130" creationId="{D1E2948F-40D2-30DF-F6AE-85ABB47BC2A4}"/>
          </ac:spMkLst>
        </pc:spChg>
        <pc:spChg chg="mod topLvl">
          <ac:chgData name="Amal R Babu" userId="3a292d0a-112b-4bc3-bf38-7771656893d2" providerId="ADAL" clId="{B3743D89-D907-4916-AD93-2111ECC8BB20}" dt="2022-06-09T10:25:02.339" v="697" actId="165"/>
          <ac:spMkLst>
            <pc:docMk/>
            <pc:sldMk cId="4178876000" sldId="258"/>
            <ac:spMk id="131" creationId="{6FCBCE8A-950E-4536-3AC1-FBF889E3DFF7}"/>
          </ac:spMkLst>
        </pc:spChg>
        <pc:spChg chg="mod topLvl">
          <ac:chgData name="Amal R Babu" userId="3a292d0a-112b-4bc3-bf38-7771656893d2" providerId="ADAL" clId="{B3743D89-D907-4916-AD93-2111ECC8BB20}" dt="2022-06-09T10:25:02.339" v="697" actId="165"/>
          <ac:spMkLst>
            <pc:docMk/>
            <pc:sldMk cId="4178876000" sldId="258"/>
            <ac:spMk id="132" creationId="{24BDF3DC-CF61-1C39-900F-6E73BA04DF58}"/>
          </ac:spMkLst>
        </pc:spChg>
        <pc:spChg chg="mod topLvl">
          <ac:chgData name="Amal R Babu" userId="3a292d0a-112b-4bc3-bf38-7771656893d2" providerId="ADAL" clId="{B3743D89-D907-4916-AD93-2111ECC8BB20}" dt="2022-06-09T10:25:02.339" v="697" actId="165"/>
          <ac:spMkLst>
            <pc:docMk/>
            <pc:sldMk cId="4178876000" sldId="258"/>
            <ac:spMk id="133" creationId="{85AA341E-8ECC-ADE7-4FAF-822978041FFF}"/>
          </ac:spMkLst>
        </pc:spChg>
        <pc:spChg chg="mod topLvl">
          <ac:chgData name="Amal R Babu" userId="3a292d0a-112b-4bc3-bf38-7771656893d2" providerId="ADAL" clId="{B3743D89-D907-4916-AD93-2111ECC8BB20}" dt="2022-06-09T10:25:02.339" v="697" actId="165"/>
          <ac:spMkLst>
            <pc:docMk/>
            <pc:sldMk cId="4178876000" sldId="258"/>
            <ac:spMk id="134" creationId="{17D95A11-77B1-097F-E0BD-11E2378E2260}"/>
          </ac:spMkLst>
        </pc:spChg>
        <pc:spChg chg="mod topLvl">
          <ac:chgData name="Amal R Babu" userId="3a292d0a-112b-4bc3-bf38-7771656893d2" providerId="ADAL" clId="{B3743D89-D907-4916-AD93-2111ECC8BB20}" dt="2022-06-09T10:25:02.339" v="697" actId="165"/>
          <ac:spMkLst>
            <pc:docMk/>
            <pc:sldMk cId="4178876000" sldId="258"/>
            <ac:spMk id="135" creationId="{136B127A-AE89-019E-A25B-3440AB84D441}"/>
          </ac:spMkLst>
        </pc:spChg>
        <pc:spChg chg="mod topLvl">
          <ac:chgData name="Amal R Babu" userId="3a292d0a-112b-4bc3-bf38-7771656893d2" providerId="ADAL" clId="{B3743D89-D907-4916-AD93-2111ECC8BB20}" dt="2022-06-09T10:25:02.339" v="697" actId="165"/>
          <ac:spMkLst>
            <pc:docMk/>
            <pc:sldMk cId="4178876000" sldId="258"/>
            <ac:spMk id="136" creationId="{9ECDE0FA-31C6-4C1F-1AD6-4E6C82C13A6E}"/>
          </ac:spMkLst>
        </pc:spChg>
        <pc:spChg chg="mod topLvl">
          <ac:chgData name="Amal R Babu" userId="3a292d0a-112b-4bc3-bf38-7771656893d2" providerId="ADAL" clId="{B3743D89-D907-4916-AD93-2111ECC8BB20}" dt="2022-06-09T10:25:02.339" v="697" actId="165"/>
          <ac:spMkLst>
            <pc:docMk/>
            <pc:sldMk cId="4178876000" sldId="258"/>
            <ac:spMk id="137" creationId="{2C30AE59-B3E3-1856-E58F-01D33638A610}"/>
          </ac:spMkLst>
        </pc:spChg>
        <pc:spChg chg="mod topLvl">
          <ac:chgData name="Amal R Babu" userId="3a292d0a-112b-4bc3-bf38-7771656893d2" providerId="ADAL" clId="{B3743D89-D907-4916-AD93-2111ECC8BB20}" dt="2022-06-09T10:25:02.339" v="697" actId="165"/>
          <ac:spMkLst>
            <pc:docMk/>
            <pc:sldMk cId="4178876000" sldId="258"/>
            <ac:spMk id="138" creationId="{1A4BE66B-0D09-5904-43D9-A8CFDD33F39E}"/>
          </ac:spMkLst>
        </pc:spChg>
        <pc:spChg chg="mod topLvl">
          <ac:chgData name="Amal R Babu" userId="3a292d0a-112b-4bc3-bf38-7771656893d2" providerId="ADAL" clId="{B3743D89-D907-4916-AD93-2111ECC8BB20}" dt="2022-06-09T10:25:02.339" v="697" actId="165"/>
          <ac:spMkLst>
            <pc:docMk/>
            <pc:sldMk cId="4178876000" sldId="258"/>
            <ac:spMk id="139" creationId="{E0260067-6BCA-D7DC-FDBB-052430448965}"/>
          </ac:spMkLst>
        </pc:spChg>
        <pc:spChg chg="mod topLvl">
          <ac:chgData name="Amal R Babu" userId="3a292d0a-112b-4bc3-bf38-7771656893d2" providerId="ADAL" clId="{B3743D89-D907-4916-AD93-2111ECC8BB20}" dt="2022-06-09T10:25:02.339" v="697" actId="165"/>
          <ac:spMkLst>
            <pc:docMk/>
            <pc:sldMk cId="4178876000" sldId="258"/>
            <ac:spMk id="140" creationId="{88B701CF-3E1F-B197-F961-DE118B6CD28A}"/>
          </ac:spMkLst>
        </pc:spChg>
        <pc:spChg chg="mod topLvl">
          <ac:chgData name="Amal R Babu" userId="3a292d0a-112b-4bc3-bf38-7771656893d2" providerId="ADAL" clId="{B3743D89-D907-4916-AD93-2111ECC8BB20}" dt="2022-06-09T10:25:02.339" v="697" actId="165"/>
          <ac:spMkLst>
            <pc:docMk/>
            <pc:sldMk cId="4178876000" sldId="258"/>
            <ac:spMk id="141" creationId="{0CC14E9B-3904-242E-73B5-4688ACABE900}"/>
          </ac:spMkLst>
        </pc:spChg>
        <pc:spChg chg="mod topLvl">
          <ac:chgData name="Amal R Babu" userId="3a292d0a-112b-4bc3-bf38-7771656893d2" providerId="ADAL" clId="{B3743D89-D907-4916-AD93-2111ECC8BB20}" dt="2022-06-09T10:25:02.339" v="697" actId="165"/>
          <ac:spMkLst>
            <pc:docMk/>
            <pc:sldMk cId="4178876000" sldId="258"/>
            <ac:spMk id="142" creationId="{996C328F-0725-E853-EA9C-62512C446EC8}"/>
          </ac:spMkLst>
        </pc:spChg>
        <pc:spChg chg="mod topLvl">
          <ac:chgData name="Amal R Babu" userId="3a292d0a-112b-4bc3-bf38-7771656893d2" providerId="ADAL" clId="{B3743D89-D907-4916-AD93-2111ECC8BB20}" dt="2022-06-09T10:25:02.339" v="697" actId="165"/>
          <ac:spMkLst>
            <pc:docMk/>
            <pc:sldMk cId="4178876000" sldId="258"/>
            <ac:spMk id="143" creationId="{57F716F5-BD0C-2352-A6BE-76DA1026D1F3}"/>
          </ac:spMkLst>
        </pc:spChg>
        <pc:spChg chg="mod topLvl">
          <ac:chgData name="Amal R Babu" userId="3a292d0a-112b-4bc3-bf38-7771656893d2" providerId="ADAL" clId="{B3743D89-D907-4916-AD93-2111ECC8BB20}" dt="2022-06-09T10:25:02.339" v="697" actId="165"/>
          <ac:spMkLst>
            <pc:docMk/>
            <pc:sldMk cId="4178876000" sldId="258"/>
            <ac:spMk id="144" creationId="{E5B6508A-4FC3-5F1F-0324-8D7A989D55D1}"/>
          </ac:spMkLst>
        </pc:spChg>
        <pc:spChg chg="mod topLvl">
          <ac:chgData name="Amal R Babu" userId="3a292d0a-112b-4bc3-bf38-7771656893d2" providerId="ADAL" clId="{B3743D89-D907-4916-AD93-2111ECC8BB20}" dt="2022-06-09T10:25:02.339" v="697" actId="165"/>
          <ac:spMkLst>
            <pc:docMk/>
            <pc:sldMk cId="4178876000" sldId="258"/>
            <ac:spMk id="145" creationId="{F6271212-A625-D90C-3E08-EC2E9CEF9597}"/>
          </ac:spMkLst>
        </pc:spChg>
        <pc:spChg chg="mod topLvl">
          <ac:chgData name="Amal R Babu" userId="3a292d0a-112b-4bc3-bf38-7771656893d2" providerId="ADAL" clId="{B3743D89-D907-4916-AD93-2111ECC8BB20}" dt="2022-06-09T10:25:02.339" v="697" actId="165"/>
          <ac:spMkLst>
            <pc:docMk/>
            <pc:sldMk cId="4178876000" sldId="258"/>
            <ac:spMk id="146" creationId="{E6C2D91F-762B-6AA1-915A-4FF472B2E797}"/>
          </ac:spMkLst>
        </pc:spChg>
        <pc:spChg chg="mod topLvl">
          <ac:chgData name="Amal R Babu" userId="3a292d0a-112b-4bc3-bf38-7771656893d2" providerId="ADAL" clId="{B3743D89-D907-4916-AD93-2111ECC8BB20}" dt="2022-06-09T10:25:02.339" v="697" actId="165"/>
          <ac:spMkLst>
            <pc:docMk/>
            <pc:sldMk cId="4178876000" sldId="258"/>
            <ac:spMk id="147" creationId="{B591DDE5-67FC-86F7-0572-DC95723C363D}"/>
          </ac:spMkLst>
        </pc:spChg>
        <pc:spChg chg="mod topLvl">
          <ac:chgData name="Amal R Babu" userId="3a292d0a-112b-4bc3-bf38-7771656893d2" providerId="ADAL" clId="{B3743D89-D907-4916-AD93-2111ECC8BB20}" dt="2022-06-09T10:25:02.339" v="697" actId="165"/>
          <ac:spMkLst>
            <pc:docMk/>
            <pc:sldMk cId="4178876000" sldId="258"/>
            <ac:spMk id="148" creationId="{53951867-0973-BBFC-ED8E-A727398655CA}"/>
          </ac:spMkLst>
        </pc:spChg>
        <pc:spChg chg="mod topLvl">
          <ac:chgData name="Amal R Babu" userId="3a292d0a-112b-4bc3-bf38-7771656893d2" providerId="ADAL" clId="{B3743D89-D907-4916-AD93-2111ECC8BB20}" dt="2022-06-09T10:25:02.339" v="697" actId="165"/>
          <ac:spMkLst>
            <pc:docMk/>
            <pc:sldMk cId="4178876000" sldId="258"/>
            <ac:spMk id="149" creationId="{B7D79C9F-59A7-00BD-EC58-E87A2320A993}"/>
          </ac:spMkLst>
        </pc:spChg>
        <pc:spChg chg="mod topLvl">
          <ac:chgData name="Amal R Babu" userId="3a292d0a-112b-4bc3-bf38-7771656893d2" providerId="ADAL" clId="{B3743D89-D907-4916-AD93-2111ECC8BB20}" dt="2022-06-09T10:25:02.339" v="697" actId="165"/>
          <ac:spMkLst>
            <pc:docMk/>
            <pc:sldMk cId="4178876000" sldId="258"/>
            <ac:spMk id="150" creationId="{E440C32F-D2F2-991E-87D7-565666EE82BE}"/>
          </ac:spMkLst>
        </pc:spChg>
        <pc:spChg chg="mod topLvl">
          <ac:chgData name="Amal R Babu" userId="3a292d0a-112b-4bc3-bf38-7771656893d2" providerId="ADAL" clId="{B3743D89-D907-4916-AD93-2111ECC8BB20}" dt="2022-06-09T10:25:02.339" v="697" actId="165"/>
          <ac:spMkLst>
            <pc:docMk/>
            <pc:sldMk cId="4178876000" sldId="258"/>
            <ac:spMk id="151" creationId="{850CE9DE-C5D3-4F65-374F-1865CBA6FACA}"/>
          </ac:spMkLst>
        </pc:spChg>
        <pc:spChg chg="mod topLvl">
          <ac:chgData name="Amal R Babu" userId="3a292d0a-112b-4bc3-bf38-7771656893d2" providerId="ADAL" clId="{B3743D89-D907-4916-AD93-2111ECC8BB20}" dt="2022-06-09T10:25:02.339" v="697" actId="165"/>
          <ac:spMkLst>
            <pc:docMk/>
            <pc:sldMk cId="4178876000" sldId="258"/>
            <ac:spMk id="152" creationId="{F70C1B7D-3EF1-0CD4-11A4-C2B26CC2379C}"/>
          </ac:spMkLst>
        </pc:spChg>
        <pc:spChg chg="mod topLvl">
          <ac:chgData name="Amal R Babu" userId="3a292d0a-112b-4bc3-bf38-7771656893d2" providerId="ADAL" clId="{B3743D89-D907-4916-AD93-2111ECC8BB20}" dt="2022-06-09T10:25:02.339" v="697" actId="165"/>
          <ac:spMkLst>
            <pc:docMk/>
            <pc:sldMk cId="4178876000" sldId="258"/>
            <ac:spMk id="153" creationId="{E2BE2EE1-C836-2169-E044-DCB74DDC3A98}"/>
          </ac:spMkLst>
        </pc:spChg>
        <pc:spChg chg="mod topLvl">
          <ac:chgData name="Amal R Babu" userId="3a292d0a-112b-4bc3-bf38-7771656893d2" providerId="ADAL" clId="{B3743D89-D907-4916-AD93-2111ECC8BB20}" dt="2022-06-09T10:25:02.339" v="697" actId="165"/>
          <ac:spMkLst>
            <pc:docMk/>
            <pc:sldMk cId="4178876000" sldId="258"/>
            <ac:spMk id="154" creationId="{03AFB49F-9E36-F2E0-550E-C748491EE625}"/>
          </ac:spMkLst>
        </pc:spChg>
        <pc:spChg chg="mod topLvl">
          <ac:chgData name="Amal R Babu" userId="3a292d0a-112b-4bc3-bf38-7771656893d2" providerId="ADAL" clId="{B3743D89-D907-4916-AD93-2111ECC8BB20}" dt="2022-06-09T10:25:02.339" v="697" actId="165"/>
          <ac:spMkLst>
            <pc:docMk/>
            <pc:sldMk cId="4178876000" sldId="258"/>
            <ac:spMk id="155" creationId="{FCCF39C0-DB2F-26BF-9612-1E5B36E5ABF0}"/>
          </ac:spMkLst>
        </pc:spChg>
        <pc:spChg chg="mod topLvl">
          <ac:chgData name="Amal R Babu" userId="3a292d0a-112b-4bc3-bf38-7771656893d2" providerId="ADAL" clId="{B3743D89-D907-4916-AD93-2111ECC8BB20}" dt="2022-06-09T10:25:02.339" v="697" actId="165"/>
          <ac:spMkLst>
            <pc:docMk/>
            <pc:sldMk cId="4178876000" sldId="258"/>
            <ac:spMk id="156" creationId="{83CEE114-DB7C-2368-66A6-C32EB2952CB8}"/>
          </ac:spMkLst>
        </pc:spChg>
        <pc:spChg chg="mod topLvl">
          <ac:chgData name="Amal R Babu" userId="3a292d0a-112b-4bc3-bf38-7771656893d2" providerId="ADAL" clId="{B3743D89-D907-4916-AD93-2111ECC8BB20}" dt="2022-06-09T10:25:02.339" v="697" actId="165"/>
          <ac:spMkLst>
            <pc:docMk/>
            <pc:sldMk cId="4178876000" sldId="258"/>
            <ac:spMk id="157" creationId="{B4F93451-F2C3-98A1-6EFD-A80FDA3EB206}"/>
          </ac:spMkLst>
        </pc:spChg>
        <pc:spChg chg="mod topLvl">
          <ac:chgData name="Amal R Babu" userId="3a292d0a-112b-4bc3-bf38-7771656893d2" providerId="ADAL" clId="{B3743D89-D907-4916-AD93-2111ECC8BB20}" dt="2022-06-09T10:25:02.339" v="697" actId="165"/>
          <ac:spMkLst>
            <pc:docMk/>
            <pc:sldMk cId="4178876000" sldId="258"/>
            <ac:spMk id="158" creationId="{3A0BAB80-E81A-E473-829A-2FA1D1B2589E}"/>
          </ac:spMkLst>
        </pc:spChg>
        <pc:spChg chg="mod">
          <ac:chgData name="Amal R Babu" userId="3a292d0a-112b-4bc3-bf38-7771656893d2" providerId="ADAL" clId="{B3743D89-D907-4916-AD93-2111ECC8BB20}" dt="2022-06-09T10:25:02.339" v="697" actId="165"/>
          <ac:spMkLst>
            <pc:docMk/>
            <pc:sldMk cId="4178876000" sldId="258"/>
            <ac:spMk id="161" creationId="{EB743C60-6823-060A-6133-3995889B9D01}"/>
          </ac:spMkLst>
        </pc:spChg>
        <pc:spChg chg="mod">
          <ac:chgData name="Amal R Babu" userId="3a292d0a-112b-4bc3-bf38-7771656893d2" providerId="ADAL" clId="{B3743D89-D907-4916-AD93-2111ECC8BB20}" dt="2022-06-09T10:25:02.339" v="697" actId="165"/>
          <ac:spMkLst>
            <pc:docMk/>
            <pc:sldMk cId="4178876000" sldId="258"/>
            <ac:spMk id="162" creationId="{FE6288C0-891E-6D17-9ECE-D719639A745C}"/>
          </ac:spMkLst>
        </pc:spChg>
        <pc:spChg chg="mod">
          <ac:chgData name="Amal R Babu" userId="3a292d0a-112b-4bc3-bf38-7771656893d2" providerId="ADAL" clId="{B3743D89-D907-4916-AD93-2111ECC8BB20}" dt="2022-06-09T10:25:02.339" v="697" actId="165"/>
          <ac:spMkLst>
            <pc:docMk/>
            <pc:sldMk cId="4178876000" sldId="258"/>
            <ac:spMk id="163" creationId="{80C629CE-F769-4F2F-FFD9-E7737697AE82}"/>
          </ac:spMkLst>
        </pc:spChg>
        <pc:spChg chg="mod">
          <ac:chgData name="Amal R Babu" userId="3a292d0a-112b-4bc3-bf38-7771656893d2" providerId="ADAL" clId="{B3743D89-D907-4916-AD93-2111ECC8BB20}" dt="2022-06-09T10:25:02.339" v="697" actId="165"/>
          <ac:spMkLst>
            <pc:docMk/>
            <pc:sldMk cId="4178876000" sldId="258"/>
            <ac:spMk id="164" creationId="{2FBF078B-165B-8B21-73CC-6B8AA4B9E1A2}"/>
          </ac:spMkLst>
        </pc:spChg>
        <pc:spChg chg="mod">
          <ac:chgData name="Amal R Babu" userId="3a292d0a-112b-4bc3-bf38-7771656893d2" providerId="ADAL" clId="{B3743D89-D907-4916-AD93-2111ECC8BB20}" dt="2022-06-09T10:25:02.339" v="697" actId="165"/>
          <ac:spMkLst>
            <pc:docMk/>
            <pc:sldMk cId="4178876000" sldId="258"/>
            <ac:spMk id="165" creationId="{04CFF25F-DFC7-B6A7-89E0-77B90417E7E2}"/>
          </ac:spMkLst>
        </pc:spChg>
        <pc:spChg chg="mod">
          <ac:chgData name="Amal R Babu" userId="3a292d0a-112b-4bc3-bf38-7771656893d2" providerId="ADAL" clId="{B3743D89-D907-4916-AD93-2111ECC8BB20}" dt="2022-06-09T10:25:02.339" v="697" actId="165"/>
          <ac:spMkLst>
            <pc:docMk/>
            <pc:sldMk cId="4178876000" sldId="258"/>
            <ac:spMk id="166" creationId="{45A9EA46-D038-CC9C-A7E5-F58001FF65C8}"/>
          </ac:spMkLst>
        </pc:spChg>
        <pc:spChg chg="mod">
          <ac:chgData name="Amal R Babu" userId="3a292d0a-112b-4bc3-bf38-7771656893d2" providerId="ADAL" clId="{B3743D89-D907-4916-AD93-2111ECC8BB20}" dt="2022-06-09T10:25:02.339" v="697" actId="165"/>
          <ac:spMkLst>
            <pc:docMk/>
            <pc:sldMk cId="4178876000" sldId="258"/>
            <ac:spMk id="167" creationId="{5F3ED920-5C9D-7F0D-020A-27DDE8511A25}"/>
          </ac:spMkLst>
        </pc:spChg>
        <pc:spChg chg="mod">
          <ac:chgData name="Amal R Babu" userId="3a292d0a-112b-4bc3-bf38-7771656893d2" providerId="ADAL" clId="{B3743D89-D907-4916-AD93-2111ECC8BB20}" dt="2022-06-09T10:25:02.339" v="697" actId="165"/>
          <ac:spMkLst>
            <pc:docMk/>
            <pc:sldMk cId="4178876000" sldId="258"/>
            <ac:spMk id="169" creationId="{8F65B0DE-96F1-32AB-3BCB-B9F683B329A1}"/>
          </ac:spMkLst>
        </pc:spChg>
        <pc:spChg chg="mod">
          <ac:chgData name="Amal R Babu" userId="3a292d0a-112b-4bc3-bf38-7771656893d2" providerId="ADAL" clId="{B3743D89-D907-4916-AD93-2111ECC8BB20}" dt="2022-06-09T10:25:02.339" v="697" actId="165"/>
          <ac:spMkLst>
            <pc:docMk/>
            <pc:sldMk cId="4178876000" sldId="258"/>
            <ac:spMk id="170" creationId="{197C1428-4BFE-BA9F-8055-B35E1A0A58D9}"/>
          </ac:spMkLst>
        </pc:spChg>
        <pc:spChg chg="mod">
          <ac:chgData name="Amal R Babu" userId="3a292d0a-112b-4bc3-bf38-7771656893d2" providerId="ADAL" clId="{B3743D89-D907-4916-AD93-2111ECC8BB20}" dt="2022-06-09T10:25:02.339" v="697" actId="165"/>
          <ac:spMkLst>
            <pc:docMk/>
            <pc:sldMk cId="4178876000" sldId="258"/>
            <ac:spMk id="171" creationId="{33E675F4-CCE3-1873-57F3-28D236B8553F}"/>
          </ac:spMkLst>
        </pc:spChg>
        <pc:spChg chg="mod">
          <ac:chgData name="Amal R Babu" userId="3a292d0a-112b-4bc3-bf38-7771656893d2" providerId="ADAL" clId="{B3743D89-D907-4916-AD93-2111ECC8BB20}" dt="2022-06-09T10:25:02.339" v="697" actId="165"/>
          <ac:spMkLst>
            <pc:docMk/>
            <pc:sldMk cId="4178876000" sldId="258"/>
            <ac:spMk id="172" creationId="{0A89FAAB-57FD-AF19-F137-8281D5172621}"/>
          </ac:spMkLst>
        </pc:spChg>
        <pc:spChg chg="mod">
          <ac:chgData name="Amal R Babu" userId="3a292d0a-112b-4bc3-bf38-7771656893d2" providerId="ADAL" clId="{B3743D89-D907-4916-AD93-2111ECC8BB20}" dt="2022-06-09T10:25:02.339" v="697" actId="165"/>
          <ac:spMkLst>
            <pc:docMk/>
            <pc:sldMk cId="4178876000" sldId="258"/>
            <ac:spMk id="173" creationId="{4B2E28F1-66AA-45BA-2390-13AC2A343D99}"/>
          </ac:spMkLst>
        </pc:spChg>
        <pc:spChg chg="mod">
          <ac:chgData name="Amal R Babu" userId="3a292d0a-112b-4bc3-bf38-7771656893d2" providerId="ADAL" clId="{B3743D89-D907-4916-AD93-2111ECC8BB20}" dt="2022-06-09T10:25:02.339" v="697" actId="165"/>
          <ac:spMkLst>
            <pc:docMk/>
            <pc:sldMk cId="4178876000" sldId="258"/>
            <ac:spMk id="174" creationId="{4D7F00F7-1040-43D5-7E10-D6C89F8C5044}"/>
          </ac:spMkLst>
        </pc:spChg>
        <pc:spChg chg="mod">
          <ac:chgData name="Amal R Babu" userId="3a292d0a-112b-4bc3-bf38-7771656893d2" providerId="ADAL" clId="{B3743D89-D907-4916-AD93-2111ECC8BB20}" dt="2022-06-09T10:25:02.339" v="697" actId="165"/>
          <ac:spMkLst>
            <pc:docMk/>
            <pc:sldMk cId="4178876000" sldId="258"/>
            <ac:spMk id="175" creationId="{F0D68F17-E4C1-4A98-5654-3A26FC442717}"/>
          </ac:spMkLst>
        </pc:spChg>
        <pc:spChg chg="mod">
          <ac:chgData name="Amal R Babu" userId="3a292d0a-112b-4bc3-bf38-7771656893d2" providerId="ADAL" clId="{B3743D89-D907-4916-AD93-2111ECC8BB20}" dt="2022-06-09T10:25:02.339" v="697" actId="165"/>
          <ac:spMkLst>
            <pc:docMk/>
            <pc:sldMk cId="4178876000" sldId="258"/>
            <ac:spMk id="177" creationId="{649982B6-64CF-FB9A-A312-9D00858A3639}"/>
          </ac:spMkLst>
        </pc:spChg>
        <pc:spChg chg="mod">
          <ac:chgData name="Amal R Babu" userId="3a292d0a-112b-4bc3-bf38-7771656893d2" providerId="ADAL" clId="{B3743D89-D907-4916-AD93-2111ECC8BB20}" dt="2022-06-09T10:25:02.339" v="697" actId="165"/>
          <ac:spMkLst>
            <pc:docMk/>
            <pc:sldMk cId="4178876000" sldId="258"/>
            <ac:spMk id="178" creationId="{E824436A-3649-E60C-6084-0506BD97E256}"/>
          </ac:spMkLst>
        </pc:spChg>
        <pc:spChg chg="mod">
          <ac:chgData name="Amal R Babu" userId="3a292d0a-112b-4bc3-bf38-7771656893d2" providerId="ADAL" clId="{B3743D89-D907-4916-AD93-2111ECC8BB20}" dt="2022-06-09T10:25:02.339" v="697" actId="165"/>
          <ac:spMkLst>
            <pc:docMk/>
            <pc:sldMk cId="4178876000" sldId="258"/>
            <ac:spMk id="179" creationId="{3FB27CA7-3499-C5D2-1A9B-EF46474E1367}"/>
          </ac:spMkLst>
        </pc:spChg>
        <pc:spChg chg="mod">
          <ac:chgData name="Amal R Babu" userId="3a292d0a-112b-4bc3-bf38-7771656893d2" providerId="ADAL" clId="{B3743D89-D907-4916-AD93-2111ECC8BB20}" dt="2022-06-09T10:25:02.339" v="697" actId="165"/>
          <ac:spMkLst>
            <pc:docMk/>
            <pc:sldMk cId="4178876000" sldId="258"/>
            <ac:spMk id="180" creationId="{84BFC1BA-2DE9-2525-5177-8041BBB24E7F}"/>
          </ac:spMkLst>
        </pc:spChg>
        <pc:spChg chg="mod">
          <ac:chgData name="Amal R Babu" userId="3a292d0a-112b-4bc3-bf38-7771656893d2" providerId="ADAL" clId="{B3743D89-D907-4916-AD93-2111ECC8BB20}" dt="2022-06-09T10:25:02.339" v="697" actId="165"/>
          <ac:spMkLst>
            <pc:docMk/>
            <pc:sldMk cId="4178876000" sldId="258"/>
            <ac:spMk id="181" creationId="{1E8B07F1-0041-9E72-A8D4-18A3932B723C}"/>
          </ac:spMkLst>
        </pc:spChg>
        <pc:spChg chg="mod">
          <ac:chgData name="Amal R Babu" userId="3a292d0a-112b-4bc3-bf38-7771656893d2" providerId="ADAL" clId="{B3743D89-D907-4916-AD93-2111ECC8BB20}" dt="2022-06-09T10:25:02.339" v="697" actId="165"/>
          <ac:spMkLst>
            <pc:docMk/>
            <pc:sldMk cId="4178876000" sldId="258"/>
            <ac:spMk id="182" creationId="{2868E95D-5AB2-5447-BEA9-095C82B8F23B}"/>
          </ac:spMkLst>
        </pc:spChg>
        <pc:spChg chg="mod">
          <ac:chgData name="Amal R Babu" userId="3a292d0a-112b-4bc3-bf38-7771656893d2" providerId="ADAL" clId="{B3743D89-D907-4916-AD93-2111ECC8BB20}" dt="2022-06-09T10:25:02.339" v="697" actId="165"/>
          <ac:spMkLst>
            <pc:docMk/>
            <pc:sldMk cId="4178876000" sldId="258"/>
            <ac:spMk id="183" creationId="{43D62294-BB2B-EA36-B6DD-E2365B04CE3A}"/>
          </ac:spMkLst>
        </pc:spChg>
        <pc:spChg chg="mod">
          <ac:chgData name="Amal R Babu" userId="3a292d0a-112b-4bc3-bf38-7771656893d2" providerId="ADAL" clId="{B3743D89-D907-4916-AD93-2111ECC8BB20}" dt="2022-06-09T10:25:02.339" v="697" actId="165"/>
          <ac:spMkLst>
            <pc:docMk/>
            <pc:sldMk cId="4178876000" sldId="258"/>
            <ac:spMk id="185" creationId="{2E5D1685-572F-E8F7-31DB-78518E6C0FA9}"/>
          </ac:spMkLst>
        </pc:spChg>
        <pc:spChg chg="mod">
          <ac:chgData name="Amal R Babu" userId="3a292d0a-112b-4bc3-bf38-7771656893d2" providerId="ADAL" clId="{B3743D89-D907-4916-AD93-2111ECC8BB20}" dt="2022-06-09T10:25:02.339" v="697" actId="165"/>
          <ac:spMkLst>
            <pc:docMk/>
            <pc:sldMk cId="4178876000" sldId="258"/>
            <ac:spMk id="186" creationId="{7E5A70EF-F8A7-4C11-A03F-A629CED195CA}"/>
          </ac:spMkLst>
        </pc:spChg>
        <pc:spChg chg="mod">
          <ac:chgData name="Amal R Babu" userId="3a292d0a-112b-4bc3-bf38-7771656893d2" providerId="ADAL" clId="{B3743D89-D907-4916-AD93-2111ECC8BB20}" dt="2022-06-09T10:25:02.339" v="697" actId="165"/>
          <ac:spMkLst>
            <pc:docMk/>
            <pc:sldMk cId="4178876000" sldId="258"/>
            <ac:spMk id="187" creationId="{5B60AD90-FFF0-1450-5A90-E49F0628D258}"/>
          </ac:spMkLst>
        </pc:spChg>
        <pc:spChg chg="mod">
          <ac:chgData name="Amal R Babu" userId="3a292d0a-112b-4bc3-bf38-7771656893d2" providerId="ADAL" clId="{B3743D89-D907-4916-AD93-2111ECC8BB20}" dt="2022-06-09T10:25:02.339" v="697" actId="165"/>
          <ac:spMkLst>
            <pc:docMk/>
            <pc:sldMk cId="4178876000" sldId="258"/>
            <ac:spMk id="188" creationId="{2515818B-0688-B705-E6F6-E61F94AEA3A8}"/>
          </ac:spMkLst>
        </pc:spChg>
        <pc:spChg chg="mod">
          <ac:chgData name="Amal R Babu" userId="3a292d0a-112b-4bc3-bf38-7771656893d2" providerId="ADAL" clId="{B3743D89-D907-4916-AD93-2111ECC8BB20}" dt="2022-06-09T10:25:02.339" v="697" actId="165"/>
          <ac:spMkLst>
            <pc:docMk/>
            <pc:sldMk cId="4178876000" sldId="258"/>
            <ac:spMk id="189" creationId="{327FA898-4DA0-7464-5E8C-6DCB4EC4909E}"/>
          </ac:spMkLst>
        </pc:spChg>
        <pc:spChg chg="mod">
          <ac:chgData name="Amal R Babu" userId="3a292d0a-112b-4bc3-bf38-7771656893d2" providerId="ADAL" clId="{B3743D89-D907-4916-AD93-2111ECC8BB20}" dt="2022-06-09T10:25:02.339" v="697" actId="165"/>
          <ac:spMkLst>
            <pc:docMk/>
            <pc:sldMk cId="4178876000" sldId="258"/>
            <ac:spMk id="191" creationId="{26C613B4-FA99-DAC8-8453-7A8202F5B6DA}"/>
          </ac:spMkLst>
        </pc:spChg>
        <pc:spChg chg="mod">
          <ac:chgData name="Amal R Babu" userId="3a292d0a-112b-4bc3-bf38-7771656893d2" providerId="ADAL" clId="{B3743D89-D907-4916-AD93-2111ECC8BB20}" dt="2022-06-09T10:25:02.339" v="697" actId="165"/>
          <ac:spMkLst>
            <pc:docMk/>
            <pc:sldMk cId="4178876000" sldId="258"/>
            <ac:spMk id="192" creationId="{6EBA1A6C-B259-0626-BB4F-DC9AC0833830}"/>
          </ac:spMkLst>
        </pc:spChg>
        <pc:spChg chg="mod">
          <ac:chgData name="Amal R Babu" userId="3a292d0a-112b-4bc3-bf38-7771656893d2" providerId="ADAL" clId="{B3743D89-D907-4916-AD93-2111ECC8BB20}" dt="2022-06-09T10:25:02.339" v="697" actId="165"/>
          <ac:spMkLst>
            <pc:docMk/>
            <pc:sldMk cId="4178876000" sldId="258"/>
            <ac:spMk id="193" creationId="{EA33E47C-A2C3-7949-ED1D-D1D67288BEC8}"/>
          </ac:spMkLst>
        </pc:spChg>
        <pc:spChg chg="mod">
          <ac:chgData name="Amal R Babu" userId="3a292d0a-112b-4bc3-bf38-7771656893d2" providerId="ADAL" clId="{B3743D89-D907-4916-AD93-2111ECC8BB20}" dt="2022-06-09T10:25:02.339" v="697" actId="165"/>
          <ac:spMkLst>
            <pc:docMk/>
            <pc:sldMk cId="4178876000" sldId="258"/>
            <ac:spMk id="194" creationId="{00FF0474-DE0F-521C-4F30-4EEFA4622940}"/>
          </ac:spMkLst>
        </pc:spChg>
        <pc:spChg chg="mod">
          <ac:chgData name="Amal R Babu" userId="3a292d0a-112b-4bc3-bf38-7771656893d2" providerId="ADAL" clId="{B3743D89-D907-4916-AD93-2111ECC8BB20}" dt="2022-06-09T10:25:02.339" v="697" actId="165"/>
          <ac:spMkLst>
            <pc:docMk/>
            <pc:sldMk cId="4178876000" sldId="258"/>
            <ac:spMk id="195" creationId="{20AB1A41-3C07-B720-95AE-A656C006B82B}"/>
          </ac:spMkLst>
        </pc:spChg>
        <pc:spChg chg="mod">
          <ac:chgData name="Amal R Babu" userId="3a292d0a-112b-4bc3-bf38-7771656893d2" providerId="ADAL" clId="{B3743D89-D907-4916-AD93-2111ECC8BB20}" dt="2022-06-09T10:25:02.339" v="697" actId="165"/>
          <ac:spMkLst>
            <pc:docMk/>
            <pc:sldMk cId="4178876000" sldId="258"/>
            <ac:spMk id="196" creationId="{B8F3789A-4CAA-B180-4CA5-F609F7D7812F}"/>
          </ac:spMkLst>
        </pc:spChg>
        <pc:spChg chg="mod">
          <ac:chgData name="Amal R Babu" userId="3a292d0a-112b-4bc3-bf38-7771656893d2" providerId="ADAL" clId="{B3743D89-D907-4916-AD93-2111ECC8BB20}" dt="2022-06-09T10:25:02.339" v="697" actId="165"/>
          <ac:spMkLst>
            <pc:docMk/>
            <pc:sldMk cId="4178876000" sldId="258"/>
            <ac:spMk id="197" creationId="{5ED21294-FA26-8822-070C-F8179832E684}"/>
          </ac:spMkLst>
        </pc:spChg>
        <pc:spChg chg="mod">
          <ac:chgData name="Amal R Babu" userId="3a292d0a-112b-4bc3-bf38-7771656893d2" providerId="ADAL" clId="{B3743D89-D907-4916-AD93-2111ECC8BB20}" dt="2022-06-09T10:25:02.339" v="697" actId="165"/>
          <ac:spMkLst>
            <pc:docMk/>
            <pc:sldMk cId="4178876000" sldId="258"/>
            <ac:spMk id="199" creationId="{6B1DCDE2-9C20-99F8-D281-F8D5B8399CA8}"/>
          </ac:spMkLst>
        </pc:spChg>
        <pc:spChg chg="mod">
          <ac:chgData name="Amal R Babu" userId="3a292d0a-112b-4bc3-bf38-7771656893d2" providerId="ADAL" clId="{B3743D89-D907-4916-AD93-2111ECC8BB20}" dt="2022-06-09T10:25:02.339" v="697" actId="165"/>
          <ac:spMkLst>
            <pc:docMk/>
            <pc:sldMk cId="4178876000" sldId="258"/>
            <ac:spMk id="200" creationId="{D9B9CC15-AFA0-5DB8-460C-539C2815C139}"/>
          </ac:spMkLst>
        </pc:spChg>
        <pc:spChg chg="mod">
          <ac:chgData name="Amal R Babu" userId="3a292d0a-112b-4bc3-bf38-7771656893d2" providerId="ADAL" clId="{B3743D89-D907-4916-AD93-2111ECC8BB20}" dt="2022-06-09T10:25:02.339" v="697" actId="165"/>
          <ac:spMkLst>
            <pc:docMk/>
            <pc:sldMk cId="4178876000" sldId="258"/>
            <ac:spMk id="201" creationId="{19A13CA2-F8B7-06BA-0FA3-E290FD840A1D}"/>
          </ac:spMkLst>
        </pc:spChg>
        <pc:spChg chg="mod">
          <ac:chgData name="Amal R Babu" userId="3a292d0a-112b-4bc3-bf38-7771656893d2" providerId="ADAL" clId="{B3743D89-D907-4916-AD93-2111ECC8BB20}" dt="2022-06-09T10:25:02.339" v="697" actId="165"/>
          <ac:spMkLst>
            <pc:docMk/>
            <pc:sldMk cId="4178876000" sldId="258"/>
            <ac:spMk id="202" creationId="{DEF39E90-6CB4-812D-0A15-1E496399EF70}"/>
          </ac:spMkLst>
        </pc:spChg>
        <pc:spChg chg="mod">
          <ac:chgData name="Amal R Babu" userId="3a292d0a-112b-4bc3-bf38-7771656893d2" providerId="ADAL" clId="{B3743D89-D907-4916-AD93-2111ECC8BB20}" dt="2022-06-09T10:25:02.339" v="697" actId="165"/>
          <ac:spMkLst>
            <pc:docMk/>
            <pc:sldMk cId="4178876000" sldId="258"/>
            <ac:spMk id="203" creationId="{0C766776-C7F2-7E6A-AC02-6351E935FAE9}"/>
          </ac:spMkLst>
        </pc:spChg>
        <pc:spChg chg="mod">
          <ac:chgData name="Amal R Babu" userId="3a292d0a-112b-4bc3-bf38-7771656893d2" providerId="ADAL" clId="{B3743D89-D907-4916-AD93-2111ECC8BB20}" dt="2022-06-09T10:25:02.339" v="697" actId="165"/>
          <ac:spMkLst>
            <pc:docMk/>
            <pc:sldMk cId="4178876000" sldId="258"/>
            <ac:spMk id="204" creationId="{1C56C93F-DCFD-FC4D-46B5-FBD91A36C9E2}"/>
          </ac:spMkLst>
        </pc:spChg>
        <pc:spChg chg="mod">
          <ac:chgData name="Amal R Babu" userId="3a292d0a-112b-4bc3-bf38-7771656893d2" providerId="ADAL" clId="{B3743D89-D907-4916-AD93-2111ECC8BB20}" dt="2022-06-09T10:25:02.339" v="697" actId="165"/>
          <ac:spMkLst>
            <pc:docMk/>
            <pc:sldMk cId="4178876000" sldId="258"/>
            <ac:spMk id="205" creationId="{3F4EFE37-C259-FCF4-EBB1-D0CC4D0382C0}"/>
          </ac:spMkLst>
        </pc:spChg>
        <pc:spChg chg="mod">
          <ac:chgData name="Amal R Babu" userId="3a292d0a-112b-4bc3-bf38-7771656893d2" providerId="ADAL" clId="{B3743D89-D907-4916-AD93-2111ECC8BB20}" dt="2022-06-09T10:25:02.339" v="697" actId="165"/>
          <ac:spMkLst>
            <pc:docMk/>
            <pc:sldMk cId="4178876000" sldId="258"/>
            <ac:spMk id="207" creationId="{321F90AF-E56C-DA0C-72A7-031BA49691B9}"/>
          </ac:spMkLst>
        </pc:spChg>
        <pc:spChg chg="mod">
          <ac:chgData name="Amal R Babu" userId="3a292d0a-112b-4bc3-bf38-7771656893d2" providerId="ADAL" clId="{B3743D89-D907-4916-AD93-2111ECC8BB20}" dt="2022-06-09T10:25:02.339" v="697" actId="165"/>
          <ac:spMkLst>
            <pc:docMk/>
            <pc:sldMk cId="4178876000" sldId="258"/>
            <ac:spMk id="208" creationId="{E689ABAE-D68D-430E-98AB-65F10A37834A}"/>
          </ac:spMkLst>
        </pc:spChg>
        <pc:spChg chg="mod">
          <ac:chgData name="Amal R Babu" userId="3a292d0a-112b-4bc3-bf38-7771656893d2" providerId="ADAL" clId="{B3743D89-D907-4916-AD93-2111ECC8BB20}" dt="2022-06-09T10:25:02.339" v="697" actId="165"/>
          <ac:spMkLst>
            <pc:docMk/>
            <pc:sldMk cId="4178876000" sldId="258"/>
            <ac:spMk id="209" creationId="{BA0B2150-9746-C5F8-84EC-C1B00778D653}"/>
          </ac:spMkLst>
        </pc:spChg>
        <pc:spChg chg="mod">
          <ac:chgData name="Amal R Babu" userId="3a292d0a-112b-4bc3-bf38-7771656893d2" providerId="ADAL" clId="{B3743D89-D907-4916-AD93-2111ECC8BB20}" dt="2022-06-09T10:25:02.339" v="697" actId="165"/>
          <ac:spMkLst>
            <pc:docMk/>
            <pc:sldMk cId="4178876000" sldId="258"/>
            <ac:spMk id="210" creationId="{E7D88767-D1E9-1F42-98F2-04926548815E}"/>
          </ac:spMkLst>
        </pc:spChg>
        <pc:spChg chg="mod">
          <ac:chgData name="Amal R Babu" userId="3a292d0a-112b-4bc3-bf38-7771656893d2" providerId="ADAL" clId="{B3743D89-D907-4916-AD93-2111ECC8BB20}" dt="2022-06-09T10:25:02.339" v="697" actId="165"/>
          <ac:spMkLst>
            <pc:docMk/>
            <pc:sldMk cId="4178876000" sldId="258"/>
            <ac:spMk id="211" creationId="{17644922-B63E-70C9-55A2-21849FF814C5}"/>
          </ac:spMkLst>
        </pc:spChg>
        <pc:spChg chg="mod">
          <ac:chgData name="Amal R Babu" userId="3a292d0a-112b-4bc3-bf38-7771656893d2" providerId="ADAL" clId="{B3743D89-D907-4916-AD93-2111ECC8BB20}" dt="2022-06-09T10:25:02.339" v="697" actId="165"/>
          <ac:spMkLst>
            <pc:docMk/>
            <pc:sldMk cId="4178876000" sldId="258"/>
            <ac:spMk id="212" creationId="{1DE21892-CA3D-7331-3928-19D48640679C}"/>
          </ac:spMkLst>
        </pc:spChg>
        <pc:spChg chg="mod">
          <ac:chgData name="Amal R Babu" userId="3a292d0a-112b-4bc3-bf38-7771656893d2" providerId="ADAL" clId="{B3743D89-D907-4916-AD93-2111ECC8BB20}" dt="2022-06-09T10:25:02.339" v="697" actId="165"/>
          <ac:spMkLst>
            <pc:docMk/>
            <pc:sldMk cId="4178876000" sldId="258"/>
            <ac:spMk id="214" creationId="{073A2975-65C5-35DE-B226-F51535ADC4F6}"/>
          </ac:spMkLst>
        </pc:spChg>
        <pc:spChg chg="mod">
          <ac:chgData name="Amal R Babu" userId="3a292d0a-112b-4bc3-bf38-7771656893d2" providerId="ADAL" clId="{B3743D89-D907-4916-AD93-2111ECC8BB20}" dt="2022-06-09T10:25:02.339" v="697" actId="165"/>
          <ac:spMkLst>
            <pc:docMk/>
            <pc:sldMk cId="4178876000" sldId="258"/>
            <ac:spMk id="215" creationId="{C19EF7D3-4605-AC18-47E1-50C261760C88}"/>
          </ac:spMkLst>
        </pc:spChg>
        <pc:spChg chg="mod">
          <ac:chgData name="Amal R Babu" userId="3a292d0a-112b-4bc3-bf38-7771656893d2" providerId="ADAL" clId="{B3743D89-D907-4916-AD93-2111ECC8BB20}" dt="2022-06-09T10:25:02.339" v="697" actId="165"/>
          <ac:spMkLst>
            <pc:docMk/>
            <pc:sldMk cId="4178876000" sldId="258"/>
            <ac:spMk id="216" creationId="{AEBF3251-0D24-F73A-FED3-F6B94DD33556}"/>
          </ac:spMkLst>
        </pc:spChg>
        <pc:spChg chg="mod">
          <ac:chgData name="Amal R Babu" userId="3a292d0a-112b-4bc3-bf38-7771656893d2" providerId="ADAL" clId="{B3743D89-D907-4916-AD93-2111ECC8BB20}" dt="2022-06-09T10:25:02.339" v="697" actId="165"/>
          <ac:spMkLst>
            <pc:docMk/>
            <pc:sldMk cId="4178876000" sldId="258"/>
            <ac:spMk id="217" creationId="{68487AC0-6EA4-7233-DE63-449167742B59}"/>
          </ac:spMkLst>
        </pc:spChg>
        <pc:spChg chg="mod">
          <ac:chgData name="Amal R Babu" userId="3a292d0a-112b-4bc3-bf38-7771656893d2" providerId="ADAL" clId="{B3743D89-D907-4916-AD93-2111ECC8BB20}" dt="2022-06-09T10:25:02.339" v="697" actId="165"/>
          <ac:spMkLst>
            <pc:docMk/>
            <pc:sldMk cId="4178876000" sldId="258"/>
            <ac:spMk id="218" creationId="{A1A71CE5-6923-EFA0-F009-574098F29A22}"/>
          </ac:spMkLst>
        </pc:spChg>
        <pc:spChg chg="mod">
          <ac:chgData name="Amal R Babu" userId="3a292d0a-112b-4bc3-bf38-7771656893d2" providerId="ADAL" clId="{B3743D89-D907-4916-AD93-2111ECC8BB20}" dt="2022-06-09T10:25:02.339" v="697" actId="165"/>
          <ac:spMkLst>
            <pc:docMk/>
            <pc:sldMk cId="4178876000" sldId="258"/>
            <ac:spMk id="219" creationId="{D7A9D612-CED5-5301-B6D8-67B3810B6BC6}"/>
          </ac:spMkLst>
        </pc:spChg>
        <pc:spChg chg="mod">
          <ac:chgData name="Amal R Babu" userId="3a292d0a-112b-4bc3-bf38-7771656893d2" providerId="ADAL" clId="{B3743D89-D907-4916-AD93-2111ECC8BB20}" dt="2022-06-09T10:25:02.339" v="697" actId="165"/>
          <ac:spMkLst>
            <pc:docMk/>
            <pc:sldMk cId="4178876000" sldId="258"/>
            <ac:spMk id="220" creationId="{72EB117B-4801-4F77-7F98-CFBCF382F836}"/>
          </ac:spMkLst>
        </pc:spChg>
        <pc:spChg chg="mod">
          <ac:chgData name="Amal R Babu" userId="3a292d0a-112b-4bc3-bf38-7771656893d2" providerId="ADAL" clId="{B3743D89-D907-4916-AD93-2111ECC8BB20}" dt="2022-06-09T10:25:02.339" v="697" actId="165"/>
          <ac:spMkLst>
            <pc:docMk/>
            <pc:sldMk cId="4178876000" sldId="258"/>
            <ac:spMk id="221" creationId="{EA7633E8-E396-7A4D-BF01-0E7F2FEA2581}"/>
          </ac:spMkLst>
        </pc:spChg>
        <pc:spChg chg="mod">
          <ac:chgData name="Amal R Babu" userId="3a292d0a-112b-4bc3-bf38-7771656893d2" providerId="ADAL" clId="{B3743D89-D907-4916-AD93-2111ECC8BB20}" dt="2022-06-09T10:25:02.339" v="697" actId="165"/>
          <ac:spMkLst>
            <pc:docMk/>
            <pc:sldMk cId="4178876000" sldId="258"/>
            <ac:spMk id="223" creationId="{52BDBEB7-D052-778C-44BB-927EB26D0756}"/>
          </ac:spMkLst>
        </pc:spChg>
        <pc:spChg chg="mod">
          <ac:chgData name="Amal R Babu" userId="3a292d0a-112b-4bc3-bf38-7771656893d2" providerId="ADAL" clId="{B3743D89-D907-4916-AD93-2111ECC8BB20}" dt="2022-06-09T10:25:02.339" v="697" actId="165"/>
          <ac:spMkLst>
            <pc:docMk/>
            <pc:sldMk cId="4178876000" sldId="258"/>
            <ac:spMk id="224" creationId="{DA0869A5-6371-B523-69C6-77910782FDEB}"/>
          </ac:spMkLst>
        </pc:spChg>
        <pc:spChg chg="mod">
          <ac:chgData name="Amal R Babu" userId="3a292d0a-112b-4bc3-bf38-7771656893d2" providerId="ADAL" clId="{B3743D89-D907-4916-AD93-2111ECC8BB20}" dt="2022-06-09T10:25:02.339" v="697" actId="165"/>
          <ac:spMkLst>
            <pc:docMk/>
            <pc:sldMk cId="4178876000" sldId="258"/>
            <ac:spMk id="225" creationId="{1B5933EF-18FE-7784-5056-3FAC89BA9892}"/>
          </ac:spMkLst>
        </pc:spChg>
        <pc:spChg chg="mod">
          <ac:chgData name="Amal R Babu" userId="3a292d0a-112b-4bc3-bf38-7771656893d2" providerId="ADAL" clId="{B3743D89-D907-4916-AD93-2111ECC8BB20}" dt="2022-06-09T10:25:02.339" v="697" actId="165"/>
          <ac:spMkLst>
            <pc:docMk/>
            <pc:sldMk cId="4178876000" sldId="258"/>
            <ac:spMk id="226" creationId="{27815A32-D36E-4AC6-8DCE-92CB213213C7}"/>
          </ac:spMkLst>
        </pc:spChg>
        <pc:spChg chg="mod">
          <ac:chgData name="Amal R Babu" userId="3a292d0a-112b-4bc3-bf38-7771656893d2" providerId="ADAL" clId="{B3743D89-D907-4916-AD93-2111ECC8BB20}" dt="2022-06-09T10:25:02.339" v="697" actId="165"/>
          <ac:spMkLst>
            <pc:docMk/>
            <pc:sldMk cId="4178876000" sldId="258"/>
            <ac:spMk id="227" creationId="{CF2EA1FE-234B-44DC-94A2-D7F6DA75A038}"/>
          </ac:spMkLst>
        </pc:spChg>
        <pc:spChg chg="mod">
          <ac:chgData name="Amal R Babu" userId="3a292d0a-112b-4bc3-bf38-7771656893d2" providerId="ADAL" clId="{B3743D89-D907-4916-AD93-2111ECC8BB20}" dt="2022-06-09T10:25:02.339" v="697" actId="165"/>
          <ac:spMkLst>
            <pc:docMk/>
            <pc:sldMk cId="4178876000" sldId="258"/>
            <ac:spMk id="228" creationId="{8BA24086-1099-8403-3663-886FBB50320C}"/>
          </ac:spMkLst>
        </pc:spChg>
        <pc:spChg chg="mod">
          <ac:chgData name="Amal R Babu" userId="3a292d0a-112b-4bc3-bf38-7771656893d2" providerId="ADAL" clId="{B3743D89-D907-4916-AD93-2111ECC8BB20}" dt="2022-06-09T10:25:02.339" v="697" actId="165"/>
          <ac:spMkLst>
            <pc:docMk/>
            <pc:sldMk cId="4178876000" sldId="258"/>
            <ac:spMk id="229" creationId="{47162561-C9A8-1B1A-FC43-663D37254D53}"/>
          </ac:spMkLst>
        </pc:spChg>
        <pc:spChg chg="mod">
          <ac:chgData name="Amal R Babu" userId="3a292d0a-112b-4bc3-bf38-7771656893d2" providerId="ADAL" clId="{B3743D89-D907-4916-AD93-2111ECC8BB20}" dt="2022-06-09T10:25:02.339" v="697" actId="165"/>
          <ac:spMkLst>
            <pc:docMk/>
            <pc:sldMk cId="4178876000" sldId="258"/>
            <ac:spMk id="230" creationId="{335729A4-2CA8-F998-60A9-7E50102021FB}"/>
          </ac:spMkLst>
        </pc:spChg>
        <pc:spChg chg="mod">
          <ac:chgData name="Amal R Babu" userId="3a292d0a-112b-4bc3-bf38-7771656893d2" providerId="ADAL" clId="{B3743D89-D907-4916-AD93-2111ECC8BB20}" dt="2022-06-09T10:25:02.339" v="697" actId="165"/>
          <ac:spMkLst>
            <pc:docMk/>
            <pc:sldMk cId="4178876000" sldId="258"/>
            <ac:spMk id="232" creationId="{430DA517-8AC8-54CB-8F29-CA8F8596911E}"/>
          </ac:spMkLst>
        </pc:spChg>
        <pc:spChg chg="mod">
          <ac:chgData name="Amal R Babu" userId="3a292d0a-112b-4bc3-bf38-7771656893d2" providerId="ADAL" clId="{B3743D89-D907-4916-AD93-2111ECC8BB20}" dt="2022-06-09T10:25:02.339" v="697" actId="165"/>
          <ac:spMkLst>
            <pc:docMk/>
            <pc:sldMk cId="4178876000" sldId="258"/>
            <ac:spMk id="233" creationId="{219D74C4-39A8-81AC-A3C7-0E45A067BF4F}"/>
          </ac:spMkLst>
        </pc:spChg>
        <pc:spChg chg="mod">
          <ac:chgData name="Amal R Babu" userId="3a292d0a-112b-4bc3-bf38-7771656893d2" providerId="ADAL" clId="{B3743D89-D907-4916-AD93-2111ECC8BB20}" dt="2022-06-09T10:25:02.339" v="697" actId="165"/>
          <ac:spMkLst>
            <pc:docMk/>
            <pc:sldMk cId="4178876000" sldId="258"/>
            <ac:spMk id="234" creationId="{1DE4391B-738C-6F11-AFD4-94AC0F406798}"/>
          </ac:spMkLst>
        </pc:spChg>
        <pc:spChg chg="mod">
          <ac:chgData name="Amal R Babu" userId="3a292d0a-112b-4bc3-bf38-7771656893d2" providerId="ADAL" clId="{B3743D89-D907-4916-AD93-2111ECC8BB20}" dt="2022-06-09T10:25:02.339" v="697" actId="165"/>
          <ac:spMkLst>
            <pc:docMk/>
            <pc:sldMk cId="4178876000" sldId="258"/>
            <ac:spMk id="235" creationId="{06645475-66F3-8C70-42F6-01E683717B58}"/>
          </ac:spMkLst>
        </pc:spChg>
        <pc:spChg chg="mod">
          <ac:chgData name="Amal R Babu" userId="3a292d0a-112b-4bc3-bf38-7771656893d2" providerId="ADAL" clId="{B3743D89-D907-4916-AD93-2111ECC8BB20}" dt="2022-06-09T10:25:02.339" v="697" actId="165"/>
          <ac:spMkLst>
            <pc:docMk/>
            <pc:sldMk cId="4178876000" sldId="258"/>
            <ac:spMk id="236" creationId="{4FB4B531-389F-1FDF-D8FF-830F0F895B9E}"/>
          </ac:spMkLst>
        </pc:spChg>
        <pc:spChg chg="mod">
          <ac:chgData name="Amal R Babu" userId="3a292d0a-112b-4bc3-bf38-7771656893d2" providerId="ADAL" clId="{B3743D89-D907-4916-AD93-2111ECC8BB20}" dt="2022-06-09T10:25:02.339" v="697" actId="165"/>
          <ac:spMkLst>
            <pc:docMk/>
            <pc:sldMk cId="4178876000" sldId="258"/>
            <ac:spMk id="238" creationId="{2277A418-2029-BAA4-7D58-100367ED8984}"/>
          </ac:spMkLst>
        </pc:spChg>
        <pc:spChg chg="mod">
          <ac:chgData name="Amal R Babu" userId="3a292d0a-112b-4bc3-bf38-7771656893d2" providerId="ADAL" clId="{B3743D89-D907-4916-AD93-2111ECC8BB20}" dt="2022-06-09T10:25:02.339" v="697" actId="165"/>
          <ac:spMkLst>
            <pc:docMk/>
            <pc:sldMk cId="4178876000" sldId="258"/>
            <ac:spMk id="239" creationId="{0C42F8A6-D617-F429-FBA0-83CBED150FCC}"/>
          </ac:spMkLst>
        </pc:spChg>
        <pc:spChg chg="mod">
          <ac:chgData name="Amal R Babu" userId="3a292d0a-112b-4bc3-bf38-7771656893d2" providerId="ADAL" clId="{B3743D89-D907-4916-AD93-2111ECC8BB20}" dt="2022-06-09T10:25:02.339" v="697" actId="165"/>
          <ac:spMkLst>
            <pc:docMk/>
            <pc:sldMk cId="4178876000" sldId="258"/>
            <ac:spMk id="240" creationId="{8934A797-B69A-5286-9272-15A475E3CC13}"/>
          </ac:spMkLst>
        </pc:spChg>
        <pc:spChg chg="mod">
          <ac:chgData name="Amal R Babu" userId="3a292d0a-112b-4bc3-bf38-7771656893d2" providerId="ADAL" clId="{B3743D89-D907-4916-AD93-2111ECC8BB20}" dt="2022-06-09T10:25:02.339" v="697" actId="165"/>
          <ac:spMkLst>
            <pc:docMk/>
            <pc:sldMk cId="4178876000" sldId="258"/>
            <ac:spMk id="241" creationId="{0184FCDC-8467-B41B-617E-A39D5FF36769}"/>
          </ac:spMkLst>
        </pc:spChg>
        <pc:spChg chg="mod">
          <ac:chgData name="Amal R Babu" userId="3a292d0a-112b-4bc3-bf38-7771656893d2" providerId="ADAL" clId="{B3743D89-D907-4916-AD93-2111ECC8BB20}" dt="2022-06-09T10:25:02.339" v="697" actId="165"/>
          <ac:spMkLst>
            <pc:docMk/>
            <pc:sldMk cId="4178876000" sldId="258"/>
            <ac:spMk id="242" creationId="{6C04EEA6-02A5-E7A9-AF10-7163726CF430}"/>
          </ac:spMkLst>
        </pc:spChg>
        <pc:spChg chg="mod">
          <ac:chgData name="Amal R Babu" userId="3a292d0a-112b-4bc3-bf38-7771656893d2" providerId="ADAL" clId="{B3743D89-D907-4916-AD93-2111ECC8BB20}" dt="2022-06-09T10:25:02.339" v="697" actId="165"/>
          <ac:spMkLst>
            <pc:docMk/>
            <pc:sldMk cId="4178876000" sldId="258"/>
            <ac:spMk id="243" creationId="{C0366C07-AC6E-4713-46FF-012CC4D2AAD9}"/>
          </ac:spMkLst>
        </pc:spChg>
        <pc:spChg chg="mod">
          <ac:chgData name="Amal R Babu" userId="3a292d0a-112b-4bc3-bf38-7771656893d2" providerId="ADAL" clId="{B3743D89-D907-4916-AD93-2111ECC8BB20}" dt="2022-06-09T10:25:02.339" v="697" actId="165"/>
          <ac:spMkLst>
            <pc:docMk/>
            <pc:sldMk cId="4178876000" sldId="258"/>
            <ac:spMk id="244" creationId="{865D10DD-8307-CE00-A866-C5AB7BD461C3}"/>
          </ac:spMkLst>
        </pc:spChg>
        <pc:spChg chg="mod">
          <ac:chgData name="Amal R Babu" userId="3a292d0a-112b-4bc3-bf38-7771656893d2" providerId="ADAL" clId="{B3743D89-D907-4916-AD93-2111ECC8BB20}" dt="2022-06-09T10:25:02.339" v="697" actId="165"/>
          <ac:spMkLst>
            <pc:docMk/>
            <pc:sldMk cId="4178876000" sldId="258"/>
            <ac:spMk id="246" creationId="{56532217-5640-3F11-392B-A1535FF9FB66}"/>
          </ac:spMkLst>
        </pc:spChg>
        <pc:spChg chg="mod">
          <ac:chgData name="Amal R Babu" userId="3a292d0a-112b-4bc3-bf38-7771656893d2" providerId="ADAL" clId="{B3743D89-D907-4916-AD93-2111ECC8BB20}" dt="2022-06-09T10:25:02.339" v="697" actId="165"/>
          <ac:spMkLst>
            <pc:docMk/>
            <pc:sldMk cId="4178876000" sldId="258"/>
            <ac:spMk id="247" creationId="{E8D2B569-A02A-9BE7-34DD-C3C40D940E94}"/>
          </ac:spMkLst>
        </pc:spChg>
        <pc:spChg chg="mod">
          <ac:chgData name="Amal R Babu" userId="3a292d0a-112b-4bc3-bf38-7771656893d2" providerId="ADAL" clId="{B3743D89-D907-4916-AD93-2111ECC8BB20}" dt="2022-06-09T10:25:02.339" v="697" actId="165"/>
          <ac:spMkLst>
            <pc:docMk/>
            <pc:sldMk cId="4178876000" sldId="258"/>
            <ac:spMk id="248" creationId="{25D298A8-0ABB-4071-7D09-E3C659353075}"/>
          </ac:spMkLst>
        </pc:spChg>
        <pc:spChg chg="mod">
          <ac:chgData name="Amal R Babu" userId="3a292d0a-112b-4bc3-bf38-7771656893d2" providerId="ADAL" clId="{B3743D89-D907-4916-AD93-2111ECC8BB20}" dt="2022-06-09T10:25:02.339" v="697" actId="165"/>
          <ac:spMkLst>
            <pc:docMk/>
            <pc:sldMk cId="4178876000" sldId="258"/>
            <ac:spMk id="249" creationId="{AB93397A-D83E-3145-DEC7-14A296F2F9D5}"/>
          </ac:spMkLst>
        </pc:spChg>
        <pc:spChg chg="mod">
          <ac:chgData name="Amal R Babu" userId="3a292d0a-112b-4bc3-bf38-7771656893d2" providerId="ADAL" clId="{B3743D89-D907-4916-AD93-2111ECC8BB20}" dt="2022-06-09T10:25:02.339" v="697" actId="165"/>
          <ac:spMkLst>
            <pc:docMk/>
            <pc:sldMk cId="4178876000" sldId="258"/>
            <ac:spMk id="250" creationId="{DA26C80B-093A-016D-B74C-E9CE1A45DB89}"/>
          </ac:spMkLst>
        </pc:spChg>
        <pc:spChg chg="mod">
          <ac:chgData name="Amal R Babu" userId="3a292d0a-112b-4bc3-bf38-7771656893d2" providerId="ADAL" clId="{B3743D89-D907-4916-AD93-2111ECC8BB20}" dt="2022-06-09T10:25:02.339" v="697" actId="165"/>
          <ac:spMkLst>
            <pc:docMk/>
            <pc:sldMk cId="4178876000" sldId="258"/>
            <ac:spMk id="252" creationId="{9BEA67AB-335F-EBB5-334A-545FB4BB25A0}"/>
          </ac:spMkLst>
        </pc:spChg>
        <pc:spChg chg="mod">
          <ac:chgData name="Amal R Babu" userId="3a292d0a-112b-4bc3-bf38-7771656893d2" providerId="ADAL" clId="{B3743D89-D907-4916-AD93-2111ECC8BB20}" dt="2022-06-09T10:25:02.339" v="697" actId="165"/>
          <ac:spMkLst>
            <pc:docMk/>
            <pc:sldMk cId="4178876000" sldId="258"/>
            <ac:spMk id="253" creationId="{4C2F02C7-8C40-611B-E483-4A8F1E87548D}"/>
          </ac:spMkLst>
        </pc:spChg>
        <pc:spChg chg="mod">
          <ac:chgData name="Amal R Babu" userId="3a292d0a-112b-4bc3-bf38-7771656893d2" providerId="ADAL" clId="{B3743D89-D907-4916-AD93-2111ECC8BB20}" dt="2022-06-09T10:25:02.339" v="697" actId="165"/>
          <ac:spMkLst>
            <pc:docMk/>
            <pc:sldMk cId="4178876000" sldId="258"/>
            <ac:spMk id="254" creationId="{6E94C298-D047-F354-1B67-1F9F4D548929}"/>
          </ac:spMkLst>
        </pc:spChg>
        <pc:spChg chg="mod">
          <ac:chgData name="Amal R Babu" userId="3a292d0a-112b-4bc3-bf38-7771656893d2" providerId="ADAL" clId="{B3743D89-D907-4916-AD93-2111ECC8BB20}" dt="2022-06-09T10:25:02.339" v="697" actId="165"/>
          <ac:spMkLst>
            <pc:docMk/>
            <pc:sldMk cId="4178876000" sldId="258"/>
            <ac:spMk id="255" creationId="{93ED105D-FC26-4B3A-B17D-54FC98F4F158}"/>
          </ac:spMkLst>
        </pc:spChg>
        <pc:spChg chg="mod">
          <ac:chgData name="Amal R Babu" userId="3a292d0a-112b-4bc3-bf38-7771656893d2" providerId="ADAL" clId="{B3743D89-D907-4916-AD93-2111ECC8BB20}" dt="2022-06-09T10:25:02.339" v="697" actId="165"/>
          <ac:spMkLst>
            <pc:docMk/>
            <pc:sldMk cId="4178876000" sldId="258"/>
            <ac:spMk id="256" creationId="{C7446620-2300-9CE9-A756-731D675FE852}"/>
          </ac:spMkLst>
        </pc:spChg>
        <pc:spChg chg="mod">
          <ac:chgData name="Amal R Babu" userId="3a292d0a-112b-4bc3-bf38-7771656893d2" providerId="ADAL" clId="{B3743D89-D907-4916-AD93-2111ECC8BB20}" dt="2022-06-09T10:25:02.339" v="697" actId="165"/>
          <ac:spMkLst>
            <pc:docMk/>
            <pc:sldMk cId="4178876000" sldId="258"/>
            <ac:spMk id="257" creationId="{3059872D-B1C1-C489-BFB9-8AF683BE25AE}"/>
          </ac:spMkLst>
        </pc:spChg>
        <pc:spChg chg="mod">
          <ac:chgData name="Amal R Babu" userId="3a292d0a-112b-4bc3-bf38-7771656893d2" providerId="ADAL" clId="{B3743D89-D907-4916-AD93-2111ECC8BB20}" dt="2022-06-09T10:25:02.339" v="697" actId="165"/>
          <ac:spMkLst>
            <pc:docMk/>
            <pc:sldMk cId="4178876000" sldId="258"/>
            <ac:spMk id="258" creationId="{069FE5C7-5F11-8087-5D56-6513496F42DE}"/>
          </ac:spMkLst>
        </pc:spChg>
        <pc:spChg chg="mod">
          <ac:chgData name="Amal R Babu" userId="3a292d0a-112b-4bc3-bf38-7771656893d2" providerId="ADAL" clId="{B3743D89-D907-4916-AD93-2111ECC8BB20}" dt="2022-06-09T10:25:02.339" v="697" actId="165"/>
          <ac:spMkLst>
            <pc:docMk/>
            <pc:sldMk cId="4178876000" sldId="258"/>
            <ac:spMk id="260" creationId="{3D51E655-053F-757F-2D34-7DFCE5E33E35}"/>
          </ac:spMkLst>
        </pc:spChg>
        <pc:spChg chg="mod">
          <ac:chgData name="Amal R Babu" userId="3a292d0a-112b-4bc3-bf38-7771656893d2" providerId="ADAL" clId="{B3743D89-D907-4916-AD93-2111ECC8BB20}" dt="2022-06-09T10:25:02.339" v="697" actId="165"/>
          <ac:spMkLst>
            <pc:docMk/>
            <pc:sldMk cId="4178876000" sldId="258"/>
            <ac:spMk id="261" creationId="{0A46BA9D-C44F-CF87-8334-B7BF85E6ABD3}"/>
          </ac:spMkLst>
        </pc:spChg>
        <pc:spChg chg="mod">
          <ac:chgData name="Amal R Babu" userId="3a292d0a-112b-4bc3-bf38-7771656893d2" providerId="ADAL" clId="{B3743D89-D907-4916-AD93-2111ECC8BB20}" dt="2022-06-09T10:25:02.339" v="697" actId="165"/>
          <ac:spMkLst>
            <pc:docMk/>
            <pc:sldMk cId="4178876000" sldId="258"/>
            <ac:spMk id="262" creationId="{4DD24DC0-5D4A-9FA8-29E2-B4253EAE1233}"/>
          </ac:spMkLst>
        </pc:spChg>
        <pc:spChg chg="mod">
          <ac:chgData name="Amal R Babu" userId="3a292d0a-112b-4bc3-bf38-7771656893d2" providerId="ADAL" clId="{B3743D89-D907-4916-AD93-2111ECC8BB20}" dt="2022-06-09T10:25:02.339" v="697" actId="165"/>
          <ac:spMkLst>
            <pc:docMk/>
            <pc:sldMk cId="4178876000" sldId="258"/>
            <ac:spMk id="263" creationId="{76A47E3D-956E-BE9F-12FF-ED4450CA0171}"/>
          </ac:spMkLst>
        </pc:spChg>
        <pc:spChg chg="mod">
          <ac:chgData name="Amal R Babu" userId="3a292d0a-112b-4bc3-bf38-7771656893d2" providerId="ADAL" clId="{B3743D89-D907-4916-AD93-2111ECC8BB20}" dt="2022-06-09T10:25:02.339" v="697" actId="165"/>
          <ac:spMkLst>
            <pc:docMk/>
            <pc:sldMk cId="4178876000" sldId="258"/>
            <ac:spMk id="264" creationId="{DB471803-04A5-111B-4D67-497AC7FCDCE6}"/>
          </ac:spMkLst>
        </pc:spChg>
        <pc:spChg chg="mod">
          <ac:chgData name="Amal R Babu" userId="3a292d0a-112b-4bc3-bf38-7771656893d2" providerId="ADAL" clId="{B3743D89-D907-4916-AD93-2111ECC8BB20}" dt="2022-06-09T10:25:02.339" v="697" actId="165"/>
          <ac:spMkLst>
            <pc:docMk/>
            <pc:sldMk cId="4178876000" sldId="258"/>
            <ac:spMk id="265" creationId="{12694ADD-EA77-0000-7807-B728BD23F6E8}"/>
          </ac:spMkLst>
        </pc:spChg>
        <pc:spChg chg="mod">
          <ac:chgData name="Amal R Babu" userId="3a292d0a-112b-4bc3-bf38-7771656893d2" providerId="ADAL" clId="{B3743D89-D907-4916-AD93-2111ECC8BB20}" dt="2022-06-09T10:25:02.339" v="697" actId="165"/>
          <ac:spMkLst>
            <pc:docMk/>
            <pc:sldMk cId="4178876000" sldId="258"/>
            <ac:spMk id="267" creationId="{0E86A44C-7B31-BD18-7534-48F53B59130E}"/>
          </ac:spMkLst>
        </pc:spChg>
        <pc:spChg chg="mod">
          <ac:chgData name="Amal R Babu" userId="3a292d0a-112b-4bc3-bf38-7771656893d2" providerId="ADAL" clId="{B3743D89-D907-4916-AD93-2111ECC8BB20}" dt="2022-06-09T10:25:02.339" v="697" actId="165"/>
          <ac:spMkLst>
            <pc:docMk/>
            <pc:sldMk cId="4178876000" sldId="258"/>
            <ac:spMk id="268" creationId="{89F11185-950C-E0E5-4C0F-60730E7F4754}"/>
          </ac:spMkLst>
        </pc:spChg>
        <pc:spChg chg="mod">
          <ac:chgData name="Amal R Babu" userId="3a292d0a-112b-4bc3-bf38-7771656893d2" providerId="ADAL" clId="{B3743D89-D907-4916-AD93-2111ECC8BB20}" dt="2022-06-09T10:25:02.339" v="697" actId="165"/>
          <ac:spMkLst>
            <pc:docMk/>
            <pc:sldMk cId="4178876000" sldId="258"/>
            <ac:spMk id="269" creationId="{1A4D4669-D72E-BE8A-666E-4C943DB959BF}"/>
          </ac:spMkLst>
        </pc:spChg>
        <pc:spChg chg="mod">
          <ac:chgData name="Amal R Babu" userId="3a292d0a-112b-4bc3-bf38-7771656893d2" providerId="ADAL" clId="{B3743D89-D907-4916-AD93-2111ECC8BB20}" dt="2022-06-09T10:25:02.339" v="697" actId="165"/>
          <ac:spMkLst>
            <pc:docMk/>
            <pc:sldMk cId="4178876000" sldId="258"/>
            <ac:spMk id="270" creationId="{DA6ECEFF-3EC6-07C8-8BC9-3884A669B5F3}"/>
          </ac:spMkLst>
        </pc:spChg>
        <pc:spChg chg="mod">
          <ac:chgData name="Amal R Babu" userId="3a292d0a-112b-4bc3-bf38-7771656893d2" providerId="ADAL" clId="{B3743D89-D907-4916-AD93-2111ECC8BB20}" dt="2022-06-09T10:25:02.339" v="697" actId="165"/>
          <ac:spMkLst>
            <pc:docMk/>
            <pc:sldMk cId="4178876000" sldId="258"/>
            <ac:spMk id="271" creationId="{DB28790E-279B-EC05-097A-CABA437410BB}"/>
          </ac:spMkLst>
        </pc:spChg>
        <pc:spChg chg="mod">
          <ac:chgData name="Amal R Babu" userId="3a292d0a-112b-4bc3-bf38-7771656893d2" providerId="ADAL" clId="{B3743D89-D907-4916-AD93-2111ECC8BB20}" dt="2022-06-09T10:25:02.339" v="697" actId="165"/>
          <ac:spMkLst>
            <pc:docMk/>
            <pc:sldMk cId="4178876000" sldId="258"/>
            <ac:spMk id="272" creationId="{87C940AD-2327-0016-5B3B-6CB5C0BC29E6}"/>
          </ac:spMkLst>
        </pc:spChg>
        <pc:spChg chg="mod">
          <ac:chgData name="Amal R Babu" userId="3a292d0a-112b-4bc3-bf38-7771656893d2" providerId="ADAL" clId="{B3743D89-D907-4916-AD93-2111ECC8BB20}" dt="2022-06-09T10:25:02.339" v="697" actId="165"/>
          <ac:spMkLst>
            <pc:docMk/>
            <pc:sldMk cId="4178876000" sldId="258"/>
            <ac:spMk id="273" creationId="{93A46EEF-DE0C-61BA-0424-64EF660CD211}"/>
          </ac:spMkLst>
        </pc:spChg>
        <pc:spChg chg="mod">
          <ac:chgData name="Amal R Babu" userId="3a292d0a-112b-4bc3-bf38-7771656893d2" providerId="ADAL" clId="{B3743D89-D907-4916-AD93-2111ECC8BB20}" dt="2022-06-09T10:25:02.339" v="697" actId="165"/>
          <ac:spMkLst>
            <pc:docMk/>
            <pc:sldMk cId="4178876000" sldId="258"/>
            <ac:spMk id="275" creationId="{5553F05A-230A-49D7-E960-D09455EC4C05}"/>
          </ac:spMkLst>
        </pc:spChg>
        <pc:spChg chg="mod">
          <ac:chgData name="Amal R Babu" userId="3a292d0a-112b-4bc3-bf38-7771656893d2" providerId="ADAL" clId="{B3743D89-D907-4916-AD93-2111ECC8BB20}" dt="2022-06-09T10:25:02.339" v="697" actId="165"/>
          <ac:spMkLst>
            <pc:docMk/>
            <pc:sldMk cId="4178876000" sldId="258"/>
            <ac:spMk id="276" creationId="{60BBA190-DF67-0A67-21A4-1F7BAA2126D0}"/>
          </ac:spMkLst>
        </pc:spChg>
        <pc:spChg chg="mod">
          <ac:chgData name="Amal R Babu" userId="3a292d0a-112b-4bc3-bf38-7771656893d2" providerId="ADAL" clId="{B3743D89-D907-4916-AD93-2111ECC8BB20}" dt="2022-06-09T10:25:02.339" v="697" actId="165"/>
          <ac:spMkLst>
            <pc:docMk/>
            <pc:sldMk cId="4178876000" sldId="258"/>
            <ac:spMk id="277" creationId="{52CEBCC0-C35C-CD75-5E72-2E8C0D682AAD}"/>
          </ac:spMkLst>
        </pc:spChg>
        <pc:spChg chg="mod">
          <ac:chgData name="Amal R Babu" userId="3a292d0a-112b-4bc3-bf38-7771656893d2" providerId="ADAL" clId="{B3743D89-D907-4916-AD93-2111ECC8BB20}" dt="2022-06-09T10:25:02.339" v="697" actId="165"/>
          <ac:spMkLst>
            <pc:docMk/>
            <pc:sldMk cId="4178876000" sldId="258"/>
            <ac:spMk id="278" creationId="{E8F0C235-32BB-6463-ACFB-2A50FB706231}"/>
          </ac:spMkLst>
        </pc:spChg>
        <pc:spChg chg="mod">
          <ac:chgData name="Amal R Babu" userId="3a292d0a-112b-4bc3-bf38-7771656893d2" providerId="ADAL" clId="{B3743D89-D907-4916-AD93-2111ECC8BB20}" dt="2022-06-09T10:25:02.339" v="697" actId="165"/>
          <ac:spMkLst>
            <pc:docMk/>
            <pc:sldMk cId="4178876000" sldId="258"/>
            <ac:spMk id="279" creationId="{168E023D-7401-7631-7283-22920525BD54}"/>
          </ac:spMkLst>
        </pc:spChg>
        <pc:spChg chg="mod">
          <ac:chgData name="Amal R Babu" userId="3a292d0a-112b-4bc3-bf38-7771656893d2" providerId="ADAL" clId="{B3743D89-D907-4916-AD93-2111ECC8BB20}" dt="2022-06-09T10:25:02.339" v="697" actId="165"/>
          <ac:spMkLst>
            <pc:docMk/>
            <pc:sldMk cId="4178876000" sldId="258"/>
            <ac:spMk id="281" creationId="{2D3CDAC8-7311-ADEE-494F-5AF1A746FAA3}"/>
          </ac:spMkLst>
        </pc:spChg>
        <pc:spChg chg="mod">
          <ac:chgData name="Amal R Babu" userId="3a292d0a-112b-4bc3-bf38-7771656893d2" providerId="ADAL" clId="{B3743D89-D907-4916-AD93-2111ECC8BB20}" dt="2022-06-09T10:25:02.339" v="697" actId="165"/>
          <ac:spMkLst>
            <pc:docMk/>
            <pc:sldMk cId="4178876000" sldId="258"/>
            <ac:spMk id="282" creationId="{F6601FD1-FA59-8234-D690-E55B8865C364}"/>
          </ac:spMkLst>
        </pc:spChg>
        <pc:spChg chg="mod">
          <ac:chgData name="Amal R Babu" userId="3a292d0a-112b-4bc3-bf38-7771656893d2" providerId="ADAL" clId="{B3743D89-D907-4916-AD93-2111ECC8BB20}" dt="2022-06-09T10:25:02.339" v="697" actId="165"/>
          <ac:spMkLst>
            <pc:docMk/>
            <pc:sldMk cId="4178876000" sldId="258"/>
            <ac:spMk id="283" creationId="{8FBFDBE5-907A-5F3B-056E-89E089DC6324}"/>
          </ac:spMkLst>
        </pc:spChg>
        <pc:spChg chg="mod">
          <ac:chgData name="Amal R Babu" userId="3a292d0a-112b-4bc3-bf38-7771656893d2" providerId="ADAL" clId="{B3743D89-D907-4916-AD93-2111ECC8BB20}" dt="2022-06-09T10:25:02.339" v="697" actId="165"/>
          <ac:spMkLst>
            <pc:docMk/>
            <pc:sldMk cId="4178876000" sldId="258"/>
            <ac:spMk id="284" creationId="{75414ED3-7CFB-3AC2-DCD1-866F3CC3FFC1}"/>
          </ac:spMkLst>
        </pc:spChg>
        <pc:spChg chg="mod">
          <ac:chgData name="Amal R Babu" userId="3a292d0a-112b-4bc3-bf38-7771656893d2" providerId="ADAL" clId="{B3743D89-D907-4916-AD93-2111ECC8BB20}" dt="2022-06-09T10:25:02.339" v="697" actId="165"/>
          <ac:spMkLst>
            <pc:docMk/>
            <pc:sldMk cId="4178876000" sldId="258"/>
            <ac:spMk id="285" creationId="{6F4F0D84-E754-B35B-CF2F-736B525E31FF}"/>
          </ac:spMkLst>
        </pc:spChg>
        <pc:spChg chg="mod">
          <ac:chgData name="Amal R Babu" userId="3a292d0a-112b-4bc3-bf38-7771656893d2" providerId="ADAL" clId="{B3743D89-D907-4916-AD93-2111ECC8BB20}" dt="2022-06-09T10:25:02.339" v="697" actId="165"/>
          <ac:spMkLst>
            <pc:docMk/>
            <pc:sldMk cId="4178876000" sldId="258"/>
            <ac:spMk id="286" creationId="{0E8436C9-3B49-2522-BA9A-277CE74141BB}"/>
          </ac:spMkLst>
        </pc:spChg>
        <pc:spChg chg="mod">
          <ac:chgData name="Amal R Babu" userId="3a292d0a-112b-4bc3-bf38-7771656893d2" providerId="ADAL" clId="{B3743D89-D907-4916-AD93-2111ECC8BB20}" dt="2022-06-09T10:25:02.339" v="697" actId="165"/>
          <ac:spMkLst>
            <pc:docMk/>
            <pc:sldMk cId="4178876000" sldId="258"/>
            <ac:spMk id="288" creationId="{2A32957A-BE7A-6AE5-36D3-9D953A6DC71D}"/>
          </ac:spMkLst>
        </pc:spChg>
        <pc:spChg chg="mod">
          <ac:chgData name="Amal R Babu" userId="3a292d0a-112b-4bc3-bf38-7771656893d2" providerId="ADAL" clId="{B3743D89-D907-4916-AD93-2111ECC8BB20}" dt="2022-06-09T10:25:02.339" v="697" actId="165"/>
          <ac:spMkLst>
            <pc:docMk/>
            <pc:sldMk cId="4178876000" sldId="258"/>
            <ac:spMk id="289" creationId="{670DC2AE-8DD9-0598-8C34-B70A52607A58}"/>
          </ac:spMkLst>
        </pc:spChg>
        <pc:spChg chg="mod">
          <ac:chgData name="Amal R Babu" userId="3a292d0a-112b-4bc3-bf38-7771656893d2" providerId="ADAL" clId="{B3743D89-D907-4916-AD93-2111ECC8BB20}" dt="2022-06-09T10:25:02.339" v="697" actId="165"/>
          <ac:spMkLst>
            <pc:docMk/>
            <pc:sldMk cId="4178876000" sldId="258"/>
            <ac:spMk id="290" creationId="{80A2A8E7-6FB9-7832-3EFF-F47283C90947}"/>
          </ac:spMkLst>
        </pc:spChg>
        <pc:spChg chg="mod">
          <ac:chgData name="Amal R Babu" userId="3a292d0a-112b-4bc3-bf38-7771656893d2" providerId="ADAL" clId="{B3743D89-D907-4916-AD93-2111ECC8BB20}" dt="2022-06-09T10:25:02.339" v="697" actId="165"/>
          <ac:spMkLst>
            <pc:docMk/>
            <pc:sldMk cId="4178876000" sldId="258"/>
            <ac:spMk id="291" creationId="{130CD10C-0437-AAB1-18E4-B28AAC8DF5C4}"/>
          </ac:spMkLst>
        </pc:spChg>
        <pc:spChg chg="mod">
          <ac:chgData name="Amal R Babu" userId="3a292d0a-112b-4bc3-bf38-7771656893d2" providerId="ADAL" clId="{B3743D89-D907-4916-AD93-2111ECC8BB20}" dt="2022-06-09T10:25:02.339" v="697" actId="165"/>
          <ac:spMkLst>
            <pc:docMk/>
            <pc:sldMk cId="4178876000" sldId="258"/>
            <ac:spMk id="292" creationId="{5FD521DA-8E1C-1977-2F36-7A08983511CF}"/>
          </ac:spMkLst>
        </pc:spChg>
        <pc:spChg chg="mod">
          <ac:chgData name="Amal R Babu" userId="3a292d0a-112b-4bc3-bf38-7771656893d2" providerId="ADAL" clId="{B3743D89-D907-4916-AD93-2111ECC8BB20}" dt="2022-06-09T10:25:02.339" v="697" actId="165"/>
          <ac:spMkLst>
            <pc:docMk/>
            <pc:sldMk cId="4178876000" sldId="258"/>
            <ac:spMk id="293" creationId="{4AB3E1D4-9685-46B8-C121-F1AC38546544}"/>
          </ac:spMkLst>
        </pc:spChg>
        <pc:spChg chg="mod">
          <ac:chgData name="Amal R Babu" userId="3a292d0a-112b-4bc3-bf38-7771656893d2" providerId="ADAL" clId="{B3743D89-D907-4916-AD93-2111ECC8BB20}" dt="2022-06-09T10:25:02.339" v="697" actId="165"/>
          <ac:spMkLst>
            <pc:docMk/>
            <pc:sldMk cId="4178876000" sldId="258"/>
            <ac:spMk id="294" creationId="{758BA9FB-F306-30DE-DAEF-8CBA7978B91F}"/>
          </ac:spMkLst>
        </pc:spChg>
        <pc:spChg chg="mod">
          <ac:chgData name="Amal R Babu" userId="3a292d0a-112b-4bc3-bf38-7771656893d2" providerId="ADAL" clId="{B3743D89-D907-4916-AD93-2111ECC8BB20}" dt="2022-06-09T10:25:02.339" v="697" actId="165"/>
          <ac:spMkLst>
            <pc:docMk/>
            <pc:sldMk cId="4178876000" sldId="258"/>
            <ac:spMk id="296" creationId="{E77B0BE7-5F6F-2793-3D74-A7D895153746}"/>
          </ac:spMkLst>
        </pc:spChg>
        <pc:spChg chg="mod">
          <ac:chgData name="Amal R Babu" userId="3a292d0a-112b-4bc3-bf38-7771656893d2" providerId="ADAL" clId="{B3743D89-D907-4916-AD93-2111ECC8BB20}" dt="2022-06-09T10:25:02.339" v="697" actId="165"/>
          <ac:spMkLst>
            <pc:docMk/>
            <pc:sldMk cId="4178876000" sldId="258"/>
            <ac:spMk id="297" creationId="{C8115675-3A5C-4369-D402-AD524C64786D}"/>
          </ac:spMkLst>
        </pc:spChg>
        <pc:spChg chg="mod">
          <ac:chgData name="Amal R Babu" userId="3a292d0a-112b-4bc3-bf38-7771656893d2" providerId="ADAL" clId="{B3743D89-D907-4916-AD93-2111ECC8BB20}" dt="2022-06-09T10:25:02.339" v="697" actId="165"/>
          <ac:spMkLst>
            <pc:docMk/>
            <pc:sldMk cId="4178876000" sldId="258"/>
            <ac:spMk id="298" creationId="{C6FC4B5A-BF7A-A286-0B39-DAFBEBA8B99C}"/>
          </ac:spMkLst>
        </pc:spChg>
        <pc:spChg chg="mod">
          <ac:chgData name="Amal R Babu" userId="3a292d0a-112b-4bc3-bf38-7771656893d2" providerId="ADAL" clId="{B3743D89-D907-4916-AD93-2111ECC8BB20}" dt="2022-06-09T10:25:02.339" v="697" actId="165"/>
          <ac:spMkLst>
            <pc:docMk/>
            <pc:sldMk cId="4178876000" sldId="258"/>
            <ac:spMk id="299" creationId="{61269105-29AA-ED9F-4C9A-9D9667610364}"/>
          </ac:spMkLst>
        </pc:spChg>
        <pc:spChg chg="mod">
          <ac:chgData name="Amal R Babu" userId="3a292d0a-112b-4bc3-bf38-7771656893d2" providerId="ADAL" clId="{B3743D89-D907-4916-AD93-2111ECC8BB20}" dt="2022-06-09T10:25:02.339" v="697" actId="165"/>
          <ac:spMkLst>
            <pc:docMk/>
            <pc:sldMk cId="4178876000" sldId="258"/>
            <ac:spMk id="300" creationId="{14B51DE4-65B8-50F4-1871-37490C9FA465}"/>
          </ac:spMkLst>
        </pc:spChg>
        <pc:spChg chg="mod">
          <ac:chgData name="Amal R Babu" userId="3a292d0a-112b-4bc3-bf38-7771656893d2" providerId="ADAL" clId="{B3743D89-D907-4916-AD93-2111ECC8BB20}" dt="2022-06-09T10:25:02.339" v="697" actId="165"/>
          <ac:spMkLst>
            <pc:docMk/>
            <pc:sldMk cId="4178876000" sldId="258"/>
            <ac:spMk id="301" creationId="{2F655675-3200-A92B-810E-9F43487D61FD}"/>
          </ac:spMkLst>
        </pc:spChg>
        <pc:spChg chg="mod">
          <ac:chgData name="Amal R Babu" userId="3a292d0a-112b-4bc3-bf38-7771656893d2" providerId="ADAL" clId="{B3743D89-D907-4916-AD93-2111ECC8BB20}" dt="2022-06-09T10:25:02.339" v="697" actId="165"/>
          <ac:spMkLst>
            <pc:docMk/>
            <pc:sldMk cId="4178876000" sldId="258"/>
            <ac:spMk id="302" creationId="{FDD032A2-6BBE-63A6-EDE3-D65F6CCAE9E3}"/>
          </ac:spMkLst>
        </pc:spChg>
        <pc:spChg chg="mod">
          <ac:chgData name="Amal R Babu" userId="3a292d0a-112b-4bc3-bf38-7771656893d2" providerId="ADAL" clId="{B3743D89-D907-4916-AD93-2111ECC8BB20}" dt="2022-06-09T10:25:02.339" v="697" actId="165"/>
          <ac:spMkLst>
            <pc:docMk/>
            <pc:sldMk cId="4178876000" sldId="258"/>
            <ac:spMk id="304" creationId="{188ED31C-820D-CFDD-9F21-21A46A8F5745}"/>
          </ac:spMkLst>
        </pc:spChg>
        <pc:spChg chg="mod">
          <ac:chgData name="Amal R Babu" userId="3a292d0a-112b-4bc3-bf38-7771656893d2" providerId="ADAL" clId="{B3743D89-D907-4916-AD93-2111ECC8BB20}" dt="2022-06-09T10:25:02.339" v="697" actId="165"/>
          <ac:spMkLst>
            <pc:docMk/>
            <pc:sldMk cId="4178876000" sldId="258"/>
            <ac:spMk id="305" creationId="{76718AE0-5042-7F7C-7C5A-3C1461C36840}"/>
          </ac:spMkLst>
        </pc:spChg>
        <pc:spChg chg="mod">
          <ac:chgData name="Amal R Babu" userId="3a292d0a-112b-4bc3-bf38-7771656893d2" providerId="ADAL" clId="{B3743D89-D907-4916-AD93-2111ECC8BB20}" dt="2022-06-09T10:25:02.339" v="697" actId="165"/>
          <ac:spMkLst>
            <pc:docMk/>
            <pc:sldMk cId="4178876000" sldId="258"/>
            <ac:spMk id="306" creationId="{01623E73-A07C-5EBE-5860-522B159B4785}"/>
          </ac:spMkLst>
        </pc:spChg>
        <pc:spChg chg="mod">
          <ac:chgData name="Amal R Babu" userId="3a292d0a-112b-4bc3-bf38-7771656893d2" providerId="ADAL" clId="{B3743D89-D907-4916-AD93-2111ECC8BB20}" dt="2022-06-09T10:25:02.339" v="697" actId="165"/>
          <ac:spMkLst>
            <pc:docMk/>
            <pc:sldMk cId="4178876000" sldId="258"/>
            <ac:spMk id="307" creationId="{F733C960-5D25-251A-960C-E46914DC36AE}"/>
          </ac:spMkLst>
        </pc:spChg>
        <pc:spChg chg="mod">
          <ac:chgData name="Amal R Babu" userId="3a292d0a-112b-4bc3-bf38-7771656893d2" providerId="ADAL" clId="{B3743D89-D907-4916-AD93-2111ECC8BB20}" dt="2022-06-09T10:25:02.339" v="697" actId="165"/>
          <ac:spMkLst>
            <pc:docMk/>
            <pc:sldMk cId="4178876000" sldId="258"/>
            <ac:spMk id="308" creationId="{5816AC5B-D109-2069-B285-D03F60764FE5}"/>
          </ac:spMkLst>
        </pc:spChg>
        <pc:spChg chg="mod">
          <ac:chgData name="Amal R Babu" userId="3a292d0a-112b-4bc3-bf38-7771656893d2" providerId="ADAL" clId="{B3743D89-D907-4916-AD93-2111ECC8BB20}" dt="2022-06-09T10:25:02.339" v="697" actId="165"/>
          <ac:spMkLst>
            <pc:docMk/>
            <pc:sldMk cId="4178876000" sldId="258"/>
            <ac:spMk id="309" creationId="{14237FE4-5B51-C077-0A62-39F6843625CA}"/>
          </ac:spMkLst>
        </pc:spChg>
        <pc:spChg chg="mod topLvl">
          <ac:chgData name="Amal R Babu" userId="3a292d0a-112b-4bc3-bf38-7771656893d2" providerId="ADAL" clId="{B3743D89-D907-4916-AD93-2111ECC8BB20}" dt="2022-06-09T10:25:02.339" v="697" actId="165"/>
          <ac:spMkLst>
            <pc:docMk/>
            <pc:sldMk cId="4178876000" sldId="258"/>
            <ac:spMk id="311" creationId="{293AEBFF-3CEF-F67C-C224-94D09CE8BE6A}"/>
          </ac:spMkLst>
        </pc:spChg>
        <pc:spChg chg="mod topLvl">
          <ac:chgData name="Amal R Babu" userId="3a292d0a-112b-4bc3-bf38-7771656893d2" providerId="ADAL" clId="{B3743D89-D907-4916-AD93-2111ECC8BB20}" dt="2022-06-09T10:25:02.339" v="697" actId="165"/>
          <ac:spMkLst>
            <pc:docMk/>
            <pc:sldMk cId="4178876000" sldId="258"/>
            <ac:spMk id="312" creationId="{852E6558-A54C-99F3-C89A-2C3EB90048EF}"/>
          </ac:spMkLst>
        </pc:spChg>
        <pc:spChg chg="mod topLvl">
          <ac:chgData name="Amal R Babu" userId="3a292d0a-112b-4bc3-bf38-7771656893d2" providerId="ADAL" clId="{B3743D89-D907-4916-AD93-2111ECC8BB20}" dt="2022-06-09T10:25:02.339" v="697" actId="165"/>
          <ac:spMkLst>
            <pc:docMk/>
            <pc:sldMk cId="4178876000" sldId="258"/>
            <ac:spMk id="313" creationId="{DD6B9D82-7EA0-725D-B451-9B92FCF9F767}"/>
          </ac:spMkLst>
        </pc:spChg>
        <pc:spChg chg="mod topLvl">
          <ac:chgData name="Amal R Babu" userId="3a292d0a-112b-4bc3-bf38-7771656893d2" providerId="ADAL" clId="{B3743D89-D907-4916-AD93-2111ECC8BB20}" dt="2022-06-09T10:25:02.339" v="697" actId="165"/>
          <ac:spMkLst>
            <pc:docMk/>
            <pc:sldMk cId="4178876000" sldId="258"/>
            <ac:spMk id="314" creationId="{876B33EF-0673-4F70-5935-D2D52E16ABBE}"/>
          </ac:spMkLst>
        </pc:spChg>
        <pc:spChg chg="mod topLvl">
          <ac:chgData name="Amal R Babu" userId="3a292d0a-112b-4bc3-bf38-7771656893d2" providerId="ADAL" clId="{B3743D89-D907-4916-AD93-2111ECC8BB20}" dt="2022-06-09T10:25:02.339" v="697" actId="165"/>
          <ac:spMkLst>
            <pc:docMk/>
            <pc:sldMk cId="4178876000" sldId="258"/>
            <ac:spMk id="317" creationId="{A3DDE2B1-5617-ABC8-EB2F-F7536E144D93}"/>
          </ac:spMkLst>
        </pc:spChg>
        <pc:spChg chg="mod topLvl">
          <ac:chgData name="Amal R Babu" userId="3a292d0a-112b-4bc3-bf38-7771656893d2" providerId="ADAL" clId="{B3743D89-D907-4916-AD93-2111ECC8BB20}" dt="2022-06-09T10:25:02.339" v="697" actId="165"/>
          <ac:spMkLst>
            <pc:docMk/>
            <pc:sldMk cId="4178876000" sldId="258"/>
            <ac:spMk id="318" creationId="{52EDD09B-5C6E-FBBC-283B-B1E35FA28C36}"/>
          </ac:spMkLst>
        </pc:spChg>
        <pc:spChg chg="mod topLvl">
          <ac:chgData name="Amal R Babu" userId="3a292d0a-112b-4bc3-bf38-7771656893d2" providerId="ADAL" clId="{B3743D89-D907-4916-AD93-2111ECC8BB20}" dt="2022-06-09T10:25:02.339" v="697" actId="165"/>
          <ac:spMkLst>
            <pc:docMk/>
            <pc:sldMk cId="4178876000" sldId="258"/>
            <ac:spMk id="320" creationId="{D1D8AB34-AE81-8C54-5373-7C76B8F57EF4}"/>
          </ac:spMkLst>
        </pc:spChg>
        <pc:spChg chg="mod topLvl">
          <ac:chgData name="Amal R Babu" userId="3a292d0a-112b-4bc3-bf38-7771656893d2" providerId="ADAL" clId="{B3743D89-D907-4916-AD93-2111ECC8BB20}" dt="2022-06-09T10:25:02.339" v="697" actId="165"/>
          <ac:spMkLst>
            <pc:docMk/>
            <pc:sldMk cId="4178876000" sldId="258"/>
            <ac:spMk id="321" creationId="{B39639DA-89DB-BD2E-C4A8-C14937EC0F83}"/>
          </ac:spMkLst>
        </pc:spChg>
        <pc:spChg chg="mod topLvl">
          <ac:chgData name="Amal R Babu" userId="3a292d0a-112b-4bc3-bf38-7771656893d2" providerId="ADAL" clId="{B3743D89-D907-4916-AD93-2111ECC8BB20}" dt="2022-06-09T10:25:02.339" v="697" actId="165"/>
          <ac:spMkLst>
            <pc:docMk/>
            <pc:sldMk cId="4178876000" sldId="258"/>
            <ac:spMk id="322" creationId="{6B2DD845-4DDB-B92B-A378-61DA6D828F59}"/>
          </ac:spMkLst>
        </pc:spChg>
        <pc:spChg chg="mod topLvl">
          <ac:chgData name="Amal R Babu" userId="3a292d0a-112b-4bc3-bf38-7771656893d2" providerId="ADAL" clId="{B3743D89-D907-4916-AD93-2111ECC8BB20}" dt="2022-06-09T10:25:02.339" v="697" actId="165"/>
          <ac:spMkLst>
            <pc:docMk/>
            <pc:sldMk cId="4178876000" sldId="258"/>
            <ac:spMk id="323" creationId="{C9313515-E857-F151-8991-ABED383A7E19}"/>
          </ac:spMkLst>
        </pc:spChg>
        <pc:spChg chg="mod topLvl">
          <ac:chgData name="Amal R Babu" userId="3a292d0a-112b-4bc3-bf38-7771656893d2" providerId="ADAL" clId="{B3743D89-D907-4916-AD93-2111ECC8BB20}" dt="2022-06-09T10:25:02.339" v="697" actId="165"/>
          <ac:spMkLst>
            <pc:docMk/>
            <pc:sldMk cId="4178876000" sldId="258"/>
            <ac:spMk id="324" creationId="{ECB77CE8-86E3-BFF9-0B0F-2530A40A7D8E}"/>
          </ac:spMkLst>
        </pc:spChg>
        <pc:spChg chg="mod topLvl">
          <ac:chgData name="Amal R Babu" userId="3a292d0a-112b-4bc3-bf38-7771656893d2" providerId="ADAL" clId="{B3743D89-D907-4916-AD93-2111ECC8BB20}" dt="2022-06-09T10:25:02.339" v="697" actId="165"/>
          <ac:spMkLst>
            <pc:docMk/>
            <pc:sldMk cId="4178876000" sldId="258"/>
            <ac:spMk id="325" creationId="{893BBF5D-21F5-586D-DCEB-0ABD36167DFF}"/>
          </ac:spMkLst>
        </pc:spChg>
        <pc:spChg chg="mod topLvl">
          <ac:chgData name="Amal R Babu" userId="3a292d0a-112b-4bc3-bf38-7771656893d2" providerId="ADAL" clId="{B3743D89-D907-4916-AD93-2111ECC8BB20}" dt="2022-06-09T10:25:02.339" v="697" actId="165"/>
          <ac:spMkLst>
            <pc:docMk/>
            <pc:sldMk cId="4178876000" sldId="258"/>
            <ac:spMk id="326" creationId="{BE44C04D-89C3-FF04-D8B4-154159F920F5}"/>
          </ac:spMkLst>
        </pc:spChg>
        <pc:spChg chg="mod topLvl">
          <ac:chgData name="Amal R Babu" userId="3a292d0a-112b-4bc3-bf38-7771656893d2" providerId="ADAL" clId="{B3743D89-D907-4916-AD93-2111ECC8BB20}" dt="2022-06-09T10:25:02.339" v="697" actId="165"/>
          <ac:spMkLst>
            <pc:docMk/>
            <pc:sldMk cId="4178876000" sldId="258"/>
            <ac:spMk id="327" creationId="{3D899B7F-7296-FC1E-7B84-BAC0CB2749B6}"/>
          </ac:spMkLst>
        </pc:spChg>
        <pc:spChg chg="mod topLvl">
          <ac:chgData name="Amal R Babu" userId="3a292d0a-112b-4bc3-bf38-7771656893d2" providerId="ADAL" clId="{B3743D89-D907-4916-AD93-2111ECC8BB20}" dt="2022-06-09T10:25:02.339" v="697" actId="165"/>
          <ac:spMkLst>
            <pc:docMk/>
            <pc:sldMk cId="4178876000" sldId="258"/>
            <ac:spMk id="328" creationId="{DFF762A9-473A-914B-C944-74FBB9CFF696}"/>
          </ac:spMkLst>
        </pc:spChg>
        <pc:spChg chg="mod topLvl">
          <ac:chgData name="Amal R Babu" userId="3a292d0a-112b-4bc3-bf38-7771656893d2" providerId="ADAL" clId="{B3743D89-D907-4916-AD93-2111ECC8BB20}" dt="2022-06-09T10:25:02.339" v="697" actId="165"/>
          <ac:spMkLst>
            <pc:docMk/>
            <pc:sldMk cId="4178876000" sldId="258"/>
            <ac:spMk id="329" creationId="{0C95CDD9-24DD-0BDA-3B88-7FBEE2585714}"/>
          </ac:spMkLst>
        </pc:spChg>
        <pc:spChg chg="mod topLvl">
          <ac:chgData name="Amal R Babu" userId="3a292d0a-112b-4bc3-bf38-7771656893d2" providerId="ADAL" clId="{B3743D89-D907-4916-AD93-2111ECC8BB20}" dt="2022-06-09T10:25:02.339" v="697" actId="165"/>
          <ac:spMkLst>
            <pc:docMk/>
            <pc:sldMk cId="4178876000" sldId="258"/>
            <ac:spMk id="332" creationId="{6E50A44C-B2CD-8200-79BA-4879DC82993D}"/>
          </ac:spMkLst>
        </pc:spChg>
        <pc:spChg chg="mod topLvl">
          <ac:chgData name="Amal R Babu" userId="3a292d0a-112b-4bc3-bf38-7771656893d2" providerId="ADAL" clId="{B3743D89-D907-4916-AD93-2111ECC8BB20}" dt="2022-06-09T10:25:02.339" v="697" actId="165"/>
          <ac:spMkLst>
            <pc:docMk/>
            <pc:sldMk cId="4178876000" sldId="258"/>
            <ac:spMk id="333" creationId="{11E2DB55-D04F-8A08-5DDE-967ECD30BEB6}"/>
          </ac:spMkLst>
        </pc:spChg>
        <pc:spChg chg="mod topLvl">
          <ac:chgData name="Amal R Babu" userId="3a292d0a-112b-4bc3-bf38-7771656893d2" providerId="ADAL" clId="{B3743D89-D907-4916-AD93-2111ECC8BB20}" dt="2022-06-09T10:25:02.339" v="697" actId="165"/>
          <ac:spMkLst>
            <pc:docMk/>
            <pc:sldMk cId="4178876000" sldId="258"/>
            <ac:spMk id="335" creationId="{5001F7C4-6DFE-7781-1C41-9A263A8DE261}"/>
          </ac:spMkLst>
        </pc:spChg>
        <pc:spChg chg="mod topLvl">
          <ac:chgData name="Amal R Babu" userId="3a292d0a-112b-4bc3-bf38-7771656893d2" providerId="ADAL" clId="{B3743D89-D907-4916-AD93-2111ECC8BB20}" dt="2022-06-09T10:25:02.339" v="697" actId="165"/>
          <ac:spMkLst>
            <pc:docMk/>
            <pc:sldMk cId="4178876000" sldId="258"/>
            <ac:spMk id="336" creationId="{B783AC75-43AC-6B4F-9F39-B2C1A6725B35}"/>
          </ac:spMkLst>
        </pc:spChg>
        <pc:spChg chg="mod topLvl">
          <ac:chgData name="Amal R Babu" userId="3a292d0a-112b-4bc3-bf38-7771656893d2" providerId="ADAL" clId="{B3743D89-D907-4916-AD93-2111ECC8BB20}" dt="2022-06-09T10:25:02.339" v="697" actId="165"/>
          <ac:spMkLst>
            <pc:docMk/>
            <pc:sldMk cId="4178876000" sldId="258"/>
            <ac:spMk id="337" creationId="{5C98CFD2-8033-44DA-6B1A-2ABE3AF782C6}"/>
          </ac:spMkLst>
        </pc:spChg>
        <pc:spChg chg="mod topLvl">
          <ac:chgData name="Amal R Babu" userId="3a292d0a-112b-4bc3-bf38-7771656893d2" providerId="ADAL" clId="{B3743D89-D907-4916-AD93-2111ECC8BB20}" dt="2022-06-09T10:25:02.339" v="697" actId="165"/>
          <ac:spMkLst>
            <pc:docMk/>
            <pc:sldMk cId="4178876000" sldId="258"/>
            <ac:spMk id="338" creationId="{ADED5A21-806E-1874-9C82-6DA4194E6DDF}"/>
          </ac:spMkLst>
        </pc:spChg>
        <pc:spChg chg="mod topLvl">
          <ac:chgData name="Amal R Babu" userId="3a292d0a-112b-4bc3-bf38-7771656893d2" providerId="ADAL" clId="{B3743D89-D907-4916-AD93-2111ECC8BB20}" dt="2022-06-09T10:25:02.339" v="697" actId="165"/>
          <ac:spMkLst>
            <pc:docMk/>
            <pc:sldMk cId="4178876000" sldId="258"/>
            <ac:spMk id="339" creationId="{BDCFFE1C-D931-7613-949C-141719915241}"/>
          </ac:spMkLst>
        </pc:spChg>
        <pc:spChg chg="mod topLvl">
          <ac:chgData name="Amal R Babu" userId="3a292d0a-112b-4bc3-bf38-7771656893d2" providerId="ADAL" clId="{B3743D89-D907-4916-AD93-2111ECC8BB20}" dt="2022-06-09T10:25:02.339" v="697" actId="165"/>
          <ac:spMkLst>
            <pc:docMk/>
            <pc:sldMk cId="4178876000" sldId="258"/>
            <ac:spMk id="340" creationId="{68790B03-E215-D1C7-0C31-7343F59F0AE5}"/>
          </ac:spMkLst>
        </pc:spChg>
        <pc:spChg chg="mod topLvl">
          <ac:chgData name="Amal R Babu" userId="3a292d0a-112b-4bc3-bf38-7771656893d2" providerId="ADAL" clId="{B3743D89-D907-4916-AD93-2111ECC8BB20}" dt="2022-06-09T10:25:02.339" v="697" actId="165"/>
          <ac:spMkLst>
            <pc:docMk/>
            <pc:sldMk cId="4178876000" sldId="258"/>
            <ac:spMk id="341" creationId="{F2C69AAB-EFD3-67FE-866D-B6FFAFC2C612}"/>
          </ac:spMkLst>
        </pc:spChg>
        <pc:spChg chg="mod topLvl">
          <ac:chgData name="Amal R Babu" userId="3a292d0a-112b-4bc3-bf38-7771656893d2" providerId="ADAL" clId="{B3743D89-D907-4916-AD93-2111ECC8BB20}" dt="2022-06-09T10:25:02.339" v="697" actId="165"/>
          <ac:spMkLst>
            <pc:docMk/>
            <pc:sldMk cId="4178876000" sldId="258"/>
            <ac:spMk id="342" creationId="{F3373DD2-A1B0-7537-82FB-A5386E5C0840}"/>
          </ac:spMkLst>
        </pc:spChg>
        <pc:spChg chg="mod topLvl">
          <ac:chgData name="Amal R Babu" userId="3a292d0a-112b-4bc3-bf38-7771656893d2" providerId="ADAL" clId="{B3743D89-D907-4916-AD93-2111ECC8BB20}" dt="2022-06-09T10:25:02.339" v="697" actId="165"/>
          <ac:spMkLst>
            <pc:docMk/>
            <pc:sldMk cId="4178876000" sldId="258"/>
            <ac:spMk id="343" creationId="{27AD7F22-0ACF-4FBF-74E0-A9F6B266B4A1}"/>
          </ac:spMkLst>
        </pc:spChg>
        <pc:spChg chg="mod topLvl">
          <ac:chgData name="Amal R Babu" userId="3a292d0a-112b-4bc3-bf38-7771656893d2" providerId="ADAL" clId="{B3743D89-D907-4916-AD93-2111ECC8BB20}" dt="2022-06-09T10:25:02.339" v="697" actId="165"/>
          <ac:spMkLst>
            <pc:docMk/>
            <pc:sldMk cId="4178876000" sldId="258"/>
            <ac:spMk id="344" creationId="{5D725240-2A35-8960-96DA-A7D00E915BA9}"/>
          </ac:spMkLst>
        </pc:spChg>
        <pc:spChg chg="mod topLvl">
          <ac:chgData name="Amal R Babu" userId="3a292d0a-112b-4bc3-bf38-7771656893d2" providerId="ADAL" clId="{B3743D89-D907-4916-AD93-2111ECC8BB20}" dt="2022-06-09T10:25:02.339" v="697" actId="165"/>
          <ac:spMkLst>
            <pc:docMk/>
            <pc:sldMk cId="4178876000" sldId="258"/>
            <ac:spMk id="346" creationId="{C888C3DD-CC90-DAFA-5ED5-15385542F15C}"/>
          </ac:spMkLst>
        </pc:spChg>
        <pc:spChg chg="mod topLvl">
          <ac:chgData name="Amal R Babu" userId="3a292d0a-112b-4bc3-bf38-7771656893d2" providerId="ADAL" clId="{B3743D89-D907-4916-AD93-2111ECC8BB20}" dt="2022-06-09T10:25:02.339" v="697" actId="165"/>
          <ac:spMkLst>
            <pc:docMk/>
            <pc:sldMk cId="4178876000" sldId="258"/>
            <ac:spMk id="348" creationId="{8E991DA3-D04A-E201-A7AE-EBD85009087C}"/>
          </ac:spMkLst>
        </pc:spChg>
        <pc:spChg chg="mod topLvl">
          <ac:chgData name="Amal R Babu" userId="3a292d0a-112b-4bc3-bf38-7771656893d2" providerId="ADAL" clId="{B3743D89-D907-4916-AD93-2111ECC8BB20}" dt="2022-06-09T10:25:02.339" v="697" actId="165"/>
          <ac:spMkLst>
            <pc:docMk/>
            <pc:sldMk cId="4178876000" sldId="258"/>
            <ac:spMk id="349" creationId="{F0761648-44F2-1F18-7270-D005A5518078}"/>
          </ac:spMkLst>
        </pc:spChg>
        <pc:spChg chg="mod topLvl">
          <ac:chgData name="Amal R Babu" userId="3a292d0a-112b-4bc3-bf38-7771656893d2" providerId="ADAL" clId="{B3743D89-D907-4916-AD93-2111ECC8BB20}" dt="2022-06-09T10:25:02.339" v="697" actId="165"/>
          <ac:spMkLst>
            <pc:docMk/>
            <pc:sldMk cId="4178876000" sldId="258"/>
            <ac:spMk id="350" creationId="{13766EF2-7EEC-BF56-D506-B0546D5C32AE}"/>
          </ac:spMkLst>
        </pc:spChg>
        <pc:spChg chg="mod topLvl">
          <ac:chgData name="Amal R Babu" userId="3a292d0a-112b-4bc3-bf38-7771656893d2" providerId="ADAL" clId="{B3743D89-D907-4916-AD93-2111ECC8BB20}" dt="2022-06-09T10:25:02.339" v="697" actId="165"/>
          <ac:spMkLst>
            <pc:docMk/>
            <pc:sldMk cId="4178876000" sldId="258"/>
            <ac:spMk id="351" creationId="{D794189C-23D5-BC1C-4267-F65AAFBC731F}"/>
          </ac:spMkLst>
        </pc:spChg>
        <pc:spChg chg="mod">
          <ac:chgData name="Amal R Babu" userId="3a292d0a-112b-4bc3-bf38-7771656893d2" providerId="ADAL" clId="{B3743D89-D907-4916-AD93-2111ECC8BB20}" dt="2022-06-09T10:25:02.339" v="697" actId="165"/>
          <ac:spMkLst>
            <pc:docMk/>
            <pc:sldMk cId="4178876000" sldId="258"/>
            <ac:spMk id="354" creationId="{6534FE96-46EB-36AF-F0E6-CD457874EFDF}"/>
          </ac:spMkLst>
        </pc:spChg>
        <pc:spChg chg="mod">
          <ac:chgData name="Amal R Babu" userId="3a292d0a-112b-4bc3-bf38-7771656893d2" providerId="ADAL" clId="{B3743D89-D907-4916-AD93-2111ECC8BB20}" dt="2022-06-09T10:25:02.339" v="697" actId="165"/>
          <ac:spMkLst>
            <pc:docMk/>
            <pc:sldMk cId="4178876000" sldId="258"/>
            <ac:spMk id="355" creationId="{46D44CF1-0E14-3C8E-7534-112F45CE69E4}"/>
          </ac:spMkLst>
        </pc:spChg>
        <pc:spChg chg="mod">
          <ac:chgData name="Amal R Babu" userId="3a292d0a-112b-4bc3-bf38-7771656893d2" providerId="ADAL" clId="{B3743D89-D907-4916-AD93-2111ECC8BB20}" dt="2022-06-09T10:25:02.339" v="697" actId="165"/>
          <ac:spMkLst>
            <pc:docMk/>
            <pc:sldMk cId="4178876000" sldId="258"/>
            <ac:spMk id="356" creationId="{449E59A8-DD2A-9064-3A57-02EF79B404A7}"/>
          </ac:spMkLst>
        </pc:spChg>
        <pc:spChg chg="mod">
          <ac:chgData name="Amal R Babu" userId="3a292d0a-112b-4bc3-bf38-7771656893d2" providerId="ADAL" clId="{B3743D89-D907-4916-AD93-2111ECC8BB20}" dt="2022-06-09T10:25:02.339" v="697" actId="165"/>
          <ac:spMkLst>
            <pc:docMk/>
            <pc:sldMk cId="4178876000" sldId="258"/>
            <ac:spMk id="357" creationId="{5B9461EB-A22B-F5BB-D54F-E2CF73CD45F9}"/>
          </ac:spMkLst>
        </pc:spChg>
        <pc:spChg chg="mod">
          <ac:chgData name="Amal R Babu" userId="3a292d0a-112b-4bc3-bf38-7771656893d2" providerId="ADAL" clId="{B3743D89-D907-4916-AD93-2111ECC8BB20}" dt="2022-06-09T10:25:02.339" v="697" actId="165"/>
          <ac:spMkLst>
            <pc:docMk/>
            <pc:sldMk cId="4178876000" sldId="258"/>
            <ac:spMk id="358" creationId="{1A269D73-1FC7-45BD-AFB2-9DE153E92ECF}"/>
          </ac:spMkLst>
        </pc:spChg>
        <pc:spChg chg="mod">
          <ac:chgData name="Amal R Babu" userId="3a292d0a-112b-4bc3-bf38-7771656893d2" providerId="ADAL" clId="{B3743D89-D907-4916-AD93-2111ECC8BB20}" dt="2022-06-09T10:25:02.339" v="697" actId="165"/>
          <ac:spMkLst>
            <pc:docMk/>
            <pc:sldMk cId="4178876000" sldId="258"/>
            <ac:spMk id="360" creationId="{A61868FA-F9A5-A307-2272-BCE40C2C6DA8}"/>
          </ac:spMkLst>
        </pc:spChg>
        <pc:spChg chg="mod">
          <ac:chgData name="Amal R Babu" userId="3a292d0a-112b-4bc3-bf38-7771656893d2" providerId="ADAL" clId="{B3743D89-D907-4916-AD93-2111ECC8BB20}" dt="2022-06-09T10:25:02.339" v="697" actId="165"/>
          <ac:spMkLst>
            <pc:docMk/>
            <pc:sldMk cId="4178876000" sldId="258"/>
            <ac:spMk id="361" creationId="{6F60A6A7-D356-6D5A-9625-BA4B1D2AA93E}"/>
          </ac:spMkLst>
        </pc:spChg>
        <pc:spChg chg="mod">
          <ac:chgData name="Amal R Babu" userId="3a292d0a-112b-4bc3-bf38-7771656893d2" providerId="ADAL" clId="{B3743D89-D907-4916-AD93-2111ECC8BB20}" dt="2022-06-09T10:25:02.339" v="697" actId="165"/>
          <ac:spMkLst>
            <pc:docMk/>
            <pc:sldMk cId="4178876000" sldId="258"/>
            <ac:spMk id="362" creationId="{44CEC4D6-6783-BEB2-4873-DE7104853DBA}"/>
          </ac:spMkLst>
        </pc:spChg>
        <pc:spChg chg="mod">
          <ac:chgData name="Amal R Babu" userId="3a292d0a-112b-4bc3-bf38-7771656893d2" providerId="ADAL" clId="{B3743D89-D907-4916-AD93-2111ECC8BB20}" dt="2022-06-09T10:25:02.339" v="697" actId="165"/>
          <ac:spMkLst>
            <pc:docMk/>
            <pc:sldMk cId="4178876000" sldId="258"/>
            <ac:spMk id="363" creationId="{AC87326B-5FB8-7645-E4B1-FE86C2E8BED5}"/>
          </ac:spMkLst>
        </pc:spChg>
        <pc:spChg chg="mod">
          <ac:chgData name="Amal R Babu" userId="3a292d0a-112b-4bc3-bf38-7771656893d2" providerId="ADAL" clId="{B3743D89-D907-4916-AD93-2111ECC8BB20}" dt="2022-06-09T10:25:02.339" v="697" actId="165"/>
          <ac:spMkLst>
            <pc:docMk/>
            <pc:sldMk cId="4178876000" sldId="258"/>
            <ac:spMk id="364" creationId="{DAC626BD-6187-A1AE-CFD0-FF1929446D45}"/>
          </ac:spMkLst>
        </pc:spChg>
        <pc:spChg chg="mod">
          <ac:chgData name="Amal R Babu" userId="3a292d0a-112b-4bc3-bf38-7771656893d2" providerId="ADAL" clId="{B3743D89-D907-4916-AD93-2111ECC8BB20}" dt="2022-06-09T10:25:02.339" v="697" actId="165"/>
          <ac:spMkLst>
            <pc:docMk/>
            <pc:sldMk cId="4178876000" sldId="258"/>
            <ac:spMk id="366" creationId="{0E6E5FD5-043C-8565-52FE-AD6F72203110}"/>
          </ac:spMkLst>
        </pc:spChg>
        <pc:spChg chg="mod">
          <ac:chgData name="Amal R Babu" userId="3a292d0a-112b-4bc3-bf38-7771656893d2" providerId="ADAL" clId="{B3743D89-D907-4916-AD93-2111ECC8BB20}" dt="2022-06-09T10:25:02.339" v="697" actId="165"/>
          <ac:spMkLst>
            <pc:docMk/>
            <pc:sldMk cId="4178876000" sldId="258"/>
            <ac:spMk id="367" creationId="{C1A99671-DC36-04BF-3D80-EF8F7179784A}"/>
          </ac:spMkLst>
        </pc:spChg>
        <pc:spChg chg="mod">
          <ac:chgData name="Amal R Babu" userId="3a292d0a-112b-4bc3-bf38-7771656893d2" providerId="ADAL" clId="{B3743D89-D907-4916-AD93-2111ECC8BB20}" dt="2022-06-09T10:25:02.339" v="697" actId="165"/>
          <ac:spMkLst>
            <pc:docMk/>
            <pc:sldMk cId="4178876000" sldId="258"/>
            <ac:spMk id="368" creationId="{84BA059F-9A10-F71E-CC12-7936CB84DF4C}"/>
          </ac:spMkLst>
        </pc:spChg>
        <pc:spChg chg="mod">
          <ac:chgData name="Amal R Babu" userId="3a292d0a-112b-4bc3-bf38-7771656893d2" providerId="ADAL" clId="{B3743D89-D907-4916-AD93-2111ECC8BB20}" dt="2022-06-09T10:25:02.339" v="697" actId="165"/>
          <ac:spMkLst>
            <pc:docMk/>
            <pc:sldMk cId="4178876000" sldId="258"/>
            <ac:spMk id="369" creationId="{FDD345CC-6DB7-033D-2F39-6066E1164E93}"/>
          </ac:spMkLst>
        </pc:spChg>
        <pc:spChg chg="mod">
          <ac:chgData name="Amal R Babu" userId="3a292d0a-112b-4bc3-bf38-7771656893d2" providerId="ADAL" clId="{B3743D89-D907-4916-AD93-2111ECC8BB20}" dt="2022-06-09T10:25:02.339" v="697" actId="165"/>
          <ac:spMkLst>
            <pc:docMk/>
            <pc:sldMk cId="4178876000" sldId="258"/>
            <ac:spMk id="370" creationId="{EE1F942D-B25F-C83F-A88C-FAE5CD5871F5}"/>
          </ac:spMkLst>
        </pc:spChg>
        <pc:spChg chg="mod">
          <ac:chgData name="Amal R Babu" userId="3a292d0a-112b-4bc3-bf38-7771656893d2" providerId="ADAL" clId="{B3743D89-D907-4916-AD93-2111ECC8BB20}" dt="2022-06-09T10:25:02.339" v="697" actId="165"/>
          <ac:spMkLst>
            <pc:docMk/>
            <pc:sldMk cId="4178876000" sldId="258"/>
            <ac:spMk id="372" creationId="{F8CFAB68-F4E3-6BE3-5111-FFFC235E8B91}"/>
          </ac:spMkLst>
        </pc:spChg>
        <pc:spChg chg="mod">
          <ac:chgData name="Amal R Babu" userId="3a292d0a-112b-4bc3-bf38-7771656893d2" providerId="ADAL" clId="{B3743D89-D907-4916-AD93-2111ECC8BB20}" dt="2022-06-09T10:25:02.339" v="697" actId="165"/>
          <ac:spMkLst>
            <pc:docMk/>
            <pc:sldMk cId="4178876000" sldId="258"/>
            <ac:spMk id="373" creationId="{76A326CD-FFE3-C89E-2456-88C6336009CB}"/>
          </ac:spMkLst>
        </pc:spChg>
        <pc:spChg chg="mod">
          <ac:chgData name="Amal R Babu" userId="3a292d0a-112b-4bc3-bf38-7771656893d2" providerId="ADAL" clId="{B3743D89-D907-4916-AD93-2111ECC8BB20}" dt="2022-06-09T10:25:02.339" v="697" actId="165"/>
          <ac:spMkLst>
            <pc:docMk/>
            <pc:sldMk cId="4178876000" sldId="258"/>
            <ac:spMk id="374" creationId="{DE273017-1C75-C00F-2584-8F0D9FF2CA8A}"/>
          </ac:spMkLst>
        </pc:spChg>
        <pc:spChg chg="mod">
          <ac:chgData name="Amal R Babu" userId="3a292d0a-112b-4bc3-bf38-7771656893d2" providerId="ADAL" clId="{B3743D89-D907-4916-AD93-2111ECC8BB20}" dt="2022-06-09T10:25:02.339" v="697" actId="165"/>
          <ac:spMkLst>
            <pc:docMk/>
            <pc:sldMk cId="4178876000" sldId="258"/>
            <ac:spMk id="375" creationId="{6F244588-8533-8541-058F-1B0C4212776E}"/>
          </ac:spMkLst>
        </pc:spChg>
        <pc:spChg chg="mod">
          <ac:chgData name="Amal R Babu" userId="3a292d0a-112b-4bc3-bf38-7771656893d2" providerId="ADAL" clId="{B3743D89-D907-4916-AD93-2111ECC8BB20}" dt="2022-06-09T10:25:02.339" v="697" actId="165"/>
          <ac:spMkLst>
            <pc:docMk/>
            <pc:sldMk cId="4178876000" sldId="258"/>
            <ac:spMk id="376" creationId="{1F68D948-BB8D-6C05-2A2E-9769B74B1089}"/>
          </ac:spMkLst>
        </pc:spChg>
        <pc:spChg chg="mod">
          <ac:chgData name="Amal R Babu" userId="3a292d0a-112b-4bc3-bf38-7771656893d2" providerId="ADAL" clId="{B3743D89-D907-4916-AD93-2111ECC8BB20}" dt="2022-06-09T10:25:02.339" v="697" actId="165"/>
          <ac:spMkLst>
            <pc:docMk/>
            <pc:sldMk cId="4178876000" sldId="258"/>
            <ac:spMk id="378" creationId="{09FE4AF2-A366-7796-1197-52029A612B76}"/>
          </ac:spMkLst>
        </pc:spChg>
        <pc:spChg chg="mod">
          <ac:chgData name="Amal R Babu" userId="3a292d0a-112b-4bc3-bf38-7771656893d2" providerId="ADAL" clId="{B3743D89-D907-4916-AD93-2111ECC8BB20}" dt="2022-06-09T10:25:02.339" v="697" actId="165"/>
          <ac:spMkLst>
            <pc:docMk/>
            <pc:sldMk cId="4178876000" sldId="258"/>
            <ac:spMk id="379" creationId="{0D99741A-489B-70C4-9CC4-6CCBD1E1008A}"/>
          </ac:spMkLst>
        </pc:spChg>
        <pc:spChg chg="mod">
          <ac:chgData name="Amal R Babu" userId="3a292d0a-112b-4bc3-bf38-7771656893d2" providerId="ADAL" clId="{B3743D89-D907-4916-AD93-2111ECC8BB20}" dt="2022-06-09T10:25:02.339" v="697" actId="165"/>
          <ac:spMkLst>
            <pc:docMk/>
            <pc:sldMk cId="4178876000" sldId="258"/>
            <ac:spMk id="380" creationId="{BF3CC2F4-32F3-EAC3-C14D-82B1D1E5D666}"/>
          </ac:spMkLst>
        </pc:spChg>
        <pc:spChg chg="mod">
          <ac:chgData name="Amal R Babu" userId="3a292d0a-112b-4bc3-bf38-7771656893d2" providerId="ADAL" clId="{B3743D89-D907-4916-AD93-2111ECC8BB20}" dt="2022-06-09T10:25:02.339" v="697" actId="165"/>
          <ac:spMkLst>
            <pc:docMk/>
            <pc:sldMk cId="4178876000" sldId="258"/>
            <ac:spMk id="381" creationId="{82FA4566-B5C3-8D63-8481-FD3ABE13CC57}"/>
          </ac:spMkLst>
        </pc:spChg>
        <pc:spChg chg="mod">
          <ac:chgData name="Amal R Babu" userId="3a292d0a-112b-4bc3-bf38-7771656893d2" providerId="ADAL" clId="{B3743D89-D907-4916-AD93-2111ECC8BB20}" dt="2022-06-09T10:25:02.339" v="697" actId="165"/>
          <ac:spMkLst>
            <pc:docMk/>
            <pc:sldMk cId="4178876000" sldId="258"/>
            <ac:spMk id="382" creationId="{6953E55D-A677-1021-1370-B6EC8DA2AAF5}"/>
          </ac:spMkLst>
        </pc:spChg>
        <pc:spChg chg="mod">
          <ac:chgData name="Amal R Babu" userId="3a292d0a-112b-4bc3-bf38-7771656893d2" providerId="ADAL" clId="{B3743D89-D907-4916-AD93-2111ECC8BB20}" dt="2022-06-09T10:25:02.339" v="697" actId="165"/>
          <ac:spMkLst>
            <pc:docMk/>
            <pc:sldMk cId="4178876000" sldId="258"/>
            <ac:spMk id="385" creationId="{1D0734ED-4D77-5C08-87E4-A440F343BAB0}"/>
          </ac:spMkLst>
        </pc:spChg>
        <pc:spChg chg="mod">
          <ac:chgData name="Amal R Babu" userId="3a292d0a-112b-4bc3-bf38-7771656893d2" providerId="ADAL" clId="{B3743D89-D907-4916-AD93-2111ECC8BB20}" dt="2022-06-09T10:25:02.339" v="697" actId="165"/>
          <ac:spMkLst>
            <pc:docMk/>
            <pc:sldMk cId="4178876000" sldId="258"/>
            <ac:spMk id="386" creationId="{CB4DACDA-698B-F2BD-7110-40446BBA4FEA}"/>
          </ac:spMkLst>
        </pc:spChg>
        <pc:spChg chg="mod">
          <ac:chgData name="Amal R Babu" userId="3a292d0a-112b-4bc3-bf38-7771656893d2" providerId="ADAL" clId="{B3743D89-D907-4916-AD93-2111ECC8BB20}" dt="2022-06-09T10:25:02.339" v="697" actId="165"/>
          <ac:spMkLst>
            <pc:docMk/>
            <pc:sldMk cId="4178876000" sldId="258"/>
            <ac:spMk id="388" creationId="{D7CA6557-C525-842C-FF79-BAA05D1C6BF6}"/>
          </ac:spMkLst>
        </pc:spChg>
        <pc:spChg chg="mod">
          <ac:chgData name="Amal R Babu" userId="3a292d0a-112b-4bc3-bf38-7771656893d2" providerId="ADAL" clId="{B3743D89-D907-4916-AD93-2111ECC8BB20}" dt="2022-06-09T10:25:02.339" v="697" actId="165"/>
          <ac:spMkLst>
            <pc:docMk/>
            <pc:sldMk cId="4178876000" sldId="258"/>
            <ac:spMk id="389" creationId="{BC13DF75-17A0-AF7E-1494-971AA0A6DA76}"/>
          </ac:spMkLst>
        </pc:spChg>
        <pc:spChg chg="mod">
          <ac:chgData name="Amal R Babu" userId="3a292d0a-112b-4bc3-bf38-7771656893d2" providerId="ADAL" clId="{B3743D89-D907-4916-AD93-2111ECC8BB20}" dt="2022-06-09T10:25:02.339" v="697" actId="165"/>
          <ac:spMkLst>
            <pc:docMk/>
            <pc:sldMk cId="4178876000" sldId="258"/>
            <ac:spMk id="391" creationId="{6D15AE22-2507-8269-333C-75665810C2D7}"/>
          </ac:spMkLst>
        </pc:spChg>
        <pc:spChg chg="mod">
          <ac:chgData name="Amal R Babu" userId="3a292d0a-112b-4bc3-bf38-7771656893d2" providerId="ADAL" clId="{B3743D89-D907-4916-AD93-2111ECC8BB20}" dt="2022-06-09T10:25:02.339" v="697" actId="165"/>
          <ac:spMkLst>
            <pc:docMk/>
            <pc:sldMk cId="4178876000" sldId="258"/>
            <ac:spMk id="392" creationId="{BD7DB46B-CE77-4F26-C243-24F34517C1B9}"/>
          </ac:spMkLst>
        </pc:spChg>
        <pc:spChg chg="mod">
          <ac:chgData name="Amal R Babu" userId="3a292d0a-112b-4bc3-bf38-7771656893d2" providerId="ADAL" clId="{B3743D89-D907-4916-AD93-2111ECC8BB20}" dt="2022-06-09T10:25:02.339" v="697" actId="165"/>
          <ac:spMkLst>
            <pc:docMk/>
            <pc:sldMk cId="4178876000" sldId="258"/>
            <ac:spMk id="394" creationId="{970ACC53-E98B-201A-8F2A-AF7798F2C2DE}"/>
          </ac:spMkLst>
        </pc:spChg>
        <pc:spChg chg="mod">
          <ac:chgData name="Amal R Babu" userId="3a292d0a-112b-4bc3-bf38-7771656893d2" providerId="ADAL" clId="{B3743D89-D907-4916-AD93-2111ECC8BB20}" dt="2022-06-09T10:25:02.339" v="697" actId="165"/>
          <ac:spMkLst>
            <pc:docMk/>
            <pc:sldMk cId="4178876000" sldId="258"/>
            <ac:spMk id="395" creationId="{D21A6F60-0E66-B497-9814-1F8206F02EE7}"/>
          </ac:spMkLst>
        </pc:spChg>
        <pc:spChg chg="mod">
          <ac:chgData name="Amal R Babu" userId="3a292d0a-112b-4bc3-bf38-7771656893d2" providerId="ADAL" clId="{B3743D89-D907-4916-AD93-2111ECC8BB20}" dt="2022-06-09T10:25:02.339" v="697" actId="165"/>
          <ac:spMkLst>
            <pc:docMk/>
            <pc:sldMk cId="4178876000" sldId="258"/>
            <ac:spMk id="397" creationId="{7078EE5B-3B94-CFED-AF3E-7E79E8674A0B}"/>
          </ac:spMkLst>
        </pc:spChg>
        <pc:spChg chg="mod">
          <ac:chgData name="Amal R Babu" userId="3a292d0a-112b-4bc3-bf38-7771656893d2" providerId="ADAL" clId="{B3743D89-D907-4916-AD93-2111ECC8BB20}" dt="2022-06-09T10:25:02.339" v="697" actId="165"/>
          <ac:spMkLst>
            <pc:docMk/>
            <pc:sldMk cId="4178876000" sldId="258"/>
            <ac:spMk id="398" creationId="{A63AB131-CAA7-B68E-B9F8-F4C04750FF6C}"/>
          </ac:spMkLst>
        </pc:spChg>
        <pc:spChg chg="mod">
          <ac:chgData name="Amal R Babu" userId="3a292d0a-112b-4bc3-bf38-7771656893d2" providerId="ADAL" clId="{B3743D89-D907-4916-AD93-2111ECC8BB20}" dt="2022-06-09T10:25:02.339" v="697" actId="165"/>
          <ac:spMkLst>
            <pc:docMk/>
            <pc:sldMk cId="4178876000" sldId="258"/>
            <ac:spMk id="403" creationId="{E0BC090D-1647-DFE3-52B4-391C00E936A5}"/>
          </ac:spMkLst>
        </pc:spChg>
        <pc:spChg chg="mod">
          <ac:chgData name="Amal R Babu" userId="3a292d0a-112b-4bc3-bf38-7771656893d2" providerId="ADAL" clId="{B3743D89-D907-4916-AD93-2111ECC8BB20}" dt="2022-06-09T10:25:02.339" v="697" actId="165"/>
          <ac:spMkLst>
            <pc:docMk/>
            <pc:sldMk cId="4178876000" sldId="258"/>
            <ac:spMk id="404" creationId="{53F162BF-B117-4B39-6C97-115D474C8D30}"/>
          </ac:spMkLst>
        </pc:spChg>
        <pc:spChg chg="mod">
          <ac:chgData name="Amal R Babu" userId="3a292d0a-112b-4bc3-bf38-7771656893d2" providerId="ADAL" clId="{B3743D89-D907-4916-AD93-2111ECC8BB20}" dt="2022-06-09T10:25:02.339" v="697" actId="165"/>
          <ac:spMkLst>
            <pc:docMk/>
            <pc:sldMk cId="4178876000" sldId="258"/>
            <ac:spMk id="405" creationId="{BF392ACB-2088-3CA6-5820-069F6D47B4BF}"/>
          </ac:spMkLst>
        </pc:spChg>
        <pc:spChg chg="mod">
          <ac:chgData name="Amal R Babu" userId="3a292d0a-112b-4bc3-bf38-7771656893d2" providerId="ADAL" clId="{B3743D89-D907-4916-AD93-2111ECC8BB20}" dt="2022-06-09T10:25:02.339" v="697" actId="165"/>
          <ac:spMkLst>
            <pc:docMk/>
            <pc:sldMk cId="4178876000" sldId="258"/>
            <ac:spMk id="409" creationId="{691487C9-DCC1-5D53-A60B-2DADFBCA0387}"/>
          </ac:spMkLst>
        </pc:spChg>
        <pc:spChg chg="mod">
          <ac:chgData name="Amal R Babu" userId="3a292d0a-112b-4bc3-bf38-7771656893d2" providerId="ADAL" clId="{B3743D89-D907-4916-AD93-2111ECC8BB20}" dt="2022-06-09T10:25:02.339" v="697" actId="165"/>
          <ac:spMkLst>
            <pc:docMk/>
            <pc:sldMk cId="4178876000" sldId="258"/>
            <ac:spMk id="411" creationId="{2A950B64-E243-C99A-876C-12C9C3B74349}"/>
          </ac:spMkLst>
        </pc:spChg>
        <pc:spChg chg="mod">
          <ac:chgData name="Amal R Babu" userId="3a292d0a-112b-4bc3-bf38-7771656893d2" providerId="ADAL" clId="{B3743D89-D907-4916-AD93-2111ECC8BB20}" dt="2022-06-09T10:25:02.339" v="697" actId="165"/>
          <ac:spMkLst>
            <pc:docMk/>
            <pc:sldMk cId="4178876000" sldId="258"/>
            <ac:spMk id="412" creationId="{EE6E15DF-B734-4189-3868-F246BD9DCE87}"/>
          </ac:spMkLst>
        </pc:spChg>
        <pc:spChg chg="mod">
          <ac:chgData name="Amal R Babu" userId="3a292d0a-112b-4bc3-bf38-7771656893d2" providerId="ADAL" clId="{B3743D89-D907-4916-AD93-2111ECC8BB20}" dt="2022-06-09T10:25:02.339" v="697" actId="165"/>
          <ac:spMkLst>
            <pc:docMk/>
            <pc:sldMk cId="4178876000" sldId="258"/>
            <ac:spMk id="413" creationId="{7A3905CF-80A0-8BFC-BCA5-1FB835D2BC3A}"/>
          </ac:spMkLst>
        </pc:spChg>
        <pc:spChg chg="mod">
          <ac:chgData name="Amal R Babu" userId="3a292d0a-112b-4bc3-bf38-7771656893d2" providerId="ADAL" clId="{B3743D89-D907-4916-AD93-2111ECC8BB20}" dt="2022-06-09T10:25:02.339" v="697" actId="165"/>
          <ac:spMkLst>
            <pc:docMk/>
            <pc:sldMk cId="4178876000" sldId="258"/>
            <ac:spMk id="415" creationId="{4229CED5-566E-B22B-EF79-5523FD50C92B}"/>
          </ac:spMkLst>
        </pc:spChg>
        <pc:spChg chg="mod">
          <ac:chgData name="Amal R Babu" userId="3a292d0a-112b-4bc3-bf38-7771656893d2" providerId="ADAL" clId="{B3743D89-D907-4916-AD93-2111ECC8BB20}" dt="2022-06-09T10:25:02.339" v="697" actId="165"/>
          <ac:spMkLst>
            <pc:docMk/>
            <pc:sldMk cId="4178876000" sldId="258"/>
            <ac:spMk id="417" creationId="{E46E5D76-9901-ED4C-59F1-6D2F6B95BD3F}"/>
          </ac:spMkLst>
        </pc:spChg>
        <pc:spChg chg="mod">
          <ac:chgData name="Amal R Babu" userId="3a292d0a-112b-4bc3-bf38-7771656893d2" providerId="ADAL" clId="{B3743D89-D907-4916-AD93-2111ECC8BB20}" dt="2022-06-09T10:25:02.339" v="697" actId="165"/>
          <ac:spMkLst>
            <pc:docMk/>
            <pc:sldMk cId="4178876000" sldId="258"/>
            <ac:spMk id="418" creationId="{6584FFED-3E7F-A2F5-1A0F-6B9A86B48A66}"/>
          </ac:spMkLst>
        </pc:spChg>
        <pc:spChg chg="mod">
          <ac:chgData name="Amal R Babu" userId="3a292d0a-112b-4bc3-bf38-7771656893d2" providerId="ADAL" clId="{B3743D89-D907-4916-AD93-2111ECC8BB20}" dt="2022-06-09T10:25:02.339" v="697" actId="165"/>
          <ac:spMkLst>
            <pc:docMk/>
            <pc:sldMk cId="4178876000" sldId="258"/>
            <ac:spMk id="419" creationId="{7B32BFFB-2B00-1666-9170-D2FE9048B4C1}"/>
          </ac:spMkLst>
        </pc:spChg>
        <pc:spChg chg="mod">
          <ac:chgData name="Amal R Babu" userId="3a292d0a-112b-4bc3-bf38-7771656893d2" providerId="ADAL" clId="{B3743D89-D907-4916-AD93-2111ECC8BB20}" dt="2022-06-09T10:25:02.339" v="697" actId="165"/>
          <ac:spMkLst>
            <pc:docMk/>
            <pc:sldMk cId="4178876000" sldId="258"/>
            <ac:spMk id="420" creationId="{20892B73-8CDE-A4CD-7BA8-C906DD734922}"/>
          </ac:spMkLst>
        </pc:spChg>
        <pc:spChg chg="mod">
          <ac:chgData name="Amal R Babu" userId="3a292d0a-112b-4bc3-bf38-7771656893d2" providerId="ADAL" clId="{B3743D89-D907-4916-AD93-2111ECC8BB20}" dt="2022-06-09T10:25:02.339" v="697" actId="165"/>
          <ac:spMkLst>
            <pc:docMk/>
            <pc:sldMk cId="4178876000" sldId="258"/>
            <ac:spMk id="423" creationId="{65243235-6BA9-CDEF-1A5F-3D9C76C9CF1C}"/>
          </ac:spMkLst>
        </pc:spChg>
        <pc:spChg chg="mod">
          <ac:chgData name="Amal R Babu" userId="3a292d0a-112b-4bc3-bf38-7771656893d2" providerId="ADAL" clId="{B3743D89-D907-4916-AD93-2111ECC8BB20}" dt="2022-06-09T10:25:02.339" v="697" actId="165"/>
          <ac:spMkLst>
            <pc:docMk/>
            <pc:sldMk cId="4178876000" sldId="258"/>
            <ac:spMk id="425" creationId="{EA58A46D-4D46-7F09-B5BF-ACF2D5E02777}"/>
          </ac:spMkLst>
        </pc:spChg>
        <pc:spChg chg="mod">
          <ac:chgData name="Amal R Babu" userId="3a292d0a-112b-4bc3-bf38-7771656893d2" providerId="ADAL" clId="{B3743D89-D907-4916-AD93-2111ECC8BB20}" dt="2022-06-09T10:25:02.339" v="697" actId="165"/>
          <ac:spMkLst>
            <pc:docMk/>
            <pc:sldMk cId="4178876000" sldId="258"/>
            <ac:spMk id="426" creationId="{1FCC4B64-A34D-0208-8169-A3BB9E54A43B}"/>
          </ac:spMkLst>
        </pc:spChg>
        <pc:spChg chg="mod">
          <ac:chgData name="Amal R Babu" userId="3a292d0a-112b-4bc3-bf38-7771656893d2" providerId="ADAL" clId="{B3743D89-D907-4916-AD93-2111ECC8BB20}" dt="2022-06-09T10:25:02.339" v="697" actId="165"/>
          <ac:spMkLst>
            <pc:docMk/>
            <pc:sldMk cId="4178876000" sldId="258"/>
            <ac:spMk id="427" creationId="{FC995CC6-D2C1-BBA9-C6E2-47690F76CA07}"/>
          </ac:spMkLst>
        </pc:spChg>
        <pc:spChg chg="mod">
          <ac:chgData name="Amal R Babu" userId="3a292d0a-112b-4bc3-bf38-7771656893d2" providerId="ADAL" clId="{B3743D89-D907-4916-AD93-2111ECC8BB20}" dt="2022-06-09T10:25:02.339" v="697" actId="165"/>
          <ac:spMkLst>
            <pc:docMk/>
            <pc:sldMk cId="4178876000" sldId="258"/>
            <ac:spMk id="429" creationId="{4BF84EEA-704B-7C4D-FF34-D78F0F928A80}"/>
          </ac:spMkLst>
        </pc:spChg>
        <pc:spChg chg="mod">
          <ac:chgData name="Amal R Babu" userId="3a292d0a-112b-4bc3-bf38-7771656893d2" providerId="ADAL" clId="{B3743D89-D907-4916-AD93-2111ECC8BB20}" dt="2022-06-09T10:25:02.339" v="697" actId="165"/>
          <ac:spMkLst>
            <pc:docMk/>
            <pc:sldMk cId="4178876000" sldId="258"/>
            <ac:spMk id="431" creationId="{3DFDBDE3-CF37-2E48-938D-5FFA134CB13B}"/>
          </ac:spMkLst>
        </pc:spChg>
        <pc:spChg chg="mod">
          <ac:chgData name="Amal R Babu" userId="3a292d0a-112b-4bc3-bf38-7771656893d2" providerId="ADAL" clId="{B3743D89-D907-4916-AD93-2111ECC8BB20}" dt="2022-06-09T10:25:02.339" v="697" actId="165"/>
          <ac:spMkLst>
            <pc:docMk/>
            <pc:sldMk cId="4178876000" sldId="258"/>
            <ac:spMk id="432" creationId="{581ABA1D-EF04-3B74-13FC-E4148903F177}"/>
          </ac:spMkLst>
        </pc:spChg>
        <pc:spChg chg="mod">
          <ac:chgData name="Amal R Babu" userId="3a292d0a-112b-4bc3-bf38-7771656893d2" providerId="ADAL" clId="{B3743D89-D907-4916-AD93-2111ECC8BB20}" dt="2022-06-09T10:25:02.339" v="697" actId="165"/>
          <ac:spMkLst>
            <pc:docMk/>
            <pc:sldMk cId="4178876000" sldId="258"/>
            <ac:spMk id="433" creationId="{A5FA8CB3-D369-9A58-C30C-E7737F5E1B33}"/>
          </ac:spMkLst>
        </pc:spChg>
        <pc:spChg chg="mod">
          <ac:chgData name="Amal R Babu" userId="3a292d0a-112b-4bc3-bf38-7771656893d2" providerId="ADAL" clId="{B3743D89-D907-4916-AD93-2111ECC8BB20}" dt="2022-06-09T10:25:02.339" v="697" actId="165"/>
          <ac:spMkLst>
            <pc:docMk/>
            <pc:sldMk cId="4178876000" sldId="258"/>
            <ac:spMk id="434" creationId="{B0C2581E-215C-6F86-177B-079C51E73863}"/>
          </ac:spMkLst>
        </pc:spChg>
        <pc:spChg chg="mod">
          <ac:chgData name="Amal R Babu" userId="3a292d0a-112b-4bc3-bf38-7771656893d2" providerId="ADAL" clId="{B3743D89-D907-4916-AD93-2111ECC8BB20}" dt="2022-06-09T10:25:02.339" v="697" actId="165"/>
          <ac:spMkLst>
            <pc:docMk/>
            <pc:sldMk cId="4178876000" sldId="258"/>
            <ac:spMk id="437" creationId="{52C26516-8749-1B34-C7C4-CDE49BEB9F6A}"/>
          </ac:spMkLst>
        </pc:spChg>
        <pc:spChg chg="mod">
          <ac:chgData name="Amal R Babu" userId="3a292d0a-112b-4bc3-bf38-7771656893d2" providerId="ADAL" clId="{B3743D89-D907-4916-AD93-2111ECC8BB20}" dt="2022-06-09T10:25:02.339" v="697" actId="165"/>
          <ac:spMkLst>
            <pc:docMk/>
            <pc:sldMk cId="4178876000" sldId="258"/>
            <ac:spMk id="439" creationId="{1D5E2C11-5978-6081-0522-824CA628262F}"/>
          </ac:spMkLst>
        </pc:spChg>
        <pc:spChg chg="mod">
          <ac:chgData name="Amal R Babu" userId="3a292d0a-112b-4bc3-bf38-7771656893d2" providerId="ADAL" clId="{B3743D89-D907-4916-AD93-2111ECC8BB20}" dt="2022-06-09T10:25:02.339" v="697" actId="165"/>
          <ac:spMkLst>
            <pc:docMk/>
            <pc:sldMk cId="4178876000" sldId="258"/>
            <ac:spMk id="440" creationId="{0E08A0D4-992E-08F7-6965-840150A98DB7}"/>
          </ac:spMkLst>
        </pc:spChg>
        <pc:spChg chg="mod">
          <ac:chgData name="Amal R Babu" userId="3a292d0a-112b-4bc3-bf38-7771656893d2" providerId="ADAL" clId="{B3743D89-D907-4916-AD93-2111ECC8BB20}" dt="2022-06-09T10:25:02.339" v="697" actId="165"/>
          <ac:spMkLst>
            <pc:docMk/>
            <pc:sldMk cId="4178876000" sldId="258"/>
            <ac:spMk id="441" creationId="{1FC992F1-0102-DFE1-FE64-9EDD75B4128B}"/>
          </ac:spMkLst>
        </pc:spChg>
        <pc:spChg chg="mod">
          <ac:chgData name="Amal R Babu" userId="3a292d0a-112b-4bc3-bf38-7771656893d2" providerId="ADAL" clId="{B3743D89-D907-4916-AD93-2111ECC8BB20}" dt="2022-06-09T10:25:02.339" v="697" actId="165"/>
          <ac:spMkLst>
            <pc:docMk/>
            <pc:sldMk cId="4178876000" sldId="258"/>
            <ac:spMk id="443" creationId="{3A4AB43E-10E1-23DE-004C-3863C141D10C}"/>
          </ac:spMkLst>
        </pc:spChg>
        <pc:spChg chg="mod">
          <ac:chgData name="Amal R Babu" userId="3a292d0a-112b-4bc3-bf38-7771656893d2" providerId="ADAL" clId="{B3743D89-D907-4916-AD93-2111ECC8BB20}" dt="2022-06-09T10:25:02.339" v="697" actId="165"/>
          <ac:spMkLst>
            <pc:docMk/>
            <pc:sldMk cId="4178876000" sldId="258"/>
            <ac:spMk id="445" creationId="{7336C89C-A567-5CF6-AC30-E3C07B40D453}"/>
          </ac:spMkLst>
        </pc:spChg>
        <pc:spChg chg="mod">
          <ac:chgData name="Amal R Babu" userId="3a292d0a-112b-4bc3-bf38-7771656893d2" providerId="ADAL" clId="{B3743D89-D907-4916-AD93-2111ECC8BB20}" dt="2022-06-09T10:25:02.339" v="697" actId="165"/>
          <ac:spMkLst>
            <pc:docMk/>
            <pc:sldMk cId="4178876000" sldId="258"/>
            <ac:spMk id="446" creationId="{6B03BEBF-94AA-379F-E588-965C2626E84F}"/>
          </ac:spMkLst>
        </pc:spChg>
        <pc:spChg chg="mod">
          <ac:chgData name="Amal R Babu" userId="3a292d0a-112b-4bc3-bf38-7771656893d2" providerId="ADAL" clId="{B3743D89-D907-4916-AD93-2111ECC8BB20}" dt="2022-06-09T10:25:02.339" v="697" actId="165"/>
          <ac:spMkLst>
            <pc:docMk/>
            <pc:sldMk cId="4178876000" sldId="258"/>
            <ac:spMk id="447" creationId="{65BBB1C5-8954-B1E4-4511-5CCACBF33DAE}"/>
          </ac:spMkLst>
        </pc:spChg>
        <pc:spChg chg="mod">
          <ac:chgData name="Amal R Babu" userId="3a292d0a-112b-4bc3-bf38-7771656893d2" providerId="ADAL" clId="{B3743D89-D907-4916-AD93-2111ECC8BB20}" dt="2022-06-09T10:25:02.339" v="697" actId="165"/>
          <ac:spMkLst>
            <pc:docMk/>
            <pc:sldMk cId="4178876000" sldId="258"/>
            <ac:spMk id="448" creationId="{18DD8F8D-65C9-8D1D-CB8C-1222D8F3E61A}"/>
          </ac:spMkLst>
        </pc:spChg>
        <pc:spChg chg="mod">
          <ac:chgData name="Amal R Babu" userId="3a292d0a-112b-4bc3-bf38-7771656893d2" providerId="ADAL" clId="{B3743D89-D907-4916-AD93-2111ECC8BB20}" dt="2022-06-09T10:25:02.339" v="697" actId="165"/>
          <ac:spMkLst>
            <pc:docMk/>
            <pc:sldMk cId="4178876000" sldId="258"/>
            <ac:spMk id="451" creationId="{3CEC8BC2-4FDA-E5A8-FD43-588EA0F3B050}"/>
          </ac:spMkLst>
        </pc:spChg>
        <pc:spChg chg="mod">
          <ac:chgData name="Amal R Babu" userId="3a292d0a-112b-4bc3-bf38-7771656893d2" providerId="ADAL" clId="{B3743D89-D907-4916-AD93-2111ECC8BB20}" dt="2022-06-09T10:25:02.339" v="697" actId="165"/>
          <ac:spMkLst>
            <pc:docMk/>
            <pc:sldMk cId="4178876000" sldId="258"/>
            <ac:spMk id="453" creationId="{20FA531B-CE0D-94F3-F996-7A5116E0489E}"/>
          </ac:spMkLst>
        </pc:spChg>
        <pc:spChg chg="mod">
          <ac:chgData name="Amal R Babu" userId="3a292d0a-112b-4bc3-bf38-7771656893d2" providerId="ADAL" clId="{B3743D89-D907-4916-AD93-2111ECC8BB20}" dt="2022-06-09T10:25:02.339" v="697" actId="165"/>
          <ac:spMkLst>
            <pc:docMk/>
            <pc:sldMk cId="4178876000" sldId="258"/>
            <ac:spMk id="454" creationId="{8FEEBBF7-8B08-815E-C366-4F2F20173CB1}"/>
          </ac:spMkLst>
        </pc:spChg>
        <pc:spChg chg="mod">
          <ac:chgData name="Amal R Babu" userId="3a292d0a-112b-4bc3-bf38-7771656893d2" providerId="ADAL" clId="{B3743D89-D907-4916-AD93-2111ECC8BB20}" dt="2022-06-09T10:25:02.339" v="697" actId="165"/>
          <ac:spMkLst>
            <pc:docMk/>
            <pc:sldMk cId="4178876000" sldId="258"/>
            <ac:spMk id="455" creationId="{B774A334-F222-8C10-39CF-0186ACF0548D}"/>
          </ac:spMkLst>
        </pc:spChg>
        <pc:spChg chg="mod">
          <ac:chgData name="Amal R Babu" userId="3a292d0a-112b-4bc3-bf38-7771656893d2" providerId="ADAL" clId="{B3743D89-D907-4916-AD93-2111ECC8BB20}" dt="2022-06-09T10:25:02.339" v="697" actId="165"/>
          <ac:spMkLst>
            <pc:docMk/>
            <pc:sldMk cId="4178876000" sldId="258"/>
            <ac:spMk id="457" creationId="{EE2F895A-B882-28A8-30C4-F339243DBA4F}"/>
          </ac:spMkLst>
        </pc:spChg>
        <pc:spChg chg="mod">
          <ac:chgData name="Amal R Babu" userId="3a292d0a-112b-4bc3-bf38-7771656893d2" providerId="ADAL" clId="{B3743D89-D907-4916-AD93-2111ECC8BB20}" dt="2022-06-09T10:25:02.339" v="697" actId="165"/>
          <ac:spMkLst>
            <pc:docMk/>
            <pc:sldMk cId="4178876000" sldId="258"/>
            <ac:spMk id="459" creationId="{2BDFB75A-F566-1487-577E-A94AED1CD03B}"/>
          </ac:spMkLst>
        </pc:spChg>
        <pc:spChg chg="mod">
          <ac:chgData name="Amal R Babu" userId="3a292d0a-112b-4bc3-bf38-7771656893d2" providerId="ADAL" clId="{B3743D89-D907-4916-AD93-2111ECC8BB20}" dt="2022-06-09T10:25:02.339" v="697" actId="165"/>
          <ac:spMkLst>
            <pc:docMk/>
            <pc:sldMk cId="4178876000" sldId="258"/>
            <ac:spMk id="460" creationId="{9AD7F647-CA07-ECF3-A585-5CE27F2F1FFF}"/>
          </ac:spMkLst>
        </pc:spChg>
        <pc:spChg chg="mod">
          <ac:chgData name="Amal R Babu" userId="3a292d0a-112b-4bc3-bf38-7771656893d2" providerId="ADAL" clId="{B3743D89-D907-4916-AD93-2111ECC8BB20}" dt="2022-06-09T10:25:02.339" v="697" actId="165"/>
          <ac:spMkLst>
            <pc:docMk/>
            <pc:sldMk cId="4178876000" sldId="258"/>
            <ac:spMk id="461" creationId="{DDCFCE9C-5EDB-A818-8D2A-698575DB39C2}"/>
          </ac:spMkLst>
        </pc:spChg>
        <pc:spChg chg="mod">
          <ac:chgData name="Amal R Babu" userId="3a292d0a-112b-4bc3-bf38-7771656893d2" providerId="ADAL" clId="{B3743D89-D907-4916-AD93-2111ECC8BB20}" dt="2022-06-09T10:25:02.339" v="697" actId="165"/>
          <ac:spMkLst>
            <pc:docMk/>
            <pc:sldMk cId="4178876000" sldId="258"/>
            <ac:spMk id="462" creationId="{AF5A01F4-EF45-985C-5F75-9226061C7287}"/>
          </ac:spMkLst>
        </pc:spChg>
        <pc:spChg chg="mod">
          <ac:chgData name="Amal R Babu" userId="3a292d0a-112b-4bc3-bf38-7771656893d2" providerId="ADAL" clId="{B3743D89-D907-4916-AD93-2111ECC8BB20}" dt="2022-06-09T10:25:02.339" v="697" actId="165"/>
          <ac:spMkLst>
            <pc:docMk/>
            <pc:sldMk cId="4178876000" sldId="258"/>
            <ac:spMk id="466" creationId="{F88F6041-E858-56CB-DE0C-1D413AAD4535}"/>
          </ac:spMkLst>
        </pc:spChg>
        <pc:spChg chg="mod">
          <ac:chgData name="Amal R Babu" userId="3a292d0a-112b-4bc3-bf38-7771656893d2" providerId="ADAL" clId="{B3743D89-D907-4916-AD93-2111ECC8BB20}" dt="2022-06-09T10:25:02.339" v="697" actId="165"/>
          <ac:spMkLst>
            <pc:docMk/>
            <pc:sldMk cId="4178876000" sldId="258"/>
            <ac:spMk id="468" creationId="{E392F9B9-9E57-E7D9-FEA3-5FE113019B0F}"/>
          </ac:spMkLst>
        </pc:spChg>
        <pc:spChg chg="mod">
          <ac:chgData name="Amal R Babu" userId="3a292d0a-112b-4bc3-bf38-7771656893d2" providerId="ADAL" clId="{B3743D89-D907-4916-AD93-2111ECC8BB20}" dt="2022-06-09T10:25:02.339" v="697" actId="165"/>
          <ac:spMkLst>
            <pc:docMk/>
            <pc:sldMk cId="4178876000" sldId="258"/>
            <ac:spMk id="469" creationId="{8F3F20F1-EC3A-C3A7-12EA-4117795B949A}"/>
          </ac:spMkLst>
        </pc:spChg>
        <pc:spChg chg="mod">
          <ac:chgData name="Amal R Babu" userId="3a292d0a-112b-4bc3-bf38-7771656893d2" providerId="ADAL" clId="{B3743D89-D907-4916-AD93-2111ECC8BB20}" dt="2022-06-09T10:25:02.339" v="697" actId="165"/>
          <ac:spMkLst>
            <pc:docMk/>
            <pc:sldMk cId="4178876000" sldId="258"/>
            <ac:spMk id="470" creationId="{F79E2D66-0CE0-6843-9244-B75BF8D58F50}"/>
          </ac:spMkLst>
        </pc:spChg>
        <pc:spChg chg="mod">
          <ac:chgData name="Amal R Babu" userId="3a292d0a-112b-4bc3-bf38-7771656893d2" providerId="ADAL" clId="{B3743D89-D907-4916-AD93-2111ECC8BB20}" dt="2022-06-09T10:25:02.339" v="697" actId="165"/>
          <ac:spMkLst>
            <pc:docMk/>
            <pc:sldMk cId="4178876000" sldId="258"/>
            <ac:spMk id="472" creationId="{F52D7B96-89D8-1008-34F6-602E72CF415F}"/>
          </ac:spMkLst>
        </pc:spChg>
        <pc:spChg chg="mod">
          <ac:chgData name="Amal R Babu" userId="3a292d0a-112b-4bc3-bf38-7771656893d2" providerId="ADAL" clId="{B3743D89-D907-4916-AD93-2111ECC8BB20}" dt="2022-06-09T10:25:02.339" v="697" actId="165"/>
          <ac:spMkLst>
            <pc:docMk/>
            <pc:sldMk cId="4178876000" sldId="258"/>
            <ac:spMk id="474" creationId="{34A4864B-B3AB-9E5C-7283-DF5D9A431056}"/>
          </ac:spMkLst>
        </pc:spChg>
        <pc:spChg chg="mod">
          <ac:chgData name="Amal R Babu" userId="3a292d0a-112b-4bc3-bf38-7771656893d2" providerId="ADAL" clId="{B3743D89-D907-4916-AD93-2111ECC8BB20}" dt="2022-06-09T10:25:02.339" v="697" actId="165"/>
          <ac:spMkLst>
            <pc:docMk/>
            <pc:sldMk cId="4178876000" sldId="258"/>
            <ac:spMk id="475" creationId="{EA530F78-3139-A1A3-8AFC-3A0BDE6C74C0}"/>
          </ac:spMkLst>
        </pc:spChg>
        <pc:spChg chg="mod">
          <ac:chgData name="Amal R Babu" userId="3a292d0a-112b-4bc3-bf38-7771656893d2" providerId="ADAL" clId="{B3743D89-D907-4916-AD93-2111ECC8BB20}" dt="2022-06-09T10:25:02.339" v="697" actId="165"/>
          <ac:spMkLst>
            <pc:docMk/>
            <pc:sldMk cId="4178876000" sldId="258"/>
            <ac:spMk id="476" creationId="{F49FBD51-9628-BB08-0AA0-C925D944669C}"/>
          </ac:spMkLst>
        </pc:spChg>
        <pc:spChg chg="mod">
          <ac:chgData name="Amal R Babu" userId="3a292d0a-112b-4bc3-bf38-7771656893d2" providerId="ADAL" clId="{B3743D89-D907-4916-AD93-2111ECC8BB20}" dt="2022-06-09T10:25:02.339" v="697" actId="165"/>
          <ac:spMkLst>
            <pc:docMk/>
            <pc:sldMk cId="4178876000" sldId="258"/>
            <ac:spMk id="477" creationId="{2D8D1EBF-E967-59E2-C400-570E1A8E8C24}"/>
          </ac:spMkLst>
        </pc:spChg>
        <pc:spChg chg="mod">
          <ac:chgData name="Amal R Babu" userId="3a292d0a-112b-4bc3-bf38-7771656893d2" providerId="ADAL" clId="{B3743D89-D907-4916-AD93-2111ECC8BB20}" dt="2022-06-09T10:25:02.339" v="697" actId="165"/>
          <ac:spMkLst>
            <pc:docMk/>
            <pc:sldMk cId="4178876000" sldId="258"/>
            <ac:spMk id="480" creationId="{20395FD6-15F6-F2AF-EF1A-B4E5E7F1C79F}"/>
          </ac:spMkLst>
        </pc:spChg>
        <pc:spChg chg="mod">
          <ac:chgData name="Amal R Babu" userId="3a292d0a-112b-4bc3-bf38-7771656893d2" providerId="ADAL" clId="{B3743D89-D907-4916-AD93-2111ECC8BB20}" dt="2022-06-09T10:25:02.339" v="697" actId="165"/>
          <ac:spMkLst>
            <pc:docMk/>
            <pc:sldMk cId="4178876000" sldId="258"/>
            <ac:spMk id="482" creationId="{4189D36B-DD37-AE3B-1580-3F85A8C29597}"/>
          </ac:spMkLst>
        </pc:spChg>
        <pc:spChg chg="mod">
          <ac:chgData name="Amal R Babu" userId="3a292d0a-112b-4bc3-bf38-7771656893d2" providerId="ADAL" clId="{B3743D89-D907-4916-AD93-2111ECC8BB20}" dt="2022-06-09T10:25:02.339" v="697" actId="165"/>
          <ac:spMkLst>
            <pc:docMk/>
            <pc:sldMk cId="4178876000" sldId="258"/>
            <ac:spMk id="483" creationId="{2AEEBBB4-3731-278B-0505-ABCC36C960DA}"/>
          </ac:spMkLst>
        </pc:spChg>
        <pc:spChg chg="mod">
          <ac:chgData name="Amal R Babu" userId="3a292d0a-112b-4bc3-bf38-7771656893d2" providerId="ADAL" clId="{B3743D89-D907-4916-AD93-2111ECC8BB20}" dt="2022-06-09T10:25:02.339" v="697" actId="165"/>
          <ac:spMkLst>
            <pc:docMk/>
            <pc:sldMk cId="4178876000" sldId="258"/>
            <ac:spMk id="484" creationId="{FDBEAC8A-450C-909B-F7E9-FB90B71337B1}"/>
          </ac:spMkLst>
        </pc:spChg>
        <pc:spChg chg="mod">
          <ac:chgData name="Amal R Babu" userId="3a292d0a-112b-4bc3-bf38-7771656893d2" providerId="ADAL" clId="{B3743D89-D907-4916-AD93-2111ECC8BB20}" dt="2022-06-09T10:25:02.339" v="697" actId="165"/>
          <ac:spMkLst>
            <pc:docMk/>
            <pc:sldMk cId="4178876000" sldId="258"/>
            <ac:spMk id="486" creationId="{610E012E-038B-15CC-E80E-8C787AAFFE05}"/>
          </ac:spMkLst>
        </pc:spChg>
        <pc:spChg chg="mod">
          <ac:chgData name="Amal R Babu" userId="3a292d0a-112b-4bc3-bf38-7771656893d2" providerId="ADAL" clId="{B3743D89-D907-4916-AD93-2111ECC8BB20}" dt="2022-06-09T10:25:02.339" v="697" actId="165"/>
          <ac:spMkLst>
            <pc:docMk/>
            <pc:sldMk cId="4178876000" sldId="258"/>
            <ac:spMk id="488" creationId="{8A613BEF-9534-DD89-40B7-E29B829DE2E0}"/>
          </ac:spMkLst>
        </pc:spChg>
        <pc:spChg chg="mod">
          <ac:chgData name="Amal R Babu" userId="3a292d0a-112b-4bc3-bf38-7771656893d2" providerId="ADAL" clId="{B3743D89-D907-4916-AD93-2111ECC8BB20}" dt="2022-06-09T10:25:02.339" v="697" actId="165"/>
          <ac:spMkLst>
            <pc:docMk/>
            <pc:sldMk cId="4178876000" sldId="258"/>
            <ac:spMk id="489" creationId="{3A7BBFF7-3F09-041B-98ED-714F1A68612D}"/>
          </ac:spMkLst>
        </pc:spChg>
        <pc:spChg chg="mod">
          <ac:chgData name="Amal R Babu" userId="3a292d0a-112b-4bc3-bf38-7771656893d2" providerId="ADAL" clId="{B3743D89-D907-4916-AD93-2111ECC8BB20}" dt="2022-06-09T10:25:02.339" v="697" actId="165"/>
          <ac:spMkLst>
            <pc:docMk/>
            <pc:sldMk cId="4178876000" sldId="258"/>
            <ac:spMk id="490" creationId="{31FA8886-3844-8298-69C4-8292AA4FC28D}"/>
          </ac:spMkLst>
        </pc:spChg>
        <pc:spChg chg="mod">
          <ac:chgData name="Amal R Babu" userId="3a292d0a-112b-4bc3-bf38-7771656893d2" providerId="ADAL" clId="{B3743D89-D907-4916-AD93-2111ECC8BB20}" dt="2022-06-09T10:25:02.339" v="697" actId="165"/>
          <ac:spMkLst>
            <pc:docMk/>
            <pc:sldMk cId="4178876000" sldId="258"/>
            <ac:spMk id="491" creationId="{39A47E2F-865A-AD6E-D98A-5C78FD0C08F7}"/>
          </ac:spMkLst>
        </pc:spChg>
        <pc:spChg chg="mod">
          <ac:chgData name="Amal R Babu" userId="3a292d0a-112b-4bc3-bf38-7771656893d2" providerId="ADAL" clId="{B3743D89-D907-4916-AD93-2111ECC8BB20}" dt="2022-06-09T10:25:02.339" v="697" actId="165"/>
          <ac:spMkLst>
            <pc:docMk/>
            <pc:sldMk cId="4178876000" sldId="258"/>
            <ac:spMk id="494" creationId="{666E2F78-F185-08E8-135C-50DB072AAED6}"/>
          </ac:spMkLst>
        </pc:spChg>
        <pc:spChg chg="mod">
          <ac:chgData name="Amal R Babu" userId="3a292d0a-112b-4bc3-bf38-7771656893d2" providerId="ADAL" clId="{B3743D89-D907-4916-AD93-2111ECC8BB20}" dt="2022-06-09T10:25:02.339" v="697" actId="165"/>
          <ac:spMkLst>
            <pc:docMk/>
            <pc:sldMk cId="4178876000" sldId="258"/>
            <ac:spMk id="496" creationId="{AC34F7BD-B4CB-702D-FE99-5A6CF666BE7B}"/>
          </ac:spMkLst>
        </pc:spChg>
        <pc:spChg chg="mod">
          <ac:chgData name="Amal R Babu" userId="3a292d0a-112b-4bc3-bf38-7771656893d2" providerId="ADAL" clId="{B3743D89-D907-4916-AD93-2111ECC8BB20}" dt="2022-06-09T10:25:02.339" v="697" actId="165"/>
          <ac:spMkLst>
            <pc:docMk/>
            <pc:sldMk cId="4178876000" sldId="258"/>
            <ac:spMk id="497" creationId="{DECA5D8E-EB5A-E50D-6B6C-4C38FFE50E1E}"/>
          </ac:spMkLst>
        </pc:spChg>
        <pc:spChg chg="mod">
          <ac:chgData name="Amal R Babu" userId="3a292d0a-112b-4bc3-bf38-7771656893d2" providerId="ADAL" clId="{B3743D89-D907-4916-AD93-2111ECC8BB20}" dt="2022-06-09T10:25:02.339" v="697" actId="165"/>
          <ac:spMkLst>
            <pc:docMk/>
            <pc:sldMk cId="4178876000" sldId="258"/>
            <ac:spMk id="498" creationId="{77F6EC86-FE7D-D7AD-C02D-3E0026C74F95}"/>
          </ac:spMkLst>
        </pc:spChg>
        <pc:spChg chg="mod">
          <ac:chgData name="Amal R Babu" userId="3a292d0a-112b-4bc3-bf38-7771656893d2" providerId="ADAL" clId="{B3743D89-D907-4916-AD93-2111ECC8BB20}" dt="2022-06-09T10:25:02.339" v="697" actId="165"/>
          <ac:spMkLst>
            <pc:docMk/>
            <pc:sldMk cId="4178876000" sldId="258"/>
            <ac:spMk id="500" creationId="{C9043A1B-0EBC-4720-D7F1-6FC6B5A11899}"/>
          </ac:spMkLst>
        </pc:spChg>
        <pc:spChg chg="mod">
          <ac:chgData name="Amal R Babu" userId="3a292d0a-112b-4bc3-bf38-7771656893d2" providerId="ADAL" clId="{B3743D89-D907-4916-AD93-2111ECC8BB20}" dt="2022-06-09T10:25:02.339" v="697" actId="165"/>
          <ac:spMkLst>
            <pc:docMk/>
            <pc:sldMk cId="4178876000" sldId="258"/>
            <ac:spMk id="502" creationId="{9C35C865-6EEA-4F35-697F-82166D7F3632}"/>
          </ac:spMkLst>
        </pc:spChg>
        <pc:spChg chg="mod">
          <ac:chgData name="Amal R Babu" userId="3a292d0a-112b-4bc3-bf38-7771656893d2" providerId="ADAL" clId="{B3743D89-D907-4916-AD93-2111ECC8BB20}" dt="2022-06-09T10:25:02.339" v="697" actId="165"/>
          <ac:spMkLst>
            <pc:docMk/>
            <pc:sldMk cId="4178876000" sldId="258"/>
            <ac:spMk id="503" creationId="{B2117057-DD25-E046-AB7B-1299AEDCD1D2}"/>
          </ac:spMkLst>
        </pc:spChg>
        <pc:spChg chg="mod">
          <ac:chgData name="Amal R Babu" userId="3a292d0a-112b-4bc3-bf38-7771656893d2" providerId="ADAL" clId="{B3743D89-D907-4916-AD93-2111ECC8BB20}" dt="2022-06-09T10:25:02.339" v="697" actId="165"/>
          <ac:spMkLst>
            <pc:docMk/>
            <pc:sldMk cId="4178876000" sldId="258"/>
            <ac:spMk id="504" creationId="{9B377EA5-A9B2-BF4F-0F40-49D8A62F261E}"/>
          </ac:spMkLst>
        </pc:spChg>
        <pc:spChg chg="mod">
          <ac:chgData name="Amal R Babu" userId="3a292d0a-112b-4bc3-bf38-7771656893d2" providerId="ADAL" clId="{B3743D89-D907-4916-AD93-2111ECC8BB20}" dt="2022-06-09T10:25:02.339" v="697" actId="165"/>
          <ac:spMkLst>
            <pc:docMk/>
            <pc:sldMk cId="4178876000" sldId="258"/>
            <ac:spMk id="505" creationId="{C0C21690-2296-0450-7E7C-77A8EDD8664E}"/>
          </ac:spMkLst>
        </pc:spChg>
        <pc:spChg chg="mod">
          <ac:chgData name="Amal R Babu" userId="3a292d0a-112b-4bc3-bf38-7771656893d2" providerId="ADAL" clId="{B3743D89-D907-4916-AD93-2111ECC8BB20}" dt="2022-06-09T10:25:02.339" v="697" actId="165"/>
          <ac:spMkLst>
            <pc:docMk/>
            <pc:sldMk cId="4178876000" sldId="258"/>
            <ac:spMk id="508" creationId="{262677EC-FDF9-1E0D-1666-525194BDBE58}"/>
          </ac:spMkLst>
        </pc:spChg>
        <pc:spChg chg="mod">
          <ac:chgData name="Amal R Babu" userId="3a292d0a-112b-4bc3-bf38-7771656893d2" providerId="ADAL" clId="{B3743D89-D907-4916-AD93-2111ECC8BB20}" dt="2022-06-09T10:25:02.339" v="697" actId="165"/>
          <ac:spMkLst>
            <pc:docMk/>
            <pc:sldMk cId="4178876000" sldId="258"/>
            <ac:spMk id="510" creationId="{B92796CA-7D52-BDB5-2D6C-33849CDCDC41}"/>
          </ac:spMkLst>
        </pc:spChg>
        <pc:spChg chg="mod">
          <ac:chgData name="Amal R Babu" userId="3a292d0a-112b-4bc3-bf38-7771656893d2" providerId="ADAL" clId="{B3743D89-D907-4916-AD93-2111ECC8BB20}" dt="2022-06-09T10:25:02.339" v="697" actId="165"/>
          <ac:spMkLst>
            <pc:docMk/>
            <pc:sldMk cId="4178876000" sldId="258"/>
            <ac:spMk id="511" creationId="{ACD6863A-2A14-5AF3-25E3-20FDA7C921DD}"/>
          </ac:spMkLst>
        </pc:spChg>
        <pc:spChg chg="mod">
          <ac:chgData name="Amal R Babu" userId="3a292d0a-112b-4bc3-bf38-7771656893d2" providerId="ADAL" clId="{B3743D89-D907-4916-AD93-2111ECC8BB20}" dt="2022-06-09T10:25:02.339" v="697" actId="165"/>
          <ac:spMkLst>
            <pc:docMk/>
            <pc:sldMk cId="4178876000" sldId="258"/>
            <ac:spMk id="512" creationId="{48DFD3ED-016C-9F03-0C1F-30C534304408}"/>
          </ac:spMkLst>
        </pc:spChg>
        <pc:spChg chg="mod">
          <ac:chgData name="Amal R Babu" userId="3a292d0a-112b-4bc3-bf38-7771656893d2" providerId="ADAL" clId="{B3743D89-D907-4916-AD93-2111ECC8BB20}" dt="2022-06-09T10:25:02.339" v="697" actId="165"/>
          <ac:spMkLst>
            <pc:docMk/>
            <pc:sldMk cId="4178876000" sldId="258"/>
            <ac:spMk id="514" creationId="{F110E0DF-6D65-8903-2AE9-F97F9E45E99D}"/>
          </ac:spMkLst>
        </pc:spChg>
        <pc:spChg chg="mod">
          <ac:chgData name="Amal R Babu" userId="3a292d0a-112b-4bc3-bf38-7771656893d2" providerId="ADAL" clId="{B3743D89-D907-4916-AD93-2111ECC8BB20}" dt="2022-06-09T10:25:02.339" v="697" actId="165"/>
          <ac:spMkLst>
            <pc:docMk/>
            <pc:sldMk cId="4178876000" sldId="258"/>
            <ac:spMk id="516" creationId="{4488E0F2-6D15-EE48-E598-8D445743EAE4}"/>
          </ac:spMkLst>
        </pc:spChg>
        <pc:spChg chg="mod">
          <ac:chgData name="Amal R Babu" userId="3a292d0a-112b-4bc3-bf38-7771656893d2" providerId="ADAL" clId="{B3743D89-D907-4916-AD93-2111ECC8BB20}" dt="2022-06-09T10:25:02.339" v="697" actId="165"/>
          <ac:spMkLst>
            <pc:docMk/>
            <pc:sldMk cId="4178876000" sldId="258"/>
            <ac:spMk id="517" creationId="{F6758B3E-2E15-BB18-C3F7-10159E094B96}"/>
          </ac:spMkLst>
        </pc:spChg>
        <pc:spChg chg="mod">
          <ac:chgData name="Amal R Babu" userId="3a292d0a-112b-4bc3-bf38-7771656893d2" providerId="ADAL" clId="{B3743D89-D907-4916-AD93-2111ECC8BB20}" dt="2022-06-09T10:25:02.339" v="697" actId="165"/>
          <ac:spMkLst>
            <pc:docMk/>
            <pc:sldMk cId="4178876000" sldId="258"/>
            <ac:spMk id="518" creationId="{AAB2B718-72B6-7BC1-5758-8C4E808306D3}"/>
          </ac:spMkLst>
        </pc:spChg>
        <pc:spChg chg="mod">
          <ac:chgData name="Amal R Babu" userId="3a292d0a-112b-4bc3-bf38-7771656893d2" providerId="ADAL" clId="{B3743D89-D907-4916-AD93-2111ECC8BB20}" dt="2022-06-09T10:25:02.339" v="697" actId="165"/>
          <ac:spMkLst>
            <pc:docMk/>
            <pc:sldMk cId="4178876000" sldId="258"/>
            <ac:spMk id="519" creationId="{9EE39B8C-D267-1C43-DEAC-19285174429D}"/>
          </ac:spMkLst>
        </pc:spChg>
        <pc:spChg chg="mod">
          <ac:chgData name="Amal R Babu" userId="3a292d0a-112b-4bc3-bf38-7771656893d2" providerId="ADAL" clId="{B3743D89-D907-4916-AD93-2111ECC8BB20}" dt="2022-06-09T10:25:02.339" v="697" actId="165"/>
          <ac:spMkLst>
            <pc:docMk/>
            <pc:sldMk cId="4178876000" sldId="258"/>
            <ac:spMk id="522" creationId="{35505715-32EB-AD4F-832B-6545877E9FBE}"/>
          </ac:spMkLst>
        </pc:spChg>
        <pc:spChg chg="mod">
          <ac:chgData name="Amal R Babu" userId="3a292d0a-112b-4bc3-bf38-7771656893d2" providerId="ADAL" clId="{B3743D89-D907-4916-AD93-2111ECC8BB20}" dt="2022-06-09T10:25:02.339" v="697" actId="165"/>
          <ac:spMkLst>
            <pc:docMk/>
            <pc:sldMk cId="4178876000" sldId="258"/>
            <ac:spMk id="523" creationId="{D6AB4103-5D42-C31D-4B6E-88C8B04B1F62}"/>
          </ac:spMkLst>
        </pc:spChg>
        <pc:spChg chg="mod">
          <ac:chgData name="Amal R Babu" userId="3a292d0a-112b-4bc3-bf38-7771656893d2" providerId="ADAL" clId="{B3743D89-D907-4916-AD93-2111ECC8BB20}" dt="2022-06-09T10:25:02.339" v="697" actId="165"/>
          <ac:spMkLst>
            <pc:docMk/>
            <pc:sldMk cId="4178876000" sldId="258"/>
            <ac:spMk id="525" creationId="{CA732030-ED3E-6E60-4CD6-FC39B7C542C6}"/>
          </ac:spMkLst>
        </pc:spChg>
        <pc:spChg chg="mod">
          <ac:chgData name="Amal R Babu" userId="3a292d0a-112b-4bc3-bf38-7771656893d2" providerId="ADAL" clId="{B3743D89-D907-4916-AD93-2111ECC8BB20}" dt="2022-06-09T10:25:02.339" v="697" actId="165"/>
          <ac:spMkLst>
            <pc:docMk/>
            <pc:sldMk cId="4178876000" sldId="258"/>
            <ac:spMk id="526" creationId="{4873838D-3597-1564-285C-7AA3A2A26937}"/>
          </ac:spMkLst>
        </pc:spChg>
        <pc:spChg chg="mod">
          <ac:chgData name="Amal R Babu" userId="3a292d0a-112b-4bc3-bf38-7771656893d2" providerId="ADAL" clId="{B3743D89-D907-4916-AD93-2111ECC8BB20}" dt="2022-06-09T10:25:02.339" v="697" actId="165"/>
          <ac:spMkLst>
            <pc:docMk/>
            <pc:sldMk cId="4178876000" sldId="258"/>
            <ac:spMk id="528" creationId="{AD9F61EB-748A-9A1E-AA4C-0EC22C352C4E}"/>
          </ac:spMkLst>
        </pc:spChg>
        <pc:spChg chg="mod">
          <ac:chgData name="Amal R Babu" userId="3a292d0a-112b-4bc3-bf38-7771656893d2" providerId="ADAL" clId="{B3743D89-D907-4916-AD93-2111ECC8BB20}" dt="2022-06-09T10:25:02.339" v="697" actId="165"/>
          <ac:spMkLst>
            <pc:docMk/>
            <pc:sldMk cId="4178876000" sldId="258"/>
            <ac:spMk id="529" creationId="{A438FBF3-EF44-0662-9B71-A3C04451D126}"/>
          </ac:spMkLst>
        </pc:spChg>
        <pc:spChg chg="mod">
          <ac:chgData name="Amal R Babu" userId="3a292d0a-112b-4bc3-bf38-7771656893d2" providerId="ADAL" clId="{B3743D89-D907-4916-AD93-2111ECC8BB20}" dt="2022-06-09T10:25:02.339" v="697" actId="165"/>
          <ac:spMkLst>
            <pc:docMk/>
            <pc:sldMk cId="4178876000" sldId="258"/>
            <ac:spMk id="531" creationId="{09DA45A6-D494-575C-DD2C-8176C8D49BED}"/>
          </ac:spMkLst>
        </pc:spChg>
        <pc:spChg chg="mod">
          <ac:chgData name="Amal R Babu" userId="3a292d0a-112b-4bc3-bf38-7771656893d2" providerId="ADAL" clId="{B3743D89-D907-4916-AD93-2111ECC8BB20}" dt="2022-06-09T10:25:02.339" v="697" actId="165"/>
          <ac:spMkLst>
            <pc:docMk/>
            <pc:sldMk cId="4178876000" sldId="258"/>
            <ac:spMk id="532" creationId="{BC5DFD12-3004-EEE7-9BCB-CBA8E693FAB8}"/>
          </ac:spMkLst>
        </pc:spChg>
        <pc:spChg chg="mod">
          <ac:chgData name="Amal R Babu" userId="3a292d0a-112b-4bc3-bf38-7771656893d2" providerId="ADAL" clId="{B3743D89-D907-4916-AD93-2111ECC8BB20}" dt="2022-06-09T10:25:02.339" v="697" actId="165"/>
          <ac:spMkLst>
            <pc:docMk/>
            <pc:sldMk cId="4178876000" sldId="258"/>
            <ac:spMk id="534" creationId="{9116C62B-71C6-5742-21BD-6E8D434C043A}"/>
          </ac:spMkLst>
        </pc:spChg>
        <pc:spChg chg="mod">
          <ac:chgData name="Amal R Babu" userId="3a292d0a-112b-4bc3-bf38-7771656893d2" providerId="ADAL" clId="{B3743D89-D907-4916-AD93-2111ECC8BB20}" dt="2022-06-09T10:25:02.339" v="697" actId="165"/>
          <ac:spMkLst>
            <pc:docMk/>
            <pc:sldMk cId="4178876000" sldId="258"/>
            <ac:spMk id="535" creationId="{CADF51E1-7B06-C983-1E1E-60BC072FF1E1}"/>
          </ac:spMkLst>
        </pc:spChg>
        <pc:spChg chg="mod">
          <ac:chgData name="Amal R Babu" userId="3a292d0a-112b-4bc3-bf38-7771656893d2" providerId="ADAL" clId="{B3743D89-D907-4916-AD93-2111ECC8BB20}" dt="2022-06-09T10:25:02.339" v="697" actId="165"/>
          <ac:spMkLst>
            <pc:docMk/>
            <pc:sldMk cId="4178876000" sldId="258"/>
            <ac:spMk id="537" creationId="{CAEB7C2D-A45C-0160-C313-F280BA85AB54}"/>
          </ac:spMkLst>
        </pc:spChg>
        <pc:spChg chg="mod">
          <ac:chgData name="Amal R Babu" userId="3a292d0a-112b-4bc3-bf38-7771656893d2" providerId="ADAL" clId="{B3743D89-D907-4916-AD93-2111ECC8BB20}" dt="2022-06-09T10:25:02.339" v="697" actId="165"/>
          <ac:spMkLst>
            <pc:docMk/>
            <pc:sldMk cId="4178876000" sldId="258"/>
            <ac:spMk id="538" creationId="{43C12379-6D02-DBEB-9C79-61603A3BC3D5}"/>
          </ac:spMkLst>
        </pc:spChg>
        <pc:spChg chg="mod">
          <ac:chgData name="Amal R Babu" userId="3a292d0a-112b-4bc3-bf38-7771656893d2" providerId="ADAL" clId="{B3743D89-D907-4916-AD93-2111ECC8BB20}" dt="2022-06-09T10:25:02.339" v="697" actId="165"/>
          <ac:spMkLst>
            <pc:docMk/>
            <pc:sldMk cId="4178876000" sldId="258"/>
            <ac:spMk id="540" creationId="{A6808680-6B0B-049E-4940-44126C387A97}"/>
          </ac:spMkLst>
        </pc:spChg>
        <pc:spChg chg="mod">
          <ac:chgData name="Amal R Babu" userId="3a292d0a-112b-4bc3-bf38-7771656893d2" providerId="ADAL" clId="{B3743D89-D907-4916-AD93-2111ECC8BB20}" dt="2022-06-09T10:25:02.339" v="697" actId="165"/>
          <ac:spMkLst>
            <pc:docMk/>
            <pc:sldMk cId="4178876000" sldId="258"/>
            <ac:spMk id="541" creationId="{B52AB795-775D-C24B-766A-877C56E420F7}"/>
          </ac:spMkLst>
        </pc:spChg>
        <pc:spChg chg="mod">
          <ac:chgData name="Amal R Babu" userId="3a292d0a-112b-4bc3-bf38-7771656893d2" providerId="ADAL" clId="{B3743D89-D907-4916-AD93-2111ECC8BB20}" dt="2022-06-09T10:25:02.339" v="697" actId="165"/>
          <ac:spMkLst>
            <pc:docMk/>
            <pc:sldMk cId="4178876000" sldId="258"/>
            <ac:spMk id="543" creationId="{B133935D-302D-CABF-B26B-D399DAD9951D}"/>
          </ac:spMkLst>
        </pc:spChg>
        <pc:spChg chg="mod">
          <ac:chgData name="Amal R Babu" userId="3a292d0a-112b-4bc3-bf38-7771656893d2" providerId="ADAL" clId="{B3743D89-D907-4916-AD93-2111ECC8BB20}" dt="2022-06-09T10:25:02.339" v="697" actId="165"/>
          <ac:spMkLst>
            <pc:docMk/>
            <pc:sldMk cId="4178876000" sldId="258"/>
            <ac:spMk id="544" creationId="{DE71A9C2-5C3B-6381-5CC7-B7538667AAFC}"/>
          </ac:spMkLst>
        </pc:spChg>
        <pc:spChg chg="mod">
          <ac:chgData name="Amal R Babu" userId="3a292d0a-112b-4bc3-bf38-7771656893d2" providerId="ADAL" clId="{B3743D89-D907-4916-AD93-2111ECC8BB20}" dt="2022-06-09T10:25:02.339" v="697" actId="165"/>
          <ac:spMkLst>
            <pc:docMk/>
            <pc:sldMk cId="4178876000" sldId="258"/>
            <ac:spMk id="546" creationId="{9969AC12-4AAC-CD1A-9630-8474A9096B2D}"/>
          </ac:spMkLst>
        </pc:spChg>
        <pc:spChg chg="mod">
          <ac:chgData name="Amal R Babu" userId="3a292d0a-112b-4bc3-bf38-7771656893d2" providerId="ADAL" clId="{B3743D89-D907-4916-AD93-2111ECC8BB20}" dt="2022-06-09T10:25:02.339" v="697" actId="165"/>
          <ac:spMkLst>
            <pc:docMk/>
            <pc:sldMk cId="4178876000" sldId="258"/>
            <ac:spMk id="547" creationId="{FA2A7141-F439-0AC4-DA07-164DB1522DF8}"/>
          </ac:spMkLst>
        </pc:spChg>
        <pc:spChg chg="mod">
          <ac:chgData name="Amal R Babu" userId="3a292d0a-112b-4bc3-bf38-7771656893d2" providerId="ADAL" clId="{B3743D89-D907-4916-AD93-2111ECC8BB20}" dt="2022-06-09T10:25:02.339" v="697" actId="165"/>
          <ac:spMkLst>
            <pc:docMk/>
            <pc:sldMk cId="4178876000" sldId="258"/>
            <ac:spMk id="549" creationId="{EF718837-7C00-AA1E-1EA0-443C1BEEDD43}"/>
          </ac:spMkLst>
        </pc:spChg>
        <pc:spChg chg="mod">
          <ac:chgData name="Amal R Babu" userId="3a292d0a-112b-4bc3-bf38-7771656893d2" providerId="ADAL" clId="{B3743D89-D907-4916-AD93-2111ECC8BB20}" dt="2022-06-09T10:25:02.339" v="697" actId="165"/>
          <ac:spMkLst>
            <pc:docMk/>
            <pc:sldMk cId="4178876000" sldId="258"/>
            <ac:spMk id="550" creationId="{24671EA3-ED72-02F2-0914-4B01141F4C51}"/>
          </ac:spMkLst>
        </pc:spChg>
        <pc:spChg chg="mod">
          <ac:chgData name="Amal R Babu" userId="3a292d0a-112b-4bc3-bf38-7771656893d2" providerId="ADAL" clId="{B3743D89-D907-4916-AD93-2111ECC8BB20}" dt="2022-06-09T10:25:02.339" v="697" actId="165"/>
          <ac:spMkLst>
            <pc:docMk/>
            <pc:sldMk cId="4178876000" sldId="258"/>
            <ac:spMk id="552" creationId="{C373EFAB-7FBF-CF1E-9E0A-52F389A72183}"/>
          </ac:spMkLst>
        </pc:spChg>
        <pc:spChg chg="mod">
          <ac:chgData name="Amal R Babu" userId="3a292d0a-112b-4bc3-bf38-7771656893d2" providerId="ADAL" clId="{B3743D89-D907-4916-AD93-2111ECC8BB20}" dt="2022-06-09T10:25:02.339" v="697" actId="165"/>
          <ac:spMkLst>
            <pc:docMk/>
            <pc:sldMk cId="4178876000" sldId="258"/>
            <ac:spMk id="553" creationId="{F202D0E8-EDF8-5774-1F86-D5980ED54D40}"/>
          </ac:spMkLst>
        </pc:spChg>
        <pc:spChg chg="mod">
          <ac:chgData name="Amal R Babu" userId="3a292d0a-112b-4bc3-bf38-7771656893d2" providerId="ADAL" clId="{B3743D89-D907-4916-AD93-2111ECC8BB20}" dt="2022-06-09T10:25:02.339" v="697" actId="165"/>
          <ac:spMkLst>
            <pc:docMk/>
            <pc:sldMk cId="4178876000" sldId="258"/>
            <ac:spMk id="555" creationId="{313FF1C3-3C2F-BCD7-C65C-012A3542D6A3}"/>
          </ac:spMkLst>
        </pc:spChg>
        <pc:spChg chg="mod">
          <ac:chgData name="Amal R Babu" userId="3a292d0a-112b-4bc3-bf38-7771656893d2" providerId="ADAL" clId="{B3743D89-D907-4916-AD93-2111ECC8BB20}" dt="2022-06-09T10:25:02.339" v="697" actId="165"/>
          <ac:spMkLst>
            <pc:docMk/>
            <pc:sldMk cId="4178876000" sldId="258"/>
            <ac:spMk id="556" creationId="{294C7133-3571-BD7E-ACEA-D3D25F150CFC}"/>
          </ac:spMkLst>
        </pc:spChg>
        <pc:spChg chg="mod">
          <ac:chgData name="Amal R Babu" userId="3a292d0a-112b-4bc3-bf38-7771656893d2" providerId="ADAL" clId="{B3743D89-D907-4916-AD93-2111ECC8BB20}" dt="2022-06-09T10:25:02.339" v="697" actId="165"/>
          <ac:spMkLst>
            <pc:docMk/>
            <pc:sldMk cId="4178876000" sldId="258"/>
            <ac:spMk id="557" creationId="{67400C12-F041-5F6A-7B86-3D432070B0D3}"/>
          </ac:spMkLst>
        </pc:spChg>
        <pc:spChg chg="mod">
          <ac:chgData name="Amal R Babu" userId="3a292d0a-112b-4bc3-bf38-7771656893d2" providerId="ADAL" clId="{B3743D89-D907-4916-AD93-2111ECC8BB20}" dt="2022-06-09T10:25:02.339" v="697" actId="165"/>
          <ac:spMkLst>
            <pc:docMk/>
            <pc:sldMk cId="4178876000" sldId="258"/>
            <ac:spMk id="558" creationId="{7ADE7519-1F13-7418-4521-564076736B90}"/>
          </ac:spMkLst>
        </pc:spChg>
        <pc:spChg chg="mod">
          <ac:chgData name="Amal R Babu" userId="3a292d0a-112b-4bc3-bf38-7771656893d2" providerId="ADAL" clId="{B3743D89-D907-4916-AD93-2111ECC8BB20}" dt="2022-06-09T10:25:02.339" v="697" actId="165"/>
          <ac:spMkLst>
            <pc:docMk/>
            <pc:sldMk cId="4178876000" sldId="258"/>
            <ac:spMk id="559" creationId="{9E942ED0-7BF6-013F-C80D-E74E828D8CCC}"/>
          </ac:spMkLst>
        </pc:spChg>
        <pc:spChg chg="mod">
          <ac:chgData name="Amal R Babu" userId="3a292d0a-112b-4bc3-bf38-7771656893d2" providerId="ADAL" clId="{B3743D89-D907-4916-AD93-2111ECC8BB20}" dt="2022-06-09T10:25:02.339" v="697" actId="165"/>
          <ac:spMkLst>
            <pc:docMk/>
            <pc:sldMk cId="4178876000" sldId="258"/>
            <ac:spMk id="560" creationId="{AFE9BC0F-B0A6-FECD-4DD9-624BA4F6811A}"/>
          </ac:spMkLst>
        </pc:spChg>
        <pc:spChg chg="mod">
          <ac:chgData name="Amal R Babu" userId="3a292d0a-112b-4bc3-bf38-7771656893d2" providerId="ADAL" clId="{B3743D89-D907-4916-AD93-2111ECC8BB20}" dt="2022-06-09T10:25:02.339" v="697" actId="165"/>
          <ac:spMkLst>
            <pc:docMk/>
            <pc:sldMk cId="4178876000" sldId="258"/>
            <ac:spMk id="561" creationId="{72169308-E71D-FEE1-F2E7-8C8A39959182}"/>
          </ac:spMkLst>
        </pc:spChg>
        <pc:spChg chg="mod">
          <ac:chgData name="Amal R Babu" userId="3a292d0a-112b-4bc3-bf38-7771656893d2" providerId="ADAL" clId="{B3743D89-D907-4916-AD93-2111ECC8BB20}" dt="2022-06-09T10:25:02.339" v="697" actId="165"/>
          <ac:spMkLst>
            <pc:docMk/>
            <pc:sldMk cId="4178876000" sldId="258"/>
            <ac:spMk id="562" creationId="{DD5B987D-060D-A66E-146D-A524383D5D97}"/>
          </ac:spMkLst>
        </pc:spChg>
        <pc:spChg chg="mod">
          <ac:chgData name="Amal R Babu" userId="3a292d0a-112b-4bc3-bf38-7771656893d2" providerId="ADAL" clId="{B3743D89-D907-4916-AD93-2111ECC8BB20}" dt="2022-06-09T10:25:02.339" v="697" actId="165"/>
          <ac:spMkLst>
            <pc:docMk/>
            <pc:sldMk cId="4178876000" sldId="258"/>
            <ac:spMk id="563" creationId="{6770C398-72B9-4B78-6D0A-E0F4C1D6D051}"/>
          </ac:spMkLst>
        </pc:spChg>
        <pc:spChg chg="mod">
          <ac:chgData name="Amal R Babu" userId="3a292d0a-112b-4bc3-bf38-7771656893d2" providerId="ADAL" clId="{B3743D89-D907-4916-AD93-2111ECC8BB20}" dt="2022-06-09T10:25:02.339" v="697" actId="165"/>
          <ac:spMkLst>
            <pc:docMk/>
            <pc:sldMk cId="4178876000" sldId="258"/>
            <ac:spMk id="564" creationId="{D534EDD8-4146-E932-595F-774D331BBAA5}"/>
          </ac:spMkLst>
        </pc:spChg>
        <pc:spChg chg="mod">
          <ac:chgData name="Amal R Babu" userId="3a292d0a-112b-4bc3-bf38-7771656893d2" providerId="ADAL" clId="{B3743D89-D907-4916-AD93-2111ECC8BB20}" dt="2022-06-09T10:25:02.339" v="697" actId="165"/>
          <ac:spMkLst>
            <pc:docMk/>
            <pc:sldMk cId="4178876000" sldId="258"/>
            <ac:spMk id="568" creationId="{46C2BE22-197C-D59A-253F-ED191E2B66D0}"/>
          </ac:spMkLst>
        </pc:spChg>
        <pc:spChg chg="mod">
          <ac:chgData name="Amal R Babu" userId="3a292d0a-112b-4bc3-bf38-7771656893d2" providerId="ADAL" clId="{B3743D89-D907-4916-AD93-2111ECC8BB20}" dt="2022-06-09T10:25:02.339" v="697" actId="165"/>
          <ac:spMkLst>
            <pc:docMk/>
            <pc:sldMk cId="4178876000" sldId="258"/>
            <ac:spMk id="569" creationId="{3E1012E8-F9C9-E697-4D70-10794BCE6DDE}"/>
          </ac:spMkLst>
        </pc:spChg>
        <pc:spChg chg="mod">
          <ac:chgData name="Amal R Babu" userId="3a292d0a-112b-4bc3-bf38-7771656893d2" providerId="ADAL" clId="{B3743D89-D907-4916-AD93-2111ECC8BB20}" dt="2022-06-09T10:25:02.339" v="697" actId="165"/>
          <ac:spMkLst>
            <pc:docMk/>
            <pc:sldMk cId="4178876000" sldId="258"/>
            <ac:spMk id="571" creationId="{2C8449B3-AF54-529E-7DF8-002DC9EECDE1}"/>
          </ac:spMkLst>
        </pc:spChg>
        <pc:spChg chg="mod">
          <ac:chgData name="Amal R Babu" userId="3a292d0a-112b-4bc3-bf38-7771656893d2" providerId="ADAL" clId="{B3743D89-D907-4916-AD93-2111ECC8BB20}" dt="2022-06-09T10:25:02.339" v="697" actId="165"/>
          <ac:spMkLst>
            <pc:docMk/>
            <pc:sldMk cId="4178876000" sldId="258"/>
            <ac:spMk id="572" creationId="{F2F0EE94-354D-7A4B-3774-B482E3BE33B7}"/>
          </ac:spMkLst>
        </pc:spChg>
        <pc:spChg chg="mod">
          <ac:chgData name="Amal R Babu" userId="3a292d0a-112b-4bc3-bf38-7771656893d2" providerId="ADAL" clId="{B3743D89-D907-4916-AD93-2111ECC8BB20}" dt="2022-06-09T10:25:02.339" v="697" actId="165"/>
          <ac:spMkLst>
            <pc:docMk/>
            <pc:sldMk cId="4178876000" sldId="258"/>
            <ac:spMk id="574" creationId="{8AADB350-CABE-089E-F0C6-5B8ED82E20FB}"/>
          </ac:spMkLst>
        </pc:spChg>
        <pc:spChg chg="mod">
          <ac:chgData name="Amal R Babu" userId="3a292d0a-112b-4bc3-bf38-7771656893d2" providerId="ADAL" clId="{B3743D89-D907-4916-AD93-2111ECC8BB20}" dt="2022-06-09T10:25:02.339" v="697" actId="165"/>
          <ac:spMkLst>
            <pc:docMk/>
            <pc:sldMk cId="4178876000" sldId="258"/>
            <ac:spMk id="575" creationId="{F214988A-1747-D18B-AFF5-7764C7527657}"/>
          </ac:spMkLst>
        </pc:spChg>
        <pc:spChg chg="mod">
          <ac:chgData name="Amal R Babu" userId="3a292d0a-112b-4bc3-bf38-7771656893d2" providerId="ADAL" clId="{B3743D89-D907-4916-AD93-2111ECC8BB20}" dt="2022-06-09T10:25:02.339" v="697" actId="165"/>
          <ac:spMkLst>
            <pc:docMk/>
            <pc:sldMk cId="4178876000" sldId="258"/>
            <ac:spMk id="576" creationId="{F7843DA6-2D55-1007-80E2-5869BD0F7E8A}"/>
          </ac:spMkLst>
        </pc:spChg>
        <pc:spChg chg="mod">
          <ac:chgData name="Amal R Babu" userId="3a292d0a-112b-4bc3-bf38-7771656893d2" providerId="ADAL" clId="{B3743D89-D907-4916-AD93-2111ECC8BB20}" dt="2022-06-09T10:25:02.339" v="697" actId="165"/>
          <ac:spMkLst>
            <pc:docMk/>
            <pc:sldMk cId="4178876000" sldId="258"/>
            <ac:spMk id="577" creationId="{CD272A58-141C-1BA9-EC5E-788F99A026E9}"/>
          </ac:spMkLst>
        </pc:spChg>
        <pc:spChg chg="mod">
          <ac:chgData name="Amal R Babu" userId="3a292d0a-112b-4bc3-bf38-7771656893d2" providerId="ADAL" clId="{B3743D89-D907-4916-AD93-2111ECC8BB20}" dt="2022-06-09T10:25:02.339" v="697" actId="165"/>
          <ac:spMkLst>
            <pc:docMk/>
            <pc:sldMk cId="4178876000" sldId="258"/>
            <ac:spMk id="578" creationId="{AADA7858-BD39-4D7F-8F74-D980E1CB05D5}"/>
          </ac:spMkLst>
        </pc:spChg>
        <pc:spChg chg="mod">
          <ac:chgData name="Amal R Babu" userId="3a292d0a-112b-4bc3-bf38-7771656893d2" providerId="ADAL" clId="{B3743D89-D907-4916-AD93-2111ECC8BB20}" dt="2022-06-09T10:25:02.339" v="697" actId="165"/>
          <ac:spMkLst>
            <pc:docMk/>
            <pc:sldMk cId="4178876000" sldId="258"/>
            <ac:spMk id="579" creationId="{46316862-15C1-D5DF-6420-F9BE556DB018}"/>
          </ac:spMkLst>
        </pc:spChg>
        <pc:spChg chg="mod">
          <ac:chgData name="Amal R Babu" userId="3a292d0a-112b-4bc3-bf38-7771656893d2" providerId="ADAL" clId="{B3743D89-D907-4916-AD93-2111ECC8BB20}" dt="2022-06-09T10:25:02.339" v="697" actId="165"/>
          <ac:spMkLst>
            <pc:docMk/>
            <pc:sldMk cId="4178876000" sldId="258"/>
            <ac:spMk id="580" creationId="{8A6971F9-E5F2-6E59-744D-06D2DD70D0C5}"/>
          </ac:spMkLst>
        </pc:spChg>
        <pc:spChg chg="mod">
          <ac:chgData name="Amal R Babu" userId="3a292d0a-112b-4bc3-bf38-7771656893d2" providerId="ADAL" clId="{B3743D89-D907-4916-AD93-2111ECC8BB20}" dt="2022-06-09T10:25:02.339" v="697" actId="165"/>
          <ac:spMkLst>
            <pc:docMk/>
            <pc:sldMk cId="4178876000" sldId="258"/>
            <ac:spMk id="582" creationId="{4EABC73F-A9AF-5129-7A49-3F868FFDD79A}"/>
          </ac:spMkLst>
        </pc:spChg>
        <pc:spChg chg="mod">
          <ac:chgData name="Amal R Babu" userId="3a292d0a-112b-4bc3-bf38-7771656893d2" providerId="ADAL" clId="{B3743D89-D907-4916-AD93-2111ECC8BB20}" dt="2022-06-09T10:25:02.339" v="697" actId="165"/>
          <ac:spMkLst>
            <pc:docMk/>
            <pc:sldMk cId="4178876000" sldId="258"/>
            <ac:spMk id="583" creationId="{3F1A5B1E-A5DA-9254-0F0B-764CDFC4E050}"/>
          </ac:spMkLst>
        </pc:spChg>
        <pc:spChg chg="mod">
          <ac:chgData name="Amal R Babu" userId="3a292d0a-112b-4bc3-bf38-7771656893d2" providerId="ADAL" clId="{B3743D89-D907-4916-AD93-2111ECC8BB20}" dt="2022-06-09T10:25:02.339" v="697" actId="165"/>
          <ac:spMkLst>
            <pc:docMk/>
            <pc:sldMk cId="4178876000" sldId="258"/>
            <ac:spMk id="584" creationId="{6D5B6577-7097-5993-53F9-A8AF0BDC78DB}"/>
          </ac:spMkLst>
        </pc:spChg>
        <pc:spChg chg="mod">
          <ac:chgData name="Amal R Babu" userId="3a292d0a-112b-4bc3-bf38-7771656893d2" providerId="ADAL" clId="{B3743D89-D907-4916-AD93-2111ECC8BB20}" dt="2022-06-09T10:25:02.339" v="697" actId="165"/>
          <ac:spMkLst>
            <pc:docMk/>
            <pc:sldMk cId="4178876000" sldId="258"/>
            <ac:spMk id="585" creationId="{04B37755-557B-977F-EF51-3E771D8D9DE6}"/>
          </ac:spMkLst>
        </pc:spChg>
        <pc:spChg chg="mod">
          <ac:chgData name="Amal R Babu" userId="3a292d0a-112b-4bc3-bf38-7771656893d2" providerId="ADAL" clId="{B3743D89-D907-4916-AD93-2111ECC8BB20}" dt="2022-06-09T10:25:02.339" v="697" actId="165"/>
          <ac:spMkLst>
            <pc:docMk/>
            <pc:sldMk cId="4178876000" sldId="258"/>
            <ac:spMk id="586" creationId="{E326D91B-8463-7FAB-B34E-36203DF7B592}"/>
          </ac:spMkLst>
        </pc:spChg>
        <pc:spChg chg="mod">
          <ac:chgData name="Amal R Babu" userId="3a292d0a-112b-4bc3-bf38-7771656893d2" providerId="ADAL" clId="{B3743D89-D907-4916-AD93-2111ECC8BB20}" dt="2022-06-09T10:25:02.339" v="697" actId="165"/>
          <ac:spMkLst>
            <pc:docMk/>
            <pc:sldMk cId="4178876000" sldId="258"/>
            <ac:spMk id="587" creationId="{DB752334-7EF7-D62B-581F-DA1421C991A8}"/>
          </ac:spMkLst>
        </pc:spChg>
        <pc:spChg chg="mod">
          <ac:chgData name="Amal R Babu" userId="3a292d0a-112b-4bc3-bf38-7771656893d2" providerId="ADAL" clId="{B3743D89-D907-4916-AD93-2111ECC8BB20}" dt="2022-06-09T10:25:02.339" v="697" actId="165"/>
          <ac:spMkLst>
            <pc:docMk/>
            <pc:sldMk cId="4178876000" sldId="258"/>
            <ac:spMk id="588" creationId="{CA51F9BF-80CC-AC7B-31AE-87BEBDF52263}"/>
          </ac:spMkLst>
        </pc:spChg>
        <pc:spChg chg="mod">
          <ac:chgData name="Amal R Babu" userId="3a292d0a-112b-4bc3-bf38-7771656893d2" providerId="ADAL" clId="{B3743D89-D907-4916-AD93-2111ECC8BB20}" dt="2022-06-09T10:25:02.339" v="697" actId="165"/>
          <ac:spMkLst>
            <pc:docMk/>
            <pc:sldMk cId="4178876000" sldId="258"/>
            <ac:spMk id="589" creationId="{F0D5739E-4F66-EA46-7B82-D0648400D93C}"/>
          </ac:spMkLst>
        </pc:spChg>
        <pc:spChg chg="mod">
          <ac:chgData name="Amal R Babu" userId="3a292d0a-112b-4bc3-bf38-7771656893d2" providerId="ADAL" clId="{B3743D89-D907-4916-AD93-2111ECC8BB20}" dt="2022-06-09T10:25:02.339" v="697" actId="165"/>
          <ac:spMkLst>
            <pc:docMk/>
            <pc:sldMk cId="4178876000" sldId="258"/>
            <ac:spMk id="590" creationId="{CAA0E055-DA40-67B6-79F5-BCE0D1D7A4C2}"/>
          </ac:spMkLst>
        </pc:spChg>
        <pc:spChg chg="mod">
          <ac:chgData name="Amal R Babu" userId="3a292d0a-112b-4bc3-bf38-7771656893d2" providerId="ADAL" clId="{B3743D89-D907-4916-AD93-2111ECC8BB20}" dt="2022-06-09T10:25:02.339" v="697" actId="165"/>
          <ac:spMkLst>
            <pc:docMk/>
            <pc:sldMk cId="4178876000" sldId="258"/>
            <ac:spMk id="591" creationId="{77DA8985-428A-A5B9-19C8-362E27177FAB}"/>
          </ac:spMkLst>
        </pc:spChg>
        <pc:spChg chg="mod">
          <ac:chgData name="Amal R Babu" userId="3a292d0a-112b-4bc3-bf38-7771656893d2" providerId="ADAL" clId="{B3743D89-D907-4916-AD93-2111ECC8BB20}" dt="2022-06-09T10:25:02.339" v="697" actId="165"/>
          <ac:spMkLst>
            <pc:docMk/>
            <pc:sldMk cId="4178876000" sldId="258"/>
            <ac:spMk id="594" creationId="{BA2EFE87-E6C7-586C-A810-D160E3B39F12}"/>
          </ac:spMkLst>
        </pc:spChg>
        <pc:spChg chg="mod">
          <ac:chgData name="Amal R Babu" userId="3a292d0a-112b-4bc3-bf38-7771656893d2" providerId="ADAL" clId="{B3743D89-D907-4916-AD93-2111ECC8BB20}" dt="2022-06-09T10:25:02.339" v="697" actId="165"/>
          <ac:spMkLst>
            <pc:docMk/>
            <pc:sldMk cId="4178876000" sldId="258"/>
            <ac:spMk id="595" creationId="{E69A7476-649A-A925-83A8-83BE2B2FEA40}"/>
          </ac:spMkLst>
        </pc:spChg>
        <pc:spChg chg="mod">
          <ac:chgData name="Amal R Babu" userId="3a292d0a-112b-4bc3-bf38-7771656893d2" providerId="ADAL" clId="{B3743D89-D907-4916-AD93-2111ECC8BB20}" dt="2022-06-09T10:25:02.339" v="697" actId="165"/>
          <ac:spMkLst>
            <pc:docMk/>
            <pc:sldMk cId="4178876000" sldId="258"/>
            <ac:spMk id="597" creationId="{EC3749EB-AD3A-DFC3-4188-BD263337CCE7}"/>
          </ac:spMkLst>
        </pc:spChg>
        <pc:spChg chg="mod">
          <ac:chgData name="Amal R Babu" userId="3a292d0a-112b-4bc3-bf38-7771656893d2" providerId="ADAL" clId="{B3743D89-D907-4916-AD93-2111ECC8BB20}" dt="2022-06-09T10:25:02.339" v="697" actId="165"/>
          <ac:spMkLst>
            <pc:docMk/>
            <pc:sldMk cId="4178876000" sldId="258"/>
            <ac:spMk id="598" creationId="{85BBF431-B0FC-7836-3746-5008790166B6}"/>
          </ac:spMkLst>
        </pc:spChg>
        <pc:spChg chg="mod">
          <ac:chgData name="Amal R Babu" userId="3a292d0a-112b-4bc3-bf38-7771656893d2" providerId="ADAL" clId="{B3743D89-D907-4916-AD93-2111ECC8BB20}" dt="2022-06-09T10:25:02.339" v="697" actId="165"/>
          <ac:spMkLst>
            <pc:docMk/>
            <pc:sldMk cId="4178876000" sldId="258"/>
            <ac:spMk id="602" creationId="{B15EBA23-2420-871B-5207-3A12F50CE481}"/>
          </ac:spMkLst>
        </pc:spChg>
        <pc:spChg chg="mod">
          <ac:chgData name="Amal R Babu" userId="3a292d0a-112b-4bc3-bf38-7771656893d2" providerId="ADAL" clId="{B3743D89-D907-4916-AD93-2111ECC8BB20}" dt="2022-06-09T10:25:02.339" v="697" actId="165"/>
          <ac:spMkLst>
            <pc:docMk/>
            <pc:sldMk cId="4178876000" sldId="258"/>
            <ac:spMk id="603" creationId="{E5C5CA29-2974-07F2-FD14-E52574D2AF63}"/>
          </ac:spMkLst>
        </pc:spChg>
        <pc:spChg chg="mod">
          <ac:chgData name="Amal R Babu" userId="3a292d0a-112b-4bc3-bf38-7771656893d2" providerId="ADAL" clId="{B3743D89-D907-4916-AD93-2111ECC8BB20}" dt="2022-06-09T10:25:02.339" v="697" actId="165"/>
          <ac:spMkLst>
            <pc:docMk/>
            <pc:sldMk cId="4178876000" sldId="258"/>
            <ac:spMk id="605" creationId="{EF93E36E-6947-EE7C-F626-BCF3B4406401}"/>
          </ac:spMkLst>
        </pc:spChg>
        <pc:spChg chg="mod">
          <ac:chgData name="Amal R Babu" userId="3a292d0a-112b-4bc3-bf38-7771656893d2" providerId="ADAL" clId="{B3743D89-D907-4916-AD93-2111ECC8BB20}" dt="2022-06-09T10:25:02.339" v="697" actId="165"/>
          <ac:spMkLst>
            <pc:docMk/>
            <pc:sldMk cId="4178876000" sldId="258"/>
            <ac:spMk id="606" creationId="{AFFF543A-885A-3A32-4CAF-15D724652CF4}"/>
          </ac:spMkLst>
        </pc:spChg>
        <pc:spChg chg="mod">
          <ac:chgData name="Amal R Babu" userId="3a292d0a-112b-4bc3-bf38-7771656893d2" providerId="ADAL" clId="{B3743D89-D907-4916-AD93-2111ECC8BB20}" dt="2022-06-09T10:25:02.339" v="697" actId="165"/>
          <ac:spMkLst>
            <pc:docMk/>
            <pc:sldMk cId="4178876000" sldId="258"/>
            <ac:spMk id="608" creationId="{8E2326A4-34F3-1167-E933-9567C303537A}"/>
          </ac:spMkLst>
        </pc:spChg>
        <pc:spChg chg="mod">
          <ac:chgData name="Amal R Babu" userId="3a292d0a-112b-4bc3-bf38-7771656893d2" providerId="ADAL" clId="{B3743D89-D907-4916-AD93-2111ECC8BB20}" dt="2022-06-09T10:25:02.339" v="697" actId="165"/>
          <ac:spMkLst>
            <pc:docMk/>
            <pc:sldMk cId="4178876000" sldId="258"/>
            <ac:spMk id="609" creationId="{5D7F8AA7-EE2B-5FA0-FE82-93C41EAAE25C}"/>
          </ac:spMkLst>
        </pc:spChg>
        <pc:spChg chg="mod">
          <ac:chgData name="Amal R Babu" userId="3a292d0a-112b-4bc3-bf38-7771656893d2" providerId="ADAL" clId="{B3743D89-D907-4916-AD93-2111ECC8BB20}" dt="2022-06-09T10:25:02.339" v="697" actId="165"/>
          <ac:spMkLst>
            <pc:docMk/>
            <pc:sldMk cId="4178876000" sldId="258"/>
            <ac:spMk id="612" creationId="{C1AB42C2-23C9-AF26-5C52-8F27AE5A5CCD}"/>
          </ac:spMkLst>
        </pc:spChg>
        <pc:spChg chg="mod">
          <ac:chgData name="Amal R Babu" userId="3a292d0a-112b-4bc3-bf38-7771656893d2" providerId="ADAL" clId="{B3743D89-D907-4916-AD93-2111ECC8BB20}" dt="2022-06-09T10:25:02.339" v="697" actId="165"/>
          <ac:spMkLst>
            <pc:docMk/>
            <pc:sldMk cId="4178876000" sldId="258"/>
            <ac:spMk id="613" creationId="{E0FA1DCA-48D4-1039-2EA0-51F645D8666A}"/>
          </ac:spMkLst>
        </pc:spChg>
        <pc:spChg chg="mod">
          <ac:chgData name="Amal R Babu" userId="3a292d0a-112b-4bc3-bf38-7771656893d2" providerId="ADAL" clId="{B3743D89-D907-4916-AD93-2111ECC8BB20}" dt="2022-06-09T10:25:02.339" v="697" actId="165"/>
          <ac:spMkLst>
            <pc:docMk/>
            <pc:sldMk cId="4178876000" sldId="258"/>
            <ac:spMk id="615" creationId="{B083BC0F-50B5-0D48-7FDB-229255AF0BC6}"/>
          </ac:spMkLst>
        </pc:spChg>
        <pc:spChg chg="mod">
          <ac:chgData name="Amal R Babu" userId="3a292d0a-112b-4bc3-bf38-7771656893d2" providerId="ADAL" clId="{B3743D89-D907-4916-AD93-2111ECC8BB20}" dt="2022-06-09T10:25:02.339" v="697" actId="165"/>
          <ac:spMkLst>
            <pc:docMk/>
            <pc:sldMk cId="4178876000" sldId="258"/>
            <ac:spMk id="616" creationId="{B28014A8-84E2-C96B-1932-670D17CED040}"/>
          </ac:spMkLst>
        </pc:spChg>
        <pc:spChg chg="mod">
          <ac:chgData name="Amal R Babu" userId="3a292d0a-112b-4bc3-bf38-7771656893d2" providerId="ADAL" clId="{B3743D89-D907-4916-AD93-2111ECC8BB20}" dt="2022-06-09T10:25:02.339" v="697" actId="165"/>
          <ac:spMkLst>
            <pc:docMk/>
            <pc:sldMk cId="4178876000" sldId="258"/>
            <ac:spMk id="618" creationId="{D0F49AF2-CAE2-B8C7-67DC-BC7418FB557A}"/>
          </ac:spMkLst>
        </pc:spChg>
        <pc:spChg chg="mod">
          <ac:chgData name="Amal R Babu" userId="3a292d0a-112b-4bc3-bf38-7771656893d2" providerId="ADAL" clId="{B3743D89-D907-4916-AD93-2111ECC8BB20}" dt="2022-06-09T10:25:02.339" v="697" actId="165"/>
          <ac:spMkLst>
            <pc:docMk/>
            <pc:sldMk cId="4178876000" sldId="258"/>
            <ac:spMk id="619" creationId="{7BAB3E84-CDB2-6467-7F8A-92F8AF7231B8}"/>
          </ac:spMkLst>
        </pc:spChg>
        <pc:spChg chg="mod">
          <ac:chgData name="Amal R Babu" userId="3a292d0a-112b-4bc3-bf38-7771656893d2" providerId="ADAL" clId="{B3743D89-D907-4916-AD93-2111ECC8BB20}" dt="2022-06-09T10:25:02.339" v="697" actId="165"/>
          <ac:spMkLst>
            <pc:docMk/>
            <pc:sldMk cId="4178876000" sldId="258"/>
            <ac:spMk id="622" creationId="{BA98AE10-C9F9-938B-6EF5-5AB0A35CCCD6}"/>
          </ac:spMkLst>
        </pc:spChg>
        <pc:spChg chg="mod">
          <ac:chgData name="Amal R Babu" userId="3a292d0a-112b-4bc3-bf38-7771656893d2" providerId="ADAL" clId="{B3743D89-D907-4916-AD93-2111ECC8BB20}" dt="2022-06-09T10:25:02.339" v="697" actId="165"/>
          <ac:spMkLst>
            <pc:docMk/>
            <pc:sldMk cId="4178876000" sldId="258"/>
            <ac:spMk id="623" creationId="{B6A5708C-D8A7-18C5-00C2-3F2724968EDC}"/>
          </ac:spMkLst>
        </pc:spChg>
        <pc:spChg chg="mod">
          <ac:chgData name="Amal R Babu" userId="3a292d0a-112b-4bc3-bf38-7771656893d2" providerId="ADAL" clId="{B3743D89-D907-4916-AD93-2111ECC8BB20}" dt="2022-06-09T10:25:02.339" v="697" actId="165"/>
          <ac:spMkLst>
            <pc:docMk/>
            <pc:sldMk cId="4178876000" sldId="258"/>
            <ac:spMk id="624" creationId="{BB0DA9A7-6DB7-D1EA-0AC9-B058878CA936}"/>
          </ac:spMkLst>
        </pc:spChg>
        <pc:spChg chg="mod">
          <ac:chgData name="Amal R Babu" userId="3a292d0a-112b-4bc3-bf38-7771656893d2" providerId="ADAL" clId="{B3743D89-D907-4916-AD93-2111ECC8BB20}" dt="2022-06-09T10:25:02.339" v="697" actId="165"/>
          <ac:spMkLst>
            <pc:docMk/>
            <pc:sldMk cId="4178876000" sldId="258"/>
            <ac:spMk id="625" creationId="{5AB91B25-8A62-8E68-0C66-735F95DF684F}"/>
          </ac:spMkLst>
        </pc:spChg>
        <pc:spChg chg="mod">
          <ac:chgData name="Amal R Babu" userId="3a292d0a-112b-4bc3-bf38-7771656893d2" providerId="ADAL" clId="{B3743D89-D907-4916-AD93-2111ECC8BB20}" dt="2022-06-09T10:25:02.339" v="697" actId="165"/>
          <ac:spMkLst>
            <pc:docMk/>
            <pc:sldMk cId="4178876000" sldId="258"/>
            <ac:spMk id="626" creationId="{74DD383B-54A8-3321-0417-51CA31789A2C}"/>
          </ac:spMkLst>
        </pc:spChg>
        <pc:spChg chg="mod">
          <ac:chgData name="Amal R Babu" userId="3a292d0a-112b-4bc3-bf38-7771656893d2" providerId="ADAL" clId="{B3743D89-D907-4916-AD93-2111ECC8BB20}" dt="2022-06-09T10:25:02.339" v="697" actId="165"/>
          <ac:spMkLst>
            <pc:docMk/>
            <pc:sldMk cId="4178876000" sldId="258"/>
            <ac:spMk id="627" creationId="{DC88C615-794D-D8A3-7115-6FF4618B8E2F}"/>
          </ac:spMkLst>
        </pc:spChg>
        <pc:spChg chg="mod">
          <ac:chgData name="Amal R Babu" userId="3a292d0a-112b-4bc3-bf38-7771656893d2" providerId="ADAL" clId="{B3743D89-D907-4916-AD93-2111ECC8BB20}" dt="2022-06-09T10:25:02.339" v="697" actId="165"/>
          <ac:spMkLst>
            <pc:docMk/>
            <pc:sldMk cId="4178876000" sldId="258"/>
            <ac:spMk id="628" creationId="{43A6141F-2659-75DB-7C38-D664647B87B9}"/>
          </ac:spMkLst>
        </pc:spChg>
        <pc:spChg chg="mod">
          <ac:chgData name="Amal R Babu" userId="3a292d0a-112b-4bc3-bf38-7771656893d2" providerId="ADAL" clId="{B3743D89-D907-4916-AD93-2111ECC8BB20}" dt="2022-06-09T10:25:02.339" v="697" actId="165"/>
          <ac:spMkLst>
            <pc:docMk/>
            <pc:sldMk cId="4178876000" sldId="258"/>
            <ac:spMk id="629" creationId="{D78A2A3A-E974-2E7E-F7F3-363BA115DE91}"/>
          </ac:spMkLst>
        </pc:spChg>
        <pc:spChg chg="mod">
          <ac:chgData name="Amal R Babu" userId="3a292d0a-112b-4bc3-bf38-7771656893d2" providerId="ADAL" clId="{B3743D89-D907-4916-AD93-2111ECC8BB20}" dt="2022-06-09T10:25:02.339" v="697" actId="165"/>
          <ac:spMkLst>
            <pc:docMk/>
            <pc:sldMk cId="4178876000" sldId="258"/>
            <ac:spMk id="630" creationId="{465AA62E-998A-818F-9064-EDC822A7D85B}"/>
          </ac:spMkLst>
        </pc:spChg>
        <pc:spChg chg="mod">
          <ac:chgData name="Amal R Babu" userId="3a292d0a-112b-4bc3-bf38-7771656893d2" providerId="ADAL" clId="{B3743D89-D907-4916-AD93-2111ECC8BB20}" dt="2022-06-09T10:25:02.339" v="697" actId="165"/>
          <ac:spMkLst>
            <pc:docMk/>
            <pc:sldMk cId="4178876000" sldId="258"/>
            <ac:spMk id="631" creationId="{5CD3CCE4-3AA9-B4D2-2EDD-DA56E850B067}"/>
          </ac:spMkLst>
        </pc:spChg>
        <pc:spChg chg="mod">
          <ac:chgData name="Amal R Babu" userId="3a292d0a-112b-4bc3-bf38-7771656893d2" providerId="ADAL" clId="{B3743D89-D907-4916-AD93-2111ECC8BB20}" dt="2022-06-09T10:25:02.339" v="697" actId="165"/>
          <ac:spMkLst>
            <pc:docMk/>
            <pc:sldMk cId="4178876000" sldId="258"/>
            <ac:spMk id="632" creationId="{AD40DDFD-81FC-C0C5-6513-4CA0089B4568}"/>
          </ac:spMkLst>
        </pc:spChg>
        <pc:spChg chg="mod">
          <ac:chgData name="Amal R Babu" userId="3a292d0a-112b-4bc3-bf38-7771656893d2" providerId="ADAL" clId="{B3743D89-D907-4916-AD93-2111ECC8BB20}" dt="2022-06-09T10:25:02.339" v="697" actId="165"/>
          <ac:spMkLst>
            <pc:docMk/>
            <pc:sldMk cId="4178876000" sldId="258"/>
            <ac:spMk id="633" creationId="{746E263E-D732-3169-F867-A2EB1A89E482}"/>
          </ac:spMkLst>
        </pc:spChg>
        <pc:spChg chg="mod">
          <ac:chgData name="Amal R Babu" userId="3a292d0a-112b-4bc3-bf38-7771656893d2" providerId="ADAL" clId="{B3743D89-D907-4916-AD93-2111ECC8BB20}" dt="2022-06-09T10:25:02.339" v="697" actId="165"/>
          <ac:spMkLst>
            <pc:docMk/>
            <pc:sldMk cId="4178876000" sldId="258"/>
            <ac:spMk id="634" creationId="{0A8BCF37-E8F0-002A-28D3-2A1CF7B516B3}"/>
          </ac:spMkLst>
        </pc:spChg>
        <pc:spChg chg="mod">
          <ac:chgData name="Amal R Babu" userId="3a292d0a-112b-4bc3-bf38-7771656893d2" providerId="ADAL" clId="{B3743D89-D907-4916-AD93-2111ECC8BB20}" dt="2022-06-09T10:25:02.339" v="697" actId="165"/>
          <ac:spMkLst>
            <pc:docMk/>
            <pc:sldMk cId="4178876000" sldId="258"/>
            <ac:spMk id="635" creationId="{E61D2DEA-158D-0AFD-794A-8A5B131673D4}"/>
          </ac:spMkLst>
        </pc:spChg>
        <pc:spChg chg="mod">
          <ac:chgData name="Amal R Babu" userId="3a292d0a-112b-4bc3-bf38-7771656893d2" providerId="ADAL" clId="{B3743D89-D907-4916-AD93-2111ECC8BB20}" dt="2022-06-09T10:25:02.339" v="697" actId="165"/>
          <ac:spMkLst>
            <pc:docMk/>
            <pc:sldMk cId="4178876000" sldId="258"/>
            <ac:spMk id="636" creationId="{58EF88B4-0059-E7C2-A3EA-E657B56ACF5C}"/>
          </ac:spMkLst>
        </pc:spChg>
        <pc:spChg chg="mod">
          <ac:chgData name="Amal R Babu" userId="3a292d0a-112b-4bc3-bf38-7771656893d2" providerId="ADAL" clId="{B3743D89-D907-4916-AD93-2111ECC8BB20}" dt="2022-06-09T10:25:02.339" v="697" actId="165"/>
          <ac:spMkLst>
            <pc:docMk/>
            <pc:sldMk cId="4178876000" sldId="258"/>
            <ac:spMk id="637" creationId="{2266C432-0791-B21D-5A9F-8B1880F93B98}"/>
          </ac:spMkLst>
        </pc:spChg>
        <pc:spChg chg="mod">
          <ac:chgData name="Amal R Babu" userId="3a292d0a-112b-4bc3-bf38-7771656893d2" providerId="ADAL" clId="{B3743D89-D907-4916-AD93-2111ECC8BB20}" dt="2022-06-09T10:25:02.339" v="697" actId="165"/>
          <ac:spMkLst>
            <pc:docMk/>
            <pc:sldMk cId="4178876000" sldId="258"/>
            <ac:spMk id="638" creationId="{3ADFC895-A48D-937B-3BE7-7ED8CAEB1356}"/>
          </ac:spMkLst>
        </pc:spChg>
        <pc:spChg chg="mod">
          <ac:chgData name="Amal R Babu" userId="3a292d0a-112b-4bc3-bf38-7771656893d2" providerId="ADAL" clId="{B3743D89-D907-4916-AD93-2111ECC8BB20}" dt="2022-06-09T10:25:02.339" v="697" actId="165"/>
          <ac:spMkLst>
            <pc:docMk/>
            <pc:sldMk cId="4178876000" sldId="258"/>
            <ac:spMk id="639" creationId="{362AA0FA-A954-3203-F56A-A52B4208C213}"/>
          </ac:spMkLst>
        </pc:spChg>
        <pc:spChg chg="mod">
          <ac:chgData name="Amal R Babu" userId="3a292d0a-112b-4bc3-bf38-7771656893d2" providerId="ADAL" clId="{B3743D89-D907-4916-AD93-2111ECC8BB20}" dt="2022-06-09T10:25:02.339" v="697" actId="165"/>
          <ac:spMkLst>
            <pc:docMk/>
            <pc:sldMk cId="4178876000" sldId="258"/>
            <ac:spMk id="640" creationId="{A54C0843-A9F4-D1D1-BE74-23FF50366C9C}"/>
          </ac:spMkLst>
        </pc:spChg>
        <pc:spChg chg="mod">
          <ac:chgData name="Amal R Babu" userId="3a292d0a-112b-4bc3-bf38-7771656893d2" providerId="ADAL" clId="{B3743D89-D907-4916-AD93-2111ECC8BB20}" dt="2022-06-09T10:25:02.339" v="697" actId="165"/>
          <ac:spMkLst>
            <pc:docMk/>
            <pc:sldMk cId="4178876000" sldId="258"/>
            <ac:spMk id="641" creationId="{7215F241-1820-7A6E-C06C-E2E86A51ED6B}"/>
          </ac:spMkLst>
        </pc:spChg>
        <pc:spChg chg="mod">
          <ac:chgData name="Amal R Babu" userId="3a292d0a-112b-4bc3-bf38-7771656893d2" providerId="ADAL" clId="{B3743D89-D907-4916-AD93-2111ECC8BB20}" dt="2022-06-09T10:25:02.339" v="697" actId="165"/>
          <ac:spMkLst>
            <pc:docMk/>
            <pc:sldMk cId="4178876000" sldId="258"/>
            <ac:spMk id="642" creationId="{476E5784-9AA7-4B2C-50FD-23D44340B823}"/>
          </ac:spMkLst>
        </pc:spChg>
        <pc:spChg chg="mod">
          <ac:chgData name="Amal R Babu" userId="3a292d0a-112b-4bc3-bf38-7771656893d2" providerId="ADAL" clId="{B3743D89-D907-4916-AD93-2111ECC8BB20}" dt="2022-06-09T10:25:02.339" v="697" actId="165"/>
          <ac:spMkLst>
            <pc:docMk/>
            <pc:sldMk cId="4178876000" sldId="258"/>
            <ac:spMk id="643" creationId="{A521A467-DD7C-B233-E6D1-96DD00ABA30B}"/>
          </ac:spMkLst>
        </pc:spChg>
        <pc:spChg chg="mod">
          <ac:chgData name="Amal R Babu" userId="3a292d0a-112b-4bc3-bf38-7771656893d2" providerId="ADAL" clId="{B3743D89-D907-4916-AD93-2111ECC8BB20}" dt="2022-06-09T10:25:02.339" v="697" actId="165"/>
          <ac:spMkLst>
            <pc:docMk/>
            <pc:sldMk cId="4178876000" sldId="258"/>
            <ac:spMk id="644" creationId="{F7322697-E7CF-F4CF-9C4E-9E1D0347FC1E}"/>
          </ac:spMkLst>
        </pc:spChg>
        <pc:spChg chg="mod">
          <ac:chgData name="Amal R Babu" userId="3a292d0a-112b-4bc3-bf38-7771656893d2" providerId="ADAL" clId="{B3743D89-D907-4916-AD93-2111ECC8BB20}" dt="2022-06-09T10:25:02.339" v="697" actId="165"/>
          <ac:spMkLst>
            <pc:docMk/>
            <pc:sldMk cId="4178876000" sldId="258"/>
            <ac:spMk id="645" creationId="{F99D86EB-0BD9-4F20-DB8F-C6080C40D838}"/>
          </ac:spMkLst>
        </pc:spChg>
        <pc:spChg chg="mod">
          <ac:chgData name="Amal R Babu" userId="3a292d0a-112b-4bc3-bf38-7771656893d2" providerId="ADAL" clId="{B3743D89-D907-4916-AD93-2111ECC8BB20}" dt="2022-06-09T10:25:02.339" v="697" actId="165"/>
          <ac:spMkLst>
            <pc:docMk/>
            <pc:sldMk cId="4178876000" sldId="258"/>
            <ac:spMk id="646" creationId="{3FBDC12B-B068-20BC-454B-65C15F743F98}"/>
          </ac:spMkLst>
        </pc:spChg>
        <pc:spChg chg="mod">
          <ac:chgData name="Amal R Babu" userId="3a292d0a-112b-4bc3-bf38-7771656893d2" providerId="ADAL" clId="{B3743D89-D907-4916-AD93-2111ECC8BB20}" dt="2022-06-09T10:25:02.339" v="697" actId="165"/>
          <ac:spMkLst>
            <pc:docMk/>
            <pc:sldMk cId="4178876000" sldId="258"/>
            <ac:spMk id="647" creationId="{83E09400-CEF1-5932-0D04-4222EADEC3CD}"/>
          </ac:spMkLst>
        </pc:spChg>
        <pc:spChg chg="mod">
          <ac:chgData name="Amal R Babu" userId="3a292d0a-112b-4bc3-bf38-7771656893d2" providerId="ADAL" clId="{B3743D89-D907-4916-AD93-2111ECC8BB20}" dt="2022-06-09T10:25:02.339" v="697" actId="165"/>
          <ac:spMkLst>
            <pc:docMk/>
            <pc:sldMk cId="4178876000" sldId="258"/>
            <ac:spMk id="648" creationId="{00392324-57B8-CF55-02CC-DECD163C689F}"/>
          </ac:spMkLst>
        </pc:spChg>
        <pc:spChg chg="mod">
          <ac:chgData name="Amal R Babu" userId="3a292d0a-112b-4bc3-bf38-7771656893d2" providerId="ADAL" clId="{B3743D89-D907-4916-AD93-2111ECC8BB20}" dt="2022-06-09T10:25:02.339" v="697" actId="165"/>
          <ac:spMkLst>
            <pc:docMk/>
            <pc:sldMk cId="4178876000" sldId="258"/>
            <ac:spMk id="649" creationId="{0CAA8980-BE7B-FC33-4634-CE87AE9EC04B}"/>
          </ac:spMkLst>
        </pc:spChg>
        <pc:spChg chg="mod">
          <ac:chgData name="Amal R Babu" userId="3a292d0a-112b-4bc3-bf38-7771656893d2" providerId="ADAL" clId="{B3743D89-D907-4916-AD93-2111ECC8BB20}" dt="2022-06-09T10:25:02.339" v="697" actId="165"/>
          <ac:spMkLst>
            <pc:docMk/>
            <pc:sldMk cId="4178876000" sldId="258"/>
            <ac:spMk id="650" creationId="{BD47DB1B-6170-B932-63A3-C4A8771530EF}"/>
          </ac:spMkLst>
        </pc:spChg>
        <pc:spChg chg="mod">
          <ac:chgData name="Amal R Babu" userId="3a292d0a-112b-4bc3-bf38-7771656893d2" providerId="ADAL" clId="{B3743D89-D907-4916-AD93-2111ECC8BB20}" dt="2022-06-09T10:25:02.339" v="697" actId="165"/>
          <ac:spMkLst>
            <pc:docMk/>
            <pc:sldMk cId="4178876000" sldId="258"/>
            <ac:spMk id="651" creationId="{97216783-94E8-F8EF-5FA2-8A54D97A3926}"/>
          </ac:spMkLst>
        </pc:spChg>
        <pc:spChg chg="mod">
          <ac:chgData name="Amal R Babu" userId="3a292d0a-112b-4bc3-bf38-7771656893d2" providerId="ADAL" clId="{B3743D89-D907-4916-AD93-2111ECC8BB20}" dt="2022-06-09T10:25:02.339" v="697" actId="165"/>
          <ac:spMkLst>
            <pc:docMk/>
            <pc:sldMk cId="4178876000" sldId="258"/>
            <ac:spMk id="654" creationId="{E236533E-703F-FA34-5046-75AEEBB975E9}"/>
          </ac:spMkLst>
        </pc:spChg>
        <pc:spChg chg="mod">
          <ac:chgData name="Amal R Babu" userId="3a292d0a-112b-4bc3-bf38-7771656893d2" providerId="ADAL" clId="{B3743D89-D907-4916-AD93-2111ECC8BB20}" dt="2022-06-09T10:25:02.339" v="697" actId="165"/>
          <ac:spMkLst>
            <pc:docMk/>
            <pc:sldMk cId="4178876000" sldId="258"/>
            <ac:spMk id="655" creationId="{BA34BDA1-0B0C-4B1B-A14A-D84F54E86D53}"/>
          </ac:spMkLst>
        </pc:spChg>
        <pc:spChg chg="mod">
          <ac:chgData name="Amal R Babu" userId="3a292d0a-112b-4bc3-bf38-7771656893d2" providerId="ADAL" clId="{B3743D89-D907-4916-AD93-2111ECC8BB20}" dt="2022-06-09T10:25:02.339" v="697" actId="165"/>
          <ac:spMkLst>
            <pc:docMk/>
            <pc:sldMk cId="4178876000" sldId="258"/>
            <ac:spMk id="656" creationId="{0093C134-9BA2-DBAC-B311-1962D301D7F3}"/>
          </ac:spMkLst>
        </pc:spChg>
        <pc:spChg chg="mod">
          <ac:chgData name="Amal R Babu" userId="3a292d0a-112b-4bc3-bf38-7771656893d2" providerId="ADAL" clId="{B3743D89-D907-4916-AD93-2111ECC8BB20}" dt="2022-06-09T10:25:02.339" v="697" actId="165"/>
          <ac:spMkLst>
            <pc:docMk/>
            <pc:sldMk cId="4178876000" sldId="258"/>
            <ac:spMk id="657" creationId="{665467FF-786E-9964-D659-66A407782CE4}"/>
          </ac:spMkLst>
        </pc:spChg>
        <pc:spChg chg="mod">
          <ac:chgData name="Amal R Babu" userId="3a292d0a-112b-4bc3-bf38-7771656893d2" providerId="ADAL" clId="{B3743D89-D907-4916-AD93-2111ECC8BB20}" dt="2022-06-09T10:25:02.339" v="697" actId="165"/>
          <ac:spMkLst>
            <pc:docMk/>
            <pc:sldMk cId="4178876000" sldId="258"/>
            <ac:spMk id="658" creationId="{1A49CAB6-1470-1F13-52F9-D2BF94F3E091}"/>
          </ac:spMkLst>
        </pc:spChg>
        <pc:spChg chg="mod">
          <ac:chgData name="Amal R Babu" userId="3a292d0a-112b-4bc3-bf38-7771656893d2" providerId="ADAL" clId="{B3743D89-D907-4916-AD93-2111ECC8BB20}" dt="2022-06-09T10:25:02.339" v="697" actId="165"/>
          <ac:spMkLst>
            <pc:docMk/>
            <pc:sldMk cId="4178876000" sldId="258"/>
            <ac:spMk id="659" creationId="{71068B8D-4B8B-19E4-2807-8E8C3793CC5A}"/>
          </ac:spMkLst>
        </pc:spChg>
        <pc:spChg chg="mod">
          <ac:chgData name="Amal R Babu" userId="3a292d0a-112b-4bc3-bf38-7771656893d2" providerId="ADAL" clId="{B3743D89-D907-4916-AD93-2111ECC8BB20}" dt="2022-06-09T10:25:02.339" v="697" actId="165"/>
          <ac:spMkLst>
            <pc:docMk/>
            <pc:sldMk cId="4178876000" sldId="258"/>
            <ac:spMk id="660" creationId="{C6807E47-CB7C-04C1-8395-DA01156A8292}"/>
          </ac:spMkLst>
        </pc:spChg>
        <pc:spChg chg="mod">
          <ac:chgData name="Amal R Babu" userId="3a292d0a-112b-4bc3-bf38-7771656893d2" providerId="ADAL" clId="{B3743D89-D907-4916-AD93-2111ECC8BB20}" dt="2022-06-09T10:25:02.339" v="697" actId="165"/>
          <ac:spMkLst>
            <pc:docMk/>
            <pc:sldMk cId="4178876000" sldId="258"/>
            <ac:spMk id="662" creationId="{7C9AC033-C467-51C4-6CD7-659536877B0C}"/>
          </ac:spMkLst>
        </pc:spChg>
        <pc:spChg chg="mod">
          <ac:chgData name="Amal R Babu" userId="3a292d0a-112b-4bc3-bf38-7771656893d2" providerId="ADAL" clId="{B3743D89-D907-4916-AD93-2111ECC8BB20}" dt="2022-06-09T10:25:02.339" v="697" actId="165"/>
          <ac:spMkLst>
            <pc:docMk/>
            <pc:sldMk cId="4178876000" sldId="258"/>
            <ac:spMk id="663" creationId="{57BD37A4-46A9-9C5D-5FBE-A1810E2D9484}"/>
          </ac:spMkLst>
        </pc:spChg>
        <pc:spChg chg="mod">
          <ac:chgData name="Amal R Babu" userId="3a292d0a-112b-4bc3-bf38-7771656893d2" providerId="ADAL" clId="{B3743D89-D907-4916-AD93-2111ECC8BB20}" dt="2022-06-09T10:25:02.339" v="697" actId="165"/>
          <ac:spMkLst>
            <pc:docMk/>
            <pc:sldMk cId="4178876000" sldId="258"/>
            <ac:spMk id="664" creationId="{7C8D7EAF-5694-9283-8170-D278DA47971F}"/>
          </ac:spMkLst>
        </pc:spChg>
        <pc:spChg chg="mod">
          <ac:chgData name="Amal R Babu" userId="3a292d0a-112b-4bc3-bf38-7771656893d2" providerId="ADAL" clId="{B3743D89-D907-4916-AD93-2111ECC8BB20}" dt="2022-06-09T10:25:02.339" v="697" actId="165"/>
          <ac:spMkLst>
            <pc:docMk/>
            <pc:sldMk cId="4178876000" sldId="258"/>
            <ac:spMk id="665" creationId="{CC210031-738B-9F2C-89CB-4CCF53F1D652}"/>
          </ac:spMkLst>
        </pc:spChg>
        <pc:spChg chg="mod">
          <ac:chgData name="Amal R Babu" userId="3a292d0a-112b-4bc3-bf38-7771656893d2" providerId="ADAL" clId="{B3743D89-D907-4916-AD93-2111ECC8BB20}" dt="2022-06-09T10:25:02.339" v="697" actId="165"/>
          <ac:spMkLst>
            <pc:docMk/>
            <pc:sldMk cId="4178876000" sldId="258"/>
            <ac:spMk id="666" creationId="{5B286F81-AFB8-754D-4B3E-7878310E70E4}"/>
          </ac:spMkLst>
        </pc:spChg>
        <pc:spChg chg="mod">
          <ac:chgData name="Amal R Babu" userId="3a292d0a-112b-4bc3-bf38-7771656893d2" providerId="ADAL" clId="{B3743D89-D907-4916-AD93-2111ECC8BB20}" dt="2022-06-09T10:25:02.339" v="697" actId="165"/>
          <ac:spMkLst>
            <pc:docMk/>
            <pc:sldMk cId="4178876000" sldId="258"/>
            <ac:spMk id="667" creationId="{F5891034-F026-5A31-9421-DAE64E297602}"/>
          </ac:spMkLst>
        </pc:spChg>
        <pc:spChg chg="mod">
          <ac:chgData name="Amal R Babu" userId="3a292d0a-112b-4bc3-bf38-7771656893d2" providerId="ADAL" clId="{B3743D89-D907-4916-AD93-2111ECC8BB20}" dt="2022-06-09T10:25:02.339" v="697" actId="165"/>
          <ac:spMkLst>
            <pc:docMk/>
            <pc:sldMk cId="4178876000" sldId="258"/>
            <ac:spMk id="668" creationId="{07E3E139-B80E-0917-E0FF-4BEFF1843EF1}"/>
          </ac:spMkLst>
        </pc:spChg>
        <pc:spChg chg="mod">
          <ac:chgData name="Amal R Babu" userId="3a292d0a-112b-4bc3-bf38-7771656893d2" providerId="ADAL" clId="{B3743D89-D907-4916-AD93-2111ECC8BB20}" dt="2022-06-09T10:25:02.339" v="697" actId="165"/>
          <ac:spMkLst>
            <pc:docMk/>
            <pc:sldMk cId="4178876000" sldId="258"/>
            <ac:spMk id="670" creationId="{6C88CD7D-0CB8-0173-CBB0-1BEAAD7B480B}"/>
          </ac:spMkLst>
        </pc:spChg>
        <pc:spChg chg="mod">
          <ac:chgData name="Amal R Babu" userId="3a292d0a-112b-4bc3-bf38-7771656893d2" providerId="ADAL" clId="{B3743D89-D907-4916-AD93-2111ECC8BB20}" dt="2022-06-09T10:25:02.339" v="697" actId="165"/>
          <ac:spMkLst>
            <pc:docMk/>
            <pc:sldMk cId="4178876000" sldId="258"/>
            <ac:spMk id="671" creationId="{AE056606-7CF1-DC84-293E-7F21DBB4AEF2}"/>
          </ac:spMkLst>
        </pc:spChg>
        <pc:spChg chg="mod">
          <ac:chgData name="Amal R Babu" userId="3a292d0a-112b-4bc3-bf38-7771656893d2" providerId="ADAL" clId="{B3743D89-D907-4916-AD93-2111ECC8BB20}" dt="2022-06-09T10:25:02.339" v="697" actId="165"/>
          <ac:spMkLst>
            <pc:docMk/>
            <pc:sldMk cId="4178876000" sldId="258"/>
            <ac:spMk id="672" creationId="{5FAC4620-415A-8D23-4B03-276999DE16B1}"/>
          </ac:spMkLst>
        </pc:spChg>
        <pc:spChg chg="mod">
          <ac:chgData name="Amal R Babu" userId="3a292d0a-112b-4bc3-bf38-7771656893d2" providerId="ADAL" clId="{B3743D89-D907-4916-AD93-2111ECC8BB20}" dt="2022-06-09T10:25:02.339" v="697" actId="165"/>
          <ac:spMkLst>
            <pc:docMk/>
            <pc:sldMk cId="4178876000" sldId="258"/>
            <ac:spMk id="673" creationId="{76E56988-347C-45EE-452F-753E3039C77D}"/>
          </ac:spMkLst>
        </pc:spChg>
        <pc:spChg chg="mod">
          <ac:chgData name="Amal R Babu" userId="3a292d0a-112b-4bc3-bf38-7771656893d2" providerId="ADAL" clId="{B3743D89-D907-4916-AD93-2111ECC8BB20}" dt="2022-06-09T10:25:02.339" v="697" actId="165"/>
          <ac:spMkLst>
            <pc:docMk/>
            <pc:sldMk cId="4178876000" sldId="258"/>
            <ac:spMk id="674" creationId="{8BD9E88A-CB90-8213-8256-992924EC22B5}"/>
          </ac:spMkLst>
        </pc:spChg>
        <pc:spChg chg="mod">
          <ac:chgData name="Amal R Babu" userId="3a292d0a-112b-4bc3-bf38-7771656893d2" providerId="ADAL" clId="{B3743D89-D907-4916-AD93-2111ECC8BB20}" dt="2022-06-09T10:25:02.339" v="697" actId="165"/>
          <ac:spMkLst>
            <pc:docMk/>
            <pc:sldMk cId="4178876000" sldId="258"/>
            <ac:spMk id="675" creationId="{BC8D32A6-B4AC-DA0A-A1A8-13DEF85E8E36}"/>
          </ac:spMkLst>
        </pc:spChg>
        <pc:spChg chg="mod">
          <ac:chgData name="Amal R Babu" userId="3a292d0a-112b-4bc3-bf38-7771656893d2" providerId="ADAL" clId="{B3743D89-D907-4916-AD93-2111ECC8BB20}" dt="2022-06-09T10:25:02.339" v="697" actId="165"/>
          <ac:spMkLst>
            <pc:docMk/>
            <pc:sldMk cId="4178876000" sldId="258"/>
            <ac:spMk id="676" creationId="{911816A9-6AFF-52B0-BBC5-3614C498BBCC}"/>
          </ac:spMkLst>
        </pc:spChg>
        <pc:spChg chg="mod">
          <ac:chgData name="Amal R Babu" userId="3a292d0a-112b-4bc3-bf38-7771656893d2" providerId="ADAL" clId="{B3743D89-D907-4916-AD93-2111ECC8BB20}" dt="2022-06-09T10:25:02.339" v="697" actId="165"/>
          <ac:spMkLst>
            <pc:docMk/>
            <pc:sldMk cId="4178876000" sldId="258"/>
            <ac:spMk id="678" creationId="{F978CA56-19F0-3073-B117-6D2BFF490708}"/>
          </ac:spMkLst>
        </pc:spChg>
        <pc:spChg chg="mod">
          <ac:chgData name="Amal R Babu" userId="3a292d0a-112b-4bc3-bf38-7771656893d2" providerId="ADAL" clId="{B3743D89-D907-4916-AD93-2111ECC8BB20}" dt="2022-06-09T10:25:02.339" v="697" actId="165"/>
          <ac:spMkLst>
            <pc:docMk/>
            <pc:sldMk cId="4178876000" sldId="258"/>
            <ac:spMk id="679" creationId="{6352E7D2-FBDC-D678-46EC-3211C086FEE8}"/>
          </ac:spMkLst>
        </pc:spChg>
        <pc:spChg chg="mod">
          <ac:chgData name="Amal R Babu" userId="3a292d0a-112b-4bc3-bf38-7771656893d2" providerId="ADAL" clId="{B3743D89-D907-4916-AD93-2111ECC8BB20}" dt="2022-06-09T10:25:02.339" v="697" actId="165"/>
          <ac:spMkLst>
            <pc:docMk/>
            <pc:sldMk cId="4178876000" sldId="258"/>
            <ac:spMk id="680" creationId="{D1A26DBB-4122-9CB3-972C-5D4F1D786F31}"/>
          </ac:spMkLst>
        </pc:spChg>
        <pc:spChg chg="mod">
          <ac:chgData name="Amal R Babu" userId="3a292d0a-112b-4bc3-bf38-7771656893d2" providerId="ADAL" clId="{B3743D89-D907-4916-AD93-2111ECC8BB20}" dt="2022-06-09T10:25:02.339" v="697" actId="165"/>
          <ac:spMkLst>
            <pc:docMk/>
            <pc:sldMk cId="4178876000" sldId="258"/>
            <ac:spMk id="681" creationId="{48D7E3C3-75A6-1B71-D450-BD9C749C884D}"/>
          </ac:spMkLst>
        </pc:spChg>
        <pc:spChg chg="mod">
          <ac:chgData name="Amal R Babu" userId="3a292d0a-112b-4bc3-bf38-7771656893d2" providerId="ADAL" clId="{B3743D89-D907-4916-AD93-2111ECC8BB20}" dt="2022-06-09T10:25:02.339" v="697" actId="165"/>
          <ac:spMkLst>
            <pc:docMk/>
            <pc:sldMk cId="4178876000" sldId="258"/>
            <ac:spMk id="682" creationId="{2673B649-38A6-D4E5-F123-E676AAD9C257}"/>
          </ac:spMkLst>
        </pc:spChg>
        <pc:spChg chg="mod">
          <ac:chgData name="Amal R Babu" userId="3a292d0a-112b-4bc3-bf38-7771656893d2" providerId="ADAL" clId="{B3743D89-D907-4916-AD93-2111ECC8BB20}" dt="2022-06-09T10:25:02.339" v="697" actId="165"/>
          <ac:spMkLst>
            <pc:docMk/>
            <pc:sldMk cId="4178876000" sldId="258"/>
            <ac:spMk id="684" creationId="{21D1B4E6-B30F-3BAA-8607-AD5C6487D055}"/>
          </ac:spMkLst>
        </pc:spChg>
        <pc:spChg chg="mod">
          <ac:chgData name="Amal R Babu" userId="3a292d0a-112b-4bc3-bf38-7771656893d2" providerId="ADAL" clId="{B3743D89-D907-4916-AD93-2111ECC8BB20}" dt="2022-06-09T10:25:02.339" v="697" actId="165"/>
          <ac:spMkLst>
            <pc:docMk/>
            <pc:sldMk cId="4178876000" sldId="258"/>
            <ac:spMk id="685" creationId="{1C06A150-E64E-4085-9C11-719DF49AFAA4}"/>
          </ac:spMkLst>
        </pc:spChg>
        <pc:spChg chg="mod">
          <ac:chgData name="Amal R Babu" userId="3a292d0a-112b-4bc3-bf38-7771656893d2" providerId="ADAL" clId="{B3743D89-D907-4916-AD93-2111ECC8BB20}" dt="2022-06-09T10:25:02.339" v="697" actId="165"/>
          <ac:spMkLst>
            <pc:docMk/>
            <pc:sldMk cId="4178876000" sldId="258"/>
            <ac:spMk id="686" creationId="{D4D99BC0-EC2F-211E-18AD-892F476B6F2A}"/>
          </ac:spMkLst>
        </pc:spChg>
        <pc:spChg chg="mod">
          <ac:chgData name="Amal R Babu" userId="3a292d0a-112b-4bc3-bf38-7771656893d2" providerId="ADAL" clId="{B3743D89-D907-4916-AD93-2111ECC8BB20}" dt="2022-06-09T10:25:02.339" v="697" actId="165"/>
          <ac:spMkLst>
            <pc:docMk/>
            <pc:sldMk cId="4178876000" sldId="258"/>
            <ac:spMk id="687" creationId="{A6C5B18A-9884-C4C3-45F2-7CF649BC081C}"/>
          </ac:spMkLst>
        </pc:spChg>
        <pc:spChg chg="mod">
          <ac:chgData name="Amal R Babu" userId="3a292d0a-112b-4bc3-bf38-7771656893d2" providerId="ADAL" clId="{B3743D89-D907-4916-AD93-2111ECC8BB20}" dt="2022-06-09T10:25:02.339" v="697" actId="165"/>
          <ac:spMkLst>
            <pc:docMk/>
            <pc:sldMk cId="4178876000" sldId="258"/>
            <ac:spMk id="688" creationId="{2DC5668C-78C5-78FE-0A2A-D11A62F7E83F}"/>
          </ac:spMkLst>
        </pc:spChg>
        <pc:spChg chg="mod">
          <ac:chgData name="Amal R Babu" userId="3a292d0a-112b-4bc3-bf38-7771656893d2" providerId="ADAL" clId="{B3743D89-D907-4916-AD93-2111ECC8BB20}" dt="2022-06-09T10:25:02.339" v="697" actId="165"/>
          <ac:spMkLst>
            <pc:docMk/>
            <pc:sldMk cId="4178876000" sldId="258"/>
            <ac:spMk id="689" creationId="{2E76C9A8-5E40-87E5-6E66-BEDA50834ADF}"/>
          </ac:spMkLst>
        </pc:spChg>
        <pc:spChg chg="mod">
          <ac:chgData name="Amal R Babu" userId="3a292d0a-112b-4bc3-bf38-7771656893d2" providerId="ADAL" clId="{B3743D89-D907-4916-AD93-2111ECC8BB20}" dt="2022-06-09T10:25:02.339" v="697" actId="165"/>
          <ac:spMkLst>
            <pc:docMk/>
            <pc:sldMk cId="4178876000" sldId="258"/>
            <ac:spMk id="690" creationId="{BEE507BF-EA87-69B7-A130-79264B4C538E}"/>
          </ac:spMkLst>
        </pc:spChg>
        <pc:spChg chg="mod">
          <ac:chgData name="Amal R Babu" userId="3a292d0a-112b-4bc3-bf38-7771656893d2" providerId="ADAL" clId="{B3743D89-D907-4916-AD93-2111ECC8BB20}" dt="2022-06-09T10:25:02.339" v="697" actId="165"/>
          <ac:spMkLst>
            <pc:docMk/>
            <pc:sldMk cId="4178876000" sldId="258"/>
            <ac:spMk id="692" creationId="{56CFB8B4-F09E-9D54-F96C-F02E58088BE1}"/>
          </ac:spMkLst>
        </pc:spChg>
        <pc:spChg chg="mod">
          <ac:chgData name="Amal R Babu" userId="3a292d0a-112b-4bc3-bf38-7771656893d2" providerId="ADAL" clId="{B3743D89-D907-4916-AD93-2111ECC8BB20}" dt="2022-06-09T10:25:02.339" v="697" actId="165"/>
          <ac:spMkLst>
            <pc:docMk/>
            <pc:sldMk cId="4178876000" sldId="258"/>
            <ac:spMk id="693" creationId="{15E3954C-00EB-401D-8B79-D8694B0C6397}"/>
          </ac:spMkLst>
        </pc:spChg>
        <pc:spChg chg="mod">
          <ac:chgData name="Amal R Babu" userId="3a292d0a-112b-4bc3-bf38-7771656893d2" providerId="ADAL" clId="{B3743D89-D907-4916-AD93-2111ECC8BB20}" dt="2022-06-09T10:25:02.339" v="697" actId="165"/>
          <ac:spMkLst>
            <pc:docMk/>
            <pc:sldMk cId="4178876000" sldId="258"/>
            <ac:spMk id="694" creationId="{2003C5A4-0847-E7D4-227D-0776289134F5}"/>
          </ac:spMkLst>
        </pc:spChg>
        <pc:spChg chg="mod">
          <ac:chgData name="Amal R Babu" userId="3a292d0a-112b-4bc3-bf38-7771656893d2" providerId="ADAL" clId="{B3743D89-D907-4916-AD93-2111ECC8BB20}" dt="2022-06-09T10:25:02.339" v="697" actId="165"/>
          <ac:spMkLst>
            <pc:docMk/>
            <pc:sldMk cId="4178876000" sldId="258"/>
            <ac:spMk id="695" creationId="{ACC973EC-3F6C-20EC-6CBF-18D96E2E491C}"/>
          </ac:spMkLst>
        </pc:spChg>
        <pc:spChg chg="mod">
          <ac:chgData name="Amal R Babu" userId="3a292d0a-112b-4bc3-bf38-7771656893d2" providerId="ADAL" clId="{B3743D89-D907-4916-AD93-2111ECC8BB20}" dt="2022-06-09T10:25:02.339" v="697" actId="165"/>
          <ac:spMkLst>
            <pc:docMk/>
            <pc:sldMk cId="4178876000" sldId="258"/>
            <ac:spMk id="696" creationId="{1DA701D5-B680-1A6B-44D7-A6718754C6C8}"/>
          </ac:spMkLst>
        </pc:spChg>
        <pc:spChg chg="mod">
          <ac:chgData name="Amal R Babu" userId="3a292d0a-112b-4bc3-bf38-7771656893d2" providerId="ADAL" clId="{B3743D89-D907-4916-AD93-2111ECC8BB20}" dt="2022-06-09T10:25:02.339" v="697" actId="165"/>
          <ac:spMkLst>
            <pc:docMk/>
            <pc:sldMk cId="4178876000" sldId="258"/>
            <ac:spMk id="697" creationId="{D71B46FA-062B-28EF-22B6-03E397E56B05}"/>
          </ac:spMkLst>
        </pc:spChg>
        <pc:spChg chg="mod">
          <ac:chgData name="Amal R Babu" userId="3a292d0a-112b-4bc3-bf38-7771656893d2" providerId="ADAL" clId="{B3743D89-D907-4916-AD93-2111ECC8BB20}" dt="2022-06-09T10:25:02.339" v="697" actId="165"/>
          <ac:spMkLst>
            <pc:docMk/>
            <pc:sldMk cId="4178876000" sldId="258"/>
            <ac:spMk id="698" creationId="{1D23EB0C-27C7-FCFF-5A91-6145F5375DB2}"/>
          </ac:spMkLst>
        </pc:spChg>
        <pc:spChg chg="mod">
          <ac:chgData name="Amal R Babu" userId="3a292d0a-112b-4bc3-bf38-7771656893d2" providerId="ADAL" clId="{B3743D89-D907-4916-AD93-2111ECC8BB20}" dt="2022-06-09T10:25:02.339" v="697" actId="165"/>
          <ac:spMkLst>
            <pc:docMk/>
            <pc:sldMk cId="4178876000" sldId="258"/>
            <ac:spMk id="700" creationId="{22D811AC-F4C2-5FBD-6E75-1E56D46882C4}"/>
          </ac:spMkLst>
        </pc:spChg>
        <pc:spChg chg="mod">
          <ac:chgData name="Amal R Babu" userId="3a292d0a-112b-4bc3-bf38-7771656893d2" providerId="ADAL" clId="{B3743D89-D907-4916-AD93-2111ECC8BB20}" dt="2022-06-09T10:25:02.339" v="697" actId="165"/>
          <ac:spMkLst>
            <pc:docMk/>
            <pc:sldMk cId="4178876000" sldId="258"/>
            <ac:spMk id="701" creationId="{41AD3B23-4280-4BA1-49C0-E881054F1B9A}"/>
          </ac:spMkLst>
        </pc:spChg>
        <pc:spChg chg="mod">
          <ac:chgData name="Amal R Babu" userId="3a292d0a-112b-4bc3-bf38-7771656893d2" providerId="ADAL" clId="{B3743D89-D907-4916-AD93-2111ECC8BB20}" dt="2022-06-09T10:25:02.339" v="697" actId="165"/>
          <ac:spMkLst>
            <pc:docMk/>
            <pc:sldMk cId="4178876000" sldId="258"/>
            <ac:spMk id="702" creationId="{EF6F72EA-8992-15E8-C3DB-AFE0CEDA2969}"/>
          </ac:spMkLst>
        </pc:spChg>
        <pc:spChg chg="mod">
          <ac:chgData name="Amal R Babu" userId="3a292d0a-112b-4bc3-bf38-7771656893d2" providerId="ADAL" clId="{B3743D89-D907-4916-AD93-2111ECC8BB20}" dt="2022-06-09T10:25:02.339" v="697" actId="165"/>
          <ac:spMkLst>
            <pc:docMk/>
            <pc:sldMk cId="4178876000" sldId="258"/>
            <ac:spMk id="703" creationId="{6715599D-DDDF-3221-D1D1-ED98F0894C56}"/>
          </ac:spMkLst>
        </pc:spChg>
        <pc:spChg chg="mod">
          <ac:chgData name="Amal R Babu" userId="3a292d0a-112b-4bc3-bf38-7771656893d2" providerId="ADAL" clId="{B3743D89-D907-4916-AD93-2111ECC8BB20}" dt="2022-06-09T10:25:02.339" v="697" actId="165"/>
          <ac:spMkLst>
            <pc:docMk/>
            <pc:sldMk cId="4178876000" sldId="258"/>
            <ac:spMk id="704" creationId="{C25DDB2D-3AB2-9288-8376-2545190BEE9B}"/>
          </ac:spMkLst>
        </pc:spChg>
        <pc:spChg chg="mod">
          <ac:chgData name="Amal R Babu" userId="3a292d0a-112b-4bc3-bf38-7771656893d2" providerId="ADAL" clId="{B3743D89-D907-4916-AD93-2111ECC8BB20}" dt="2022-06-09T10:25:02.339" v="697" actId="165"/>
          <ac:spMkLst>
            <pc:docMk/>
            <pc:sldMk cId="4178876000" sldId="258"/>
            <ac:spMk id="705" creationId="{6C7D8D28-EA99-B679-9992-70BACA4C07BB}"/>
          </ac:spMkLst>
        </pc:spChg>
        <pc:spChg chg="mod">
          <ac:chgData name="Amal R Babu" userId="3a292d0a-112b-4bc3-bf38-7771656893d2" providerId="ADAL" clId="{B3743D89-D907-4916-AD93-2111ECC8BB20}" dt="2022-06-09T10:25:02.339" v="697" actId="165"/>
          <ac:spMkLst>
            <pc:docMk/>
            <pc:sldMk cId="4178876000" sldId="258"/>
            <ac:spMk id="707" creationId="{C7F7F6C6-BFEC-8BD3-C425-D875847D8B2E}"/>
          </ac:spMkLst>
        </pc:spChg>
        <pc:spChg chg="mod">
          <ac:chgData name="Amal R Babu" userId="3a292d0a-112b-4bc3-bf38-7771656893d2" providerId="ADAL" clId="{B3743D89-D907-4916-AD93-2111ECC8BB20}" dt="2022-06-09T10:25:02.339" v="697" actId="165"/>
          <ac:spMkLst>
            <pc:docMk/>
            <pc:sldMk cId="4178876000" sldId="258"/>
            <ac:spMk id="708" creationId="{CB2204F3-EED2-44AB-2CCC-36922D77FA8C}"/>
          </ac:spMkLst>
        </pc:spChg>
        <pc:spChg chg="mod">
          <ac:chgData name="Amal R Babu" userId="3a292d0a-112b-4bc3-bf38-7771656893d2" providerId="ADAL" clId="{B3743D89-D907-4916-AD93-2111ECC8BB20}" dt="2022-06-09T10:25:02.339" v="697" actId="165"/>
          <ac:spMkLst>
            <pc:docMk/>
            <pc:sldMk cId="4178876000" sldId="258"/>
            <ac:spMk id="709" creationId="{B23A1568-96DA-65A9-C324-54452D45A68E}"/>
          </ac:spMkLst>
        </pc:spChg>
        <pc:spChg chg="mod">
          <ac:chgData name="Amal R Babu" userId="3a292d0a-112b-4bc3-bf38-7771656893d2" providerId="ADAL" clId="{B3743D89-D907-4916-AD93-2111ECC8BB20}" dt="2022-06-09T10:25:02.339" v="697" actId="165"/>
          <ac:spMkLst>
            <pc:docMk/>
            <pc:sldMk cId="4178876000" sldId="258"/>
            <ac:spMk id="710" creationId="{6BD475DB-5DAE-3C75-6E9D-EC188FFA6B21}"/>
          </ac:spMkLst>
        </pc:spChg>
        <pc:spChg chg="mod">
          <ac:chgData name="Amal R Babu" userId="3a292d0a-112b-4bc3-bf38-7771656893d2" providerId="ADAL" clId="{B3743D89-D907-4916-AD93-2111ECC8BB20}" dt="2022-06-09T10:25:02.339" v="697" actId="165"/>
          <ac:spMkLst>
            <pc:docMk/>
            <pc:sldMk cId="4178876000" sldId="258"/>
            <ac:spMk id="711" creationId="{5CFB5F13-22D9-B029-75E3-5C5F3804EF4B}"/>
          </ac:spMkLst>
        </pc:spChg>
        <pc:spChg chg="mod">
          <ac:chgData name="Amal R Babu" userId="3a292d0a-112b-4bc3-bf38-7771656893d2" providerId="ADAL" clId="{B3743D89-D907-4916-AD93-2111ECC8BB20}" dt="2022-06-09T10:25:02.339" v="697" actId="165"/>
          <ac:spMkLst>
            <pc:docMk/>
            <pc:sldMk cId="4178876000" sldId="258"/>
            <ac:spMk id="712" creationId="{472E5C2B-B341-130A-D791-D23002B3E3DB}"/>
          </ac:spMkLst>
        </pc:spChg>
        <pc:spChg chg="mod">
          <ac:chgData name="Amal R Babu" userId="3a292d0a-112b-4bc3-bf38-7771656893d2" providerId="ADAL" clId="{B3743D89-D907-4916-AD93-2111ECC8BB20}" dt="2022-06-09T10:25:02.339" v="697" actId="165"/>
          <ac:spMkLst>
            <pc:docMk/>
            <pc:sldMk cId="4178876000" sldId="258"/>
            <ac:spMk id="713" creationId="{C86B14A0-6C38-537D-7CF3-91346B06CAE3}"/>
          </ac:spMkLst>
        </pc:spChg>
        <pc:spChg chg="mod">
          <ac:chgData name="Amal R Babu" userId="3a292d0a-112b-4bc3-bf38-7771656893d2" providerId="ADAL" clId="{B3743D89-D907-4916-AD93-2111ECC8BB20}" dt="2022-06-09T10:25:02.339" v="697" actId="165"/>
          <ac:spMkLst>
            <pc:docMk/>
            <pc:sldMk cId="4178876000" sldId="258"/>
            <ac:spMk id="714" creationId="{7C10F272-74C2-CA63-FE84-F28F2EC77D65}"/>
          </ac:spMkLst>
        </pc:spChg>
        <pc:spChg chg="mod">
          <ac:chgData name="Amal R Babu" userId="3a292d0a-112b-4bc3-bf38-7771656893d2" providerId="ADAL" clId="{B3743D89-D907-4916-AD93-2111ECC8BB20}" dt="2022-06-09T10:25:02.339" v="697" actId="165"/>
          <ac:spMkLst>
            <pc:docMk/>
            <pc:sldMk cId="4178876000" sldId="258"/>
            <ac:spMk id="716" creationId="{1FD66482-85BE-146D-7CAE-141876CBB342}"/>
          </ac:spMkLst>
        </pc:spChg>
        <pc:spChg chg="mod">
          <ac:chgData name="Amal R Babu" userId="3a292d0a-112b-4bc3-bf38-7771656893d2" providerId="ADAL" clId="{B3743D89-D907-4916-AD93-2111ECC8BB20}" dt="2022-06-09T10:25:02.339" v="697" actId="165"/>
          <ac:spMkLst>
            <pc:docMk/>
            <pc:sldMk cId="4178876000" sldId="258"/>
            <ac:spMk id="717" creationId="{A3075E39-BCBC-8782-FC04-33862AAE49B1}"/>
          </ac:spMkLst>
        </pc:spChg>
        <pc:spChg chg="mod">
          <ac:chgData name="Amal R Babu" userId="3a292d0a-112b-4bc3-bf38-7771656893d2" providerId="ADAL" clId="{B3743D89-D907-4916-AD93-2111ECC8BB20}" dt="2022-06-09T10:25:02.339" v="697" actId="165"/>
          <ac:spMkLst>
            <pc:docMk/>
            <pc:sldMk cId="4178876000" sldId="258"/>
            <ac:spMk id="718" creationId="{81C84686-BE6A-75C9-9B81-3C84D99D5FEB}"/>
          </ac:spMkLst>
        </pc:spChg>
        <pc:spChg chg="mod">
          <ac:chgData name="Amal R Babu" userId="3a292d0a-112b-4bc3-bf38-7771656893d2" providerId="ADAL" clId="{B3743D89-D907-4916-AD93-2111ECC8BB20}" dt="2022-06-09T10:25:02.339" v="697" actId="165"/>
          <ac:spMkLst>
            <pc:docMk/>
            <pc:sldMk cId="4178876000" sldId="258"/>
            <ac:spMk id="719" creationId="{31DE2888-E71C-05C6-FD6C-A2D7FCC25A2A}"/>
          </ac:spMkLst>
        </pc:spChg>
        <pc:spChg chg="mod">
          <ac:chgData name="Amal R Babu" userId="3a292d0a-112b-4bc3-bf38-7771656893d2" providerId="ADAL" clId="{B3743D89-D907-4916-AD93-2111ECC8BB20}" dt="2022-06-09T10:25:02.339" v="697" actId="165"/>
          <ac:spMkLst>
            <pc:docMk/>
            <pc:sldMk cId="4178876000" sldId="258"/>
            <ac:spMk id="720" creationId="{48FBF4AA-F58E-0DB8-A48B-5456B6A726BF}"/>
          </ac:spMkLst>
        </pc:spChg>
        <pc:spChg chg="mod">
          <ac:chgData name="Amal R Babu" userId="3a292d0a-112b-4bc3-bf38-7771656893d2" providerId="ADAL" clId="{B3743D89-D907-4916-AD93-2111ECC8BB20}" dt="2022-06-09T10:25:02.339" v="697" actId="165"/>
          <ac:spMkLst>
            <pc:docMk/>
            <pc:sldMk cId="4178876000" sldId="258"/>
            <ac:spMk id="721" creationId="{0DBD0735-0FA5-61FF-E30B-1CB50C45A523}"/>
          </ac:spMkLst>
        </pc:spChg>
        <pc:spChg chg="mod">
          <ac:chgData name="Amal R Babu" userId="3a292d0a-112b-4bc3-bf38-7771656893d2" providerId="ADAL" clId="{B3743D89-D907-4916-AD93-2111ECC8BB20}" dt="2022-06-09T10:25:02.339" v="697" actId="165"/>
          <ac:spMkLst>
            <pc:docMk/>
            <pc:sldMk cId="4178876000" sldId="258"/>
            <ac:spMk id="722" creationId="{A69EFEEF-B78C-E0BA-21DC-9C9529874B84}"/>
          </ac:spMkLst>
        </pc:spChg>
        <pc:spChg chg="mod">
          <ac:chgData name="Amal R Babu" userId="3a292d0a-112b-4bc3-bf38-7771656893d2" providerId="ADAL" clId="{B3743D89-D907-4916-AD93-2111ECC8BB20}" dt="2022-06-09T10:25:02.339" v="697" actId="165"/>
          <ac:spMkLst>
            <pc:docMk/>
            <pc:sldMk cId="4178876000" sldId="258"/>
            <ac:spMk id="723" creationId="{AE43F6E5-AF29-D4C7-12D1-905BE4748397}"/>
          </ac:spMkLst>
        </pc:spChg>
        <pc:spChg chg="mod">
          <ac:chgData name="Amal R Babu" userId="3a292d0a-112b-4bc3-bf38-7771656893d2" providerId="ADAL" clId="{B3743D89-D907-4916-AD93-2111ECC8BB20}" dt="2022-06-09T10:25:02.339" v="697" actId="165"/>
          <ac:spMkLst>
            <pc:docMk/>
            <pc:sldMk cId="4178876000" sldId="258"/>
            <ac:spMk id="725" creationId="{9C78849D-BD42-3491-B93C-59662AC46264}"/>
          </ac:spMkLst>
        </pc:spChg>
        <pc:spChg chg="mod">
          <ac:chgData name="Amal R Babu" userId="3a292d0a-112b-4bc3-bf38-7771656893d2" providerId="ADAL" clId="{B3743D89-D907-4916-AD93-2111ECC8BB20}" dt="2022-06-09T10:25:02.339" v="697" actId="165"/>
          <ac:spMkLst>
            <pc:docMk/>
            <pc:sldMk cId="4178876000" sldId="258"/>
            <ac:spMk id="726" creationId="{2C0651AF-36B5-908C-655C-ADF69DE184A2}"/>
          </ac:spMkLst>
        </pc:spChg>
        <pc:spChg chg="mod">
          <ac:chgData name="Amal R Babu" userId="3a292d0a-112b-4bc3-bf38-7771656893d2" providerId="ADAL" clId="{B3743D89-D907-4916-AD93-2111ECC8BB20}" dt="2022-06-09T10:25:02.339" v="697" actId="165"/>
          <ac:spMkLst>
            <pc:docMk/>
            <pc:sldMk cId="4178876000" sldId="258"/>
            <ac:spMk id="727" creationId="{A5C077C9-0487-C30F-9A6B-06DE74FE83AF}"/>
          </ac:spMkLst>
        </pc:spChg>
        <pc:spChg chg="mod">
          <ac:chgData name="Amal R Babu" userId="3a292d0a-112b-4bc3-bf38-7771656893d2" providerId="ADAL" clId="{B3743D89-D907-4916-AD93-2111ECC8BB20}" dt="2022-06-09T10:25:02.339" v="697" actId="165"/>
          <ac:spMkLst>
            <pc:docMk/>
            <pc:sldMk cId="4178876000" sldId="258"/>
            <ac:spMk id="728" creationId="{C56B2AFE-7F65-1F03-A38A-400C34D2DE19}"/>
          </ac:spMkLst>
        </pc:spChg>
        <pc:spChg chg="mod">
          <ac:chgData name="Amal R Babu" userId="3a292d0a-112b-4bc3-bf38-7771656893d2" providerId="ADAL" clId="{B3743D89-D907-4916-AD93-2111ECC8BB20}" dt="2022-06-09T10:25:02.339" v="697" actId="165"/>
          <ac:spMkLst>
            <pc:docMk/>
            <pc:sldMk cId="4178876000" sldId="258"/>
            <ac:spMk id="729" creationId="{4A57C8D5-90F6-3BD6-E7E5-2FC96283043C}"/>
          </ac:spMkLst>
        </pc:spChg>
        <pc:spChg chg="mod">
          <ac:chgData name="Amal R Babu" userId="3a292d0a-112b-4bc3-bf38-7771656893d2" providerId="ADAL" clId="{B3743D89-D907-4916-AD93-2111ECC8BB20}" dt="2022-06-09T10:25:02.339" v="697" actId="165"/>
          <ac:spMkLst>
            <pc:docMk/>
            <pc:sldMk cId="4178876000" sldId="258"/>
            <ac:spMk id="731" creationId="{8704281E-18FF-950A-5AE3-6480FE3DBA13}"/>
          </ac:spMkLst>
        </pc:spChg>
        <pc:spChg chg="mod">
          <ac:chgData name="Amal R Babu" userId="3a292d0a-112b-4bc3-bf38-7771656893d2" providerId="ADAL" clId="{B3743D89-D907-4916-AD93-2111ECC8BB20}" dt="2022-06-09T10:25:02.339" v="697" actId="165"/>
          <ac:spMkLst>
            <pc:docMk/>
            <pc:sldMk cId="4178876000" sldId="258"/>
            <ac:spMk id="732" creationId="{D7E45D14-F3F8-5213-E988-0F17F0800431}"/>
          </ac:spMkLst>
        </pc:spChg>
        <pc:spChg chg="mod">
          <ac:chgData name="Amal R Babu" userId="3a292d0a-112b-4bc3-bf38-7771656893d2" providerId="ADAL" clId="{B3743D89-D907-4916-AD93-2111ECC8BB20}" dt="2022-06-09T10:25:02.339" v="697" actId="165"/>
          <ac:spMkLst>
            <pc:docMk/>
            <pc:sldMk cId="4178876000" sldId="258"/>
            <ac:spMk id="733" creationId="{7882CCDD-928E-8811-7352-577DDD442031}"/>
          </ac:spMkLst>
        </pc:spChg>
        <pc:spChg chg="mod">
          <ac:chgData name="Amal R Babu" userId="3a292d0a-112b-4bc3-bf38-7771656893d2" providerId="ADAL" clId="{B3743D89-D907-4916-AD93-2111ECC8BB20}" dt="2022-06-09T10:25:02.339" v="697" actId="165"/>
          <ac:spMkLst>
            <pc:docMk/>
            <pc:sldMk cId="4178876000" sldId="258"/>
            <ac:spMk id="734" creationId="{466B01DB-506B-A444-8C6C-3F543684F06D}"/>
          </ac:spMkLst>
        </pc:spChg>
        <pc:spChg chg="mod">
          <ac:chgData name="Amal R Babu" userId="3a292d0a-112b-4bc3-bf38-7771656893d2" providerId="ADAL" clId="{B3743D89-D907-4916-AD93-2111ECC8BB20}" dt="2022-06-09T10:25:02.339" v="697" actId="165"/>
          <ac:spMkLst>
            <pc:docMk/>
            <pc:sldMk cId="4178876000" sldId="258"/>
            <ac:spMk id="735" creationId="{D0DBC55C-4D84-496A-D20B-5604BBE2FB1F}"/>
          </ac:spMkLst>
        </pc:spChg>
        <pc:spChg chg="mod">
          <ac:chgData name="Amal R Babu" userId="3a292d0a-112b-4bc3-bf38-7771656893d2" providerId="ADAL" clId="{B3743D89-D907-4916-AD93-2111ECC8BB20}" dt="2022-06-09T10:25:02.339" v="697" actId="165"/>
          <ac:spMkLst>
            <pc:docMk/>
            <pc:sldMk cId="4178876000" sldId="258"/>
            <ac:spMk id="736" creationId="{D6D53A75-3DD8-C186-96D7-E7948AC2A4F7}"/>
          </ac:spMkLst>
        </pc:spChg>
        <pc:spChg chg="mod">
          <ac:chgData name="Amal R Babu" userId="3a292d0a-112b-4bc3-bf38-7771656893d2" providerId="ADAL" clId="{B3743D89-D907-4916-AD93-2111ECC8BB20}" dt="2022-06-09T10:25:02.339" v="697" actId="165"/>
          <ac:spMkLst>
            <pc:docMk/>
            <pc:sldMk cId="4178876000" sldId="258"/>
            <ac:spMk id="737" creationId="{B4587391-2A8A-2F76-F676-1E9F12FCC699}"/>
          </ac:spMkLst>
        </pc:spChg>
        <pc:spChg chg="mod">
          <ac:chgData name="Amal R Babu" userId="3a292d0a-112b-4bc3-bf38-7771656893d2" providerId="ADAL" clId="{B3743D89-D907-4916-AD93-2111ECC8BB20}" dt="2022-06-09T10:25:02.339" v="697" actId="165"/>
          <ac:spMkLst>
            <pc:docMk/>
            <pc:sldMk cId="4178876000" sldId="258"/>
            <ac:spMk id="739" creationId="{371D3AC8-08CB-4F96-C14A-EA6CE7BB8CF4}"/>
          </ac:spMkLst>
        </pc:spChg>
        <pc:spChg chg="mod">
          <ac:chgData name="Amal R Babu" userId="3a292d0a-112b-4bc3-bf38-7771656893d2" providerId="ADAL" clId="{B3743D89-D907-4916-AD93-2111ECC8BB20}" dt="2022-06-09T10:25:02.339" v="697" actId="165"/>
          <ac:spMkLst>
            <pc:docMk/>
            <pc:sldMk cId="4178876000" sldId="258"/>
            <ac:spMk id="740" creationId="{E832C5F3-7398-01EC-0327-5CB2ED077B68}"/>
          </ac:spMkLst>
        </pc:spChg>
        <pc:spChg chg="mod">
          <ac:chgData name="Amal R Babu" userId="3a292d0a-112b-4bc3-bf38-7771656893d2" providerId="ADAL" clId="{B3743D89-D907-4916-AD93-2111ECC8BB20}" dt="2022-06-09T10:25:02.339" v="697" actId="165"/>
          <ac:spMkLst>
            <pc:docMk/>
            <pc:sldMk cId="4178876000" sldId="258"/>
            <ac:spMk id="741" creationId="{AD5E9B3C-BBA4-88B9-C39D-83665F9CBBE9}"/>
          </ac:spMkLst>
        </pc:spChg>
        <pc:spChg chg="mod">
          <ac:chgData name="Amal R Babu" userId="3a292d0a-112b-4bc3-bf38-7771656893d2" providerId="ADAL" clId="{B3743D89-D907-4916-AD93-2111ECC8BB20}" dt="2022-06-09T10:25:02.339" v="697" actId="165"/>
          <ac:spMkLst>
            <pc:docMk/>
            <pc:sldMk cId="4178876000" sldId="258"/>
            <ac:spMk id="742" creationId="{74F43BA4-E766-AC32-0ECF-1E35E3CFB71D}"/>
          </ac:spMkLst>
        </pc:spChg>
        <pc:spChg chg="mod">
          <ac:chgData name="Amal R Babu" userId="3a292d0a-112b-4bc3-bf38-7771656893d2" providerId="ADAL" clId="{B3743D89-D907-4916-AD93-2111ECC8BB20}" dt="2022-06-09T10:25:02.339" v="697" actId="165"/>
          <ac:spMkLst>
            <pc:docMk/>
            <pc:sldMk cId="4178876000" sldId="258"/>
            <ac:spMk id="743" creationId="{1A927034-ECC9-E2C7-35A9-57FD8A90D4F1}"/>
          </ac:spMkLst>
        </pc:spChg>
        <pc:spChg chg="mod">
          <ac:chgData name="Amal R Babu" userId="3a292d0a-112b-4bc3-bf38-7771656893d2" providerId="ADAL" clId="{B3743D89-D907-4916-AD93-2111ECC8BB20}" dt="2022-06-09T10:25:02.339" v="697" actId="165"/>
          <ac:spMkLst>
            <pc:docMk/>
            <pc:sldMk cId="4178876000" sldId="258"/>
            <ac:spMk id="745" creationId="{475A0FCD-09A8-E710-3F79-90097B24EBFB}"/>
          </ac:spMkLst>
        </pc:spChg>
        <pc:spChg chg="mod">
          <ac:chgData name="Amal R Babu" userId="3a292d0a-112b-4bc3-bf38-7771656893d2" providerId="ADAL" clId="{B3743D89-D907-4916-AD93-2111ECC8BB20}" dt="2022-06-09T10:25:02.339" v="697" actId="165"/>
          <ac:spMkLst>
            <pc:docMk/>
            <pc:sldMk cId="4178876000" sldId="258"/>
            <ac:spMk id="746" creationId="{F847B0F6-64F9-48BD-8CF9-65221A3D3B06}"/>
          </ac:spMkLst>
        </pc:spChg>
        <pc:spChg chg="mod">
          <ac:chgData name="Amal R Babu" userId="3a292d0a-112b-4bc3-bf38-7771656893d2" providerId="ADAL" clId="{B3743D89-D907-4916-AD93-2111ECC8BB20}" dt="2022-06-09T10:25:02.339" v="697" actId="165"/>
          <ac:spMkLst>
            <pc:docMk/>
            <pc:sldMk cId="4178876000" sldId="258"/>
            <ac:spMk id="747" creationId="{1DB33F2E-D95B-4891-B674-4AF04AA0C2B1}"/>
          </ac:spMkLst>
        </pc:spChg>
        <pc:spChg chg="mod">
          <ac:chgData name="Amal R Babu" userId="3a292d0a-112b-4bc3-bf38-7771656893d2" providerId="ADAL" clId="{B3743D89-D907-4916-AD93-2111ECC8BB20}" dt="2022-06-09T10:25:02.339" v="697" actId="165"/>
          <ac:spMkLst>
            <pc:docMk/>
            <pc:sldMk cId="4178876000" sldId="258"/>
            <ac:spMk id="748" creationId="{9A770C9D-8A7B-47EC-909E-21ACF567A02E}"/>
          </ac:spMkLst>
        </pc:spChg>
        <pc:spChg chg="mod">
          <ac:chgData name="Amal R Babu" userId="3a292d0a-112b-4bc3-bf38-7771656893d2" providerId="ADAL" clId="{B3743D89-D907-4916-AD93-2111ECC8BB20}" dt="2022-06-09T10:25:02.339" v="697" actId="165"/>
          <ac:spMkLst>
            <pc:docMk/>
            <pc:sldMk cId="4178876000" sldId="258"/>
            <ac:spMk id="749" creationId="{FD91CFEA-3AC6-97BE-BF67-B98A10C410C8}"/>
          </ac:spMkLst>
        </pc:spChg>
        <pc:spChg chg="mod">
          <ac:chgData name="Amal R Babu" userId="3a292d0a-112b-4bc3-bf38-7771656893d2" providerId="ADAL" clId="{B3743D89-D907-4916-AD93-2111ECC8BB20}" dt="2022-06-09T10:25:02.339" v="697" actId="165"/>
          <ac:spMkLst>
            <pc:docMk/>
            <pc:sldMk cId="4178876000" sldId="258"/>
            <ac:spMk id="750" creationId="{6D7EC346-12FC-E957-C248-CBE3EF2AAB1B}"/>
          </ac:spMkLst>
        </pc:spChg>
        <pc:spChg chg="mod">
          <ac:chgData name="Amal R Babu" userId="3a292d0a-112b-4bc3-bf38-7771656893d2" providerId="ADAL" clId="{B3743D89-D907-4916-AD93-2111ECC8BB20}" dt="2022-06-09T10:25:02.339" v="697" actId="165"/>
          <ac:spMkLst>
            <pc:docMk/>
            <pc:sldMk cId="4178876000" sldId="258"/>
            <ac:spMk id="751" creationId="{9CFEECA3-1B71-997A-1F7F-A44344744F60}"/>
          </ac:spMkLst>
        </pc:spChg>
        <pc:spChg chg="mod">
          <ac:chgData name="Amal R Babu" userId="3a292d0a-112b-4bc3-bf38-7771656893d2" providerId="ADAL" clId="{B3743D89-D907-4916-AD93-2111ECC8BB20}" dt="2022-06-09T10:25:02.339" v="697" actId="165"/>
          <ac:spMkLst>
            <pc:docMk/>
            <pc:sldMk cId="4178876000" sldId="258"/>
            <ac:spMk id="753" creationId="{5D014817-D51D-18FC-D764-EB3FF2984999}"/>
          </ac:spMkLst>
        </pc:spChg>
        <pc:spChg chg="mod">
          <ac:chgData name="Amal R Babu" userId="3a292d0a-112b-4bc3-bf38-7771656893d2" providerId="ADAL" clId="{B3743D89-D907-4916-AD93-2111ECC8BB20}" dt="2022-06-09T10:25:02.339" v="697" actId="165"/>
          <ac:spMkLst>
            <pc:docMk/>
            <pc:sldMk cId="4178876000" sldId="258"/>
            <ac:spMk id="754" creationId="{4474A472-15C1-3F2D-A588-13FC90C322D1}"/>
          </ac:spMkLst>
        </pc:spChg>
        <pc:spChg chg="mod">
          <ac:chgData name="Amal R Babu" userId="3a292d0a-112b-4bc3-bf38-7771656893d2" providerId="ADAL" clId="{B3743D89-D907-4916-AD93-2111ECC8BB20}" dt="2022-06-09T10:25:02.339" v="697" actId="165"/>
          <ac:spMkLst>
            <pc:docMk/>
            <pc:sldMk cId="4178876000" sldId="258"/>
            <ac:spMk id="755" creationId="{3F0D3C58-E867-97E1-7403-DDF06879524A}"/>
          </ac:spMkLst>
        </pc:spChg>
        <pc:spChg chg="mod">
          <ac:chgData name="Amal R Babu" userId="3a292d0a-112b-4bc3-bf38-7771656893d2" providerId="ADAL" clId="{B3743D89-D907-4916-AD93-2111ECC8BB20}" dt="2022-06-09T10:25:02.339" v="697" actId="165"/>
          <ac:spMkLst>
            <pc:docMk/>
            <pc:sldMk cId="4178876000" sldId="258"/>
            <ac:spMk id="756" creationId="{A25CED34-2D7A-7723-A616-0549CA7105AB}"/>
          </ac:spMkLst>
        </pc:spChg>
        <pc:spChg chg="mod">
          <ac:chgData name="Amal R Babu" userId="3a292d0a-112b-4bc3-bf38-7771656893d2" providerId="ADAL" clId="{B3743D89-D907-4916-AD93-2111ECC8BB20}" dt="2022-06-09T10:25:02.339" v="697" actId="165"/>
          <ac:spMkLst>
            <pc:docMk/>
            <pc:sldMk cId="4178876000" sldId="258"/>
            <ac:spMk id="757" creationId="{241E6641-62A6-8F5E-2FB7-2AEEC6E35824}"/>
          </ac:spMkLst>
        </pc:spChg>
        <pc:spChg chg="mod">
          <ac:chgData name="Amal R Babu" userId="3a292d0a-112b-4bc3-bf38-7771656893d2" providerId="ADAL" clId="{B3743D89-D907-4916-AD93-2111ECC8BB20}" dt="2022-06-09T10:25:02.339" v="697" actId="165"/>
          <ac:spMkLst>
            <pc:docMk/>
            <pc:sldMk cId="4178876000" sldId="258"/>
            <ac:spMk id="758" creationId="{9D3423EE-7E55-B739-8034-189D607602F4}"/>
          </ac:spMkLst>
        </pc:spChg>
        <pc:spChg chg="mod">
          <ac:chgData name="Amal R Babu" userId="3a292d0a-112b-4bc3-bf38-7771656893d2" providerId="ADAL" clId="{B3743D89-D907-4916-AD93-2111ECC8BB20}" dt="2022-06-09T10:25:02.339" v="697" actId="165"/>
          <ac:spMkLst>
            <pc:docMk/>
            <pc:sldMk cId="4178876000" sldId="258"/>
            <ac:spMk id="760" creationId="{CA63AA6C-D40F-B511-F4E4-ED1AA9D65E94}"/>
          </ac:spMkLst>
        </pc:spChg>
        <pc:spChg chg="mod">
          <ac:chgData name="Amal R Babu" userId="3a292d0a-112b-4bc3-bf38-7771656893d2" providerId="ADAL" clId="{B3743D89-D907-4916-AD93-2111ECC8BB20}" dt="2022-06-09T10:25:02.339" v="697" actId="165"/>
          <ac:spMkLst>
            <pc:docMk/>
            <pc:sldMk cId="4178876000" sldId="258"/>
            <ac:spMk id="761" creationId="{6262171C-C82F-3141-77DD-E645AF0F3909}"/>
          </ac:spMkLst>
        </pc:spChg>
        <pc:spChg chg="mod">
          <ac:chgData name="Amal R Babu" userId="3a292d0a-112b-4bc3-bf38-7771656893d2" providerId="ADAL" clId="{B3743D89-D907-4916-AD93-2111ECC8BB20}" dt="2022-06-09T10:25:02.339" v="697" actId="165"/>
          <ac:spMkLst>
            <pc:docMk/>
            <pc:sldMk cId="4178876000" sldId="258"/>
            <ac:spMk id="762" creationId="{924290A2-6136-7D6D-C7EF-CEDA14C3327A}"/>
          </ac:spMkLst>
        </pc:spChg>
        <pc:spChg chg="mod">
          <ac:chgData name="Amal R Babu" userId="3a292d0a-112b-4bc3-bf38-7771656893d2" providerId="ADAL" clId="{B3743D89-D907-4916-AD93-2111ECC8BB20}" dt="2022-06-09T10:25:02.339" v="697" actId="165"/>
          <ac:spMkLst>
            <pc:docMk/>
            <pc:sldMk cId="4178876000" sldId="258"/>
            <ac:spMk id="763" creationId="{ECB4E6A6-2071-84AB-B0B3-43656CA02A16}"/>
          </ac:spMkLst>
        </pc:spChg>
        <pc:spChg chg="mod">
          <ac:chgData name="Amal R Babu" userId="3a292d0a-112b-4bc3-bf38-7771656893d2" providerId="ADAL" clId="{B3743D89-D907-4916-AD93-2111ECC8BB20}" dt="2022-06-09T10:25:02.339" v="697" actId="165"/>
          <ac:spMkLst>
            <pc:docMk/>
            <pc:sldMk cId="4178876000" sldId="258"/>
            <ac:spMk id="764" creationId="{FB280282-62B7-9E82-DB99-9EF3E0AACC95}"/>
          </ac:spMkLst>
        </pc:spChg>
        <pc:spChg chg="mod">
          <ac:chgData name="Amal R Babu" userId="3a292d0a-112b-4bc3-bf38-7771656893d2" providerId="ADAL" clId="{B3743D89-D907-4916-AD93-2111ECC8BB20}" dt="2022-06-09T10:25:02.339" v="697" actId="165"/>
          <ac:spMkLst>
            <pc:docMk/>
            <pc:sldMk cId="4178876000" sldId="258"/>
            <ac:spMk id="765" creationId="{5939DFF5-BB63-FB02-2AB4-9745546F7D1F}"/>
          </ac:spMkLst>
        </pc:spChg>
        <pc:spChg chg="mod">
          <ac:chgData name="Amal R Babu" userId="3a292d0a-112b-4bc3-bf38-7771656893d2" providerId="ADAL" clId="{B3743D89-D907-4916-AD93-2111ECC8BB20}" dt="2022-06-09T10:25:02.339" v="697" actId="165"/>
          <ac:spMkLst>
            <pc:docMk/>
            <pc:sldMk cId="4178876000" sldId="258"/>
            <ac:spMk id="766" creationId="{6A81F63F-2E73-2E67-0539-5E81A4F4A74B}"/>
          </ac:spMkLst>
        </pc:spChg>
        <pc:spChg chg="mod">
          <ac:chgData name="Amal R Babu" userId="3a292d0a-112b-4bc3-bf38-7771656893d2" providerId="ADAL" clId="{B3743D89-D907-4916-AD93-2111ECC8BB20}" dt="2022-06-09T10:25:02.339" v="697" actId="165"/>
          <ac:spMkLst>
            <pc:docMk/>
            <pc:sldMk cId="4178876000" sldId="258"/>
            <ac:spMk id="768" creationId="{4A05431E-D888-DDEA-F80D-CE0B3208D9EF}"/>
          </ac:spMkLst>
        </pc:spChg>
        <pc:spChg chg="mod">
          <ac:chgData name="Amal R Babu" userId="3a292d0a-112b-4bc3-bf38-7771656893d2" providerId="ADAL" clId="{B3743D89-D907-4916-AD93-2111ECC8BB20}" dt="2022-06-09T10:25:02.339" v="697" actId="165"/>
          <ac:spMkLst>
            <pc:docMk/>
            <pc:sldMk cId="4178876000" sldId="258"/>
            <ac:spMk id="769" creationId="{4CB9CBAA-1D8A-C173-FF13-6EC4F2DC0762}"/>
          </ac:spMkLst>
        </pc:spChg>
        <pc:spChg chg="mod">
          <ac:chgData name="Amal R Babu" userId="3a292d0a-112b-4bc3-bf38-7771656893d2" providerId="ADAL" clId="{B3743D89-D907-4916-AD93-2111ECC8BB20}" dt="2022-06-09T10:25:02.339" v="697" actId="165"/>
          <ac:spMkLst>
            <pc:docMk/>
            <pc:sldMk cId="4178876000" sldId="258"/>
            <ac:spMk id="770" creationId="{83A4A758-670A-D8D4-F43A-BA555FFD5B43}"/>
          </ac:spMkLst>
        </pc:spChg>
        <pc:spChg chg="mod">
          <ac:chgData name="Amal R Babu" userId="3a292d0a-112b-4bc3-bf38-7771656893d2" providerId="ADAL" clId="{B3743D89-D907-4916-AD93-2111ECC8BB20}" dt="2022-06-09T10:25:02.339" v="697" actId="165"/>
          <ac:spMkLst>
            <pc:docMk/>
            <pc:sldMk cId="4178876000" sldId="258"/>
            <ac:spMk id="771" creationId="{0175A8EA-428B-7D26-3BE5-2D1A3262AE11}"/>
          </ac:spMkLst>
        </pc:spChg>
        <pc:spChg chg="mod">
          <ac:chgData name="Amal R Babu" userId="3a292d0a-112b-4bc3-bf38-7771656893d2" providerId="ADAL" clId="{B3743D89-D907-4916-AD93-2111ECC8BB20}" dt="2022-06-09T10:25:02.339" v="697" actId="165"/>
          <ac:spMkLst>
            <pc:docMk/>
            <pc:sldMk cId="4178876000" sldId="258"/>
            <ac:spMk id="772" creationId="{130B35F2-8822-28A8-D546-FEEE9F821F57}"/>
          </ac:spMkLst>
        </pc:spChg>
        <pc:spChg chg="mod">
          <ac:chgData name="Amal R Babu" userId="3a292d0a-112b-4bc3-bf38-7771656893d2" providerId="ADAL" clId="{B3743D89-D907-4916-AD93-2111ECC8BB20}" dt="2022-06-09T10:25:02.339" v="697" actId="165"/>
          <ac:spMkLst>
            <pc:docMk/>
            <pc:sldMk cId="4178876000" sldId="258"/>
            <ac:spMk id="774" creationId="{F4E7C388-960C-6B49-FD3C-7FFBF5322540}"/>
          </ac:spMkLst>
        </pc:spChg>
        <pc:spChg chg="mod">
          <ac:chgData name="Amal R Babu" userId="3a292d0a-112b-4bc3-bf38-7771656893d2" providerId="ADAL" clId="{B3743D89-D907-4916-AD93-2111ECC8BB20}" dt="2022-06-09T10:25:02.339" v="697" actId="165"/>
          <ac:spMkLst>
            <pc:docMk/>
            <pc:sldMk cId="4178876000" sldId="258"/>
            <ac:spMk id="775" creationId="{7E4FC7D3-0A65-BB53-08A9-A2D13729DF61}"/>
          </ac:spMkLst>
        </pc:spChg>
        <pc:spChg chg="mod">
          <ac:chgData name="Amal R Babu" userId="3a292d0a-112b-4bc3-bf38-7771656893d2" providerId="ADAL" clId="{B3743D89-D907-4916-AD93-2111ECC8BB20}" dt="2022-06-09T10:25:02.339" v="697" actId="165"/>
          <ac:spMkLst>
            <pc:docMk/>
            <pc:sldMk cId="4178876000" sldId="258"/>
            <ac:spMk id="776" creationId="{A5CCDCC4-B46E-5C88-9B9D-6B3957100DA8}"/>
          </ac:spMkLst>
        </pc:spChg>
        <pc:spChg chg="mod">
          <ac:chgData name="Amal R Babu" userId="3a292d0a-112b-4bc3-bf38-7771656893d2" providerId="ADAL" clId="{B3743D89-D907-4916-AD93-2111ECC8BB20}" dt="2022-06-09T10:25:02.339" v="697" actId="165"/>
          <ac:spMkLst>
            <pc:docMk/>
            <pc:sldMk cId="4178876000" sldId="258"/>
            <ac:spMk id="777" creationId="{113ED850-BB21-A2B2-0AA8-0094BD0A5580}"/>
          </ac:spMkLst>
        </pc:spChg>
        <pc:spChg chg="mod">
          <ac:chgData name="Amal R Babu" userId="3a292d0a-112b-4bc3-bf38-7771656893d2" providerId="ADAL" clId="{B3743D89-D907-4916-AD93-2111ECC8BB20}" dt="2022-06-09T10:25:02.339" v="697" actId="165"/>
          <ac:spMkLst>
            <pc:docMk/>
            <pc:sldMk cId="4178876000" sldId="258"/>
            <ac:spMk id="778" creationId="{F3775CB2-DEAE-AEFC-C02B-8B8D7B763084}"/>
          </ac:spMkLst>
        </pc:spChg>
        <pc:spChg chg="mod">
          <ac:chgData name="Amal R Babu" userId="3a292d0a-112b-4bc3-bf38-7771656893d2" providerId="ADAL" clId="{B3743D89-D907-4916-AD93-2111ECC8BB20}" dt="2022-06-09T10:25:02.339" v="697" actId="165"/>
          <ac:spMkLst>
            <pc:docMk/>
            <pc:sldMk cId="4178876000" sldId="258"/>
            <ac:spMk id="779" creationId="{431E8892-815F-ED7F-62E7-E2AF4B2C52F7}"/>
          </ac:spMkLst>
        </pc:spChg>
        <pc:spChg chg="mod">
          <ac:chgData name="Amal R Babu" userId="3a292d0a-112b-4bc3-bf38-7771656893d2" providerId="ADAL" clId="{B3743D89-D907-4916-AD93-2111ECC8BB20}" dt="2022-06-09T10:25:02.339" v="697" actId="165"/>
          <ac:spMkLst>
            <pc:docMk/>
            <pc:sldMk cId="4178876000" sldId="258"/>
            <ac:spMk id="781" creationId="{942755C5-6876-2A74-8E45-A15874CBA8FE}"/>
          </ac:spMkLst>
        </pc:spChg>
        <pc:spChg chg="mod">
          <ac:chgData name="Amal R Babu" userId="3a292d0a-112b-4bc3-bf38-7771656893d2" providerId="ADAL" clId="{B3743D89-D907-4916-AD93-2111ECC8BB20}" dt="2022-06-09T10:25:02.339" v="697" actId="165"/>
          <ac:spMkLst>
            <pc:docMk/>
            <pc:sldMk cId="4178876000" sldId="258"/>
            <ac:spMk id="782" creationId="{B584CF19-0582-29B8-A35C-02B476031D87}"/>
          </ac:spMkLst>
        </pc:spChg>
        <pc:spChg chg="mod">
          <ac:chgData name="Amal R Babu" userId="3a292d0a-112b-4bc3-bf38-7771656893d2" providerId="ADAL" clId="{B3743D89-D907-4916-AD93-2111ECC8BB20}" dt="2022-06-09T10:25:02.339" v="697" actId="165"/>
          <ac:spMkLst>
            <pc:docMk/>
            <pc:sldMk cId="4178876000" sldId="258"/>
            <ac:spMk id="783" creationId="{DBC85D1D-5EE8-4060-1D3F-F0F3DC60BE23}"/>
          </ac:spMkLst>
        </pc:spChg>
        <pc:spChg chg="mod">
          <ac:chgData name="Amal R Babu" userId="3a292d0a-112b-4bc3-bf38-7771656893d2" providerId="ADAL" clId="{B3743D89-D907-4916-AD93-2111ECC8BB20}" dt="2022-06-09T10:25:02.339" v="697" actId="165"/>
          <ac:spMkLst>
            <pc:docMk/>
            <pc:sldMk cId="4178876000" sldId="258"/>
            <ac:spMk id="784" creationId="{FAF3399C-80DA-893D-7312-DF46AB9F6DC6}"/>
          </ac:spMkLst>
        </pc:spChg>
        <pc:spChg chg="mod">
          <ac:chgData name="Amal R Babu" userId="3a292d0a-112b-4bc3-bf38-7771656893d2" providerId="ADAL" clId="{B3743D89-D907-4916-AD93-2111ECC8BB20}" dt="2022-06-09T10:25:02.339" v="697" actId="165"/>
          <ac:spMkLst>
            <pc:docMk/>
            <pc:sldMk cId="4178876000" sldId="258"/>
            <ac:spMk id="785" creationId="{647ED811-32FA-5A81-8794-176351B42985}"/>
          </ac:spMkLst>
        </pc:spChg>
        <pc:spChg chg="mod">
          <ac:chgData name="Amal R Babu" userId="3a292d0a-112b-4bc3-bf38-7771656893d2" providerId="ADAL" clId="{B3743D89-D907-4916-AD93-2111ECC8BB20}" dt="2022-06-09T10:25:02.339" v="697" actId="165"/>
          <ac:spMkLst>
            <pc:docMk/>
            <pc:sldMk cId="4178876000" sldId="258"/>
            <ac:spMk id="786" creationId="{45958A32-2441-0369-F170-7924AF47D995}"/>
          </ac:spMkLst>
        </pc:spChg>
        <pc:spChg chg="mod">
          <ac:chgData name="Amal R Babu" userId="3a292d0a-112b-4bc3-bf38-7771656893d2" providerId="ADAL" clId="{B3743D89-D907-4916-AD93-2111ECC8BB20}" dt="2022-06-09T10:25:02.339" v="697" actId="165"/>
          <ac:spMkLst>
            <pc:docMk/>
            <pc:sldMk cId="4178876000" sldId="258"/>
            <ac:spMk id="787" creationId="{94E80C6F-E7BC-768C-90D6-425F30C62918}"/>
          </ac:spMkLst>
        </pc:spChg>
        <pc:spChg chg="mod">
          <ac:chgData name="Amal R Babu" userId="3a292d0a-112b-4bc3-bf38-7771656893d2" providerId="ADAL" clId="{B3743D89-D907-4916-AD93-2111ECC8BB20}" dt="2022-06-09T10:25:02.339" v="697" actId="165"/>
          <ac:spMkLst>
            <pc:docMk/>
            <pc:sldMk cId="4178876000" sldId="258"/>
            <ac:spMk id="789" creationId="{9DB942D7-2A8B-0107-E3A0-B10776338683}"/>
          </ac:spMkLst>
        </pc:spChg>
        <pc:spChg chg="mod">
          <ac:chgData name="Amal R Babu" userId="3a292d0a-112b-4bc3-bf38-7771656893d2" providerId="ADAL" clId="{B3743D89-D907-4916-AD93-2111ECC8BB20}" dt="2022-06-09T10:25:02.339" v="697" actId="165"/>
          <ac:spMkLst>
            <pc:docMk/>
            <pc:sldMk cId="4178876000" sldId="258"/>
            <ac:spMk id="790" creationId="{F3481517-037E-B385-E624-4C4C7EBF5635}"/>
          </ac:spMkLst>
        </pc:spChg>
        <pc:spChg chg="mod">
          <ac:chgData name="Amal R Babu" userId="3a292d0a-112b-4bc3-bf38-7771656893d2" providerId="ADAL" clId="{B3743D89-D907-4916-AD93-2111ECC8BB20}" dt="2022-06-09T10:25:02.339" v="697" actId="165"/>
          <ac:spMkLst>
            <pc:docMk/>
            <pc:sldMk cId="4178876000" sldId="258"/>
            <ac:spMk id="791" creationId="{28DDBFE5-5E39-3C4F-DF24-C469352FB99F}"/>
          </ac:spMkLst>
        </pc:spChg>
        <pc:spChg chg="mod">
          <ac:chgData name="Amal R Babu" userId="3a292d0a-112b-4bc3-bf38-7771656893d2" providerId="ADAL" clId="{B3743D89-D907-4916-AD93-2111ECC8BB20}" dt="2022-06-09T10:25:02.339" v="697" actId="165"/>
          <ac:spMkLst>
            <pc:docMk/>
            <pc:sldMk cId="4178876000" sldId="258"/>
            <ac:spMk id="792" creationId="{611A7E76-2140-A050-0D1E-D498D3BFF937}"/>
          </ac:spMkLst>
        </pc:spChg>
        <pc:spChg chg="mod">
          <ac:chgData name="Amal R Babu" userId="3a292d0a-112b-4bc3-bf38-7771656893d2" providerId="ADAL" clId="{B3743D89-D907-4916-AD93-2111ECC8BB20}" dt="2022-06-09T10:25:02.339" v="697" actId="165"/>
          <ac:spMkLst>
            <pc:docMk/>
            <pc:sldMk cId="4178876000" sldId="258"/>
            <ac:spMk id="793" creationId="{090E6195-C8F9-E412-10C2-DEF93BCA1625}"/>
          </ac:spMkLst>
        </pc:spChg>
        <pc:spChg chg="mod">
          <ac:chgData name="Amal R Babu" userId="3a292d0a-112b-4bc3-bf38-7771656893d2" providerId="ADAL" clId="{B3743D89-D907-4916-AD93-2111ECC8BB20}" dt="2022-06-09T10:25:02.339" v="697" actId="165"/>
          <ac:spMkLst>
            <pc:docMk/>
            <pc:sldMk cId="4178876000" sldId="258"/>
            <ac:spMk id="794" creationId="{573B6606-3748-805D-447B-A08A88427EC3}"/>
          </ac:spMkLst>
        </pc:spChg>
        <pc:spChg chg="mod">
          <ac:chgData name="Amal R Babu" userId="3a292d0a-112b-4bc3-bf38-7771656893d2" providerId="ADAL" clId="{B3743D89-D907-4916-AD93-2111ECC8BB20}" dt="2022-06-09T10:25:02.339" v="697" actId="165"/>
          <ac:spMkLst>
            <pc:docMk/>
            <pc:sldMk cId="4178876000" sldId="258"/>
            <ac:spMk id="795" creationId="{EA757926-18E6-7258-8286-F6E8FB01D3E2}"/>
          </ac:spMkLst>
        </pc:spChg>
        <pc:spChg chg="mod">
          <ac:chgData name="Amal R Babu" userId="3a292d0a-112b-4bc3-bf38-7771656893d2" providerId="ADAL" clId="{B3743D89-D907-4916-AD93-2111ECC8BB20}" dt="2022-06-09T10:25:02.339" v="697" actId="165"/>
          <ac:spMkLst>
            <pc:docMk/>
            <pc:sldMk cId="4178876000" sldId="258"/>
            <ac:spMk id="797" creationId="{E1D33192-7EAF-5B8A-B29E-446884DBD36C}"/>
          </ac:spMkLst>
        </pc:spChg>
        <pc:spChg chg="mod">
          <ac:chgData name="Amal R Babu" userId="3a292d0a-112b-4bc3-bf38-7771656893d2" providerId="ADAL" clId="{B3743D89-D907-4916-AD93-2111ECC8BB20}" dt="2022-06-09T10:25:02.339" v="697" actId="165"/>
          <ac:spMkLst>
            <pc:docMk/>
            <pc:sldMk cId="4178876000" sldId="258"/>
            <ac:spMk id="798" creationId="{4E693F1B-4C65-8F31-23AF-BC85AE3569CB}"/>
          </ac:spMkLst>
        </pc:spChg>
        <pc:spChg chg="mod">
          <ac:chgData name="Amal R Babu" userId="3a292d0a-112b-4bc3-bf38-7771656893d2" providerId="ADAL" clId="{B3743D89-D907-4916-AD93-2111ECC8BB20}" dt="2022-06-09T10:25:02.339" v="697" actId="165"/>
          <ac:spMkLst>
            <pc:docMk/>
            <pc:sldMk cId="4178876000" sldId="258"/>
            <ac:spMk id="799" creationId="{6D1C7638-6103-CD30-F570-7D4583AF604A}"/>
          </ac:spMkLst>
        </pc:spChg>
        <pc:spChg chg="mod">
          <ac:chgData name="Amal R Babu" userId="3a292d0a-112b-4bc3-bf38-7771656893d2" providerId="ADAL" clId="{B3743D89-D907-4916-AD93-2111ECC8BB20}" dt="2022-06-09T10:25:02.339" v="697" actId="165"/>
          <ac:spMkLst>
            <pc:docMk/>
            <pc:sldMk cId="4178876000" sldId="258"/>
            <ac:spMk id="800" creationId="{633A3937-7E2F-8953-50DA-116200D5B60C}"/>
          </ac:spMkLst>
        </pc:spChg>
        <pc:spChg chg="mod">
          <ac:chgData name="Amal R Babu" userId="3a292d0a-112b-4bc3-bf38-7771656893d2" providerId="ADAL" clId="{B3743D89-D907-4916-AD93-2111ECC8BB20}" dt="2022-06-09T10:25:02.339" v="697" actId="165"/>
          <ac:spMkLst>
            <pc:docMk/>
            <pc:sldMk cId="4178876000" sldId="258"/>
            <ac:spMk id="801" creationId="{C6EC664D-13A6-EC58-DE91-C8395AB38FFE}"/>
          </ac:spMkLst>
        </pc:spChg>
        <pc:spChg chg="mod">
          <ac:chgData name="Amal R Babu" userId="3a292d0a-112b-4bc3-bf38-7771656893d2" providerId="ADAL" clId="{B3743D89-D907-4916-AD93-2111ECC8BB20}" dt="2022-06-09T10:25:02.339" v="697" actId="165"/>
          <ac:spMkLst>
            <pc:docMk/>
            <pc:sldMk cId="4178876000" sldId="258"/>
            <ac:spMk id="802" creationId="{94708675-52EC-8EE8-557D-D327A5B0F6F9}"/>
          </ac:spMkLst>
        </pc:spChg>
        <pc:spChg chg="mod">
          <ac:chgData name="Amal R Babu" userId="3a292d0a-112b-4bc3-bf38-7771656893d2" providerId="ADAL" clId="{B3743D89-D907-4916-AD93-2111ECC8BB20}" dt="2022-06-09T10:25:02.339" v="697" actId="165"/>
          <ac:spMkLst>
            <pc:docMk/>
            <pc:sldMk cId="4178876000" sldId="258"/>
            <ac:spMk id="805" creationId="{69939461-39B0-94CD-BFAC-C6361DB1DEE2}"/>
          </ac:spMkLst>
        </pc:spChg>
        <pc:spChg chg="mod">
          <ac:chgData name="Amal R Babu" userId="3a292d0a-112b-4bc3-bf38-7771656893d2" providerId="ADAL" clId="{B3743D89-D907-4916-AD93-2111ECC8BB20}" dt="2022-06-09T10:25:02.339" v="697" actId="165"/>
          <ac:spMkLst>
            <pc:docMk/>
            <pc:sldMk cId="4178876000" sldId="258"/>
            <ac:spMk id="806" creationId="{DD51863B-F52B-6C76-B230-238DCEC9B245}"/>
          </ac:spMkLst>
        </pc:spChg>
        <pc:spChg chg="mod">
          <ac:chgData name="Amal R Babu" userId="3a292d0a-112b-4bc3-bf38-7771656893d2" providerId="ADAL" clId="{B3743D89-D907-4916-AD93-2111ECC8BB20}" dt="2022-06-09T10:25:02.339" v="697" actId="165"/>
          <ac:spMkLst>
            <pc:docMk/>
            <pc:sldMk cId="4178876000" sldId="258"/>
            <ac:spMk id="808" creationId="{AC409105-5B8F-3521-F070-F6A3F9E8F4DF}"/>
          </ac:spMkLst>
        </pc:spChg>
        <pc:spChg chg="mod">
          <ac:chgData name="Amal R Babu" userId="3a292d0a-112b-4bc3-bf38-7771656893d2" providerId="ADAL" clId="{B3743D89-D907-4916-AD93-2111ECC8BB20}" dt="2022-06-09T10:25:02.339" v="697" actId="165"/>
          <ac:spMkLst>
            <pc:docMk/>
            <pc:sldMk cId="4178876000" sldId="258"/>
            <ac:spMk id="809" creationId="{725CB671-AEEC-09C2-95EA-545E406A304E}"/>
          </ac:spMkLst>
        </pc:spChg>
        <pc:spChg chg="mod">
          <ac:chgData name="Amal R Babu" userId="3a292d0a-112b-4bc3-bf38-7771656893d2" providerId="ADAL" clId="{B3743D89-D907-4916-AD93-2111ECC8BB20}" dt="2022-06-09T10:25:02.339" v="697" actId="165"/>
          <ac:spMkLst>
            <pc:docMk/>
            <pc:sldMk cId="4178876000" sldId="258"/>
            <ac:spMk id="810" creationId="{2B00FAAD-27D7-3C36-2D8E-FCE24ED6E4F8}"/>
          </ac:spMkLst>
        </pc:spChg>
        <pc:spChg chg="mod">
          <ac:chgData name="Amal R Babu" userId="3a292d0a-112b-4bc3-bf38-7771656893d2" providerId="ADAL" clId="{B3743D89-D907-4916-AD93-2111ECC8BB20}" dt="2022-06-09T10:25:02.339" v="697" actId="165"/>
          <ac:spMkLst>
            <pc:docMk/>
            <pc:sldMk cId="4178876000" sldId="258"/>
            <ac:spMk id="814" creationId="{295D9A87-8880-808B-7729-81B18246180E}"/>
          </ac:spMkLst>
        </pc:spChg>
        <pc:spChg chg="mod">
          <ac:chgData name="Amal R Babu" userId="3a292d0a-112b-4bc3-bf38-7771656893d2" providerId="ADAL" clId="{B3743D89-D907-4916-AD93-2111ECC8BB20}" dt="2022-06-09T10:25:02.339" v="697" actId="165"/>
          <ac:spMkLst>
            <pc:docMk/>
            <pc:sldMk cId="4178876000" sldId="258"/>
            <ac:spMk id="815" creationId="{48B3FF16-60BB-77E1-E234-E305ECDD32B7}"/>
          </ac:spMkLst>
        </pc:spChg>
        <pc:spChg chg="mod">
          <ac:chgData name="Amal R Babu" userId="3a292d0a-112b-4bc3-bf38-7771656893d2" providerId="ADAL" clId="{B3743D89-D907-4916-AD93-2111ECC8BB20}" dt="2022-06-09T10:25:02.339" v="697" actId="165"/>
          <ac:spMkLst>
            <pc:docMk/>
            <pc:sldMk cId="4178876000" sldId="258"/>
            <ac:spMk id="817" creationId="{1FF28D75-95D0-BAC2-F23B-3C99B3429961}"/>
          </ac:spMkLst>
        </pc:spChg>
        <pc:spChg chg="mod">
          <ac:chgData name="Amal R Babu" userId="3a292d0a-112b-4bc3-bf38-7771656893d2" providerId="ADAL" clId="{B3743D89-D907-4916-AD93-2111ECC8BB20}" dt="2022-06-09T10:25:02.339" v="697" actId="165"/>
          <ac:spMkLst>
            <pc:docMk/>
            <pc:sldMk cId="4178876000" sldId="258"/>
            <ac:spMk id="818" creationId="{AE24DBFF-76A5-A697-DDE3-431E84C98400}"/>
          </ac:spMkLst>
        </pc:spChg>
        <pc:spChg chg="mod">
          <ac:chgData name="Amal R Babu" userId="3a292d0a-112b-4bc3-bf38-7771656893d2" providerId="ADAL" clId="{B3743D89-D907-4916-AD93-2111ECC8BB20}" dt="2022-06-09T10:25:02.339" v="697" actId="165"/>
          <ac:spMkLst>
            <pc:docMk/>
            <pc:sldMk cId="4178876000" sldId="258"/>
            <ac:spMk id="821" creationId="{F85D70E0-2FE0-C230-2472-152247335C7B}"/>
          </ac:spMkLst>
        </pc:spChg>
        <pc:spChg chg="mod">
          <ac:chgData name="Amal R Babu" userId="3a292d0a-112b-4bc3-bf38-7771656893d2" providerId="ADAL" clId="{B3743D89-D907-4916-AD93-2111ECC8BB20}" dt="2022-06-09T10:25:02.339" v="697" actId="165"/>
          <ac:spMkLst>
            <pc:docMk/>
            <pc:sldMk cId="4178876000" sldId="258"/>
            <ac:spMk id="822" creationId="{C87449B4-E9B8-ECBF-07F5-70F68E1DB974}"/>
          </ac:spMkLst>
        </pc:spChg>
        <pc:spChg chg="mod">
          <ac:chgData name="Amal R Babu" userId="3a292d0a-112b-4bc3-bf38-7771656893d2" providerId="ADAL" clId="{B3743D89-D907-4916-AD93-2111ECC8BB20}" dt="2022-06-09T10:25:02.339" v="697" actId="165"/>
          <ac:spMkLst>
            <pc:docMk/>
            <pc:sldMk cId="4178876000" sldId="258"/>
            <ac:spMk id="824" creationId="{0B0D40B9-84BB-53D6-8884-FD2CCF2FD148}"/>
          </ac:spMkLst>
        </pc:spChg>
        <pc:spChg chg="mod">
          <ac:chgData name="Amal R Babu" userId="3a292d0a-112b-4bc3-bf38-7771656893d2" providerId="ADAL" clId="{B3743D89-D907-4916-AD93-2111ECC8BB20}" dt="2022-06-09T10:25:02.339" v="697" actId="165"/>
          <ac:spMkLst>
            <pc:docMk/>
            <pc:sldMk cId="4178876000" sldId="258"/>
            <ac:spMk id="825" creationId="{2328AB71-F570-63CA-467E-E343A3AABD43}"/>
          </ac:spMkLst>
        </pc:spChg>
        <pc:spChg chg="mod">
          <ac:chgData name="Amal R Babu" userId="3a292d0a-112b-4bc3-bf38-7771656893d2" providerId="ADAL" clId="{B3743D89-D907-4916-AD93-2111ECC8BB20}" dt="2022-06-09T10:25:02.339" v="697" actId="165"/>
          <ac:spMkLst>
            <pc:docMk/>
            <pc:sldMk cId="4178876000" sldId="258"/>
            <ac:spMk id="829" creationId="{B62FED8D-723E-EDEB-18F1-175818663587}"/>
          </ac:spMkLst>
        </pc:spChg>
        <pc:spChg chg="mod">
          <ac:chgData name="Amal R Babu" userId="3a292d0a-112b-4bc3-bf38-7771656893d2" providerId="ADAL" clId="{B3743D89-D907-4916-AD93-2111ECC8BB20}" dt="2022-06-09T10:25:02.339" v="697" actId="165"/>
          <ac:spMkLst>
            <pc:docMk/>
            <pc:sldMk cId="4178876000" sldId="258"/>
            <ac:spMk id="830" creationId="{8278E8D7-5021-A945-5AA2-3E2308C04185}"/>
          </ac:spMkLst>
        </pc:spChg>
        <pc:spChg chg="mod">
          <ac:chgData name="Amal R Babu" userId="3a292d0a-112b-4bc3-bf38-7771656893d2" providerId="ADAL" clId="{B3743D89-D907-4916-AD93-2111ECC8BB20}" dt="2022-06-09T10:25:02.339" v="697" actId="165"/>
          <ac:spMkLst>
            <pc:docMk/>
            <pc:sldMk cId="4178876000" sldId="258"/>
            <ac:spMk id="832" creationId="{E2706FFB-0794-6807-5EBB-07E3A24B0BD9}"/>
          </ac:spMkLst>
        </pc:spChg>
        <pc:spChg chg="mod">
          <ac:chgData name="Amal R Babu" userId="3a292d0a-112b-4bc3-bf38-7771656893d2" providerId="ADAL" clId="{B3743D89-D907-4916-AD93-2111ECC8BB20}" dt="2022-06-09T10:25:02.339" v="697" actId="165"/>
          <ac:spMkLst>
            <pc:docMk/>
            <pc:sldMk cId="4178876000" sldId="258"/>
            <ac:spMk id="833" creationId="{4A71FE77-78E7-DFB1-073C-486CB562109B}"/>
          </ac:spMkLst>
        </pc:spChg>
        <pc:spChg chg="mod">
          <ac:chgData name="Amal R Babu" userId="3a292d0a-112b-4bc3-bf38-7771656893d2" providerId="ADAL" clId="{B3743D89-D907-4916-AD93-2111ECC8BB20}" dt="2022-06-09T10:25:02.339" v="697" actId="165"/>
          <ac:spMkLst>
            <pc:docMk/>
            <pc:sldMk cId="4178876000" sldId="258"/>
            <ac:spMk id="836" creationId="{B895813E-C7F7-46DE-298B-B11F584E51C3}"/>
          </ac:spMkLst>
        </pc:spChg>
        <pc:spChg chg="mod">
          <ac:chgData name="Amal R Babu" userId="3a292d0a-112b-4bc3-bf38-7771656893d2" providerId="ADAL" clId="{B3743D89-D907-4916-AD93-2111ECC8BB20}" dt="2022-06-09T10:25:02.339" v="697" actId="165"/>
          <ac:spMkLst>
            <pc:docMk/>
            <pc:sldMk cId="4178876000" sldId="258"/>
            <ac:spMk id="837" creationId="{9F5190BA-B7DC-07FF-C2FC-12F8826C24AE}"/>
          </ac:spMkLst>
        </pc:spChg>
        <pc:spChg chg="mod">
          <ac:chgData name="Amal R Babu" userId="3a292d0a-112b-4bc3-bf38-7771656893d2" providerId="ADAL" clId="{B3743D89-D907-4916-AD93-2111ECC8BB20}" dt="2022-06-09T10:25:02.339" v="697" actId="165"/>
          <ac:spMkLst>
            <pc:docMk/>
            <pc:sldMk cId="4178876000" sldId="258"/>
            <ac:spMk id="839" creationId="{836DF6AC-3C4F-2B90-C77B-D2C74B0B870E}"/>
          </ac:spMkLst>
        </pc:spChg>
        <pc:spChg chg="mod">
          <ac:chgData name="Amal R Babu" userId="3a292d0a-112b-4bc3-bf38-7771656893d2" providerId="ADAL" clId="{B3743D89-D907-4916-AD93-2111ECC8BB20}" dt="2022-06-09T10:25:02.339" v="697" actId="165"/>
          <ac:spMkLst>
            <pc:docMk/>
            <pc:sldMk cId="4178876000" sldId="258"/>
            <ac:spMk id="840" creationId="{3E41DF27-C64A-2F41-CD83-FFEF5F768A11}"/>
          </ac:spMkLst>
        </pc:spChg>
        <pc:spChg chg="mod">
          <ac:chgData name="Amal R Babu" userId="3a292d0a-112b-4bc3-bf38-7771656893d2" providerId="ADAL" clId="{B3743D89-D907-4916-AD93-2111ECC8BB20}" dt="2022-06-09T10:25:02.339" v="697" actId="165"/>
          <ac:spMkLst>
            <pc:docMk/>
            <pc:sldMk cId="4178876000" sldId="258"/>
            <ac:spMk id="843" creationId="{A7BFCBE2-55CF-4D90-CA00-69256ACB1601}"/>
          </ac:spMkLst>
        </pc:spChg>
        <pc:spChg chg="mod">
          <ac:chgData name="Amal R Babu" userId="3a292d0a-112b-4bc3-bf38-7771656893d2" providerId="ADAL" clId="{B3743D89-D907-4916-AD93-2111ECC8BB20}" dt="2022-06-09T10:25:02.339" v="697" actId="165"/>
          <ac:spMkLst>
            <pc:docMk/>
            <pc:sldMk cId="4178876000" sldId="258"/>
            <ac:spMk id="844" creationId="{535F4E28-7A20-1FAD-C73E-23424982E961}"/>
          </ac:spMkLst>
        </pc:spChg>
        <pc:spChg chg="mod topLvl">
          <ac:chgData name="Amal R Babu" userId="3a292d0a-112b-4bc3-bf38-7771656893d2" providerId="ADAL" clId="{B3743D89-D907-4916-AD93-2111ECC8BB20}" dt="2022-06-09T10:25:02.339" v="697" actId="165"/>
          <ac:spMkLst>
            <pc:docMk/>
            <pc:sldMk cId="4178876000" sldId="258"/>
            <ac:spMk id="845" creationId="{F81381EA-C6B5-8F85-4B42-DCE43FD23DC0}"/>
          </ac:spMkLst>
        </pc:spChg>
        <pc:spChg chg="mod topLvl">
          <ac:chgData name="Amal R Babu" userId="3a292d0a-112b-4bc3-bf38-7771656893d2" providerId="ADAL" clId="{B3743D89-D907-4916-AD93-2111ECC8BB20}" dt="2022-06-09T10:25:02.339" v="697" actId="165"/>
          <ac:spMkLst>
            <pc:docMk/>
            <pc:sldMk cId="4178876000" sldId="258"/>
            <ac:spMk id="846" creationId="{D884CEF0-04F1-E1E1-2C7F-20863E9C7340}"/>
          </ac:spMkLst>
        </pc:spChg>
        <pc:spChg chg="mod">
          <ac:chgData name="Amal R Babu" userId="3a292d0a-112b-4bc3-bf38-7771656893d2" providerId="ADAL" clId="{B3743D89-D907-4916-AD93-2111ECC8BB20}" dt="2022-06-09T10:25:02.339" v="697" actId="165"/>
          <ac:spMkLst>
            <pc:docMk/>
            <pc:sldMk cId="4178876000" sldId="258"/>
            <ac:spMk id="848" creationId="{AFBF2843-04B8-195C-8698-03B124DBD2F4}"/>
          </ac:spMkLst>
        </pc:spChg>
        <pc:spChg chg="mod">
          <ac:chgData name="Amal R Babu" userId="3a292d0a-112b-4bc3-bf38-7771656893d2" providerId="ADAL" clId="{B3743D89-D907-4916-AD93-2111ECC8BB20}" dt="2022-06-09T10:25:02.339" v="697" actId="165"/>
          <ac:spMkLst>
            <pc:docMk/>
            <pc:sldMk cId="4178876000" sldId="258"/>
            <ac:spMk id="849" creationId="{C0CF3A45-8529-B0C3-A95A-DD09CA705CEA}"/>
          </ac:spMkLst>
        </pc:spChg>
        <pc:spChg chg="mod">
          <ac:chgData name="Amal R Babu" userId="3a292d0a-112b-4bc3-bf38-7771656893d2" providerId="ADAL" clId="{B3743D89-D907-4916-AD93-2111ECC8BB20}" dt="2022-06-09T10:25:02.339" v="697" actId="165"/>
          <ac:spMkLst>
            <pc:docMk/>
            <pc:sldMk cId="4178876000" sldId="258"/>
            <ac:spMk id="850" creationId="{1FD3BCC7-70D7-8DA3-D82B-D5C7FC867CEE}"/>
          </ac:spMkLst>
        </pc:spChg>
        <pc:spChg chg="mod">
          <ac:chgData name="Amal R Babu" userId="3a292d0a-112b-4bc3-bf38-7771656893d2" providerId="ADAL" clId="{B3743D89-D907-4916-AD93-2111ECC8BB20}" dt="2022-06-09T10:25:02.339" v="697" actId="165"/>
          <ac:spMkLst>
            <pc:docMk/>
            <pc:sldMk cId="4178876000" sldId="258"/>
            <ac:spMk id="851" creationId="{C4015B9C-E9FC-D730-FE72-2AF8E4C0F22F}"/>
          </ac:spMkLst>
        </pc:spChg>
        <pc:spChg chg="mod">
          <ac:chgData name="Amal R Babu" userId="3a292d0a-112b-4bc3-bf38-7771656893d2" providerId="ADAL" clId="{B3743D89-D907-4916-AD93-2111ECC8BB20}" dt="2022-06-09T10:25:02.339" v="697" actId="165"/>
          <ac:spMkLst>
            <pc:docMk/>
            <pc:sldMk cId="4178876000" sldId="258"/>
            <ac:spMk id="852" creationId="{81D0278B-AF9A-BB1C-950D-9F7CB82D94E5}"/>
          </ac:spMkLst>
        </pc:spChg>
        <pc:spChg chg="mod">
          <ac:chgData name="Amal R Babu" userId="3a292d0a-112b-4bc3-bf38-7771656893d2" providerId="ADAL" clId="{B3743D89-D907-4916-AD93-2111ECC8BB20}" dt="2022-06-09T10:25:02.339" v="697" actId="165"/>
          <ac:spMkLst>
            <pc:docMk/>
            <pc:sldMk cId="4178876000" sldId="258"/>
            <ac:spMk id="853" creationId="{4017D972-C949-1857-44DF-C9507B3202E2}"/>
          </ac:spMkLst>
        </pc:spChg>
        <pc:spChg chg="mod">
          <ac:chgData name="Amal R Babu" userId="3a292d0a-112b-4bc3-bf38-7771656893d2" providerId="ADAL" clId="{B3743D89-D907-4916-AD93-2111ECC8BB20}" dt="2022-06-09T10:25:02.339" v="697" actId="165"/>
          <ac:spMkLst>
            <pc:docMk/>
            <pc:sldMk cId="4178876000" sldId="258"/>
            <ac:spMk id="854" creationId="{39E1F642-B802-D2B6-9348-B7B5A993C862}"/>
          </ac:spMkLst>
        </pc:spChg>
        <pc:spChg chg="mod">
          <ac:chgData name="Amal R Babu" userId="3a292d0a-112b-4bc3-bf38-7771656893d2" providerId="ADAL" clId="{B3743D89-D907-4916-AD93-2111ECC8BB20}" dt="2022-06-09T10:25:02.339" v="697" actId="165"/>
          <ac:spMkLst>
            <pc:docMk/>
            <pc:sldMk cId="4178876000" sldId="258"/>
            <ac:spMk id="855" creationId="{A754F339-E2BE-3D08-EB2C-9F74A70E8037}"/>
          </ac:spMkLst>
        </pc:spChg>
        <pc:spChg chg="mod">
          <ac:chgData name="Amal R Babu" userId="3a292d0a-112b-4bc3-bf38-7771656893d2" providerId="ADAL" clId="{B3743D89-D907-4916-AD93-2111ECC8BB20}" dt="2022-06-09T10:25:02.339" v="697" actId="165"/>
          <ac:spMkLst>
            <pc:docMk/>
            <pc:sldMk cId="4178876000" sldId="258"/>
            <ac:spMk id="856" creationId="{E65A90D3-94F1-C508-9718-D2ACC56E2EF4}"/>
          </ac:spMkLst>
        </pc:spChg>
        <pc:spChg chg="mod">
          <ac:chgData name="Amal R Babu" userId="3a292d0a-112b-4bc3-bf38-7771656893d2" providerId="ADAL" clId="{B3743D89-D907-4916-AD93-2111ECC8BB20}" dt="2022-06-09T10:25:02.339" v="697" actId="165"/>
          <ac:spMkLst>
            <pc:docMk/>
            <pc:sldMk cId="4178876000" sldId="258"/>
            <ac:spMk id="857" creationId="{8BD8583C-692A-3A19-6A0B-6FB17682D37B}"/>
          </ac:spMkLst>
        </pc:spChg>
        <pc:spChg chg="mod">
          <ac:chgData name="Amal R Babu" userId="3a292d0a-112b-4bc3-bf38-7771656893d2" providerId="ADAL" clId="{B3743D89-D907-4916-AD93-2111ECC8BB20}" dt="2022-06-09T10:25:02.339" v="697" actId="165"/>
          <ac:spMkLst>
            <pc:docMk/>
            <pc:sldMk cId="4178876000" sldId="258"/>
            <ac:spMk id="858" creationId="{C7B3551D-850E-AF95-822F-E78AEE6144FC}"/>
          </ac:spMkLst>
        </pc:spChg>
        <pc:spChg chg="mod">
          <ac:chgData name="Amal R Babu" userId="3a292d0a-112b-4bc3-bf38-7771656893d2" providerId="ADAL" clId="{B3743D89-D907-4916-AD93-2111ECC8BB20}" dt="2022-06-09T10:25:02.339" v="697" actId="165"/>
          <ac:spMkLst>
            <pc:docMk/>
            <pc:sldMk cId="4178876000" sldId="258"/>
            <ac:spMk id="859" creationId="{229CDEAA-74E3-ECC8-BBB3-F2383F6EB718}"/>
          </ac:spMkLst>
        </pc:spChg>
        <pc:spChg chg="mod">
          <ac:chgData name="Amal R Babu" userId="3a292d0a-112b-4bc3-bf38-7771656893d2" providerId="ADAL" clId="{B3743D89-D907-4916-AD93-2111ECC8BB20}" dt="2022-06-09T10:25:02.339" v="697" actId="165"/>
          <ac:spMkLst>
            <pc:docMk/>
            <pc:sldMk cId="4178876000" sldId="258"/>
            <ac:spMk id="860" creationId="{CBBBDDBD-2B1C-023B-240F-5B11306027D7}"/>
          </ac:spMkLst>
        </pc:spChg>
        <pc:spChg chg="mod">
          <ac:chgData name="Amal R Babu" userId="3a292d0a-112b-4bc3-bf38-7771656893d2" providerId="ADAL" clId="{B3743D89-D907-4916-AD93-2111ECC8BB20}" dt="2022-06-09T10:25:02.339" v="697" actId="165"/>
          <ac:spMkLst>
            <pc:docMk/>
            <pc:sldMk cId="4178876000" sldId="258"/>
            <ac:spMk id="861" creationId="{885C2331-149B-BEE1-42ED-92C968922C0A}"/>
          </ac:spMkLst>
        </pc:spChg>
        <pc:spChg chg="mod">
          <ac:chgData name="Amal R Babu" userId="3a292d0a-112b-4bc3-bf38-7771656893d2" providerId="ADAL" clId="{B3743D89-D907-4916-AD93-2111ECC8BB20}" dt="2022-06-09T10:25:02.339" v="697" actId="165"/>
          <ac:spMkLst>
            <pc:docMk/>
            <pc:sldMk cId="4178876000" sldId="258"/>
            <ac:spMk id="862" creationId="{DF2E44B1-C148-55E3-5CB2-8FA136A58607}"/>
          </ac:spMkLst>
        </pc:spChg>
        <pc:spChg chg="mod">
          <ac:chgData name="Amal R Babu" userId="3a292d0a-112b-4bc3-bf38-7771656893d2" providerId="ADAL" clId="{B3743D89-D907-4916-AD93-2111ECC8BB20}" dt="2022-06-09T10:25:02.339" v="697" actId="165"/>
          <ac:spMkLst>
            <pc:docMk/>
            <pc:sldMk cId="4178876000" sldId="258"/>
            <ac:spMk id="863" creationId="{5C6C852E-3209-5ABF-3AA2-9A9B94962025}"/>
          </ac:spMkLst>
        </pc:spChg>
        <pc:spChg chg="mod">
          <ac:chgData name="Amal R Babu" userId="3a292d0a-112b-4bc3-bf38-7771656893d2" providerId="ADAL" clId="{B3743D89-D907-4916-AD93-2111ECC8BB20}" dt="2022-06-09T10:25:02.339" v="697" actId="165"/>
          <ac:spMkLst>
            <pc:docMk/>
            <pc:sldMk cId="4178876000" sldId="258"/>
            <ac:spMk id="864" creationId="{BA1F64DA-9901-D5EA-B0F6-82F3EC315971}"/>
          </ac:spMkLst>
        </pc:spChg>
        <pc:spChg chg="mod">
          <ac:chgData name="Amal R Babu" userId="3a292d0a-112b-4bc3-bf38-7771656893d2" providerId="ADAL" clId="{B3743D89-D907-4916-AD93-2111ECC8BB20}" dt="2022-06-09T10:25:02.339" v="697" actId="165"/>
          <ac:spMkLst>
            <pc:docMk/>
            <pc:sldMk cId="4178876000" sldId="258"/>
            <ac:spMk id="865" creationId="{AF4A5A9E-C815-A998-694B-A69B942DBB3A}"/>
          </ac:spMkLst>
        </pc:spChg>
        <pc:spChg chg="mod">
          <ac:chgData name="Amal R Babu" userId="3a292d0a-112b-4bc3-bf38-7771656893d2" providerId="ADAL" clId="{B3743D89-D907-4916-AD93-2111ECC8BB20}" dt="2022-06-09T10:25:02.339" v="697" actId="165"/>
          <ac:spMkLst>
            <pc:docMk/>
            <pc:sldMk cId="4178876000" sldId="258"/>
            <ac:spMk id="866" creationId="{FC01333E-D252-554B-71EA-74046C6A6944}"/>
          </ac:spMkLst>
        </pc:spChg>
        <pc:spChg chg="mod">
          <ac:chgData name="Amal R Babu" userId="3a292d0a-112b-4bc3-bf38-7771656893d2" providerId="ADAL" clId="{B3743D89-D907-4916-AD93-2111ECC8BB20}" dt="2022-06-09T10:25:02.339" v="697" actId="165"/>
          <ac:spMkLst>
            <pc:docMk/>
            <pc:sldMk cId="4178876000" sldId="258"/>
            <ac:spMk id="867" creationId="{230E33B8-B905-6537-FA5B-4B1CC7611DD6}"/>
          </ac:spMkLst>
        </pc:spChg>
        <pc:spChg chg="mod topLvl">
          <ac:chgData name="Amal R Babu" userId="3a292d0a-112b-4bc3-bf38-7771656893d2" providerId="ADAL" clId="{B3743D89-D907-4916-AD93-2111ECC8BB20}" dt="2022-06-09T10:25:02.339" v="697" actId="165"/>
          <ac:spMkLst>
            <pc:docMk/>
            <pc:sldMk cId="4178876000" sldId="258"/>
            <ac:spMk id="868" creationId="{2F6E5C86-91B0-015B-6DC6-00ED07EDE249}"/>
          </ac:spMkLst>
        </pc:spChg>
        <pc:spChg chg="mod topLvl">
          <ac:chgData name="Amal R Babu" userId="3a292d0a-112b-4bc3-bf38-7771656893d2" providerId="ADAL" clId="{B3743D89-D907-4916-AD93-2111ECC8BB20}" dt="2022-06-09T10:25:02.339" v="697" actId="165"/>
          <ac:spMkLst>
            <pc:docMk/>
            <pc:sldMk cId="4178876000" sldId="258"/>
            <ac:spMk id="870" creationId="{A8233D60-4E80-DC9C-A9DA-8D9FF24DA603}"/>
          </ac:spMkLst>
        </pc:spChg>
        <pc:spChg chg="mod">
          <ac:chgData name="Amal R Babu" userId="3a292d0a-112b-4bc3-bf38-7771656893d2" providerId="ADAL" clId="{B3743D89-D907-4916-AD93-2111ECC8BB20}" dt="2022-06-09T10:25:02.339" v="697" actId="165"/>
          <ac:spMkLst>
            <pc:docMk/>
            <pc:sldMk cId="4178876000" sldId="258"/>
            <ac:spMk id="874" creationId="{BACC2A01-C4D9-9151-9DB1-9421C82FD98C}"/>
          </ac:spMkLst>
        </pc:spChg>
        <pc:spChg chg="mod">
          <ac:chgData name="Amal R Babu" userId="3a292d0a-112b-4bc3-bf38-7771656893d2" providerId="ADAL" clId="{B3743D89-D907-4916-AD93-2111ECC8BB20}" dt="2022-06-09T10:25:02.339" v="697" actId="165"/>
          <ac:spMkLst>
            <pc:docMk/>
            <pc:sldMk cId="4178876000" sldId="258"/>
            <ac:spMk id="875" creationId="{382BB076-1B0E-23A7-856B-4717C5988935}"/>
          </ac:spMkLst>
        </pc:spChg>
        <pc:spChg chg="mod">
          <ac:chgData name="Amal R Babu" userId="3a292d0a-112b-4bc3-bf38-7771656893d2" providerId="ADAL" clId="{B3743D89-D907-4916-AD93-2111ECC8BB20}" dt="2022-06-09T10:25:02.339" v="697" actId="165"/>
          <ac:spMkLst>
            <pc:docMk/>
            <pc:sldMk cId="4178876000" sldId="258"/>
            <ac:spMk id="876" creationId="{A01E25DB-6DD1-AB90-79EF-3787E93EEC8D}"/>
          </ac:spMkLst>
        </pc:spChg>
        <pc:spChg chg="mod">
          <ac:chgData name="Amal R Babu" userId="3a292d0a-112b-4bc3-bf38-7771656893d2" providerId="ADAL" clId="{B3743D89-D907-4916-AD93-2111ECC8BB20}" dt="2022-06-09T10:25:02.339" v="697" actId="165"/>
          <ac:spMkLst>
            <pc:docMk/>
            <pc:sldMk cId="4178876000" sldId="258"/>
            <ac:spMk id="877" creationId="{220F3B3D-44AC-AF27-5173-37F42CA95A0E}"/>
          </ac:spMkLst>
        </pc:spChg>
        <pc:spChg chg="mod">
          <ac:chgData name="Amal R Babu" userId="3a292d0a-112b-4bc3-bf38-7771656893d2" providerId="ADAL" clId="{B3743D89-D907-4916-AD93-2111ECC8BB20}" dt="2022-06-09T10:25:02.339" v="697" actId="165"/>
          <ac:spMkLst>
            <pc:docMk/>
            <pc:sldMk cId="4178876000" sldId="258"/>
            <ac:spMk id="878" creationId="{6E2F17AD-6185-F6B9-835E-73367BC6E64B}"/>
          </ac:spMkLst>
        </pc:spChg>
        <pc:spChg chg="mod">
          <ac:chgData name="Amal R Babu" userId="3a292d0a-112b-4bc3-bf38-7771656893d2" providerId="ADAL" clId="{B3743D89-D907-4916-AD93-2111ECC8BB20}" dt="2022-06-09T10:25:02.339" v="697" actId="165"/>
          <ac:spMkLst>
            <pc:docMk/>
            <pc:sldMk cId="4178876000" sldId="258"/>
            <ac:spMk id="879" creationId="{1B96CBB6-FC0D-DE6E-8B17-BE964F34DA29}"/>
          </ac:spMkLst>
        </pc:spChg>
        <pc:spChg chg="mod">
          <ac:chgData name="Amal R Babu" userId="3a292d0a-112b-4bc3-bf38-7771656893d2" providerId="ADAL" clId="{B3743D89-D907-4916-AD93-2111ECC8BB20}" dt="2022-06-09T10:25:02.339" v="697" actId="165"/>
          <ac:spMkLst>
            <pc:docMk/>
            <pc:sldMk cId="4178876000" sldId="258"/>
            <ac:spMk id="880" creationId="{F2495454-4717-8959-85D7-FF9873607053}"/>
          </ac:spMkLst>
        </pc:spChg>
        <pc:spChg chg="mod">
          <ac:chgData name="Amal R Babu" userId="3a292d0a-112b-4bc3-bf38-7771656893d2" providerId="ADAL" clId="{B3743D89-D907-4916-AD93-2111ECC8BB20}" dt="2022-06-09T10:25:02.339" v="697" actId="165"/>
          <ac:spMkLst>
            <pc:docMk/>
            <pc:sldMk cId="4178876000" sldId="258"/>
            <ac:spMk id="881" creationId="{0E3E6D0D-96F9-ED76-8A86-D8AB871CAC84}"/>
          </ac:spMkLst>
        </pc:spChg>
        <pc:spChg chg="mod">
          <ac:chgData name="Amal R Babu" userId="3a292d0a-112b-4bc3-bf38-7771656893d2" providerId="ADAL" clId="{B3743D89-D907-4916-AD93-2111ECC8BB20}" dt="2022-06-09T10:25:02.339" v="697" actId="165"/>
          <ac:spMkLst>
            <pc:docMk/>
            <pc:sldMk cId="4178876000" sldId="258"/>
            <ac:spMk id="882" creationId="{E2AA413C-1DDA-66E0-CB71-EF59A2ED3E5E}"/>
          </ac:spMkLst>
        </pc:spChg>
        <pc:spChg chg="mod">
          <ac:chgData name="Amal R Babu" userId="3a292d0a-112b-4bc3-bf38-7771656893d2" providerId="ADAL" clId="{B3743D89-D907-4916-AD93-2111ECC8BB20}" dt="2022-06-09T10:25:02.339" v="697" actId="165"/>
          <ac:spMkLst>
            <pc:docMk/>
            <pc:sldMk cId="4178876000" sldId="258"/>
            <ac:spMk id="883" creationId="{12BC5744-82DF-3C64-0282-150D161E0DA9}"/>
          </ac:spMkLst>
        </pc:spChg>
        <pc:spChg chg="mod">
          <ac:chgData name="Amal R Babu" userId="3a292d0a-112b-4bc3-bf38-7771656893d2" providerId="ADAL" clId="{B3743D89-D907-4916-AD93-2111ECC8BB20}" dt="2022-06-09T10:25:02.339" v="697" actId="165"/>
          <ac:spMkLst>
            <pc:docMk/>
            <pc:sldMk cId="4178876000" sldId="258"/>
            <ac:spMk id="884" creationId="{DEFA8A11-9DD5-411A-0148-BB704C48680B}"/>
          </ac:spMkLst>
        </pc:spChg>
        <pc:spChg chg="mod">
          <ac:chgData name="Amal R Babu" userId="3a292d0a-112b-4bc3-bf38-7771656893d2" providerId="ADAL" clId="{B3743D89-D907-4916-AD93-2111ECC8BB20}" dt="2022-06-09T10:25:02.339" v="697" actId="165"/>
          <ac:spMkLst>
            <pc:docMk/>
            <pc:sldMk cId="4178876000" sldId="258"/>
            <ac:spMk id="885" creationId="{446636DD-9D75-1001-A73C-6C2D7BA567A1}"/>
          </ac:spMkLst>
        </pc:spChg>
        <pc:spChg chg="mod">
          <ac:chgData name="Amal R Babu" userId="3a292d0a-112b-4bc3-bf38-7771656893d2" providerId="ADAL" clId="{B3743D89-D907-4916-AD93-2111ECC8BB20}" dt="2022-06-09T10:25:02.339" v="697" actId="165"/>
          <ac:spMkLst>
            <pc:docMk/>
            <pc:sldMk cId="4178876000" sldId="258"/>
            <ac:spMk id="886" creationId="{64A0FC02-B16F-48BE-2A2A-6FBFFFD77D67}"/>
          </ac:spMkLst>
        </pc:spChg>
        <pc:spChg chg="mod">
          <ac:chgData name="Amal R Babu" userId="3a292d0a-112b-4bc3-bf38-7771656893d2" providerId="ADAL" clId="{B3743D89-D907-4916-AD93-2111ECC8BB20}" dt="2022-06-09T10:25:02.339" v="697" actId="165"/>
          <ac:spMkLst>
            <pc:docMk/>
            <pc:sldMk cId="4178876000" sldId="258"/>
            <ac:spMk id="887" creationId="{960C9DE8-C21D-FAE6-5EFB-A41016230864}"/>
          </ac:spMkLst>
        </pc:spChg>
        <pc:spChg chg="mod">
          <ac:chgData name="Amal R Babu" userId="3a292d0a-112b-4bc3-bf38-7771656893d2" providerId="ADAL" clId="{B3743D89-D907-4916-AD93-2111ECC8BB20}" dt="2022-06-09T10:25:02.339" v="697" actId="165"/>
          <ac:spMkLst>
            <pc:docMk/>
            <pc:sldMk cId="4178876000" sldId="258"/>
            <ac:spMk id="888" creationId="{47ECF107-05A9-D1CF-AD86-4F0A19D95647}"/>
          </ac:spMkLst>
        </pc:spChg>
        <pc:spChg chg="mod">
          <ac:chgData name="Amal R Babu" userId="3a292d0a-112b-4bc3-bf38-7771656893d2" providerId="ADAL" clId="{B3743D89-D907-4916-AD93-2111ECC8BB20}" dt="2022-06-09T10:25:02.339" v="697" actId="165"/>
          <ac:spMkLst>
            <pc:docMk/>
            <pc:sldMk cId="4178876000" sldId="258"/>
            <ac:spMk id="889" creationId="{654D4EA8-28FB-FF91-38B8-DE23E3FE35C0}"/>
          </ac:spMkLst>
        </pc:spChg>
        <pc:spChg chg="mod">
          <ac:chgData name="Amal R Babu" userId="3a292d0a-112b-4bc3-bf38-7771656893d2" providerId="ADAL" clId="{B3743D89-D907-4916-AD93-2111ECC8BB20}" dt="2022-06-09T10:25:02.339" v="697" actId="165"/>
          <ac:spMkLst>
            <pc:docMk/>
            <pc:sldMk cId="4178876000" sldId="258"/>
            <ac:spMk id="890" creationId="{79C13FE7-A741-3318-12D3-39F06EF59089}"/>
          </ac:spMkLst>
        </pc:spChg>
        <pc:spChg chg="mod">
          <ac:chgData name="Amal R Babu" userId="3a292d0a-112b-4bc3-bf38-7771656893d2" providerId="ADAL" clId="{B3743D89-D907-4916-AD93-2111ECC8BB20}" dt="2022-06-09T10:25:02.339" v="697" actId="165"/>
          <ac:spMkLst>
            <pc:docMk/>
            <pc:sldMk cId="4178876000" sldId="258"/>
            <ac:spMk id="891" creationId="{248EE508-A823-7031-DA50-631BCC238622}"/>
          </ac:spMkLst>
        </pc:spChg>
        <pc:spChg chg="mod">
          <ac:chgData name="Amal R Babu" userId="3a292d0a-112b-4bc3-bf38-7771656893d2" providerId="ADAL" clId="{B3743D89-D907-4916-AD93-2111ECC8BB20}" dt="2022-06-09T10:25:02.339" v="697" actId="165"/>
          <ac:spMkLst>
            <pc:docMk/>
            <pc:sldMk cId="4178876000" sldId="258"/>
            <ac:spMk id="892" creationId="{22C3555E-3E0B-14C1-1CB4-9645D78E4EA9}"/>
          </ac:spMkLst>
        </pc:spChg>
        <pc:spChg chg="mod">
          <ac:chgData name="Amal R Babu" userId="3a292d0a-112b-4bc3-bf38-7771656893d2" providerId="ADAL" clId="{B3743D89-D907-4916-AD93-2111ECC8BB20}" dt="2022-06-09T10:25:02.339" v="697" actId="165"/>
          <ac:spMkLst>
            <pc:docMk/>
            <pc:sldMk cId="4178876000" sldId="258"/>
            <ac:spMk id="893" creationId="{F199DEAA-AE39-5557-13F0-FC6412C0EB47}"/>
          </ac:spMkLst>
        </pc:spChg>
        <pc:spChg chg="mod">
          <ac:chgData name="Amal R Babu" userId="3a292d0a-112b-4bc3-bf38-7771656893d2" providerId="ADAL" clId="{B3743D89-D907-4916-AD93-2111ECC8BB20}" dt="2022-06-09T10:25:02.339" v="697" actId="165"/>
          <ac:spMkLst>
            <pc:docMk/>
            <pc:sldMk cId="4178876000" sldId="258"/>
            <ac:spMk id="895" creationId="{745FD372-DC02-A177-AC54-70E63A8BF1B1}"/>
          </ac:spMkLst>
        </pc:spChg>
        <pc:spChg chg="mod">
          <ac:chgData name="Amal R Babu" userId="3a292d0a-112b-4bc3-bf38-7771656893d2" providerId="ADAL" clId="{B3743D89-D907-4916-AD93-2111ECC8BB20}" dt="2022-06-09T10:25:02.339" v="697" actId="165"/>
          <ac:spMkLst>
            <pc:docMk/>
            <pc:sldMk cId="4178876000" sldId="258"/>
            <ac:spMk id="896" creationId="{262FB12D-BEA5-A359-F869-FA319A6BCA54}"/>
          </ac:spMkLst>
        </pc:spChg>
        <pc:spChg chg="mod">
          <ac:chgData name="Amal R Babu" userId="3a292d0a-112b-4bc3-bf38-7771656893d2" providerId="ADAL" clId="{B3743D89-D907-4916-AD93-2111ECC8BB20}" dt="2022-06-09T10:25:02.339" v="697" actId="165"/>
          <ac:spMkLst>
            <pc:docMk/>
            <pc:sldMk cId="4178876000" sldId="258"/>
            <ac:spMk id="898" creationId="{DDB01180-041C-56EA-A109-D8220643B689}"/>
          </ac:spMkLst>
        </pc:spChg>
        <pc:spChg chg="mod">
          <ac:chgData name="Amal R Babu" userId="3a292d0a-112b-4bc3-bf38-7771656893d2" providerId="ADAL" clId="{B3743D89-D907-4916-AD93-2111ECC8BB20}" dt="2022-06-09T10:25:02.339" v="697" actId="165"/>
          <ac:spMkLst>
            <pc:docMk/>
            <pc:sldMk cId="4178876000" sldId="258"/>
            <ac:spMk id="899" creationId="{B34B56AD-39D2-FB85-62D2-5CD3875F1D69}"/>
          </ac:spMkLst>
        </pc:spChg>
        <pc:spChg chg="mod">
          <ac:chgData name="Amal R Babu" userId="3a292d0a-112b-4bc3-bf38-7771656893d2" providerId="ADAL" clId="{B3743D89-D907-4916-AD93-2111ECC8BB20}" dt="2022-06-09T10:25:02.339" v="697" actId="165"/>
          <ac:spMkLst>
            <pc:docMk/>
            <pc:sldMk cId="4178876000" sldId="258"/>
            <ac:spMk id="901" creationId="{8AFBC0F6-4B2D-F9BB-722D-A7E054C9A478}"/>
          </ac:spMkLst>
        </pc:spChg>
        <pc:spChg chg="mod">
          <ac:chgData name="Amal R Babu" userId="3a292d0a-112b-4bc3-bf38-7771656893d2" providerId="ADAL" clId="{B3743D89-D907-4916-AD93-2111ECC8BB20}" dt="2022-06-09T10:25:02.339" v="697" actId="165"/>
          <ac:spMkLst>
            <pc:docMk/>
            <pc:sldMk cId="4178876000" sldId="258"/>
            <ac:spMk id="902" creationId="{39FDE7E8-32F9-6D5E-3819-BA6BB024A4B7}"/>
          </ac:spMkLst>
        </pc:spChg>
        <pc:spChg chg="mod">
          <ac:chgData name="Amal R Babu" userId="3a292d0a-112b-4bc3-bf38-7771656893d2" providerId="ADAL" clId="{B3743D89-D907-4916-AD93-2111ECC8BB20}" dt="2022-06-09T10:25:02.339" v="697" actId="165"/>
          <ac:spMkLst>
            <pc:docMk/>
            <pc:sldMk cId="4178876000" sldId="258"/>
            <ac:spMk id="904" creationId="{4A6AA075-D561-68E9-9F3E-51DA8F62E4E7}"/>
          </ac:spMkLst>
        </pc:spChg>
        <pc:spChg chg="mod">
          <ac:chgData name="Amal R Babu" userId="3a292d0a-112b-4bc3-bf38-7771656893d2" providerId="ADAL" clId="{B3743D89-D907-4916-AD93-2111ECC8BB20}" dt="2022-06-09T10:25:02.339" v="697" actId="165"/>
          <ac:spMkLst>
            <pc:docMk/>
            <pc:sldMk cId="4178876000" sldId="258"/>
            <ac:spMk id="905" creationId="{C9490371-F460-0450-B456-495F1103AA01}"/>
          </ac:spMkLst>
        </pc:spChg>
        <pc:spChg chg="mod">
          <ac:chgData name="Amal R Babu" userId="3a292d0a-112b-4bc3-bf38-7771656893d2" providerId="ADAL" clId="{B3743D89-D907-4916-AD93-2111ECC8BB20}" dt="2022-06-09T10:25:02.339" v="697" actId="165"/>
          <ac:spMkLst>
            <pc:docMk/>
            <pc:sldMk cId="4178876000" sldId="258"/>
            <ac:spMk id="909" creationId="{D6A0D9B4-2EAB-48BA-4F1E-D2E304085A33}"/>
          </ac:spMkLst>
        </pc:spChg>
        <pc:spChg chg="mod">
          <ac:chgData name="Amal R Babu" userId="3a292d0a-112b-4bc3-bf38-7771656893d2" providerId="ADAL" clId="{B3743D89-D907-4916-AD93-2111ECC8BB20}" dt="2022-06-09T10:25:02.339" v="697" actId="165"/>
          <ac:spMkLst>
            <pc:docMk/>
            <pc:sldMk cId="4178876000" sldId="258"/>
            <ac:spMk id="911" creationId="{0DE62409-1AB4-0CCB-94C2-94F047FB3B35}"/>
          </ac:spMkLst>
        </pc:spChg>
        <pc:spChg chg="mod">
          <ac:chgData name="Amal R Babu" userId="3a292d0a-112b-4bc3-bf38-7771656893d2" providerId="ADAL" clId="{B3743D89-D907-4916-AD93-2111ECC8BB20}" dt="2022-06-09T10:25:02.339" v="697" actId="165"/>
          <ac:spMkLst>
            <pc:docMk/>
            <pc:sldMk cId="4178876000" sldId="258"/>
            <ac:spMk id="912" creationId="{70456027-827E-7C55-999F-515425424CB8}"/>
          </ac:spMkLst>
        </pc:spChg>
        <pc:spChg chg="mod">
          <ac:chgData name="Amal R Babu" userId="3a292d0a-112b-4bc3-bf38-7771656893d2" providerId="ADAL" clId="{B3743D89-D907-4916-AD93-2111ECC8BB20}" dt="2022-06-09T10:25:02.339" v="697" actId="165"/>
          <ac:spMkLst>
            <pc:docMk/>
            <pc:sldMk cId="4178876000" sldId="258"/>
            <ac:spMk id="913" creationId="{AE1106AC-F2B2-21F2-E425-DBC81AACB2B9}"/>
          </ac:spMkLst>
        </pc:spChg>
        <pc:spChg chg="mod">
          <ac:chgData name="Amal R Babu" userId="3a292d0a-112b-4bc3-bf38-7771656893d2" providerId="ADAL" clId="{B3743D89-D907-4916-AD93-2111ECC8BB20}" dt="2022-06-09T10:25:02.339" v="697" actId="165"/>
          <ac:spMkLst>
            <pc:docMk/>
            <pc:sldMk cId="4178876000" sldId="258"/>
            <ac:spMk id="915" creationId="{14448E10-7A76-3767-4CF3-F60B79515B67}"/>
          </ac:spMkLst>
        </pc:spChg>
        <pc:spChg chg="mod">
          <ac:chgData name="Amal R Babu" userId="3a292d0a-112b-4bc3-bf38-7771656893d2" providerId="ADAL" clId="{B3743D89-D907-4916-AD93-2111ECC8BB20}" dt="2022-06-09T10:25:02.339" v="697" actId="165"/>
          <ac:spMkLst>
            <pc:docMk/>
            <pc:sldMk cId="4178876000" sldId="258"/>
            <ac:spMk id="917" creationId="{A8DE74EC-A54E-21E3-E7CE-92624B850D0E}"/>
          </ac:spMkLst>
        </pc:spChg>
        <pc:spChg chg="mod">
          <ac:chgData name="Amal R Babu" userId="3a292d0a-112b-4bc3-bf38-7771656893d2" providerId="ADAL" clId="{B3743D89-D907-4916-AD93-2111ECC8BB20}" dt="2022-06-09T10:25:02.339" v="697" actId="165"/>
          <ac:spMkLst>
            <pc:docMk/>
            <pc:sldMk cId="4178876000" sldId="258"/>
            <ac:spMk id="918" creationId="{B76259EA-D955-357D-2D27-357C7EE6E1B2}"/>
          </ac:spMkLst>
        </pc:spChg>
        <pc:spChg chg="mod">
          <ac:chgData name="Amal R Babu" userId="3a292d0a-112b-4bc3-bf38-7771656893d2" providerId="ADAL" clId="{B3743D89-D907-4916-AD93-2111ECC8BB20}" dt="2022-06-09T10:25:02.339" v="697" actId="165"/>
          <ac:spMkLst>
            <pc:docMk/>
            <pc:sldMk cId="4178876000" sldId="258"/>
            <ac:spMk id="919" creationId="{A8F1D6A9-4A46-A852-0E9C-894A02A47C56}"/>
          </ac:spMkLst>
        </pc:spChg>
        <pc:spChg chg="mod">
          <ac:chgData name="Amal R Babu" userId="3a292d0a-112b-4bc3-bf38-7771656893d2" providerId="ADAL" clId="{B3743D89-D907-4916-AD93-2111ECC8BB20}" dt="2022-06-09T10:25:02.339" v="697" actId="165"/>
          <ac:spMkLst>
            <pc:docMk/>
            <pc:sldMk cId="4178876000" sldId="258"/>
            <ac:spMk id="920" creationId="{81C07113-30F6-40BC-70A2-31841AF1F074}"/>
          </ac:spMkLst>
        </pc:spChg>
        <pc:spChg chg="mod">
          <ac:chgData name="Amal R Babu" userId="3a292d0a-112b-4bc3-bf38-7771656893d2" providerId="ADAL" clId="{B3743D89-D907-4916-AD93-2111ECC8BB20}" dt="2022-06-09T10:25:02.339" v="697" actId="165"/>
          <ac:spMkLst>
            <pc:docMk/>
            <pc:sldMk cId="4178876000" sldId="258"/>
            <ac:spMk id="923" creationId="{0135C22B-EF56-3BD0-91EA-9B9D8DA68DA1}"/>
          </ac:spMkLst>
        </pc:spChg>
        <pc:spChg chg="mod">
          <ac:chgData name="Amal R Babu" userId="3a292d0a-112b-4bc3-bf38-7771656893d2" providerId="ADAL" clId="{B3743D89-D907-4916-AD93-2111ECC8BB20}" dt="2022-06-09T10:25:02.339" v="697" actId="165"/>
          <ac:spMkLst>
            <pc:docMk/>
            <pc:sldMk cId="4178876000" sldId="258"/>
            <ac:spMk id="925" creationId="{237901DA-C606-2434-F9D5-944D93FD9542}"/>
          </ac:spMkLst>
        </pc:spChg>
        <pc:spChg chg="mod">
          <ac:chgData name="Amal R Babu" userId="3a292d0a-112b-4bc3-bf38-7771656893d2" providerId="ADAL" clId="{B3743D89-D907-4916-AD93-2111ECC8BB20}" dt="2022-06-09T10:25:02.339" v="697" actId="165"/>
          <ac:spMkLst>
            <pc:docMk/>
            <pc:sldMk cId="4178876000" sldId="258"/>
            <ac:spMk id="926" creationId="{8EAB2B70-967F-B501-9124-90EA5D447BD5}"/>
          </ac:spMkLst>
        </pc:spChg>
        <pc:spChg chg="mod">
          <ac:chgData name="Amal R Babu" userId="3a292d0a-112b-4bc3-bf38-7771656893d2" providerId="ADAL" clId="{B3743D89-D907-4916-AD93-2111ECC8BB20}" dt="2022-06-09T10:25:02.339" v="697" actId="165"/>
          <ac:spMkLst>
            <pc:docMk/>
            <pc:sldMk cId="4178876000" sldId="258"/>
            <ac:spMk id="927" creationId="{B4266F81-5291-CC33-588E-BCE7070C4749}"/>
          </ac:spMkLst>
        </pc:spChg>
        <pc:spChg chg="mod">
          <ac:chgData name="Amal R Babu" userId="3a292d0a-112b-4bc3-bf38-7771656893d2" providerId="ADAL" clId="{B3743D89-D907-4916-AD93-2111ECC8BB20}" dt="2022-06-09T10:25:02.339" v="697" actId="165"/>
          <ac:spMkLst>
            <pc:docMk/>
            <pc:sldMk cId="4178876000" sldId="258"/>
            <ac:spMk id="929" creationId="{9C2656A9-E1CE-CCA9-864B-EF628FB26099}"/>
          </ac:spMkLst>
        </pc:spChg>
        <pc:spChg chg="mod">
          <ac:chgData name="Amal R Babu" userId="3a292d0a-112b-4bc3-bf38-7771656893d2" providerId="ADAL" clId="{B3743D89-D907-4916-AD93-2111ECC8BB20}" dt="2022-06-09T10:25:02.339" v="697" actId="165"/>
          <ac:spMkLst>
            <pc:docMk/>
            <pc:sldMk cId="4178876000" sldId="258"/>
            <ac:spMk id="931" creationId="{3F9C8EDC-3F1C-12F4-BF20-7936A7019E3E}"/>
          </ac:spMkLst>
        </pc:spChg>
        <pc:spChg chg="mod">
          <ac:chgData name="Amal R Babu" userId="3a292d0a-112b-4bc3-bf38-7771656893d2" providerId="ADAL" clId="{B3743D89-D907-4916-AD93-2111ECC8BB20}" dt="2022-06-09T10:25:02.339" v="697" actId="165"/>
          <ac:spMkLst>
            <pc:docMk/>
            <pc:sldMk cId="4178876000" sldId="258"/>
            <ac:spMk id="932" creationId="{1E9DA7D4-340E-A005-C6DB-4B59BD9F6C60}"/>
          </ac:spMkLst>
        </pc:spChg>
        <pc:spChg chg="mod">
          <ac:chgData name="Amal R Babu" userId="3a292d0a-112b-4bc3-bf38-7771656893d2" providerId="ADAL" clId="{B3743D89-D907-4916-AD93-2111ECC8BB20}" dt="2022-06-09T10:25:02.339" v="697" actId="165"/>
          <ac:spMkLst>
            <pc:docMk/>
            <pc:sldMk cId="4178876000" sldId="258"/>
            <ac:spMk id="933" creationId="{77BB4EAC-54D6-F2B2-CEA1-1507BF7CABE3}"/>
          </ac:spMkLst>
        </pc:spChg>
        <pc:spChg chg="mod">
          <ac:chgData name="Amal R Babu" userId="3a292d0a-112b-4bc3-bf38-7771656893d2" providerId="ADAL" clId="{B3743D89-D907-4916-AD93-2111ECC8BB20}" dt="2022-06-09T10:25:02.339" v="697" actId="165"/>
          <ac:spMkLst>
            <pc:docMk/>
            <pc:sldMk cId="4178876000" sldId="258"/>
            <ac:spMk id="934" creationId="{9FC5B210-92F9-39C6-F157-0AC9436EC428}"/>
          </ac:spMkLst>
        </pc:spChg>
        <pc:spChg chg="mod">
          <ac:chgData name="Amal R Babu" userId="3a292d0a-112b-4bc3-bf38-7771656893d2" providerId="ADAL" clId="{B3743D89-D907-4916-AD93-2111ECC8BB20}" dt="2022-06-09T10:25:02.339" v="697" actId="165"/>
          <ac:spMkLst>
            <pc:docMk/>
            <pc:sldMk cId="4178876000" sldId="258"/>
            <ac:spMk id="937" creationId="{2A0C281A-9DC7-1C8C-B07E-64C69610C1C1}"/>
          </ac:spMkLst>
        </pc:spChg>
        <pc:spChg chg="mod">
          <ac:chgData name="Amal R Babu" userId="3a292d0a-112b-4bc3-bf38-7771656893d2" providerId="ADAL" clId="{B3743D89-D907-4916-AD93-2111ECC8BB20}" dt="2022-06-09T10:25:02.339" v="697" actId="165"/>
          <ac:spMkLst>
            <pc:docMk/>
            <pc:sldMk cId="4178876000" sldId="258"/>
            <ac:spMk id="939" creationId="{A85698C8-C45B-D702-61F1-5E5996F1DDB8}"/>
          </ac:spMkLst>
        </pc:spChg>
        <pc:spChg chg="mod">
          <ac:chgData name="Amal R Babu" userId="3a292d0a-112b-4bc3-bf38-7771656893d2" providerId="ADAL" clId="{B3743D89-D907-4916-AD93-2111ECC8BB20}" dt="2022-06-09T10:25:02.339" v="697" actId="165"/>
          <ac:spMkLst>
            <pc:docMk/>
            <pc:sldMk cId="4178876000" sldId="258"/>
            <ac:spMk id="940" creationId="{8668AE45-87CD-D8FA-1BD6-3D916E6825EC}"/>
          </ac:spMkLst>
        </pc:spChg>
        <pc:spChg chg="mod">
          <ac:chgData name="Amal R Babu" userId="3a292d0a-112b-4bc3-bf38-7771656893d2" providerId="ADAL" clId="{B3743D89-D907-4916-AD93-2111ECC8BB20}" dt="2022-06-09T10:25:02.339" v="697" actId="165"/>
          <ac:spMkLst>
            <pc:docMk/>
            <pc:sldMk cId="4178876000" sldId="258"/>
            <ac:spMk id="941" creationId="{0D5E9C54-35F2-1336-7B57-71C71AB5F70E}"/>
          </ac:spMkLst>
        </pc:spChg>
        <pc:spChg chg="mod">
          <ac:chgData name="Amal R Babu" userId="3a292d0a-112b-4bc3-bf38-7771656893d2" providerId="ADAL" clId="{B3743D89-D907-4916-AD93-2111ECC8BB20}" dt="2022-06-09T10:25:02.339" v="697" actId="165"/>
          <ac:spMkLst>
            <pc:docMk/>
            <pc:sldMk cId="4178876000" sldId="258"/>
            <ac:spMk id="943" creationId="{0219A6EA-4BC3-6AA1-720F-5645A85D4973}"/>
          </ac:spMkLst>
        </pc:spChg>
        <pc:spChg chg="mod">
          <ac:chgData name="Amal R Babu" userId="3a292d0a-112b-4bc3-bf38-7771656893d2" providerId="ADAL" clId="{B3743D89-D907-4916-AD93-2111ECC8BB20}" dt="2022-06-09T10:25:02.339" v="697" actId="165"/>
          <ac:spMkLst>
            <pc:docMk/>
            <pc:sldMk cId="4178876000" sldId="258"/>
            <ac:spMk id="945" creationId="{0D70D0C7-3B47-B145-68B2-6FC42A8A1757}"/>
          </ac:spMkLst>
        </pc:spChg>
        <pc:spChg chg="mod">
          <ac:chgData name="Amal R Babu" userId="3a292d0a-112b-4bc3-bf38-7771656893d2" providerId="ADAL" clId="{B3743D89-D907-4916-AD93-2111ECC8BB20}" dt="2022-06-09T10:25:02.339" v="697" actId="165"/>
          <ac:spMkLst>
            <pc:docMk/>
            <pc:sldMk cId="4178876000" sldId="258"/>
            <ac:spMk id="946" creationId="{A1D80767-ED09-C5A2-8EB9-DDD6CA77C645}"/>
          </ac:spMkLst>
        </pc:spChg>
        <pc:spChg chg="mod">
          <ac:chgData name="Amal R Babu" userId="3a292d0a-112b-4bc3-bf38-7771656893d2" providerId="ADAL" clId="{B3743D89-D907-4916-AD93-2111ECC8BB20}" dt="2022-06-09T10:25:02.339" v="697" actId="165"/>
          <ac:spMkLst>
            <pc:docMk/>
            <pc:sldMk cId="4178876000" sldId="258"/>
            <ac:spMk id="947" creationId="{7F517FD9-238A-4374-99EB-E451C6937B1B}"/>
          </ac:spMkLst>
        </pc:spChg>
        <pc:spChg chg="mod">
          <ac:chgData name="Amal R Babu" userId="3a292d0a-112b-4bc3-bf38-7771656893d2" providerId="ADAL" clId="{B3743D89-D907-4916-AD93-2111ECC8BB20}" dt="2022-06-09T10:25:02.339" v="697" actId="165"/>
          <ac:spMkLst>
            <pc:docMk/>
            <pc:sldMk cId="4178876000" sldId="258"/>
            <ac:spMk id="948" creationId="{3C6003AC-081E-9482-8411-C014BA0A16DA}"/>
          </ac:spMkLst>
        </pc:spChg>
        <pc:spChg chg="mod">
          <ac:chgData name="Amal R Babu" userId="3a292d0a-112b-4bc3-bf38-7771656893d2" providerId="ADAL" clId="{B3743D89-D907-4916-AD93-2111ECC8BB20}" dt="2022-06-09T10:25:02.339" v="697" actId="165"/>
          <ac:spMkLst>
            <pc:docMk/>
            <pc:sldMk cId="4178876000" sldId="258"/>
            <ac:spMk id="951" creationId="{52581481-E70C-7642-0DCD-51BBBC3173A8}"/>
          </ac:spMkLst>
        </pc:spChg>
        <pc:spChg chg="mod">
          <ac:chgData name="Amal R Babu" userId="3a292d0a-112b-4bc3-bf38-7771656893d2" providerId="ADAL" clId="{B3743D89-D907-4916-AD93-2111ECC8BB20}" dt="2022-06-09T10:25:02.339" v="697" actId="165"/>
          <ac:spMkLst>
            <pc:docMk/>
            <pc:sldMk cId="4178876000" sldId="258"/>
            <ac:spMk id="953" creationId="{C553AB69-28A9-A7AF-11E9-80920DD1103F}"/>
          </ac:spMkLst>
        </pc:spChg>
        <pc:spChg chg="mod">
          <ac:chgData name="Amal R Babu" userId="3a292d0a-112b-4bc3-bf38-7771656893d2" providerId="ADAL" clId="{B3743D89-D907-4916-AD93-2111ECC8BB20}" dt="2022-06-09T10:25:02.339" v="697" actId="165"/>
          <ac:spMkLst>
            <pc:docMk/>
            <pc:sldMk cId="4178876000" sldId="258"/>
            <ac:spMk id="954" creationId="{30700752-73B3-8485-163A-BF180974BAE7}"/>
          </ac:spMkLst>
        </pc:spChg>
        <pc:spChg chg="mod">
          <ac:chgData name="Amal R Babu" userId="3a292d0a-112b-4bc3-bf38-7771656893d2" providerId="ADAL" clId="{B3743D89-D907-4916-AD93-2111ECC8BB20}" dt="2022-06-09T10:25:02.339" v="697" actId="165"/>
          <ac:spMkLst>
            <pc:docMk/>
            <pc:sldMk cId="4178876000" sldId="258"/>
            <ac:spMk id="955" creationId="{9E2E7855-565E-4EBB-C7A4-CBAE81AD80B5}"/>
          </ac:spMkLst>
        </pc:spChg>
        <pc:spChg chg="mod">
          <ac:chgData name="Amal R Babu" userId="3a292d0a-112b-4bc3-bf38-7771656893d2" providerId="ADAL" clId="{B3743D89-D907-4916-AD93-2111ECC8BB20}" dt="2022-06-09T10:25:02.339" v="697" actId="165"/>
          <ac:spMkLst>
            <pc:docMk/>
            <pc:sldMk cId="4178876000" sldId="258"/>
            <ac:spMk id="957" creationId="{862B00DB-5E99-3E23-32D8-DAEA14FE2564}"/>
          </ac:spMkLst>
        </pc:spChg>
        <pc:spChg chg="mod">
          <ac:chgData name="Amal R Babu" userId="3a292d0a-112b-4bc3-bf38-7771656893d2" providerId="ADAL" clId="{B3743D89-D907-4916-AD93-2111ECC8BB20}" dt="2022-06-09T10:25:02.339" v="697" actId="165"/>
          <ac:spMkLst>
            <pc:docMk/>
            <pc:sldMk cId="4178876000" sldId="258"/>
            <ac:spMk id="959" creationId="{57FBAB41-D2BD-A0AA-0F50-756B17C3E975}"/>
          </ac:spMkLst>
        </pc:spChg>
        <pc:spChg chg="mod">
          <ac:chgData name="Amal R Babu" userId="3a292d0a-112b-4bc3-bf38-7771656893d2" providerId="ADAL" clId="{B3743D89-D907-4916-AD93-2111ECC8BB20}" dt="2022-06-09T10:25:02.339" v="697" actId="165"/>
          <ac:spMkLst>
            <pc:docMk/>
            <pc:sldMk cId="4178876000" sldId="258"/>
            <ac:spMk id="960" creationId="{14783EA5-05DA-5FBD-6E73-30F92B27F891}"/>
          </ac:spMkLst>
        </pc:spChg>
        <pc:spChg chg="mod">
          <ac:chgData name="Amal R Babu" userId="3a292d0a-112b-4bc3-bf38-7771656893d2" providerId="ADAL" clId="{B3743D89-D907-4916-AD93-2111ECC8BB20}" dt="2022-06-09T10:25:02.339" v="697" actId="165"/>
          <ac:spMkLst>
            <pc:docMk/>
            <pc:sldMk cId="4178876000" sldId="258"/>
            <ac:spMk id="961" creationId="{E9D40BB5-B100-1CC8-7CB8-913D70AAC96A}"/>
          </ac:spMkLst>
        </pc:spChg>
        <pc:spChg chg="mod">
          <ac:chgData name="Amal R Babu" userId="3a292d0a-112b-4bc3-bf38-7771656893d2" providerId="ADAL" clId="{B3743D89-D907-4916-AD93-2111ECC8BB20}" dt="2022-06-09T10:25:02.339" v="697" actId="165"/>
          <ac:spMkLst>
            <pc:docMk/>
            <pc:sldMk cId="4178876000" sldId="258"/>
            <ac:spMk id="962" creationId="{89072269-FBD8-4A86-AA62-CDD9D47BB767}"/>
          </ac:spMkLst>
        </pc:spChg>
        <pc:spChg chg="mod">
          <ac:chgData name="Amal R Babu" userId="3a292d0a-112b-4bc3-bf38-7771656893d2" providerId="ADAL" clId="{B3743D89-D907-4916-AD93-2111ECC8BB20}" dt="2022-06-09T10:25:02.339" v="697" actId="165"/>
          <ac:spMkLst>
            <pc:docMk/>
            <pc:sldMk cId="4178876000" sldId="258"/>
            <ac:spMk id="966" creationId="{29D95810-0D87-984C-94F7-4B648400D66C}"/>
          </ac:spMkLst>
        </pc:spChg>
        <pc:spChg chg="mod">
          <ac:chgData name="Amal R Babu" userId="3a292d0a-112b-4bc3-bf38-7771656893d2" providerId="ADAL" clId="{B3743D89-D907-4916-AD93-2111ECC8BB20}" dt="2022-06-09T10:25:02.339" v="697" actId="165"/>
          <ac:spMkLst>
            <pc:docMk/>
            <pc:sldMk cId="4178876000" sldId="258"/>
            <ac:spMk id="968" creationId="{F16DDDFB-E5D6-97B4-1B91-76D07041927D}"/>
          </ac:spMkLst>
        </pc:spChg>
        <pc:spChg chg="mod">
          <ac:chgData name="Amal R Babu" userId="3a292d0a-112b-4bc3-bf38-7771656893d2" providerId="ADAL" clId="{B3743D89-D907-4916-AD93-2111ECC8BB20}" dt="2022-06-09T10:25:02.339" v="697" actId="165"/>
          <ac:spMkLst>
            <pc:docMk/>
            <pc:sldMk cId="4178876000" sldId="258"/>
            <ac:spMk id="969" creationId="{D09ACF3A-6827-A6F3-D239-DCA1C13574D1}"/>
          </ac:spMkLst>
        </pc:spChg>
        <pc:spChg chg="mod">
          <ac:chgData name="Amal R Babu" userId="3a292d0a-112b-4bc3-bf38-7771656893d2" providerId="ADAL" clId="{B3743D89-D907-4916-AD93-2111ECC8BB20}" dt="2022-06-09T10:25:02.339" v="697" actId="165"/>
          <ac:spMkLst>
            <pc:docMk/>
            <pc:sldMk cId="4178876000" sldId="258"/>
            <ac:spMk id="970" creationId="{2FA8554B-D16F-10DC-5084-4777E4AEA45F}"/>
          </ac:spMkLst>
        </pc:spChg>
        <pc:spChg chg="mod">
          <ac:chgData name="Amal R Babu" userId="3a292d0a-112b-4bc3-bf38-7771656893d2" providerId="ADAL" clId="{B3743D89-D907-4916-AD93-2111ECC8BB20}" dt="2022-06-09T10:25:02.339" v="697" actId="165"/>
          <ac:spMkLst>
            <pc:docMk/>
            <pc:sldMk cId="4178876000" sldId="258"/>
            <ac:spMk id="972" creationId="{04CE142E-6DC7-6CD3-783D-9B296C59E8E2}"/>
          </ac:spMkLst>
        </pc:spChg>
        <pc:spChg chg="mod">
          <ac:chgData name="Amal R Babu" userId="3a292d0a-112b-4bc3-bf38-7771656893d2" providerId="ADAL" clId="{B3743D89-D907-4916-AD93-2111ECC8BB20}" dt="2022-06-09T10:25:02.339" v="697" actId="165"/>
          <ac:spMkLst>
            <pc:docMk/>
            <pc:sldMk cId="4178876000" sldId="258"/>
            <ac:spMk id="974" creationId="{DC106A9B-A6E1-DC2F-B7D7-FE6A58B5D99D}"/>
          </ac:spMkLst>
        </pc:spChg>
        <pc:spChg chg="mod">
          <ac:chgData name="Amal R Babu" userId="3a292d0a-112b-4bc3-bf38-7771656893d2" providerId="ADAL" clId="{B3743D89-D907-4916-AD93-2111ECC8BB20}" dt="2022-06-09T10:25:02.339" v="697" actId="165"/>
          <ac:spMkLst>
            <pc:docMk/>
            <pc:sldMk cId="4178876000" sldId="258"/>
            <ac:spMk id="975" creationId="{D7EE9475-A616-ADD3-1A6A-228E74EB4094}"/>
          </ac:spMkLst>
        </pc:spChg>
        <pc:spChg chg="mod">
          <ac:chgData name="Amal R Babu" userId="3a292d0a-112b-4bc3-bf38-7771656893d2" providerId="ADAL" clId="{B3743D89-D907-4916-AD93-2111ECC8BB20}" dt="2022-06-09T10:25:02.339" v="697" actId="165"/>
          <ac:spMkLst>
            <pc:docMk/>
            <pc:sldMk cId="4178876000" sldId="258"/>
            <ac:spMk id="976" creationId="{70E5CFD4-7CD8-BD31-C69A-132FB1BA7902}"/>
          </ac:spMkLst>
        </pc:spChg>
        <pc:spChg chg="mod">
          <ac:chgData name="Amal R Babu" userId="3a292d0a-112b-4bc3-bf38-7771656893d2" providerId="ADAL" clId="{B3743D89-D907-4916-AD93-2111ECC8BB20}" dt="2022-06-09T10:25:02.339" v="697" actId="165"/>
          <ac:spMkLst>
            <pc:docMk/>
            <pc:sldMk cId="4178876000" sldId="258"/>
            <ac:spMk id="977" creationId="{7812FA5C-1666-38B3-C844-40E2B32900FD}"/>
          </ac:spMkLst>
        </pc:spChg>
        <pc:spChg chg="mod">
          <ac:chgData name="Amal R Babu" userId="3a292d0a-112b-4bc3-bf38-7771656893d2" providerId="ADAL" clId="{B3743D89-D907-4916-AD93-2111ECC8BB20}" dt="2022-06-09T10:25:02.339" v="697" actId="165"/>
          <ac:spMkLst>
            <pc:docMk/>
            <pc:sldMk cId="4178876000" sldId="258"/>
            <ac:spMk id="980" creationId="{F63C9990-93F3-157D-F0B2-E87896009664}"/>
          </ac:spMkLst>
        </pc:spChg>
        <pc:spChg chg="mod">
          <ac:chgData name="Amal R Babu" userId="3a292d0a-112b-4bc3-bf38-7771656893d2" providerId="ADAL" clId="{B3743D89-D907-4916-AD93-2111ECC8BB20}" dt="2022-06-09T10:25:02.339" v="697" actId="165"/>
          <ac:spMkLst>
            <pc:docMk/>
            <pc:sldMk cId="4178876000" sldId="258"/>
            <ac:spMk id="982" creationId="{209A9B69-BB1F-7FE1-75CD-343738C7AFB0}"/>
          </ac:spMkLst>
        </pc:spChg>
        <pc:spChg chg="mod">
          <ac:chgData name="Amal R Babu" userId="3a292d0a-112b-4bc3-bf38-7771656893d2" providerId="ADAL" clId="{B3743D89-D907-4916-AD93-2111ECC8BB20}" dt="2022-06-09T10:25:02.339" v="697" actId="165"/>
          <ac:spMkLst>
            <pc:docMk/>
            <pc:sldMk cId="4178876000" sldId="258"/>
            <ac:spMk id="983" creationId="{3C895C01-5BE4-B36A-8614-A1E155CD3308}"/>
          </ac:spMkLst>
        </pc:spChg>
        <pc:spChg chg="mod">
          <ac:chgData name="Amal R Babu" userId="3a292d0a-112b-4bc3-bf38-7771656893d2" providerId="ADAL" clId="{B3743D89-D907-4916-AD93-2111ECC8BB20}" dt="2022-06-09T10:25:02.339" v="697" actId="165"/>
          <ac:spMkLst>
            <pc:docMk/>
            <pc:sldMk cId="4178876000" sldId="258"/>
            <ac:spMk id="984" creationId="{412E25F2-2D0B-4EFB-4E46-A5249F34B8E1}"/>
          </ac:spMkLst>
        </pc:spChg>
        <pc:spChg chg="mod">
          <ac:chgData name="Amal R Babu" userId="3a292d0a-112b-4bc3-bf38-7771656893d2" providerId="ADAL" clId="{B3743D89-D907-4916-AD93-2111ECC8BB20}" dt="2022-06-09T10:25:02.339" v="697" actId="165"/>
          <ac:spMkLst>
            <pc:docMk/>
            <pc:sldMk cId="4178876000" sldId="258"/>
            <ac:spMk id="986" creationId="{3B228F6E-070C-8D88-6C13-285A6F07896D}"/>
          </ac:spMkLst>
        </pc:spChg>
        <pc:spChg chg="mod">
          <ac:chgData name="Amal R Babu" userId="3a292d0a-112b-4bc3-bf38-7771656893d2" providerId="ADAL" clId="{B3743D89-D907-4916-AD93-2111ECC8BB20}" dt="2022-06-09T10:25:02.339" v="697" actId="165"/>
          <ac:spMkLst>
            <pc:docMk/>
            <pc:sldMk cId="4178876000" sldId="258"/>
            <ac:spMk id="988" creationId="{1212C2AA-77A6-00AB-594A-DA546EEEBB91}"/>
          </ac:spMkLst>
        </pc:spChg>
        <pc:spChg chg="mod">
          <ac:chgData name="Amal R Babu" userId="3a292d0a-112b-4bc3-bf38-7771656893d2" providerId="ADAL" clId="{B3743D89-D907-4916-AD93-2111ECC8BB20}" dt="2022-06-09T10:25:02.339" v="697" actId="165"/>
          <ac:spMkLst>
            <pc:docMk/>
            <pc:sldMk cId="4178876000" sldId="258"/>
            <ac:spMk id="989" creationId="{B220AF22-FAE8-6922-E0F5-1D08E60CD248}"/>
          </ac:spMkLst>
        </pc:spChg>
        <pc:spChg chg="mod">
          <ac:chgData name="Amal R Babu" userId="3a292d0a-112b-4bc3-bf38-7771656893d2" providerId="ADAL" clId="{B3743D89-D907-4916-AD93-2111ECC8BB20}" dt="2022-06-09T10:25:02.339" v="697" actId="165"/>
          <ac:spMkLst>
            <pc:docMk/>
            <pc:sldMk cId="4178876000" sldId="258"/>
            <ac:spMk id="990" creationId="{0F30F1AA-4CAF-5838-9174-D29A81F2E1F9}"/>
          </ac:spMkLst>
        </pc:spChg>
        <pc:spChg chg="mod">
          <ac:chgData name="Amal R Babu" userId="3a292d0a-112b-4bc3-bf38-7771656893d2" providerId="ADAL" clId="{B3743D89-D907-4916-AD93-2111ECC8BB20}" dt="2022-06-09T10:25:02.339" v="697" actId="165"/>
          <ac:spMkLst>
            <pc:docMk/>
            <pc:sldMk cId="4178876000" sldId="258"/>
            <ac:spMk id="991" creationId="{ACE525C2-D569-298C-672A-2DDC6CDDC69B}"/>
          </ac:spMkLst>
        </pc:spChg>
        <pc:spChg chg="mod">
          <ac:chgData name="Amal R Babu" userId="3a292d0a-112b-4bc3-bf38-7771656893d2" providerId="ADAL" clId="{B3743D89-D907-4916-AD93-2111ECC8BB20}" dt="2022-06-09T10:25:02.339" v="697" actId="165"/>
          <ac:spMkLst>
            <pc:docMk/>
            <pc:sldMk cId="4178876000" sldId="258"/>
            <ac:spMk id="994" creationId="{8D6662C0-4502-46A9-14DB-DEE5A87C3C78}"/>
          </ac:spMkLst>
        </pc:spChg>
        <pc:spChg chg="mod">
          <ac:chgData name="Amal R Babu" userId="3a292d0a-112b-4bc3-bf38-7771656893d2" providerId="ADAL" clId="{B3743D89-D907-4916-AD93-2111ECC8BB20}" dt="2022-06-09T10:25:02.339" v="697" actId="165"/>
          <ac:spMkLst>
            <pc:docMk/>
            <pc:sldMk cId="4178876000" sldId="258"/>
            <ac:spMk id="996" creationId="{C766E424-2CB5-B0AE-37E4-9D401BE2294B}"/>
          </ac:spMkLst>
        </pc:spChg>
        <pc:spChg chg="mod">
          <ac:chgData name="Amal R Babu" userId="3a292d0a-112b-4bc3-bf38-7771656893d2" providerId="ADAL" clId="{B3743D89-D907-4916-AD93-2111ECC8BB20}" dt="2022-06-09T10:25:02.339" v="697" actId="165"/>
          <ac:spMkLst>
            <pc:docMk/>
            <pc:sldMk cId="4178876000" sldId="258"/>
            <ac:spMk id="997" creationId="{AE847A08-3F0D-655F-ED2D-942C5A5852B7}"/>
          </ac:spMkLst>
        </pc:spChg>
        <pc:spChg chg="mod">
          <ac:chgData name="Amal R Babu" userId="3a292d0a-112b-4bc3-bf38-7771656893d2" providerId="ADAL" clId="{B3743D89-D907-4916-AD93-2111ECC8BB20}" dt="2022-06-09T10:25:02.339" v="697" actId="165"/>
          <ac:spMkLst>
            <pc:docMk/>
            <pc:sldMk cId="4178876000" sldId="258"/>
            <ac:spMk id="998" creationId="{25BFA775-60B6-96CD-4F19-5596E6FE1F8F}"/>
          </ac:spMkLst>
        </pc:spChg>
        <pc:spChg chg="mod">
          <ac:chgData name="Amal R Babu" userId="3a292d0a-112b-4bc3-bf38-7771656893d2" providerId="ADAL" clId="{B3743D89-D907-4916-AD93-2111ECC8BB20}" dt="2022-06-09T10:25:02.339" v="697" actId="165"/>
          <ac:spMkLst>
            <pc:docMk/>
            <pc:sldMk cId="4178876000" sldId="258"/>
            <ac:spMk id="1000" creationId="{7290772A-F8CC-0AAB-6F42-45A2442E7F38}"/>
          </ac:spMkLst>
        </pc:spChg>
        <pc:spChg chg="mod">
          <ac:chgData name="Amal R Babu" userId="3a292d0a-112b-4bc3-bf38-7771656893d2" providerId="ADAL" clId="{B3743D89-D907-4916-AD93-2111ECC8BB20}" dt="2022-06-09T10:25:02.339" v="697" actId="165"/>
          <ac:spMkLst>
            <pc:docMk/>
            <pc:sldMk cId="4178876000" sldId="258"/>
            <ac:spMk id="1002" creationId="{E1E28506-176A-92EC-3AF1-FACB88813514}"/>
          </ac:spMkLst>
        </pc:spChg>
        <pc:spChg chg="mod">
          <ac:chgData name="Amal R Babu" userId="3a292d0a-112b-4bc3-bf38-7771656893d2" providerId="ADAL" clId="{B3743D89-D907-4916-AD93-2111ECC8BB20}" dt="2022-06-09T10:25:02.339" v="697" actId="165"/>
          <ac:spMkLst>
            <pc:docMk/>
            <pc:sldMk cId="4178876000" sldId="258"/>
            <ac:spMk id="1003" creationId="{FFE4A1FE-9726-0E31-C873-9A6319A366AF}"/>
          </ac:spMkLst>
        </pc:spChg>
        <pc:spChg chg="mod">
          <ac:chgData name="Amal R Babu" userId="3a292d0a-112b-4bc3-bf38-7771656893d2" providerId="ADAL" clId="{B3743D89-D907-4916-AD93-2111ECC8BB20}" dt="2022-06-09T10:25:02.339" v="697" actId="165"/>
          <ac:spMkLst>
            <pc:docMk/>
            <pc:sldMk cId="4178876000" sldId="258"/>
            <ac:spMk id="1004" creationId="{42FEE5B1-1EC4-4637-BEB1-043F4EBB9E17}"/>
          </ac:spMkLst>
        </pc:spChg>
        <pc:spChg chg="mod">
          <ac:chgData name="Amal R Babu" userId="3a292d0a-112b-4bc3-bf38-7771656893d2" providerId="ADAL" clId="{B3743D89-D907-4916-AD93-2111ECC8BB20}" dt="2022-06-09T10:25:02.339" v="697" actId="165"/>
          <ac:spMkLst>
            <pc:docMk/>
            <pc:sldMk cId="4178876000" sldId="258"/>
            <ac:spMk id="1005" creationId="{0841488D-9DF5-D690-2634-4231F02A4919}"/>
          </ac:spMkLst>
        </pc:spChg>
        <pc:spChg chg="mod">
          <ac:chgData name="Amal R Babu" userId="3a292d0a-112b-4bc3-bf38-7771656893d2" providerId="ADAL" clId="{B3743D89-D907-4916-AD93-2111ECC8BB20}" dt="2022-06-09T10:25:02.339" v="697" actId="165"/>
          <ac:spMkLst>
            <pc:docMk/>
            <pc:sldMk cId="4178876000" sldId="258"/>
            <ac:spMk id="1008" creationId="{66AB8621-7952-9A61-10CE-6387CC9F8C89}"/>
          </ac:spMkLst>
        </pc:spChg>
        <pc:spChg chg="mod">
          <ac:chgData name="Amal R Babu" userId="3a292d0a-112b-4bc3-bf38-7771656893d2" providerId="ADAL" clId="{B3743D89-D907-4916-AD93-2111ECC8BB20}" dt="2022-06-09T10:25:02.339" v="697" actId="165"/>
          <ac:spMkLst>
            <pc:docMk/>
            <pc:sldMk cId="4178876000" sldId="258"/>
            <ac:spMk id="1010" creationId="{03B72416-5E0F-F791-8554-1D5C973B6756}"/>
          </ac:spMkLst>
        </pc:spChg>
        <pc:spChg chg="mod">
          <ac:chgData name="Amal R Babu" userId="3a292d0a-112b-4bc3-bf38-7771656893d2" providerId="ADAL" clId="{B3743D89-D907-4916-AD93-2111ECC8BB20}" dt="2022-06-09T10:25:02.339" v="697" actId="165"/>
          <ac:spMkLst>
            <pc:docMk/>
            <pc:sldMk cId="4178876000" sldId="258"/>
            <ac:spMk id="1011" creationId="{FB4F0075-78B0-3FD7-3C9B-4D483A2F7014}"/>
          </ac:spMkLst>
        </pc:spChg>
        <pc:spChg chg="mod">
          <ac:chgData name="Amal R Babu" userId="3a292d0a-112b-4bc3-bf38-7771656893d2" providerId="ADAL" clId="{B3743D89-D907-4916-AD93-2111ECC8BB20}" dt="2022-06-09T10:25:02.339" v="697" actId="165"/>
          <ac:spMkLst>
            <pc:docMk/>
            <pc:sldMk cId="4178876000" sldId="258"/>
            <ac:spMk id="1012" creationId="{0E2889DB-A1FB-ECA0-AF0D-2919164310EB}"/>
          </ac:spMkLst>
        </pc:spChg>
        <pc:spChg chg="mod">
          <ac:chgData name="Amal R Babu" userId="3a292d0a-112b-4bc3-bf38-7771656893d2" providerId="ADAL" clId="{B3743D89-D907-4916-AD93-2111ECC8BB20}" dt="2022-06-09T10:25:02.339" v="697" actId="165"/>
          <ac:spMkLst>
            <pc:docMk/>
            <pc:sldMk cId="4178876000" sldId="258"/>
            <ac:spMk id="1014" creationId="{91BB7651-5BC0-E886-A27E-60EE9C578729}"/>
          </ac:spMkLst>
        </pc:spChg>
        <pc:spChg chg="mod">
          <ac:chgData name="Amal R Babu" userId="3a292d0a-112b-4bc3-bf38-7771656893d2" providerId="ADAL" clId="{B3743D89-D907-4916-AD93-2111ECC8BB20}" dt="2022-06-09T10:25:02.339" v="697" actId="165"/>
          <ac:spMkLst>
            <pc:docMk/>
            <pc:sldMk cId="4178876000" sldId="258"/>
            <ac:spMk id="1016" creationId="{8FB07B5C-7050-6760-4794-F38EEA9ECF20}"/>
          </ac:spMkLst>
        </pc:spChg>
        <pc:spChg chg="mod">
          <ac:chgData name="Amal R Babu" userId="3a292d0a-112b-4bc3-bf38-7771656893d2" providerId="ADAL" clId="{B3743D89-D907-4916-AD93-2111ECC8BB20}" dt="2022-06-09T10:25:02.339" v="697" actId="165"/>
          <ac:spMkLst>
            <pc:docMk/>
            <pc:sldMk cId="4178876000" sldId="258"/>
            <ac:spMk id="1017" creationId="{008B21FD-09E5-A03C-F143-87663B413692}"/>
          </ac:spMkLst>
        </pc:spChg>
        <pc:spChg chg="mod">
          <ac:chgData name="Amal R Babu" userId="3a292d0a-112b-4bc3-bf38-7771656893d2" providerId="ADAL" clId="{B3743D89-D907-4916-AD93-2111ECC8BB20}" dt="2022-06-09T10:25:02.339" v="697" actId="165"/>
          <ac:spMkLst>
            <pc:docMk/>
            <pc:sldMk cId="4178876000" sldId="258"/>
            <ac:spMk id="1018" creationId="{AE465A10-0F33-7E71-0600-24AC6DF21B16}"/>
          </ac:spMkLst>
        </pc:spChg>
        <pc:spChg chg="mod">
          <ac:chgData name="Amal R Babu" userId="3a292d0a-112b-4bc3-bf38-7771656893d2" providerId="ADAL" clId="{B3743D89-D907-4916-AD93-2111ECC8BB20}" dt="2022-06-09T10:25:02.339" v="697" actId="165"/>
          <ac:spMkLst>
            <pc:docMk/>
            <pc:sldMk cId="4178876000" sldId="258"/>
            <ac:spMk id="1019" creationId="{AFD88AF7-FAF8-E742-35BB-881774933A20}"/>
          </ac:spMkLst>
        </pc:spChg>
        <pc:spChg chg="mod">
          <ac:chgData name="Amal R Babu" userId="3a292d0a-112b-4bc3-bf38-7771656893d2" providerId="ADAL" clId="{B3743D89-D907-4916-AD93-2111ECC8BB20}" dt="2022-06-09T10:25:02.339" v="697" actId="165"/>
          <ac:spMkLst>
            <pc:docMk/>
            <pc:sldMk cId="4178876000" sldId="258"/>
            <ac:spMk id="1020" creationId="{C5555DE4-BB7D-F4E6-C6BF-6244A0AFEC7E}"/>
          </ac:spMkLst>
        </pc:spChg>
        <pc:spChg chg="mod topLvl">
          <ac:chgData name="Amal R Babu" userId="3a292d0a-112b-4bc3-bf38-7771656893d2" providerId="ADAL" clId="{B3743D89-D907-4916-AD93-2111ECC8BB20}" dt="2022-06-09T10:25:02.339" v="697" actId="165"/>
          <ac:spMkLst>
            <pc:docMk/>
            <pc:sldMk cId="4178876000" sldId="258"/>
            <ac:spMk id="1023" creationId="{D067BE47-BBA9-24BA-A124-FB132532513B}"/>
          </ac:spMkLst>
        </pc:spChg>
        <pc:spChg chg="mod topLvl">
          <ac:chgData name="Amal R Babu" userId="3a292d0a-112b-4bc3-bf38-7771656893d2" providerId="ADAL" clId="{B3743D89-D907-4916-AD93-2111ECC8BB20}" dt="2022-06-09T10:25:02.339" v="697" actId="165"/>
          <ac:spMkLst>
            <pc:docMk/>
            <pc:sldMk cId="4178876000" sldId="258"/>
            <ac:spMk id="1024" creationId="{6CB6C6DD-908A-F4E0-7737-38B7690CFE39}"/>
          </ac:spMkLst>
        </pc:spChg>
        <pc:spChg chg="mod topLvl">
          <ac:chgData name="Amal R Babu" userId="3a292d0a-112b-4bc3-bf38-7771656893d2" providerId="ADAL" clId="{B3743D89-D907-4916-AD93-2111ECC8BB20}" dt="2022-06-09T10:25:02.339" v="697" actId="165"/>
          <ac:spMkLst>
            <pc:docMk/>
            <pc:sldMk cId="4178876000" sldId="258"/>
            <ac:spMk id="1026" creationId="{587271A0-B6AB-FF2C-04BF-1A641B912DE6}"/>
          </ac:spMkLst>
        </pc:spChg>
        <pc:spChg chg="mod topLvl">
          <ac:chgData name="Amal R Babu" userId="3a292d0a-112b-4bc3-bf38-7771656893d2" providerId="ADAL" clId="{B3743D89-D907-4916-AD93-2111ECC8BB20}" dt="2022-06-09T10:25:02.339" v="697" actId="165"/>
          <ac:spMkLst>
            <pc:docMk/>
            <pc:sldMk cId="4178876000" sldId="258"/>
            <ac:spMk id="1027" creationId="{2DA9EB0F-18CC-6B7A-A32C-C19F9759C258}"/>
          </ac:spMkLst>
        </pc:spChg>
        <pc:spChg chg="mod topLvl">
          <ac:chgData name="Amal R Babu" userId="3a292d0a-112b-4bc3-bf38-7771656893d2" providerId="ADAL" clId="{B3743D89-D907-4916-AD93-2111ECC8BB20}" dt="2022-06-09T10:25:02.339" v="697" actId="165"/>
          <ac:spMkLst>
            <pc:docMk/>
            <pc:sldMk cId="4178876000" sldId="258"/>
            <ac:spMk id="1028" creationId="{5BD7572C-1310-0D91-FBEE-112D123AA4FF}"/>
          </ac:spMkLst>
        </pc:spChg>
        <pc:spChg chg="mod topLvl">
          <ac:chgData name="Amal R Babu" userId="3a292d0a-112b-4bc3-bf38-7771656893d2" providerId="ADAL" clId="{B3743D89-D907-4916-AD93-2111ECC8BB20}" dt="2022-06-09T10:25:02.339" v="697" actId="165"/>
          <ac:spMkLst>
            <pc:docMk/>
            <pc:sldMk cId="4178876000" sldId="258"/>
            <ac:spMk id="1029" creationId="{AE41B18C-D432-96A9-903F-0583E9222EFA}"/>
          </ac:spMkLst>
        </pc:spChg>
        <pc:spChg chg="mod topLvl">
          <ac:chgData name="Amal R Babu" userId="3a292d0a-112b-4bc3-bf38-7771656893d2" providerId="ADAL" clId="{B3743D89-D907-4916-AD93-2111ECC8BB20}" dt="2022-06-09T10:25:02.339" v="697" actId="165"/>
          <ac:spMkLst>
            <pc:docMk/>
            <pc:sldMk cId="4178876000" sldId="258"/>
            <ac:spMk id="1030" creationId="{3B8778AB-27B5-8059-1AFD-9CB623189A1B}"/>
          </ac:spMkLst>
        </pc:spChg>
        <pc:spChg chg="mod topLvl">
          <ac:chgData name="Amal R Babu" userId="3a292d0a-112b-4bc3-bf38-7771656893d2" providerId="ADAL" clId="{B3743D89-D907-4916-AD93-2111ECC8BB20}" dt="2022-06-09T10:25:02.339" v="697" actId="165"/>
          <ac:spMkLst>
            <pc:docMk/>
            <pc:sldMk cId="4178876000" sldId="258"/>
            <ac:spMk id="1031" creationId="{CB987715-B96B-0616-DA79-5AEFDD0BA795}"/>
          </ac:spMkLst>
        </pc:spChg>
        <pc:spChg chg="mod topLvl">
          <ac:chgData name="Amal R Babu" userId="3a292d0a-112b-4bc3-bf38-7771656893d2" providerId="ADAL" clId="{B3743D89-D907-4916-AD93-2111ECC8BB20}" dt="2022-06-09T10:25:02.339" v="697" actId="165"/>
          <ac:spMkLst>
            <pc:docMk/>
            <pc:sldMk cId="4178876000" sldId="258"/>
            <ac:spMk id="1032" creationId="{C51A6748-E812-E24E-0A43-822431C8D640}"/>
          </ac:spMkLst>
        </pc:spChg>
        <pc:spChg chg="mod topLvl">
          <ac:chgData name="Amal R Babu" userId="3a292d0a-112b-4bc3-bf38-7771656893d2" providerId="ADAL" clId="{B3743D89-D907-4916-AD93-2111ECC8BB20}" dt="2022-06-09T10:25:02.339" v="697" actId="165"/>
          <ac:spMkLst>
            <pc:docMk/>
            <pc:sldMk cId="4178876000" sldId="258"/>
            <ac:spMk id="1033" creationId="{1C4B7D9A-C036-C928-61FC-8E9C8DDE5375}"/>
          </ac:spMkLst>
        </pc:spChg>
        <pc:spChg chg="mod topLvl">
          <ac:chgData name="Amal R Babu" userId="3a292d0a-112b-4bc3-bf38-7771656893d2" providerId="ADAL" clId="{B3743D89-D907-4916-AD93-2111ECC8BB20}" dt="2022-06-09T10:25:02.339" v="697" actId="165"/>
          <ac:spMkLst>
            <pc:docMk/>
            <pc:sldMk cId="4178876000" sldId="258"/>
            <ac:spMk id="1034" creationId="{A35B0BD0-023F-BADC-5EB1-0C1722AC5B60}"/>
          </ac:spMkLst>
        </pc:spChg>
        <pc:spChg chg="mod topLvl">
          <ac:chgData name="Amal R Babu" userId="3a292d0a-112b-4bc3-bf38-7771656893d2" providerId="ADAL" clId="{B3743D89-D907-4916-AD93-2111ECC8BB20}" dt="2022-06-09T10:25:02.339" v="697" actId="165"/>
          <ac:spMkLst>
            <pc:docMk/>
            <pc:sldMk cId="4178876000" sldId="258"/>
            <ac:spMk id="1035" creationId="{CF5E8495-A0E0-A24B-4417-E33FA912A337}"/>
          </ac:spMkLst>
        </pc:spChg>
        <pc:spChg chg="mod topLvl">
          <ac:chgData name="Amal R Babu" userId="3a292d0a-112b-4bc3-bf38-7771656893d2" providerId="ADAL" clId="{B3743D89-D907-4916-AD93-2111ECC8BB20}" dt="2022-06-09T10:25:02.339" v="697" actId="165"/>
          <ac:spMkLst>
            <pc:docMk/>
            <pc:sldMk cId="4178876000" sldId="258"/>
            <ac:spMk id="1036" creationId="{5D73BF8B-9E7C-2195-71B5-4E51BD995D48}"/>
          </ac:spMkLst>
        </pc:spChg>
        <pc:spChg chg="mod topLvl">
          <ac:chgData name="Amal R Babu" userId="3a292d0a-112b-4bc3-bf38-7771656893d2" providerId="ADAL" clId="{B3743D89-D907-4916-AD93-2111ECC8BB20}" dt="2022-06-09T10:25:02.339" v="697" actId="165"/>
          <ac:spMkLst>
            <pc:docMk/>
            <pc:sldMk cId="4178876000" sldId="258"/>
            <ac:spMk id="1037" creationId="{1CD17B1D-7D3C-099C-F050-060AF0D27226}"/>
          </ac:spMkLst>
        </pc:spChg>
        <pc:spChg chg="mod topLvl">
          <ac:chgData name="Amal R Babu" userId="3a292d0a-112b-4bc3-bf38-7771656893d2" providerId="ADAL" clId="{B3743D89-D907-4916-AD93-2111ECC8BB20}" dt="2022-06-09T10:25:02.339" v="697" actId="165"/>
          <ac:spMkLst>
            <pc:docMk/>
            <pc:sldMk cId="4178876000" sldId="258"/>
            <ac:spMk id="1038" creationId="{563E8D40-3E35-75F8-F35D-38D6E8231AB6}"/>
          </ac:spMkLst>
        </pc:spChg>
        <pc:spChg chg="mod topLvl">
          <ac:chgData name="Amal R Babu" userId="3a292d0a-112b-4bc3-bf38-7771656893d2" providerId="ADAL" clId="{B3743D89-D907-4916-AD93-2111ECC8BB20}" dt="2022-06-09T10:25:02.339" v="697" actId="165"/>
          <ac:spMkLst>
            <pc:docMk/>
            <pc:sldMk cId="4178876000" sldId="258"/>
            <ac:spMk id="1039" creationId="{1499EC51-BE9E-5BC8-7FCF-91D833DC980C}"/>
          </ac:spMkLst>
        </pc:spChg>
        <pc:spChg chg="mod topLvl">
          <ac:chgData name="Amal R Babu" userId="3a292d0a-112b-4bc3-bf38-7771656893d2" providerId="ADAL" clId="{B3743D89-D907-4916-AD93-2111ECC8BB20}" dt="2022-06-09T10:25:02.339" v="697" actId="165"/>
          <ac:spMkLst>
            <pc:docMk/>
            <pc:sldMk cId="4178876000" sldId="258"/>
            <ac:spMk id="1040" creationId="{E80D53E1-D795-E32A-82CC-94558D46E699}"/>
          </ac:spMkLst>
        </pc:spChg>
        <pc:spChg chg="mod topLvl">
          <ac:chgData name="Amal R Babu" userId="3a292d0a-112b-4bc3-bf38-7771656893d2" providerId="ADAL" clId="{B3743D89-D907-4916-AD93-2111ECC8BB20}" dt="2022-06-09T10:25:02.339" v="697" actId="165"/>
          <ac:spMkLst>
            <pc:docMk/>
            <pc:sldMk cId="4178876000" sldId="258"/>
            <ac:spMk id="1041" creationId="{D39F6088-0DD1-AE4B-CA72-CCE6E945041E}"/>
          </ac:spMkLst>
        </pc:spChg>
        <pc:spChg chg="mod topLvl">
          <ac:chgData name="Amal R Babu" userId="3a292d0a-112b-4bc3-bf38-7771656893d2" providerId="ADAL" clId="{B3743D89-D907-4916-AD93-2111ECC8BB20}" dt="2022-06-09T10:25:02.339" v="697" actId="165"/>
          <ac:spMkLst>
            <pc:docMk/>
            <pc:sldMk cId="4178876000" sldId="258"/>
            <ac:spMk id="1042" creationId="{221F110C-A446-1534-B369-D7D864012EEE}"/>
          </ac:spMkLst>
        </pc:spChg>
        <pc:spChg chg="mod topLvl">
          <ac:chgData name="Amal R Babu" userId="3a292d0a-112b-4bc3-bf38-7771656893d2" providerId="ADAL" clId="{B3743D89-D907-4916-AD93-2111ECC8BB20}" dt="2022-06-09T10:25:02.339" v="697" actId="165"/>
          <ac:spMkLst>
            <pc:docMk/>
            <pc:sldMk cId="4178876000" sldId="258"/>
            <ac:spMk id="1043" creationId="{CD510F4A-5D77-87C7-3BD2-5E27EB2E55AD}"/>
          </ac:spMkLst>
        </pc:spChg>
        <pc:spChg chg="mod topLvl">
          <ac:chgData name="Amal R Babu" userId="3a292d0a-112b-4bc3-bf38-7771656893d2" providerId="ADAL" clId="{B3743D89-D907-4916-AD93-2111ECC8BB20}" dt="2022-06-09T10:25:02.339" v="697" actId="165"/>
          <ac:spMkLst>
            <pc:docMk/>
            <pc:sldMk cId="4178876000" sldId="258"/>
            <ac:spMk id="1044" creationId="{7CFD802C-C357-1B81-AD4E-C72240E31ACE}"/>
          </ac:spMkLst>
        </pc:spChg>
        <pc:spChg chg="mod topLvl">
          <ac:chgData name="Amal R Babu" userId="3a292d0a-112b-4bc3-bf38-7771656893d2" providerId="ADAL" clId="{B3743D89-D907-4916-AD93-2111ECC8BB20}" dt="2022-06-09T10:25:02.339" v="697" actId="165"/>
          <ac:spMkLst>
            <pc:docMk/>
            <pc:sldMk cId="4178876000" sldId="258"/>
            <ac:spMk id="1045" creationId="{769EE9F0-0E04-5281-2619-FF7498CAFEA0}"/>
          </ac:spMkLst>
        </pc:spChg>
        <pc:spChg chg="mod topLvl">
          <ac:chgData name="Amal R Babu" userId="3a292d0a-112b-4bc3-bf38-7771656893d2" providerId="ADAL" clId="{B3743D89-D907-4916-AD93-2111ECC8BB20}" dt="2022-06-09T10:25:02.339" v="697" actId="165"/>
          <ac:spMkLst>
            <pc:docMk/>
            <pc:sldMk cId="4178876000" sldId="258"/>
            <ac:spMk id="1046" creationId="{26C05794-9706-72F4-D5A5-F174DF9642FC}"/>
          </ac:spMkLst>
        </pc:spChg>
        <pc:spChg chg="mod topLvl">
          <ac:chgData name="Amal R Babu" userId="3a292d0a-112b-4bc3-bf38-7771656893d2" providerId="ADAL" clId="{B3743D89-D907-4916-AD93-2111ECC8BB20}" dt="2022-06-09T10:25:02.339" v="697" actId="165"/>
          <ac:spMkLst>
            <pc:docMk/>
            <pc:sldMk cId="4178876000" sldId="258"/>
            <ac:spMk id="1048" creationId="{5359155A-FC6F-C636-5449-15FF04336073}"/>
          </ac:spMkLst>
        </pc:spChg>
        <pc:spChg chg="mod topLvl">
          <ac:chgData name="Amal R Babu" userId="3a292d0a-112b-4bc3-bf38-7771656893d2" providerId="ADAL" clId="{B3743D89-D907-4916-AD93-2111ECC8BB20}" dt="2022-06-09T10:25:02.339" v="697" actId="165"/>
          <ac:spMkLst>
            <pc:docMk/>
            <pc:sldMk cId="4178876000" sldId="258"/>
            <ac:spMk id="1049" creationId="{B5D9B1D5-EFC1-0145-7CCA-4F7618043A49}"/>
          </ac:spMkLst>
        </pc:spChg>
        <pc:spChg chg="mod topLvl">
          <ac:chgData name="Amal R Babu" userId="3a292d0a-112b-4bc3-bf38-7771656893d2" providerId="ADAL" clId="{B3743D89-D907-4916-AD93-2111ECC8BB20}" dt="2022-06-09T10:25:02.339" v="697" actId="165"/>
          <ac:spMkLst>
            <pc:docMk/>
            <pc:sldMk cId="4178876000" sldId="258"/>
            <ac:spMk id="1051" creationId="{F5457314-A670-449C-1031-3B39049BA40E}"/>
          </ac:spMkLst>
        </pc:spChg>
        <pc:spChg chg="mod topLvl">
          <ac:chgData name="Amal R Babu" userId="3a292d0a-112b-4bc3-bf38-7771656893d2" providerId="ADAL" clId="{B3743D89-D907-4916-AD93-2111ECC8BB20}" dt="2022-06-09T10:25:02.339" v="697" actId="165"/>
          <ac:spMkLst>
            <pc:docMk/>
            <pc:sldMk cId="4178876000" sldId="258"/>
            <ac:spMk id="1052" creationId="{64A628DB-D0CC-E891-881B-C077ECF404E4}"/>
          </ac:spMkLst>
        </pc:spChg>
        <pc:spChg chg="mod topLvl">
          <ac:chgData name="Amal R Babu" userId="3a292d0a-112b-4bc3-bf38-7771656893d2" providerId="ADAL" clId="{B3743D89-D907-4916-AD93-2111ECC8BB20}" dt="2022-06-09T10:25:02.339" v="697" actId="165"/>
          <ac:spMkLst>
            <pc:docMk/>
            <pc:sldMk cId="4178876000" sldId="258"/>
            <ac:spMk id="1055" creationId="{12546079-89B3-F8F6-B555-B43F9A640BD9}"/>
          </ac:spMkLst>
        </pc:spChg>
        <pc:spChg chg="mod topLvl">
          <ac:chgData name="Amal R Babu" userId="3a292d0a-112b-4bc3-bf38-7771656893d2" providerId="ADAL" clId="{B3743D89-D907-4916-AD93-2111ECC8BB20}" dt="2022-06-09T10:25:02.339" v="697" actId="165"/>
          <ac:spMkLst>
            <pc:docMk/>
            <pc:sldMk cId="4178876000" sldId="258"/>
            <ac:spMk id="1057" creationId="{AE568595-8C68-92ED-AEF5-13FE1B1B5203}"/>
          </ac:spMkLst>
        </pc:spChg>
        <pc:spChg chg="mod topLvl">
          <ac:chgData name="Amal R Babu" userId="3a292d0a-112b-4bc3-bf38-7771656893d2" providerId="ADAL" clId="{B3743D89-D907-4916-AD93-2111ECC8BB20}" dt="2022-06-09T10:25:02.339" v="697" actId="165"/>
          <ac:spMkLst>
            <pc:docMk/>
            <pc:sldMk cId="4178876000" sldId="258"/>
            <ac:spMk id="1058" creationId="{3C4BD65D-3478-17F3-6B74-E1C2E4742CFB}"/>
          </ac:spMkLst>
        </pc:spChg>
        <pc:spChg chg="mod topLvl">
          <ac:chgData name="Amal R Babu" userId="3a292d0a-112b-4bc3-bf38-7771656893d2" providerId="ADAL" clId="{B3743D89-D907-4916-AD93-2111ECC8BB20}" dt="2022-06-09T10:25:02.339" v="697" actId="165"/>
          <ac:spMkLst>
            <pc:docMk/>
            <pc:sldMk cId="4178876000" sldId="258"/>
            <ac:spMk id="1059" creationId="{E9ED9546-9B91-F7F3-4EB7-AC0414B34F1A}"/>
          </ac:spMkLst>
        </pc:spChg>
        <pc:spChg chg="mod topLvl">
          <ac:chgData name="Amal R Babu" userId="3a292d0a-112b-4bc3-bf38-7771656893d2" providerId="ADAL" clId="{B3743D89-D907-4916-AD93-2111ECC8BB20}" dt="2022-06-09T10:25:02.339" v="697" actId="165"/>
          <ac:spMkLst>
            <pc:docMk/>
            <pc:sldMk cId="4178876000" sldId="258"/>
            <ac:spMk id="1061" creationId="{FFE9D30C-6432-4B1E-35DB-978F4C4B7D34}"/>
          </ac:spMkLst>
        </pc:spChg>
        <pc:spChg chg="mod topLvl">
          <ac:chgData name="Amal R Babu" userId="3a292d0a-112b-4bc3-bf38-7771656893d2" providerId="ADAL" clId="{B3743D89-D907-4916-AD93-2111ECC8BB20}" dt="2022-06-09T10:25:02.339" v="697" actId="165"/>
          <ac:spMkLst>
            <pc:docMk/>
            <pc:sldMk cId="4178876000" sldId="258"/>
            <ac:spMk id="1063" creationId="{774438A6-84E1-1507-9A73-819B11F103B6}"/>
          </ac:spMkLst>
        </pc:spChg>
        <pc:spChg chg="mod topLvl">
          <ac:chgData name="Amal R Babu" userId="3a292d0a-112b-4bc3-bf38-7771656893d2" providerId="ADAL" clId="{B3743D89-D907-4916-AD93-2111ECC8BB20}" dt="2022-06-09T10:25:02.339" v="697" actId="165"/>
          <ac:spMkLst>
            <pc:docMk/>
            <pc:sldMk cId="4178876000" sldId="258"/>
            <ac:spMk id="1064" creationId="{BAF5A19C-AD18-A392-0A6C-5B83975FFB3E}"/>
          </ac:spMkLst>
        </pc:spChg>
        <pc:spChg chg="mod topLvl">
          <ac:chgData name="Amal R Babu" userId="3a292d0a-112b-4bc3-bf38-7771656893d2" providerId="ADAL" clId="{B3743D89-D907-4916-AD93-2111ECC8BB20}" dt="2022-06-09T10:25:02.339" v="697" actId="165"/>
          <ac:spMkLst>
            <pc:docMk/>
            <pc:sldMk cId="4178876000" sldId="258"/>
            <ac:spMk id="1065" creationId="{2EDE9357-4BC1-FED4-A80A-6164D428FE51}"/>
          </ac:spMkLst>
        </pc:spChg>
        <pc:spChg chg="mod topLvl">
          <ac:chgData name="Amal R Babu" userId="3a292d0a-112b-4bc3-bf38-7771656893d2" providerId="ADAL" clId="{B3743D89-D907-4916-AD93-2111ECC8BB20}" dt="2022-06-09T10:25:02.339" v="697" actId="165"/>
          <ac:spMkLst>
            <pc:docMk/>
            <pc:sldMk cId="4178876000" sldId="258"/>
            <ac:spMk id="1066" creationId="{E3B6CCB8-07D5-A3F1-1F2D-EF406EF74671}"/>
          </ac:spMkLst>
        </pc:spChg>
        <pc:spChg chg="mod topLvl">
          <ac:chgData name="Amal R Babu" userId="3a292d0a-112b-4bc3-bf38-7771656893d2" providerId="ADAL" clId="{B3743D89-D907-4916-AD93-2111ECC8BB20}" dt="2022-06-09T10:25:02.339" v="697" actId="165"/>
          <ac:spMkLst>
            <pc:docMk/>
            <pc:sldMk cId="4178876000" sldId="258"/>
            <ac:spMk id="1068" creationId="{159AC7E6-D5F2-0F55-A96F-D0006804D398}"/>
          </ac:spMkLst>
        </pc:spChg>
        <pc:spChg chg="mod topLvl">
          <ac:chgData name="Amal R Babu" userId="3a292d0a-112b-4bc3-bf38-7771656893d2" providerId="ADAL" clId="{B3743D89-D907-4916-AD93-2111ECC8BB20}" dt="2022-06-09T10:25:02.339" v="697" actId="165"/>
          <ac:spMkLst>
            <pc:docMk/>
            <pc:sldMk cId="4178876000" sldId="258"/>
            <ac:spMk id="1069" creationId="{865E11C5-BD7E-E211-7FCB-3523F57FD5A6}"/>
          </ac:spMkLst>
        </pc:spChg>
        <pc:spChg chg="mod topLvl">
          <ac:chgData name="Amal R Babu" userId="3a292d0a-112b-4bc3-bf38-7771656893d2" providerId="ADAL" clId="{B3743D89-D907-4916-AD93-2111ECC8BB20}" dt="2022-06-09T10:25:02.339" v="697" actId="165"/>
          <ac:spMkLst>
            <pc:docMk/>
            <pc:sldMk cId="4178876000" sldId="258"/>
            <ac:spMk id="1071" creationId="{8A166D33-4B41-65A1-3B5A-6DCF5D3F42B7}"/>
          </ac:spMkLst>
        </pc:spChg>
        <pc:spChg chg="mod topLvl">
          <ac:chgData name="Amal R Babu" userId="3a292d0a-112b-4bc3-bf38-7771656893d2" providerId="ADAL" clId="{B3743D89-D907-4916-AD93-2111ECC8BB20}" dt="2022-06-09T10:25:02.339" v="697" actId="165"/>
          <ac:spMkLst>
            <pc:docMk/>
            <pc:sldMk cId="4178876000" sldId="258"/>
            <ac:spMk id="1072" creationId="{A351EA51-DB16-A641-E8E6-B77C1634434A}"/>
          </ac:spMkLst>
        </pc:spChg>
        <pc:spChg chg="mod topLvl">
          <ac:chgData name="Amal R Babu" userId="3a292d0a-112b-4bc3-bf38-7771656893d2" providerId="ADAL" clId="{B3743D89-D907-4916-AD93-2111ECC8BB20}" dt="2022-06-09T10:25:02.339" v="697" actId="165"/>
          <ac:spMkLst>
            <pc:docMk/>
            <pc:sldMk cId="4178876000" sldId="258"/>
            <ac:spMk id="1074" creationId="{4FA5AEF0-E049-501B-0AF8-A77D537D9372}"/>
          </ac:spMkLst>
        </pc:spChg>
        <pc:spChg chg="mod topLvl">
          <ac:chgData name="Amal R Babu" userId="3a292d0a-112b-4bc3-bf38-7771656893d2" providerId="ADAL" clId="{B3743D89-D907-4916-AD93-2111ECC8BB20}" dt="2022-06-09T10:25:02.339" v="697" actId="165"/>
          <ac:spMkLst>
            <pc:docMk/>
            <pc:sldMk cId="4178876000" sldId="258"/>
            <ac:spMk id="1075" creationId="{16D6D5EF-C29C-C1D7-7736-248D242E8BE8}"/>
          </ac:spMkLst>
        </pc:spChg>
        <pc:spChg chg="mod topLvl">
          <ac:chgData name="Amal R Babu" userId="3a292d0a-112b-4bc3-bf38-7771656893d2" providerId="ADAL" clId="{B3743D89-D907-4916-AD93-2111ECC8BB20}" dt="2022-06-09T10:25:02.339" v="697" actId="165"/>
          <ac:spMkLst>
            <pc:docMk/>
            <pc:sldMk cId="4178876000" sldId="258"/>
            <ac:spMk id="1078" creationId="{A5E9DEE4-84FC-5CCD-4CFC-12C73E0938A9}"/>
          </ac:spMkLst>
        </pc:spChg>
        <pc:spChg chg="mod">
          <ac:chgData name="Amal R Babu" userId="3a292d0a-112b-4bc3-bf38-7771656893d2" providerId="ADAL" clId="{B3743D89-D907-4916-AD93-2111ECC8BB20}" dt="2022-06-09T10:25:02.339" v="697" actId="165"/>
          <ac:spMkLst>
            <pc:docMk/>
            <pc:sldMk cId="4178876000" sldId="258"/>
            <ac:spMk id="1080" creationId="{F7DD48EC-B133-27FE-A686-DB231CBD4C08}"/>
          </ac:spMkLst>
        </pc:spChg>
        <pc:spChg chg="mod">
          <ac:chgData name="Amal R Babu" userId="3a292d0a-112b-4bc3-bf38-7771656893d2" providerId="ADAL" clId="{B3743D89-D907-4916-AD93-2111ECC8BB20}" dt="2022-06-09T10:25:02.339" v="697" actId="165"/>
          <ac:spMkLst>
            <pc:docMk/>
            <pc:sldMk cId="4178876000" sldId="258"/>
            <ac:spMk id="1081" creationId="{EBFF9E38-F5A6-F6A0-0F1B-0418353DE588}"/>
          </ac:spMkLst>
        </pc:spChg>
        <pc:spChg chg="mod">
          <ac:chgData name="Amal R Babu" userId="3a292d0a-112b-4bc3-bf38-7771656893d2" providerId="ADAL" clId="{B3743D89-D907-4916-AD93-2111ECC8BB20}" dt="2022-06-09T10:25:02.339" v="697" actId="165"/>
          <ac:spMkLst>
            <pc:docMk/>
            <pc:sldMk cId="4178876000" sldId="258"/>
            <ac:spMk id="1082" creationId="{1E163A21-8E28-D35A-4579-990537E7010D}"/>
          </ac:spMkLst>
        </pc:spChg>
        <pc:spChg chg="mod topLvl">
          <ac:chgData name="Amal R Babu" userId="3a292d0a-112b-4bc3-bf38-7771656893d2" providerId="ADAL" clId="{B3743D89-D907-4916-AD93-2111ECC8BB20}" dt="2022-06-09T10:25:02.339" v="697" actId="165"/>
          <ac:spMkLst>
            <pc:docMk/>
            <pc:sldMk cId="4178876000" sldId="258"/>
            <ac:spMk id="1084" creationId="{8F039712-13D1-75AF-7ECE-D234E2151070}"/>
          </ac:spMkLst>
        </pc:spChg>
        <pc:spChg chg="mod">
          <ac:chgData name="Amal R Babu" userId="3a292d0a-112b-4bc3-bf38-7771656893d2" providerId="ADAL" clId="{B3743D89-D907-4916-AD93-2111ECC8BB20}" dt="2022-06-09T10:25:02.339" v="697" actId="165"/>
          <ac:spMkLst>
            <pc:docMk/>
            <pc:sldMk cId="4178876000" sldId="258"/>
            <ac:spMk id="1086" creationId="{D3A5D5B1-2B59-B086-9A4A-2DB62065967C}"/>
          </ac:spMkLst>
        </pc:spChg>
        <pc:spChg chg="mod">
          <ac:chgData name="Amal R Babu" userId="3a292d0a-112b-4bc3-bf38-7771656893d2" providerId="ADAL" clId="{B3743D89-D907-4916-AD93-2111ECC8BB20}" dt="2022-06-09T10:25:02.339" v="697" actId="165"/>
          <ac:spMkLst>
            <pc:docMk/>
            <pc:sldMk cId="4178876000" sldId="258"/>
            <ac:spMk id="1087" creationId="{D55B3FA9-9317-9863-9C10-B2BCE298220F}"/>
          </ac:spMkLst>
        </pc:spChg>
        <pc:spChg chg="mod">
          <ac:chgData name="Amal R Babu" userId="3a292d0a-112b-4bc3-bf38-7771656893d2" providerId="ADAL" clId="{B3743D89-D907-4916-AD93-2111ECC8BB20}" dt="2022-06-09T10:25:02.339" v="697" actId="165"/>
          <ac:spMkLst>
            <pc:docMk/>
            <pc:sldMk cId="4178876000" sldId="258"/>
            <ac:spMk id="1088" creationId="{04C78AF3-462E-CD79-7BC7-751760054E04}"/>
          </ac:spMkLst>
        </pc:spChg>
        <pc:spChg chg="mod">
          <ac:chgData name="Amal R Babu" userId="3a292d0a-112b-4bc3-bf38-7771656893d2" providerId="ADAL" clId="{B3743D89-D907-4916-AD93-2111ECC8BB20}" dt="2022-06-09T10:25:02.339" v="697" actId="165"/>
          <ac:spMkLst>
            <pc:docMk/>
            <pc:sldMk cId="4178876000" sldId="258"/>
            <ac:spMk id="1089" creationId="{A79D0FC6-DB7D-6D3E-134C-702F3FFA6EAA}"/>
          </ac:spMkLst>
        </pc:spChg>
        <pc:spChg chg="mod topLvl">
          <ac:chgData name="Amal R Babu" userId="3a292d0a-112b-4bc3-bf38-7771656893d2" providerId="ADAL" clId="{B3743D89-D907-4916-AD93-2111ECC8BB20}" dt="2022-06-09T10:25:02.339" v="697" actId="165"/>
          <ac:spMkLst>
            <pc:docMk/>
            <pc:sldMk cId="4178876000" sldId="258"/>
            <ac:spMk id="1094" creationId="{8BD352A1-AAFF-3665-F6D2-607C801F2B70}"/>
          </ac:spMkLst>
        </pc:spChg>
        <pc:spChg chg="mod topLvl">
          <ac:chgData name="Amal R Babu" userId="3a292d0a-112b-4bc3-bf38-7771656893d2" providerId="ADAL" clId="{B3743D89-D907-4916-AD93-2111ECC8BB20}" dt="2022-06-09T10:25:02.339" v="697" actId="165"/>
          <ac:spMkLst>
            <pc:docMk/>
            <pc:sldMk cId="4178876000" sldId="258"/>
            <ac:spMk id="1095" creationId="{17B38B42-E959-572E-E73C-504479E2E7F8}"/>
          </ac:spMkLst>
        </pc:spChg>
        <pc:spChg chg="mod topLvl">
          <ac:chgData name="Amal R Babu" userId="3a292d0a-112b-4bc3-bf38-7771656893d2" providerId="ADAL" clId="{B3743D89-D907-4916-AD93-2111ECC8BB20}" dt="2022-06-09T10:25:02.339" v="697" actId="165"/>
          <ac:spMkLst>
            <pc:docMk/>
            <pc:sldMk cId="4178876000" sldId="258"/>
            <ac:spMk id="1097" creationId="{6362F3E7-7325-C2BC-F2CB-18A95695C14B}"/>
          </ac:spMkLst>
        </pc:spChg>
        <pc:spChg chg="mod topLvl">
          <ac:chgData name="Amal R Babu" userId="3a292d0a-112b-4bc3-bf38-7771656893d2" providerId="ADAL" clId="{B3743D89-D907-4916-AD93-2111ECC8BB20}" dt="2022-06-09T10:25:02.339" v="697" actId="165"/>
          <ac:spMkLst>
            <pc:docMk/>
            <pc:sldMk cId="4178876000" sldId="258"/>
            <ac:spMk id="1098" creationId="{F78BA970-298F-5EEA-379F-6A0F8255D925}"/>
          </ac:spMkLst>
        </pc:spChg>
        <pc:spChg chg="mod">
          <ac:chgData name="Amal R Babu" userId="3a292d0a-112b-4bc3-bf38-7771656893d2" providerId="ADAL" clId="{B3743D89-D907-4916-AD93-2111ECC8BB20}" dt="2022-06-09T10:25:02.339" v="697" actId="165"/>
          <ac:spMkLst>
            <pc:docMk/>
            <pc:sldMk cId="4178876000" sldId="258"/>
            <ac:spMk id="1101" creationId="{10FD9D1E-5981-9770-1C44-55EC5F3DCA08}"/>
          </ac:spMkLst>
        </pc:spChg>
        <pc:spChg chg="mod">
          <ac:chgData name="Amal R Babu" userId="3a292d0a-112b-4bc3-bf38-7771656893d2" providerId="ADAL" clId="{B3743D89-D907-4916-AD93-2111ECC8BB20}" dt="2022-06-09T10:25:02.339" v="697" actId="165"/>
          <ac:spMkLst>
            <pc:docMk/>
            <pc:sldMk cId="4178876000" sldId="258"/>
            <ac:spMk id="1102" creationId="{1C585E45-AF55-5422-7B5F-F20DF2FEC1C7}"/>
          </ac:spMkLst>
        </pc:spChg>
        <pc:spChg chg="mod">
          <ac:chgData name="Amal R Babu" userId="3a292d0a-112b-4bc3-bf38-7771656893d2" providerId="ADAL" clId="{B3743D89-D907-4916-AD93-2111ECC8BB20}" dt="2022-06-09T10:25:02.339" v="697" actId="165"/>
          <ac:spMkLst>
            <pc:docMk/>
            <pc:sldMk cId="4178876000" sldId="258"/>
            <ac:spMk id="1103" creationId="{1AE1257F-7E4A-7197-5EA7-931CA9B6A91F}"/>
          </ac:spMkLst>
        </pc:spChg>
        <pc:spChg chg="mod">
          <ac:chgData name="Amal R Babu" userId="3a292d0a-112b-4bc3-bf38-7771656893d2" providerId="ADAL" clId="{B3743D89-D907-4916-AD93-2111ECC8BB20}" dt="2022-06-09T10:25:02.339" v="697" actId="165"/>
          <ac:spMkLst>
            <pc:docMk/>
            <pc:sldMk cId="4178876000" sldId="258"/>
            <ac:spMk id="1104" creationId="{FF116925-BB04-4C88-66E7-D0A1747C385B}"/>
          </ac:spMkLst>
        </pc:spChg>
        <pc:spChg chg="mod">
          <ac:chgData name="Amal R Babu" userId="3a292d0a-112b-4bc3-bf38-7771656893d2" providerId="ADAL" clId="{B3743D89-D907-4916-AD93-2111ECC8BB20}" dt="2022-06-09T10:25:02.339" v="697" actId="165"/>
          <ac:spMkLst>
            <pc:docMk/>
            <pc:sldMk cId="4178876000" sldId="258"/>
            <ac:spMk id="1106" creationId="{01A5AD86-EFC0-2B3D-0E8B-E79B25A1526C}"/>
          </ac:spMkLst>
        </pc:spChg>
        <pc:spChg chg="mod">
          <ac:chgData name="Amal R Babu" userId="3a292d0a-112b-4bc3-bf38-7771656893d2" providerId="ADAL" clId="{B3743D89-D907-4916-AD93-2111ECC8BB20}" dt="2022-06-09T10:25:02.339" v="697" actId="165"/>
          <ac:spMkLst>
            <pc:docMk/>
            <pc:sldMk cId="4178876000" sldId="258"/>
            <ac:spMk id="1107" creationId="{E5F440EB-4872-C1E6-9402-AB5A26AF8FF0}"/>
          </ac:spMkLst>
        </pc:spChg>
        <pc:spChg chg="mod">
          <ac:chgData name="Amal R Babu" userId="3a292d0a-112b-4bc3-bf38-7771656893d2" providerId="ADAL" clId="{B3743D89-D907-4916-AD93-2111ECC8BB20}" dt="2022-06-09T10:25:02.339" v="697" actId="165"/>
          <ac:spMkLst>
            <pc:docMk/>
            <pc:sldMk cId="4178876000" sldId="258"/>
            <ac:spMk id="1108" creationId="{A2FC1D94-2F47-143A-C496-B9F50BA1EFDB}"/>
          </ac:spMkLst>
        </pc:spChg>
        <pc:spChg chg="mod">
          <ac:chgData name="Amal R Babu" userId="3a292d0a-112b-4bc3-bf38-7771656893d2" providerId="ADAL" clId="{B3743D89-D907-4916-AD93-2111ECC8BB20}" dt="2022-06-09T10:25:02.339" v="697" actId="165"/>
          <ac:spMkLst>
            <pc:docMk/>
            <pc:sldMk cId="4178876000" sldId="258"/>
            <ac:spMk id="1109" creationId="{C6BC77E4-B238-6C29-7E81-17C2ED9E89EF}"/>
          </ac:spMkLst>
        </pc:spChg>
        <pc:spChg chg="mod">
          <ac:chgData name="Amal R Babu" userId="3a292d0a-112b-4bc3-bf38-7771656893d2" providerId="ADAL" clId="{B3743D89-D907-4916-AD93-2111ECC8BB20}" dt="2022-06-09T10:25:02.339" v="697" actId="165"/>
          <ac:spMkLst>
            <pc:docMk/>
            <pc:sldMk cId="4178876000" sldId="258"/>
            <ac:spMk id="1110" creationId="{A9AF2FAA-2126-102E-114A-45E22CE992E0}"/>
          </ac:spMkLst>
        </pc:spChg>
        <pc:spChg chg="mod">
          <ac:chgData name="Amal R Babu" userId="3a292d0a-112b-4bc3-bf38-7771656893d2" providerId="ADAL" clId="{B3743D89-D907-4916-AD93-2111ECC8BB20}" dt="2022-06-09T10:25:02.339" v="697" actId="165"/>
          <ac:spMkLst>
            <pc:docMk/>
            <pc:sldMk cId="4178876000" sldId="258"/>
            <ac:spMk id="1111" creationId="{0FE6D3C4-1DED-2ED9-2475-218CB41E317F}"/>
          </ac:spMkLst>
        </pc:spChg>
        <pc:spChg chg="mod topLvl">
          <ac:chgData name="Amal R Babu" userId="3a292d0a-112b-4bc3-bf38-7771656893d2" providerId="ADAL" clId="{B3743D89-D907-4916-AD93-2111ECC8BB20}" dt="2022-06-09T10:25:02.339" v="697" actId="165"/>
          <ac:spMkLst>
            <pc:docMk/>
            <pc:sldMk cId="4178876000" sldId="258"/>
            <ac:spMk id="1112" creationId="{C0605C2C-B20A-8BB2-C3E9-0E47BD843B93}"/>
          </ac:spMkLst>
        </pc:spChg>
        <pc:spChg chg="mod topLvl">
          <ac:chgData name="Amal R Babu" userId="3a292d0a-112b-4bc3-bf38-7771656893d2" providerId="ADAL" clId="{B3743D89-D907-4916-AD93-2111ECC8BB20}" dt="2022-06-09T10:25:02.339" v="697" actId="165"/>
          <ac:spMkLst>
            <pc:docMk/>
            <pc:sldMk cId="4178876000" sldId="258"/>
            <ac:spMk id="1113" creationId="{E501D4F8-F5F5-5321-0561-A1F1E0B0FE6D}"/>
          </ac:spMkLst>
        </pc:spChg>
        <pc:spChg chg="mod topLvl">
          <ac:chgData name="Amal R Babu" userId="3a292d0a-112b-4bc3-bf38-7771656893d2" providerId="ADAL" clId="{B3743D89-D907-4916-AD93-2111ECC8BB20}" dt="2022-06-09T10:25:02.339" v="697" actId="165"/>
          <ac:spMkLst>
            <pc:docMk/>
            <pc:sldMk cId="4178876000" sldId="258"/>
            <ac:spMk id="1116" creationId="{42E883CB-184B-D9C4-6AF0-57A4E31098DD}"/>
          </ac:spMkLst>
        </pc:spChg>
        <pc:spChg chg="mod topLvl">
          <ac:chgData name="Amal R Babu" userId="3a292d0a-112b-4bc3-bf38-7771656893d2" providerId="ADAL" clId="{B3743D89-D907-4916-AD93-2111ECC8BB20}" dt="2022-06-09T10:25:02.339" v="697" actId="165"/>
          <ac:spMkLst>
            <pc:docMk/>
            <pc:sldMk cId="4178876000" sldId="258"/>
            <ac:spMk id="1117" creationId="{BCF09C0D-700F-B942-670E-1C63AC9BA35C}"/>
          </ac:spMkLst>
        </pc:spChg>
        <pc:spChg chg="mod topLvl">
          <ac:chgData name="Amal R Babu" userId="3a292d0a-112b-4bc3-bf38-7771656893d2" providerId="ADAL" clId="{B3743D89-D907-4916-AD93-2111ECC8BB20}" dt="2022-06-09T10:25:02.339" v="697" actId="165"/>
          <ac:spMkLst>
            <pc:docMk/>
            <pc:sldMk cId="4178876000" sldId="258"/>
            <ac:spMk id="1118" creationId="{6A9D1872-3739-39C4-609A-5113870D1FB9}"/>
          </ac:spMkLst>
        </pc:spChg>
        <pc:spChg chg="mod topLvl">
          <ac:chgData name="Amal R Babu" userId="3a292d0a-112b-4bc3-bf38-7771656893d2" providerId="ADAL" clId="{B3743D89-D907-4916-AD93-2111ECC8BB20}" dt="2022-06-09T10:25:02.339" v="697" actId="165"/>
          <ac:spMkLst>
            <pc:docMk/>
            <pc:sldMk cId="4178876000" sldId="258"/>
            <ac:spMk id="1119" creationId="{6BB95726-9441-4604-938B-460C9E06F5A5}"/>
          </ac:spMkLst>
        </pc:spChg>
        <pc:spChg chg="mod topLvl">
          <ac:chgData name="Amal R Babu" userId="3a292d0a-112b-4bc3-bf38-7771656893d2" providerId="ADAL" clId="{B3743D89-D907-4916-AD93-2111ECC8BB20}" dt="2022-06-09T10:25:02.339" v="697" actId="165"/>
          <ac:spMkLst>
            <pc:docMk/>
            <pc:sldMk cId="4178876000" sldId="258"/>
            <ac:spMk id="1120" creationId="{DB37ABE8-2F64-FC0F-A5DA-5F912E66BA31}"/>
          </ac:spMkLst>
        </pc:spChg>
        <pc:spChg chg="mod">
          <ac:chgData name="Amal R Babu" userId="3a292d0a-112b-4bc3-bf38-7771656893d2" providerId="ADAL" clId="{B3743D89-D907-4916-AD93-2111ECC8BB20}" dt="2022-06-09T10:25:02.339" v="697" actId="165"/>
          <ac:spMkLst>
            <pc:docMk/>
            <pc:sldMk cId="4178876000" sldId="258"/>
            <ac:spMk id="1123" creationId="{0FDAF017-1B47-B589-798F-E65A28580A6E}"/>
          </ac:spMkLst>
        </pc:spChg>
        <pc:spChg chg="mod">
          <ac:chgData name="Amal R Babu" userId="3a292d0a-112b-4bc3-bf38-7771656893d2" providerId="ADAL" clId="{B3743D89-D907-4916-AD93-2111ECC8BB20}" dt="2022-06-09T10:25:02.339" v="697" actId="165"/>
          <ac:spMkLst>
            <pc:docMk/>
            <pc:sldMk cId="4178876000" sldId="258"/>
            <ac:spMk id="1124" creationId="{B0827469-A9BE-401C-6232-D3F75C860CD1}"/>
          </ac:spMkLst>
        </pc:spChg>
        <pc:spChg chg="mod">
          <ac:chgData name="Amal R Babu" userId="3a292d0a-112b-4bc3-bf38-7771656893d2" providerId="ADAL" clId="{B3743D89-D907-4916-AD93-2111ECC8BB20}" dt="2022-06-09T10:25:02.339" v="697" actId="165"/>
          <ac:spMkLst>
            <pc:docMk/>
            <pc:sldMk cId="4178876000" sldId="258"/>
            <ac:spMk id="1126" creationId="{2E96DBC5-D687-E44E-D57E-19594115A7D5}"/>
          </ac:spMkLst>
        </pc:spChg>
        <pc:spChg chg="mod">
          <ac:chgData name="Amal R Babu" userId="3a292d0a-112b-4bc3-bf38-7771656893d2" providerId="ADAL" clId="{B3743D89-D907-4916-AD93-2111ECC8BB20}" dt="2022-06-09T10:25:02.339" v="697" actId="165"/>
          <ac:spMkLst>
            <pc:docMk/>
            <pc:sldMk cId="4178876000" sldId="258"/>
            <ac:spMk id="1127" creationId="{1F379911-FD0C-1214-D066-5C824728ED7A}"/>
          </ac:spMkLst>
        </pc:spChg>
        <pc:spChg chg="mod">
          <ac:chgData name="Amal R Babu" userId="3a292d0a-112b-4bc3-bf38-7771656893d2" providerId="ADAL" clId="{B3743D89-D907-4916-AD93-2111ECC8BB20}" dt="2022-06-09T10:25:02.339" v="697" actId="165"/>
          <ac:spMkLst>
            <pc:docMk/>
            <pc:sldMk cId="4178876000" sldId="258"/>
            <ac:spMk id="1129" creationId="{E4FD259D-9974-A951-1482-B02B66DA980F}"/>
          </ac:spMkLst>
        </pc:spChg>
        <pc:spChg chg="mod">
          <ac:chgData name="Amal R Babu" userId="3a292d0a-112b-4bc3-bf38-7771656893d2" providerId="ADAL" clId="{B3743D89-D907-4916-AD93-2111ECC8BB20}" dt="2022-06-09T10:25:02.339" v="697" actId="165"/>
          <ac:spMkLst>
            <pc:docMk/>
            <pc:sldMk cId="4178876000" sldId="258"/>
            <ac:spMk id="1130" creationId="{10C172AB-18F6-4D2B-B8E1-DF417E13D591}"/>
          </ac:spMkLst>
        </pc:spChg>
        <pc:spChg chg="mod">
          <ac:chgData name="Amal R Babu" userId="3a292d0a-112b-4bc3-bf38-7771656893d2" providerId="ADAL" clId="{B3743D89-D907-4916-AD93-2111ECC8BB20}" dt="2022-06-09T10:25:02.339" v="697" actId="165"/>
          <ac:spMkLst>
            <pc:docMk/>
            <pc:sldMk cId="4178876000" sldId="258"/>
            <ac:spMk id="1132" creationId="{99FF1100-D4A6-FE03-DA12-A01826613CBD}"/>
          </ac:spMkLst>
        </pc:spChg>
        <pc:spChg chg="mod">
          <ac:chgData name="Amal R Babu" userId="3a292d0a-112b-4bc3-bf38-7771656893d2" providerId="ADAL" clId="{B3743D89-D907-4916-AD93-2111ECC8BB20}" dt="2022-06-09T10:25:02.339" v="697" actId="165"/>
          <ac:spMkLst>
            <pc:docMk/>
            <pc:sldMk cId="4178876000" sldId="258"/>
            <ac:spMk id="1133" creationId="{A5C4575A-EE5D-B64F-14C4-21BE23CE39CD}"/>
          </ac:spMkLst>
        </pc:spChg>
        <pc:spChg chg="mod">
          <ac:chgData name="Amal R Babu" userId="3a292d0a-112b-4bc3-bf38-7771656893d2" providerId="ADAL" clId="{B3743D89-D907-4916-AD93-2111ECC8BB20}" dt="2022-06-09T10:25:02.339" v="697" actId="165"/>
          <ac:spMkLst>
            <pc:docMk/>
            <pc:sldMk cId="4178876000" sldId="258"/>
            <ac:spMk id="1135" creationId="{59DC0490-F174-AA0D-872D-6FC3DADC2C57}"/>
          </ac:spMkLst>
        </pc:spChg>
        <pc:spChg chg="mod">
          <ac:chgData name="Amal R Babu" userId="3a292d0a-112b-4bc3-bf38-7771656893d2" providerId="ADAL" clId="{B3743D89-D907-4916-AD93-2111ECC8BB20}" dt="2022-06-09T10:25:02.339" v="697" actId="165"/>
          <ac:spMkLst>
            <pc:docMk/>
            <pc:sldMk cId="4178876000" sldId="258"/>
            <ac:spMk id="1136" creationId="{D5D825CE-EDDB-FE3F-A561-C6A65CF93159}"/>
          </ac:spMkLst>
        </pc:spChg>
        <pc:spChg chg="mod">
          <ac:chgData name="Amal R Babu" userId="3a292d0a-112b-4bc3-bf38-7771656893d2" providerId="ADAL" clId="{B3743D89-D907-4916-AD93-2111ECC8BB20}" dt="2022-06-09T10:25:02.339" v="697" actId="165"/>
          <ac:spMkLst>
            <pc:docMk/>
            <pc:sldMk cId="4178876000" sldId="258"/>
            <ac:spMk id="1138" creationId="{8E81923E-D11D-3008-9E74-918CB4032119}"/>
          </ac:spMkLst>
        </pc:spChg>
        <pc:spChg chg="mod">
          <ac:chgData name="Amal R Babu" userId="3a292d0a-112b-4bc3-bf38-7771656893d2" providerId="ADAL" clId="{B3743D89-D907-4916-AD93-2111ECC8BB20}" dt="2022-06-09T10:25:02.339" v="697" actId="165"/>
          <ac:spMkLst>
            <pc:docMk/>
            <pc:sldMk cId="4178876000" sldId="258"/>
            <ac:spMk id="1139" creationId="{311DFC7B-7CB0-46B1-000A-57F08F9C0770}"/>
          </ac:spMkLst>
        </pc:spChg>
        <pc:spChg chg="mod">
          <ac:chgData name="Amal R Babu" userId="3a292d0a-112b-4bc3-bf38-7771656893d2" providerId="ADAL" clId="{B3743D89-D907-4916-AD93-2111ECC8BB20}" dt="2022-06-09T10:25:02.339" v="697" actId="165"/>
          <ac:spMkLst>
            <pc:docMk/>
            <pc:sldMk cId="4178876000" sldId="258"/>
            <ac:spMk id="1141" creationId="{482C9846-3DFF-3D3C-6AD9-916321AF127F}"/>
          </ac:spMkLst>
        </pc:spChg>
        <pc:spChg chg="mod">
          <ac:chgData name="Amal R Babu" userId="3a292d0a-112b-4bc3-bf38-7771656893d2" providerId="ADAL" clId="{B3743D89-D907-4916-AD93-2111ECC8BB20}" dt="2022-06-09T10:25:02.339" v="697" actId="165"/>
          <ac:spMkLst>
            <pc:docMk/>
            <pc:sldMk cId="4178876000" sldId="258"/>
            <ac:spMk id="1142" creationId="{24C2A865-22D6-2F05-8D7E-6C1DC8CDDFEF}"/>
          </ac:spMkLst>
        </pc:spChg>
        <pc:spChg chg="mod">
          <ac:chgData name="Amal R Babu" userId="3a292d0a-112b-4bc3-bf38-7771656893d2" providerId="ADAL" clId="{B3743D89-D907-4916-AD93-2111ECC8BB20}" dt="2022-06-09T10:25:02.339" v="697" actId="165"/>
          <ac:spMkLst>
            <pc:docMk/>
            <pc:sldMk cId="4178876000" sldId="258"/>
            <ac:spMk id="1144" creationId="{FE71F670-2482-0A8E-B61F-952644D3D3D5}"/>
          </ac:spMkLst>
        </pc:spChg>
        <pc:spChg chg="mod">
          <ac:chgData name="Amal R Babu" userId="3a292d0a-112b-4bc3-bf38-7771656893d2" providerId="ADAL" clId="{B3743D89-D907-4916-AD93-2111ECC8BB20}" dt="2022-06-09T10:25:02.339" v="697" actId="165"/>
          <ac:spMkLst>
            <pc:docMk/>
            <pc:sldMk cId="4178876000" sldId="258"/>
            <ac:spMk id="1145" creationId="{2EB25956-EE8A-3A4C-694D-73F124163137}"/>
          </ac:spMkLst>
        </pc:spChg>
        <pc:spChg chg="mod">
          <ac:chgData name="Amal R Babu" userId="3a292d0a-112b-4bc3-bf38-7771656893d2" providerId="ADAL" clId="{B3743D89-D907-4916-AD93-2111ECC8BB20}" dt="2022-06-09T10:25:02.339" v="697" actId="165"/>
          <ac:spMkLst>
            <pc:docMk/>
            <pc:sldMk cId="4178876000" sldId="258"/>
            <ac:spMk id="1147" creationId="{E0E8FDA1-9C85-DEE8-3D3A-3BF0FF86A514}"/>
          </ac:spMkLst>
        </pc:spChg>
        <pc:spChg chg="mod">
          <ac:chgData name="Amal R Babu" userId="3a292d0a-112b-4bc3-bf38-7771656893d2" providerId="ADAL" clId="{B3743D89-D907-4916-AD93-2111ECC8BB20}" dt="2022-06-09T10:25:02.339" v="697" actId="165"/>
          <ac:spMkLst>
            <pc:docMk/>
            <pc:sldMk cId="4178876000" sldId="258"/>
            <ac:spMk id="1148" creationId="{4FB6F81E-EF73-587F-7DF6-8936494894A6}"/>
          </ac:spMkLst>
        </pc:spChg>
        <pc:spChg chg="mod">
          <ac:chgData name="Amal R Babu" userId="3a292d0a-112b-4bc3-bf38-7771656893d2" providerId="ADAL" clId="{B3743D89-D907-4916-AD93-2111ECC8BB20}" dt="2022-06-09T10:25:02.339" v="697" actId="165"/>
          <ac:spMkLst>
            <pc:docMk/>
            <pc:sldMk cId="4178876000" sldId="258"/>
            <ac:spMk id="1150" creationId="{B533F91E-4147-DBA9-BF00-2F7A83638CF7}"/>
          </ac:spMkLst>
        </pc:spChg>
        <pc:spChg chg="mod">
          <ac:chgData name="Amal R Babu" userId="3a292d0a-112b-4bc3-bf38-7771656893d2" providerId="ADAL" clId="{B3743D89-D907-4916-AD93-2111ECC8BB20}" dt="2022-06-09T10:25:02.339" v="697" actId="165"/>
          <ac:spMkLst>
            <pc:docMk/>
            <pc:sldMk cId="4178876000" sldId="258"/>
            <ac:spMk id="1151" creationId="{D092D38D-68A6-D315-3E85-DD0E21D6D4A8}"/>
          </ac:spMkLst>
        </pc:spChg>
        <pc:spChg chg="mod">
          <ac:chgData name="Amal R Babu" userId="3a292d0a-112b-4bc3-bf38-7771656893d2" providerId="ADAL" clId="{B3743D89-D907-4916-AD93-2111ECC8BB20}" dt="2022-06-09T10:25:02.339" v="697" actId="165"/>
          <ac:spMkLst>
            <pc:docMk/>
            <pc:sldMk cId="4178876000" sldId="258"/>
            <ac:spMk id="1153" creationId="{5E35DF2D-F223-4E0B-887D-92A70D796E4E}"/>
          </ac:spMkLst>
        </pc:spChg>
        <pc:spChg chg="mod">
          <ac:chgData name="Amal R Babu" userId="3a292d0a-112b-4bc3-bf38-7771656893d2" providerId="ADAL" clId="{B3743D89-D907-4916-AD93-2111ECC8BB20}" dt="2022-06-09T10:25:02.339" v="697" actId="165"/>
          <ac:spMkLst>
            <pc:docMk/>
            <pc:sldMk cId="4178876000" sldId="258"/>
            <ac:spMk id="1154" creationId="{97519192-E141-646A-1478-3198CFDE4004}"/>
          </ac:spMkLst>
        </pc:spChg>
        <pc:spChg chg="mod">
          <ac:chgData name="Amal R Babu" userId="3a292d0a-112b-4bc3-bf38-7771656893d2" providerId="ADAL" clId="{B3743D89-D907-4916-AD93-2111ECC8BB20}" dt="2022-06-09T10:25:02.339" v="697" actId="165"/>
          <ac:spMkLst>
            <pc:docMk/>
            <pc:sldMk cId="4178876000" sldId="258"/>
            <ac:spMk id="1156" creationId="{21C66D42-A07F-2FD7-0839-C1A9111CC82F}"/>
          </ac:spMkLst>
        </pc:spChg>
        <pc:spChg chg="mod">
          <ac:chgData name="Amal R Babu" userId="3a292d0a-112b-4bc3-bf38-7771656893d2" providerId="ADAL" clId="{B3743D89-D907-4916-AD93-2111ECC8BB20}" dt="2022-06-09T10:25:02.339" v="697" actId="165"/>
          <ac:spMkLst>
            <pc:docMk/>
            <pc:sldMk cId="4178876000" sldId="258"/>
            <ac:spMk id="1157" creationId="{983D5EA3-49A0-07D3-6CE6-FD6499FB501D}"/>
          </ac:spMkLst>
        </pc:spChg>
        <pc:spChg chg="mod">
          <ac:chgData name="Amal R Babu" userId="3a292d0a-112b-4bc3-bf38-7771656893d2" providerId="ADAL" clId="{B3743D89-D907-4916-AD93-2111ECC8BB20}" dt="2022-06-09T10:25:02.339" v="697" actId="165"/>
          <ac:spMkLst>
            <pc:docMk/>
            <pc:sldMk cId="4178876000" sldId="258"/>
            <ac:spMk id="1159" creationId="{F6893A50-18D8-0628-7945-88C45FD6A4DC}"/>
          </ac:spMkLst>
        </pc:spChg>
        <pc:spChg chg="mod">
          <ac:chgData name="Amal R Babu" userId="3a292d0a-112b-4bc3-bf38-7771656893d2" providerId="ADAL" clId="{B3743D89-D907-4916-AD93-2111ECC8BB20}" dt="2022-06-09T10:25:02.339" v="697" actId="165"/>
          <ac:spMkLst>
            <pc:docMk/>
            <pc:sldMk cId="4178876000" sldId="258"/>
            <ac:spMk id="1160" creationId="{A59A422B-F097-9A0C-D6C2-2D88DF710223}"/>
          </ac:spMkLst>
        </pc:spChg>
        <pc:spChg chg="mod">
          <ac:chgData name="Amal R Babu" userId="3a292d0a-112b-4bc3-bf38-7771656893d2" providerId="ADAL" clId="{B3743D89-D907-4916-AD93-2111ECC8BB20}" dt="2022-06-09T10:25:02.339" v="697" actId="165"/>
          <ac:spMkLst>
            <pc:docMk/>
            <pc:sldMk cId="4178876000" sldId="258"/>
            <ac:spMk id="1162" creationId="{3CD74F7E-5886-8D90-A3BD-1CBEF908FDEB}"/>
          </ac:spMkLst>
        </pc:spChg>
        <pc:spChg chg="mod">
          <ac:chgData name="Amal R Babu" userId="3a292d0a-112b-4bc3-bf38-7771656893d2" providerId="ADAL" clId="{B3743D89-D907-4916-AD93-2111ECC8BB20}" dt="2022-06-09T10:25:02.339" v="697" actId="165"/>
          <ac:spMkLst>
            <pc:docMk/>
            <pc:sldMk cId="4178876000" sldId="258"/>
            <ac:spMk id="1163" creationId="{2FE2F7F0-4E1F-AA5F-BD15-90BF771A4CCC}"/>
          </ac:spMkLst>
        </pc:spChg>
        <pc:spChg chg="mod">
          <ac:chgData name="Amal R Babu" userId="3a292d0a-112b-4bc3-bf38-7771656893d2" providerId="ADAL" clId="{B3743D89-D907-4916-AD93-2111ECC8BB20}" dt="2022-06-09T10:25:02.339" v="697" actId="165"/>
          <ac:spMkLst>
            <pc:docMk/>
            <pc:sldMk cId="4178876000" sldId="258"/>
            <ac:spMk id="1165" creationId="{DD7E305C-B73A-C1C9-0A2B-3A9D81C648AF}"/>
          </ac:spMkLst>
        </pc:spChg>
        <pc:spChg chg="mod">
          <ac:chgData name="Amal R Babu" userId="3a292d0a-112b-4bc3-bf38-7771656893d2" providerId="ADAL" clId="{B3743D89-D907-4916-AD93-2111ECC8BB20}" dt="2022-06-09T10:25:02.339" v="697" actId="165"/>
          <ac:spMkLst>
            <pc:docMk/>
            <pc:sldMk cId="4178876000" sldId="258"/>
            <ac:spMk id="1166" creationId="{FEB7D96B-758E-4BF9-787B-C0D6305A68A5}"/>
          </ac:spMkLst>
        </pc:spChg>
        <pc:spChg chg="mod">
          <ac:chgData name="Amal R Babu" userId="3a292d0a-112b-4bc3-bf38-7771656893d2" providerId="ADAL" clId="{B3743D89-D907-4916-AD93-2111ECC8BB20}" dt="2022-06-09T10:25:02.339" v="697" actId="165"/>
          <ac:spMkLst>
            <pc:docMk/>
            <pc:sldMk cId="4178876000" sldId="258"/>
            <ac:spMk id="1168" creationId="{D4EC53FE-1440-6E9B-4B75-CF9E08B1EFAA}"/>
          </ac:spMkLst>
        </pc:spChg>
        <pc:spChg chg="mod">
          <ac:chgData name="Amal R Babu" userId="3a292d0a-112b-4bc3-bf38-7771656893d2" providerId="ADAL" clId="{B3743D89-D907-4916-AD93-2111ECC8BB20}" dt="2022-06-09T10:25:02.339" v="697" actId="165"/>
          <ac:spMkLst>
            <pc:docMk/>
            <pc:sldMk cId="4178876000" sldId="258"/>
            <ac:spMk id="1169" creationId="{4372B527-EF6D-6714-E6F7-2363CD96F750}"/>
          </ac:spMkLst>
        </pc:spChg>
        <pc:spChg chg="mod">
          <ac:chgData name="Amal R Babu" userId="3a292d0a-112b-4bc3-bf38-7771656893d2" providerId="ADAL" clId="{B3743D89-D907-4916-AD93-2111ECC8BB20}" dt="2022-06-09T10:25:02.339" v="697" actId="165"/>
          <ac:spMkLst>
            <pc:docMk/>
            <pc:sldMk cId="4178876000" sldId="258"/>
            <ac:spMk id="1171" creationId="{6EEF8981-3A2F-AE8A-B86E-31951FF105BA}"/>
          </ac:spMkLst>
        </pc:spChg>
        <pc:spChg chg="mod">
          <ac:chgData name="Amal R Babu" userId="3a292d0a-112b-4bc3-bf38-7771656893d2" providerId="ADAL" clId="{B3743D89-D907-4916-AD93-2111ECC8BB20}" dt="2022-06-09T10:25:02.339" v="697" actId="165"/>
          <ac:spMkLst>
            <pc:docMk/>
            <pc:sldMk cId="4178876000" sldId="258"/>
            <ac:spMk id="1172" creationId="{10AD1E8B-D0BC-77D7-CD46-1946EE05EC48}"/>
          </ac:spMkLst>
        </pc:spChg>
        <pc:spChg chg="mod">
          <ac:chgData name="Amal R Babu" userId="3a292d0a-112b-4bc3-bf38-7771656893d2" providerId="ADAL" clId="{B3743D89-D907-4916-AD93-2111ECC8BB20}" dt="2022-06-09T10:25:02.339" v="697" actId="165"/>
          <ac:spMkLst>
            <pc:docMk/>
            <pc:sldMk cId="4178876000" sldId="258"/>
            <ac:spMk id="1174" creationId="{B3C5A786-BCFC-495D-38F6-6566C8DCD8C5}"/>
          </ac:spMkLst>
        </pc:spChg>
        <pc:spChg chg="mod">
          <ac:chgData name="Amal R Babu" userId="3a292d0a-112b-4bc3-bf38-7771656893d2" providerId="ADAL" clId="{B3743D89-D907-4916-AD93-2111ECC8BB20}" dt="2022-06-09T10:25:02.339" v="697" actId="165"/>
          <ac:spMkLst>
            <pc:docMk/>
            <pc:sldMk cId="4178876000" sldId="258"/>
            <ac:spMk id="1175" creationId="{91559FC3-BBE1-DA2B-5DD8-D7032E0917F5}"/>
          </ac:spMkLst>
        </pc:spChg>
        <pc:spChg chg="mod">
          <ac:chgData name="Amal R Babu" userId="3a292d0a-112b-4bc3-bf38-7771656893d2" providerId="ADAL" clId="{B3743D89-D907-4916-AD93-2111ECC8BB20}" dt="2022-06-09T10:25:02.339" v="697" actId="165"/>
          <ac:spMkLst>
            <pc:docMk/>
            <pc:sldMk cId="4178876000" sldId="258"/>
            <ac:spMk id="1177" creationId="{2C35DF4F-8047-2955-B8A4-F27F525B334B}"/>
          </ac:spMkLst>
        </pc:spChg>
        <pc:spChg chg="mod">
          <ac:chgData name="Amal R Babu" userId="3a292d0a-112b-4bc3-bf38-7771656893d2" providerId="ADAL" clId="{B3743D89-D907-4916-AD93-2111ECC8BB20}" dt="2022-06-09T10:25:02.339" v="697" actId="165"/>
          <ac:spMkLst>
            <pc:docMk/>
            <pc:sldMk cId="4178876000" sldId="258"/>
            <ac:spMk id="1178" creationId="{7BED0EF1-88C7-7008-276D-F8F36FAEFB3F}"/>
          </ac:spMkLst>
        </pc:spChg>
        <pc:spChg chg="mod">
          <ac:chgData name="Amal R Babu" userId="3a292d0a-112b-4bc3-bf38-7771656893d2" providerId="ADAL" clId="{B3743D89-D907-4916-AD93-2111ECC8BB20}" dt="2022-06-09T10:25:02.339" v="697" actId="165"/>
          <ac:spMkLst>
            <pc:docMk/>
            <pc:sldMk cId="4178876000" sldId="258"/>
            <ac:spMk id="1180" creationId="{74EA45B2-E833-B888-9B2E-5F6A645DB761}"/>
          </ac:spMkLst>
        </pc:spChg>
        <pc:spChg chg="mod">
          <ac:chgData name="Amal R Babu" userId="3a292d0a-112b-4bc3-bf38-7771656893d2" providerId="ADAL" clId="{B3743D89-D907-4916-AD93-2111ECC8BB20}" dt="2022-06-09T10:25:02.339" v="697" actId="165"/>
          <ac:spMkLst>
            <pc:docMk/>
            <pc:sldMk cId="4178876000" sldId="258"/>
            <ac:spMk id="1181" creationId="{A907C624-D444-9D32-F40F-CB3CE83AB394}"/>
          </ac:spMkLst>
        </pc:spChg>
        <pc:spChg chg="mod topLvl">
          <ac:chgData name="Amal R Babu" userId="3a292d0a-112b-4bc3-bf38-7771656893d2" providerId="ADAL" clId="{B3743D89-D907-4916-AD93-2111ECC8BB20}" dt="2022-06-09T10:25:02.339" v="697" actId="165"/>
          <ac:spMkLst>
            <pc:docMk/>
            <pc:sldMk cId="4178876000" sldId="258"/>
            <ac:spMk id="1183" creationId="{3AB2CDC2-DA37-49B1-8052-0B15F72ABFD0}"/>
          </ac:spMkLst>
        </pc:spChg>
        <pc:spChg chg="mod topLvl">
          <ac:chgData name="Amal R Babu" userId="3a292d0a-112b-4bc3-bf38-7771656893d2" providerId="ADAL" clId="{B3743D89-D907-4916-AD93-2111ECC8BB20}" dt="2022-06-09T10:25:02.339" v="697" actId="165"/>
          <ac:spMkLst>
            <pc:docMk/>
            <pc:sldMk cId="4178876000" sldId="258"/>
            <ac:spMk id="1184" creationId="{48254EBB-DFB1-3CF1-AE28-C4D81DC3D082}"/>
          </ac:spMkLst>
        </pc:spChg>
        <pc:spChg chg="mod topLvl">
          <ac:chgData name="Amal R Babu" userId="3a292d0a-112b-4bc3-bf38-7771656893d2" providerId="ADAL" clId="{B3743D89-D907-4916-AD93-2111ECC8BB20}" dt="2022-06-09T10:25:02.339" v="697" actId="165"/>
          <ac:spMkLst>
            <pc:docMk/>
            <pc:sldMk cId="4178876000" sldId="258"/>
            <ac:spMk id="1185" creationId="{1CFD0DB1-8AD3-8EC4-74EA-8E207FF23927}"/>
          </ac:spMkLst>
        </pc:spChg>
        <pc:spChg chg="mod topLvl">
          <ac:chgData name="Amal R Babu" userId="3a292d0a-112b-4bc3-bf38-7771656893d2" providerId="ADAL" clId="{B3743D89-D907-4916-AD93-2111ECC8BB20}" dt="2022-06-09T10:25:02.339" v="697" actId="165"/>
          <ac:spMkLst>
            <pc:docMk/>
            <pc:sldMk cId="4178876000" sldId="258"/>
            <ac:spMk id="1186" creationId="{1FB5FB42-379C-1883-5B7E-72AAFF104D61}"/>
          </ac:spMkLst>
        </pc:spChg>
        <pc:spChg chg="mod topLvl">
          <ac:chgData name="Amal R Babu" userId="3a292d0a-112b-4bc3-bf38-7771656893d2" providerId="ADAL" clId="{B3743D89-D907-4916-AD93-2111ECC8BB20}" dt="2022-06-09T10:25:02.339" v="697" actId="165"/>
          <ac:spMkLst>
            <pc:docMk/>
            <pc:sldMk cId="4178876000" sldId="258"/>
            <ac:spMk id="1187" creationId="{4CF2A4CF-A3EB-E238-096A-51088F3C4408}"/>
          </ac:spMkLst>
        </pc:spChg>
        <pc:spChg chg="mod topLvl">
          <ac:chgData name="Amal R Babu" userId="3a292d0a-112b-4bc3-bf38-7771656893d2" providerId="ADAL" clId="{B3743D89-D907-4916-AD93-2111ECC8BB20}" dt="2022-06-09T10:25:02.339" v="697" actId="165"/>
          <ac:spMkLst>
            <pc:docMk/>
            <pc:sldMk cId="4178876000" sldId="258"/>
            <ac:spMk id="1188" creationId="{AFBBFD32-4CD6-1740-705D-4BEAA075E73D}"/>
          </ac:spMkLst>
        </pc:spChg>
        <pc:spChg chg="mod topLvl">
          <ac:chgData name="Amal R Babu" userId="3a292d0a-112b-4bc3-bf38-7771656893d2" providerId="ADAL" clId="{B3743D89-D907-4916-AD93-2111ECC8BB20}" dt="2022-06-09T10:25:02.339" v="697" actId="165"/>
          <ac:spMkLst>
            <pc:docMk/>
            <pc:sldMk cId="4178876000" sldId="258"/>
            <ac:spMk id="1189" creationId="{46A9D73C-4710-95EF-1F31-78B7E07CB748}"/>
          </ac:spMkLst>
        </pc:spChg>
        <pc:spChg chg="mod topLvl">
          <ac:chgData name="Amal R Babu" userId="3a292d0a-112b-4bc3-bf38-7771656893d2" providerId="ADAL" clId="{B3743D89-D907-4916-AD93-2111ECC8BB20}" dt="2022-06-09T10:25:02.339" v="697" actId="165"/>
          <ac:spMkLst>
            <pc:docMk/>
            <pc:sldMk cId="4178876000" sldId="258"/>
            <ac:spMk id="1190" creationId="{D990BDA0-ECF1-FD7D-704E-833817F0D8C0}"/>
          </ac:spMkLst>
        </pc:spChg>
        <pc:spChg chg="mod topLvl">
          <ac:chgData name="Amal R Babu" userId="3a292d0a-112b-4bc3-bf38-7771656893d2" providerId="ADAL" clId="{B3743D89-D907-4916-AD93-2111ECC8BB20}" dt="2022-06-09T10:25:02.339" v="697" actId="165"/>
          <ac:spMkLst>
            <pc:docMk/>
            <pc:sldMk cId="4178876000" sldId="258"/>
            <ac:spMk id="1191" creationId="{8BECF333-CE5E-E043-F8C6-2FD144264B59}"/>
          </ac:spMkLst>
        </pc:spChg>
        <pc:spChg chg="mod topLvl">
          <ac:chgData name="Amal R Babu" userId="3a292d0a-112b-4bc3-bf38-7771656893d2" providerId="ADAL" clId="{B3743D89-D907-4916-AD93-2111ECC8BB20}" dt="2022-06-09T10:25:02.339" v="697" actId="165"/>
          <ac:spMkLst>
            <pc:docMk/>
            <pc:sldMk cId="4178876000" sldId="258"/>
            <ac:spMk id="1192" creationId="{C498D021-2B00-4B68-237C-FCE1012C2DE1}"/>
          </ac:spMkLst>
        </pc:spChg>
        <pc:spChg chg="mod topLvl">
          <ac:chgData name="Amal R Babu" userId="3a292d0a-112b-4bc3-bf38-7771656893d2" providerId="ADAL" clId="{B3743D89-D907-4916-AD93-2111ECC8BB20}" dt="2022-06-09T10:25:02.339" v="697" actId="165"/>
          <ac:spMkLst>
            <pc:docMk/>
            <pc:sldMk cId="4178876000" sldId="258"/>
            <ac:spMk id="1193" creationId="{8C47885E-EB6E-AA85-302A-CBD6A0DC8B9E}"/>
          </ac:spMkLst>
        </pc:spChg>
        <pc:spChg chg="mod topLvl">
          <ac:chgData name="Amal R Babu" userId="3a292d0a-112b-4bc3-bf38-7771656893d2" providerId="ADAL" clId="{B3743D89-D907-4916-AD93-2111ECC8BB20}" dt="2022-06-09T10:25:02.339" v="697" actId="165"/>
          <ac:spMkLst>
            <pc:docMk/>
            <pc:sldMk cId="4178876000" sldId="258"/>
            <ac:spMk id="1194" creationId="{7F4BE830-A429-0AB1-D9DC-6141C753E521}"/>
          </ac:spMkLst>
        </pc:spChg>
        <pc:spChg chg="mod topLvl">
          <ac:chgData name="Amal R Babu" userId="3a292d0a-112b-4bc3-bf38-7771656893d2" providerId="ADAL" clId="{B3743D89-D907-4916-AD93-2111ECC8BB20}" dt="2022-06-09T10:25:02.339" v="697" actId="165"/>
          <ac:spMkLst>
            <pc:docMk/>
            <pc:sldMk cId="4178876000" sldId="258"/>
            <ac:spMk id="1195" creationId="{0DA02893-2874-B4C4-C93F-BA558C0D8C82}"/>
          </ac:spMkLst>
        </pc:spChg>
        <pc:spChg chg="mod topLvl">
          <ac:chgData name="Amal R Babu" userId="3a292d0a-112b-4bc3-bf38-7771656893d2" providerId="ADAL" clId="{B3743D89-D907-4916-AD93-2111ECC8BB20}" dt="2022-06-09T10:25:02.339" v="697" actId="165"/>
          <ac:spMkLst>
            <pc:docMk/>
            <pc:sldMk cId="4178876000" sldId="258"/>
            <ac:spMk id="1196" creationId="{6D6F8BC9-8F38-2042-9A0D-7EAC78432C4B}"/>
          </ac:spMkLst>
        </pc:spChg>
        <pc:spChg chg="mod topLvl">
          <ac:chgData name="Amal R Babu" userId="3a292d0a-112b-4bc3-bf38-7771656893d2" providerId="ADAL" clId="{B3743D89-D907-4916-AD93-2111ECC8BB20}" dt="2022-06-09T10:25:02.339" v="697" actId="165"/>
          <ac:spMkLst>
            <pc:docMk/>
            <pc:sldMk cId="4178876000" sldId="258"/>
            <ac:spMk id="1197" creationId="{2569E7D5-9F2B-006A-4AF6-BF4BEA43E1D4}"/>
          </ac:spMkLst>
        </pc:spChg>
        <pc:spChg chg="mod topLvl">
          <ac:chgData name="Amal R Babu" userId="3a292d0a-112b-4bc3-bf38-7771656893d2" providerId="ADAL" clId="{B3743D89-D907-4916-AD93-2111ECC8BB20}" dt="2022-06-09T10:25:02.339" v="697" actId="165"/>
          <ac:spMkLst>
            <pc:docMk/>
            <pc:sldMk cId="4178876000" sldId="258"/>
            <ac:spMk id="1198" creationId="{F1A27044-EFB0-FAD1-F18D-894F8D4E7893}"/>
          </ac:spMkLst>
        </pc:spChg>
        <pc:spChg chg="mod topLvl">
          <ac:chgData name="Amal R Babu" userId="3a292d0a-112b-4bc3-bf38-7771656893d2" providerId="ADAL" clId="{B3743D89-D907-4916-AD93-2111ECC8BB20}" dt="2022-06-09T10:25:02.339" v="697" actId="165"/>
          <ac:spMkLst>
            <pc:docMk/>
            <pc:sldMk cId="4178876000" sldId="258"/>
            <ac:spMk id="1199" creationId="{912FEF1C-F03E-7CD8-34FA-ECAC2413A8DC}"/>
          </ac:spMkLst>
        </pc:spChg>
        <pc:spChg chg="mod topLvl">
          <ac:chgData name="Amal R Babu" userId="3a292d0a-112b-4bc3-bf38-7771656893d2" providerId="ADAL" clId="{B3743D89-D907-4916-AD93-2111ECC8BB20}" dt="2022-06-09T10:25:02.339" v="697" actId="165"/>
          <ac:spMkLst>
            <pc:docMk/>
            <pc:sldMk cId="4178876000" sldId="258"/>
            <ac:spMk id="1200" creationId="{11898A24-D2DA-2C71-0689-7A0C82736791}"/>
          </ac:spMkLst>
        </pc:spChg>
        <pc:spChg chg="mod topLvl">
          <ac:chgData name="Amal R Babu" userId="3a292d0a-112b-4bc3-bf38-7771656893d2" providerId="ADAL" clId="{B3743D89-D907-4916-AD93-2111ECC8BB20}" dt="2022-06-09T10:25:02.339" v="697" actId="165"/>
          <ac:spMkLst>
            <pc:docMk/>
            <pc:sldMk cId="4178876000" sldId="258"/>
            <ac:spMk id="1201" creationId="{B7E4876A-5776-79A1-7052-C6FA66B6ABE5}"/>
          </ac:spMkLst>
        </pc:spChg>
        <pc:spChg chg="mod topLvl">
          <ac:chgData name="Amal R Babu" userId="3a292d0a-112b-4bc3-bf38-7771656893d2" providerId="ADAL" clId="{B3743D89-D907-4916-AD93-2111ECC8BB20}" dt="2022-06-09T10:25:02.339" v="697" actId="165"/>
          <ac:spMkLst>
            <pc:docMk/>
            <pc:sldMk cId="4178876000" sldId="258"/>
            <ac:spMk id="1202" creationId="{7857D9C9-C716-D7B0-9283-E7D43CD8AD69}"/>
          </ac:spMkLst>
        </pc:spChg>
        <pc:spChg chg="mod topLvl">
          <ac:chgData name="Amal R Babu" userId="3a292d0a-112b-4bc3-bf38-7771656893d2" providerId="ADAL" clId="{B3743D89-D907-4916-AD93-2111ECC8BB20}" dt="2022-06-09T10:25:02.339" v="697" actId="165"/>
          <ac:spMkLst>
            <pc:docMk/>
            <pc:sldMk cId="4178876000" sldId="258"/>
            <ac:spMk id="1203" creationId="{5554ADCA-847C-E43B-E039-BA0557107A4E}"/>
          </ac:spMkLst>
        </pc:spChg>
        <pc:spChg chg="mod topLvl">
          <ac:chgData name="Amal R Babu" userId="3a292d0a-112b-4bc3-bf38-7771656893d2" providerId="ADAL" clId="{B3743D89-D907-4916-AD93-2111ECC8BB20}" dt="2022-06-09T10:25:02.339" v="697" actId="165"/>
          <ac:spMkLst>
            <pc:docMk/>
            <pc:sldMk cId="4178876000" sldId="258"/>
            <ac:spMk id="1204" creationId="{8F44382C-8797-4A06-6A76-4B943E4899A8}"/>
          </ac:spMkLst>
        </pc:spChg>
        <pc:spChg chg="mod topLvl">
          <ac:chgData name="Amal R Babu" userId="3a292d0a-112b-4bc3-bf38-7771656893d2" providerId="ADAL" clId="{B3743D89-D907-4916-AD93-2111ECC8BB20}" dt="2022-06-09T10:25:02.339" v="697" actId="165"/>
          <ac:spMkLst>
            <pc:docMk/>
            <pc:sldMk cId="4178876000" sldId="258"/>
            <ac:spMk id="1205" creationId="{C75F76AB-88B3-328D-8847-3DBE938F3C60}"/>
          </ac:spMkLst>
        </pc:spChg>
        <pc:spChg chg="mod topLvl">
          <ac:chgData name="Amal R Babu" userId="3a292d0a-112b-4bc3-bf38-7771656893d2" providerId="ADAL" clId="{B3743D89-D907-4916-AD93-2111ECC8BB20}" dt="2022-06-09T10:25:02.339" v="697" actId="165"/>
          <ac:spMkLst>
            <pc:docMk/>
            <pc:sldMk cId="4178876000" sldId="258"/>
            <ac:spMk id="1206" creationId="{0E668DB8-1781-8DA4-2165-C6BCBF45F474}"/>
          </ac:spMkLst>
        </pc:spChg>
        <pc:spChg chg="mod topLvl">
          <ac:chgData name="Amal R Babu" userId="3a292d0a-112b-4bc3-bf38-7771656893d2" providerId="ADAL" clId="{B3743D89-D907-4916-AD93-2111ECC8BB20}" dt="2022-06-09T10:25:02.339" v="697" actId="165"/>
          <ac:spMkLst>
            <pc:docMk/>
            <pc:sldMk cId="4178876000" sldId="258"/>
            <ac:spMk id="1207" creationId="{FA6161AD-2212-96D8-33BC-4C7FD16DD2BB}"/>
          </ac:spMkLst>
        </pc:spChg>
        <pc:spChg chg="mod topLvl">
          <ac:chgData name="Amal R Babu" userId="3a292d0a-112b-4bc3-bf38-7771656893d2" providerId="ADAL" clId="{B3743D89-D907-4916-AD93-2111ECC8BB20}" dt="2022-06-09T10:25:02.339" v="697" actId="165"/>
          <ac:spMkLst>
            <pc:docMk/>
            <pc:sldMk cId="4178876000" sldId="258"/>
            <ac:spMk id="1208" creationId="{161EDF49-6B92-E50D-552F-8FA50F29A57F}"/>
          </ac:spMkLst>
        </pc:spChg>
        <pc:spChg chg="mod topLvl">
          <ac:chgData name="Amal R Babu" userId="3a292d0a-112b-4bc3-bf38-7771656893d2" providerId="ADAL" clId="{B3743D89-D907-4916-AD93-2111ECC8BB20}" dt="2022-06-09T10:25:02.339" v="697" actId="165"/>
          <ac:spMkLst>
            <pc:docMk/>
            <pc:sldMk cId="4178876000" sldId="258"/>
            <ac:spMk id="1209" creationId="{EF992409-12DC-7F86-2E5F-0224ED1FAC6B}"/>
          </ac:spMkLst>
        </pc:spChg>
        <pc:spChg chg="mod topLvl">
          <ac:chgData name="Amal R Babu" userId="3a292d0a-112b-4bc3-bf38-7771656893d2" providerId="ADAL" clId="{B3743D89-D907-4916-AD93-2111ECC8BB20}" dt="2022-06-09T10:25:02.339" v="697" actId="165"/>
          <ac:spMkLst>
            <pc:docMk/>
            <pc:sldMk cId="4178876000" sldId="258"/>
            <ac:spMk id="1210" creationId="{3B3FD245-8FF4-3114-09EB-8ED8F07A1614}"/>
          </ac:spMkLst>
        </pc:spChg>
        <pc:spChg chg="mod topLvl">
          <ac:chgData name="Amal R Babu" userId="3a292d0a-112b-4bc3-bf38-7771656893d2" providerId="ADAL" clId="{B3743D89-D907-4916-AD93-2111ECC8BB20}" dt="2022-06-09T10:25:02.339" v="697" actId="165"/>
          <ac:spMkLst>
            <pc:docMk/>
            <pc:sldMk cId="4178876000" sldId="258"/>
            <ac:spMk id="1211" creationId="{2E5B3B95-897A-8482-7177-FC64D5732E55}"/>
          </ac:spMkLst>
        </pc:spChg>
        <pc:spChg chg="mod topLvl">
          <ac:chgData name="Amal R Babu" userId="3a292d0a-112b-4bc3-bf38-7771656893d2" providerId="ADAL" clId="{B3743D89-D907-4916-AD93-2111ECC8BB20}" dt="2022-06-09T10:25:02.339" v="697" actId="165"/>
          <ac:spMkLst>
            <pc:docMk/>
            <pc:sldMk cId="4178876000" sldId="258"/>
            <ac:spMk id="1212" creationId="{11A5A26A-E07B-CFFF-9597-6784BA38CE51}"/>
          </ac:spMkLst>
        </pc:spChg>
        <pc:spChg chg="mod">
          <ac:chgData name="Amal R Babu" userId="3a292d0a-112b-4bc3-bf38-7771656893d2" providerId="ADAL" clId="{B3743D89-D907-4916-AD93-2111ECC8BB20}" dt="2022-06-09T10:25:02.339" v="697" actId="165"/>
          <ac:spMkLst>
            <pc:docMk/>
            <pc:sldMk cId="4178876000" sldId="258"/>
            <ac:spMk id="1215" creationId="{995B3B84-8556-2CEB-70DF-C965BD960DCB}"/>
          </ac:spMkLst>
        </pc:spChg>
        <pc:spChg chg="mod">
          <ac:chgData name="Amal R Babu" userId="3a292d0a-112b-4bc3-bf38-7771656893d2" providerId="ADAL" clId="{B3743D89-D907-4916-AD93-2111ECC8BB20}" dt="2022-06-09T10:25:02.339" v="697" actId="165"/>
          <ac:spMkLst>
            <pc:docMk/>
            <pc:sldMk cId="4178876000" sldId="258"/>
            <ac:spMk id="1216" creationId="{B10C7AA2-7025-5E82-100A-D5AE63C0386C}"/>
          </ac:spMkLst>
        </pc:spChg>
        <pc:spChg chg="mod">
          <ac:chgData name="Amal R Babu" userId="3a292d0a-112b-4bc3-bf38-7771656893d2" providerId="ADAL" clId="{B3743D89-D907-4916-AD93-2111ECC8BB20}" dt="2022-06-09T10:25:02.339" v="697" actId="165"/>
          <ac:spMkLst>
            <pc:docMk/>
            <pc:sldMk cId="4178876000" sldId="258"/>
            <ac:spMk id="1217" creationId="{2F29D707-B3CD-6C0E-5C2D-4424FCBB085D}"/>
          </ac:spMkLst>
        </pc:spChg>
        <pc:spChg chg="mod">
          <ac:chgData name="Amal R Babu" userId="3a292d0a-112b-4bc3-bf38-7771656893d2" providerId="ADAL" clId="{B3743D89-D907-4916-AD93-2111ECC8BB20}" dt="2022-06-09T10:25:02.339" v="697" actId="165"/>
          <ac:spMkLst>
            <pc:docMk/>
            <pc:sldMk cId="4178876000" sldId="258"/>
            <ac:spMk id="1218" creationId="{D36D254B-0AD4-AB1A-51BF-25E000912798}"/>
          </ac:spMkLst>
        </pc:spChg>
        <pc:spChg chg="mod">
          <ac:chgData name="Amal R Babu" userId="3a292d0a-112b-4bc3-bf38-7771656893d2" providerId="ADAL" clId="{B3743D89-D907-4916-AD93-2111ECC8BB20}" dt="2022-06-09T10:25:02.339" v="697" actId="165"/>
          <ac:spMkLst>
            <pc:docMk/>
            <pc:sldMk cId="4178876000" sldId="258"/>
            <ac:spMk id="1219" creationId="{12237870-02F2-A67B-1CFB-85074C0BE4CD}"/>
          </ac:spMkLst>
        </pc:spChg>
        <pc:spChg chg="mod">
          <ac:chgData name="Amal R Babu" userId="3a292d0a-112b-4bc3-bf38-7771656893d2" providerId="ADAL" clId="{B3743D89-D907-4916-AD93-2111ECC8BB20}" dt="2022-06-09T10:25:02.339" v="697" actId="165"/>
          <ac:spMkLst>
            <pc:docMk/>
            <pc:sldMk cId="4178876000" sldId="258"/>
            <ac:spMk id="1220" creationId="{2590C9B4-D422-C5BE-3910-430DF39D65DA}"/>
          </ac:spMkLst>
        </pc:spChg>
        <pc:spChg chg="mod">
          <ac:chgData name="Amal R Babu" userId="3a292d0a-112b-4bc3-bf38-7771656893d2" providerId="ADAL" clId="{B3743D89-D907-4916-AD93-2111ECC8BB20}" dt="2022-06-09T10:25:02.339" v="697" actId="165"/>
          <ac:spMkLst>
            <pc:docMk/>
            <pc:sldMk cId="4178876000" sldId="258"/>
            <ac:spMk id="1221" creationId="{316B36BC-945A-E619-4BA2-B9317614D51B}"/>
          </ac:spMkLst>
        </pc:spChg>
        <pc:spChg chg="mod">
          <ac:chgData name="Amal R Babu" userId="3a292d0a-112b-4bc3-bf38-7771656893d2" providerId="ADAL" clId="{B3743D89-D907-4916-AD93-2111ECC8BB20}" dt="2022-06-09T10:25:02.339" v="697" actId="165"/>
          <ac:spMkLst>
            <pc:docMk/>
            <pc:sldMk cId="4178876000" sldId="258"/>
            <ac:spMk id="1223" creationId="{29C238AC-B30A-E287-3AC7-BD9546443876}"/>
          </ac:spMkLst>
        </pc:spChg>
        <pc:spChg chg="mod">
          <ac:chgData name="Amal R Babu" userId="3a292d0a-112b-4bc3-bf38-7771656893d2" providerId="ADAL" clId="{B3743D89-D907-4916-AD93-2111ECC8BB20}" dt="2022-06-09T10:25:02.339" v="697" actId="165"/>
          <ac:spMkLst>
            <pc:docMk/>
            <pc:sldMk cId="4178876000" sldId="258"/>
            <ac:spMk id="1224" creationId="{C422FDFB-02E1-2FF5-2AE3-41070390978E}"/>
          </ac:spMkLst>
        </pc:spChg>
        <pc:spChg chg="mod">
          <ac:chgData name="Amal R Babu" userId="3a292d0a-112b-4bc3-bf38-7771656893d2" providerId="ADAL" clId="{B3743D89-D907-4916-AD93-2111ECC8BB20}" dt="2022-06-09T10:25:02.339" v="697" actId="165"/>
          <ac:spMkLst>
            <pc:docMk/>
            <pc:sldMk cId="4178876000" sldId="258"/>
            <ac:spMk id="1225" creationId="{8BC3BA90-2B12-B117-5CDD-9197703E6128}"/>
          </ac:spMkLst>
        </pc:spChg>
        <pc:spChg chg="mod">
          <ac:chgData name="Amal R Babu" userId="3a292d0a-112b-4bc3-bf38-7771656893d2" providerId="ADAL" clId="{B3743D89-D907-4916-AD93-2111ECC8BB20}" dt="2022-06-09T10:25:02.339" v="697" actId="165"/>
          <ac:spMkLst>
            <pc:docMk/>
            <pc:sldMk cId="4178876000" sldId="258"/>
            <ac:spMk id="1226" creationId="{C3DC477D-9B24-4605-F625-25677D3C026D}"/>
          </ac:spMkLst>
        </pc:spChg>
        <pc:spChg chg="mod">
          <ac:chgData name="Amal R Babu" userId="3a292d0a-112b-4bc3-bf38-7771656893d2" providerId="ADAL" clId="{B3743D89-D907-4916-AD93-2111ECC8BB20}" dt="2022-06-09T10:25:02.339" v="697" actId="165"/>
          <ac:spMkLst>
            <pc:docMk/>
            <pc:sldMk cId="4178876000" sldId="258"/>
            <ac:spMk id="1227" creationId="{38B86677-026D-3A89-6616-9891CF716E07}"/>
          </ac:spMkLst>
        </pc:spChg>
        <pc:spChg chg="mod">
          <ac:chgData name="Amal R Babu" userId="3a292d0a-112b-4bc3-bf38-7771656893d2" providerId="ADAL" clId="{B3743D89-D907-4916-AD93-2111ECC8BB20}" dt="2022-06-09T10:25:02.339" v="697" actId="165"/>
          <ac:spMkLst>
            <pc:docMk/>
            <pc:sldMk cId="4178876000" sldId="258"/>
            <ac:spMk id="1228" creationId="{8CBD8A1F-25CE-1714-326A-D4C77ACC5155}"/>
          </ac:spMkLst>
        </pc:spChg>
        <pc:spChg chg="mod">
          <ac:chgData name="Amal R Babu" userId="3a292d0a-112b-4bc3-bf38-7771656893d2" providerId="ADAL" clId="{B3743D89-D907-4916-AD93-2111ECC8BB20}" dt="2022-06-09T10:25:02.339" v="697" actId="165"/>
          <ac:spMkLst>
            <pc:docMk/>
            <pc:sldMk cId="4178876000" sldId="258"/>
            <ac:spMk id="1229" creationId="{4E268668-6A06-BAE6-0766-BB35B79A6D17}"/>
          </ac:spMkLst>
        </pc:spChg>
        <pc:spChg chg="mod">
          <ac:chgData name="Amal R Babu" userId="3a292d0a-112b-4bc3-bf38-7771656893d2" providerId="ADAL" clId="{B3743D89-D907-4916-AD93-2111ECC8BB20}" dt="2022-06-09T10:25:02.339" v="697" actId="165"/>
          <ac:spMkLst>
            <pc:docMk/>
            <pc:sldMk cId="4178876000" sldId="258"/>
            <ac:spMk id="1231" creationId="{92EF2ECF-E279-2B28-47EA-7F35E80FE348}"/>
          </ac:spMkLst>
        </pc:spChg>
        <pc:spChg chg="mod">
          <ac:chgData name="Amal R Babu" userId="3a292d0a-112b-4bc3-bf38-7771656893d2" providerId="ADAL" clId="{B3743D89-D907-4916-AD93-2111ECC8BB20}" dt="2022-06-09T10:25:02.339" v="697" actId="165"/>
          <ac:spMkLst>
            <pc:docMk/>
            <pc:sldMk cId="4178876000" sldId="258"/>
            <ac:spMk id="1232" creationId="{D291CB62-0283-A58D-A297-BE50009EE62A}"/>
          </ac:spMkLst>
        </pc:spChg>
        <pc:spChg chg="mod">
          <ac:chgData name="Amal R Babu" userId="3a292d0a-112b-4bc3-bf38-7771656893d2" providerId="ADAL" clId="{B3743D89-D907-4916-AD93-2111ECC8BB20}" dt="2022-06-09T10:25:02.339" v="697" actId="165"/>
          <ac:spMkLst>
            <pc:docMk/>
            <pc:sldMk cId="4178876000" sldId="258"/>
            <ac:spMk id="1233" creationId="{C51F0EB8-DD9C-1792-6244-1584DAFABC96}"/>
          </ac:spMkLst>
        </pc:spChg>
        <pc:spChg chg="mod">
          <ac:chgData name="Amal R Babu" userId="3a292d0a-112b-4bc3-bf38-7771656893d2" providerId="ADAL" clId="{B3743D89-D907-4916-AD93-2111ECC8BB20}" dt="2022-06-09T10:25:02.339" v="697" actId="165"/>
          <ac:spMkLst>
            <pc:docMk/>
            <pc:sldMk cId="4178876000" sldId="258"/>
            <ac:spMk id="1234" creationId="{CCAB71D0-0582-1A75-553A-294770044F18}"/>
          </ac:spMkLst>
        </pc:spChg>
        <pc:spChg chg="mod">
          <ac:chgData name="Amal R Babu" userId="3a292d0a-112b-4bc3-bf38-7771656893d2" providerId="ADAL" clId="{B3743D89-D907-4916-AD93-2111ECC8BB20}" dt="2022-06-09T10:25:02.339" v="697" actId="165"/>
          <ac:spMkLst>
            <pc:docMk/>
            <pc:sldMk cId="4178876000" sldId="258"/>
            <ac:spMk id="1235" creationId="{F07780E1-3EE9-EB33-1DDF-42D9CF293F63}"/>
          </ac:spMkLst>
        </pc:spChg>
        <pc:spChg chg="mod">
          <ac:chgData name="Amal R Babu" userId="3a292d0a-112b-4bc3-bf38-7771656893d2" providerId="ADAL" clId="{B3743D89-D907-4916-AD93-2111ECC8BB20}" dt="2022-06-09T10:25:02.339" v="697" actId="165"/>
          <ac:spMkLst>
            <pc:docMk/>
            <pc:sldMk cId="4178876000" sldId="258"/>
            <ac:spMk id="1236" creationId="{9B02ED7A-B95A-B956-2CDE-3CA430EF3527}"/>
          </ac:spMkLst>
        </pc:spChg>
        <pc:spChg chg="mod">
          <ac:chgData name="Amal R Babu" userId="3a292d0a-112b-4bc3-bf38-7771656893d2" providerId="ADAL" clId="{B3743D89-D907-4916-AD93-2111ECC8BB20}" dt="2022-06-09T10:25:02.339" v="697" actId="165"/>
          <ac:spMkLst>
            <pc:docMk/>
            <pc:sldMk cId="4178876000" sldId="258"/>
            <ac:spMk id="1237" creationId="{71ECA55B-9160-F5DF-E5CF-599EB93B7328}"/>
          </ac:spMkLst>
        </pc:spChg>
        <pc:spChg chg="mod">
          <ac:chgData name="Amal R Babu" userId="3a292d0a-112b-4bc3-bf38-7771656893d2" providerId="ADAL" clId="{B3743D89-D907-4916-AD93-2111ECC8BB20}" dt="2022-06-09T10:25:02.339" v="697" actId="165"/>
          <ac:spMkLst>
            <pc:docMk/>
            <pc:sldMk cId="4178876000" sldId="258"/>
            <ac:spMk id="1239" creationId="{456E3231-A1D2-5A2E-3E29-7BED63FEFF06}"/>
          </ac:spMkLst>
        </pc:spChg>
        <pc:spChg chg="mod">
          <ac:chgData name="Amal R Babu" userId="3a292d0a-112b-4bc3-bf38-7771656893d2" providerId="ADAL" clId="{B3743D89-D907-4916-AD93-2111ECC8BB20}" dt="2022-06-09T10:25:02.339" v="697" actId="165"/>
          <ac:spMkLst>
            <pc:docMk/>
            <pc:sldMk cId="4178876000" sldId="258"/>
            <ac:spMk id="1240" creationId="{9DBA77D2-50BB-2B91-0287-B61E3D1A450F}"/>
          </ac:spMkLst>
        </pc:spChg>
        <pc:spChg chg="mod">
          <ac:chgData name="Amal R Babu" userId="3a292d0a-112b-4bc3-bf38-7771656893d2" providerId="ADAL" clId="{B3743D89-D907-4916-AD93-2111ECC8BB20}" dt="2022-06-09T10:25:02.339" v="697" actId="165"/>
          <ac:spMkLst>
            <pc:docMk/>
            <pc:sldMk cId="4178876000" sldId="258"/>
            <ac:spMk id="1241" creationId="{D9180925-D4E1-8CB5-C5B3-BE3D8994CD54}"/>
          </ac:spMkLst>
        </pc:spChg>
        <pc:spChg chg="mod">
          <ac:chgData name="Amal R Babu" userId="3a292d0a-112b-4bc3-bf38-7771656893d2" providerId="ADAL" clId="{B3743D89-D907-4916-AD93-2111ECC8BB20}" dt="2022-06-09T10:25:02.339" v="697" actId="165"/>
          <ac:spMkLst>
            <pc:docMk/>
            <pc:sldMk cId="4178876000" sldId="258"/>
            <ac:spMk id="1242" creationId="{188914FB-FC6A-D2F7-78B5-DA6AB891CFAF}"/>
          </ac:spMkLst>
        </pc:spChg>
        <pc:spChg chg="mod">
          <ac:chgData name="Amal R Babu" userId="3a292d0a-112b-4bc3-bf38-7771656893d2" providerId="ADAL" clId="{B3743D89-D907-4916-AD93-2111ECC8BB20}" dt="2022-06-09T10:25:02.339" v="697" actId="165"/>
          <ac:spMkLst>
            <pc:docMk/>
            <pc:sldMk cId="4178876000" sldId="258"/>
            <ac:spMk id="1243" creationId="{2E401F15-3B0A-3531-7BEC-6FADFAA62C24}"/>
          </ac:spMkLst>
        </pc:spChg>
        <pc:spChg chg="mod">
          <ac:chgData name="Amal R Babu" userId="3a292d0a-112b-4bc3-bf38-7771656893d2" providerId="ADAL" clId="{B3743D89-D907-4916-AD93-2111ECC8BB20}" dt="2022-06-09T10:25:02.339" v="697" actId="165"/>
          <ac:spMkLst>
            <pc:docMk/>
            <pc:sldMk cId="4178876000" sldId="258"/>
            <ac:spMk id="1245" creationId="{C4FF719D-F367-B995-5E5F-2052EA9453F9}"/>
          </ac:spMkLst>
        </pc:spChg>
        <pc:spChg chg="mod">
          <ac:chgData name="Amal R Babu" userId="3a292d0a-112b-4bc3-bf38-7771656893d2" providerId="ADAL" clId="{B3743D89-D907-4916-AD93-2111ECC8BB20}" dt="2022-06-09T10:25:02.339" v="697" actId="165"/>
          <ac:spMkLst>
            <pc:docMk/>
            <pc:sldMk cId="4178876000" sldId="258"/>
            <ac:spMk id="1246" creationId="{79EBD46F-5408-FD5D-C558-075BCD9CB974}"/>
          </ac:spMkLst>
        </pc:spChg>
        <pc:spChg chg="mod">
          <ac:chgData name="Amal R Babu" userId="3a292d0a-112b-4bc3-bf38-7771656893d2" providerId="ADAL" clId="{B3743D89-D907-4916-AD93-2111ECC8BB20}" dt="2022-06-09T10:25:02.339" v="697" actId="165"/>
          <ac:spMkLst>
            <pc:docMk/>
            <pc:sldMk cId="4178876000" sldId="258"/>
            <ac:spMk id="1247" creationId="{E52BD574-1922-4117-02F8-B034E29B4D98}"/>
          </ac:spMkLst>
        </pc:spChg>
        <pc:spChg chg="mod">
          <ac:chgData name="Amal R Babu" userId="3a292d0a-112b-4bc3-bf38-7771656893d2" providerId="ADAL" clId="{B3743D89-D907-4916-AD93-2111ECC8BB20}" dt="2022-06-09T10:25:02.339" v="697" actId="165"/>
          <ac:spMkLst>
            <pc:docMk/>
            <pc:sldMk cId="4178876000" sldId="258"/>
            <ac:spMk id="1248" creationId="{4692B98D-FDE0-BCB7-B84C-1897084E8502}"/>
          </ac:spMkLst>
        </pc:spChg>
        <pc:spChg chg="mod">
          <ac:chgData name="Amal R Babu" userId="3a292d0a-112b-4bc3-bf38-7771656893d2" providerId="ADAL" clId="{B3743D89-D907-4916-AD93-2111ECC8BB20}" dt="2022-06-09T10:25:02.339" v="697" actId="165"/>
          <ac:spMkLst>
            <pc:docMk/>
            <pc:sldMk cId="4178876000" sldId="258"/>
            <ac:spMk id="1249" creationId="{316E5309-08D3-1FD7-F340-CDD73560F03B}"/>
          </ac:spMkLst>
        </pc:spChg>
        <pc:spChg chg="mod">
          <ac:chgData name="Amal R Babu" userId="3a292d0a-112b-4bc3-bf38-7771656893d2" providerId="ADAL" clId="{B3743D89-D907-4916-AD93-2111ECC8BB20}" dt="2022-06-09T10:25:02.339" v="697" actId="165"/>
          <ac:spMkLst>
            <pc:docMk/>
            <pc:sldMk cId="4178876000" sldId="258"/>
            <ac:spMk id="1250" creationId="{241B336A-229B-3946-7703-FDA87C41EC73}"/>
          </ac:spMkLst>
        </pc:spChg>
        <pc:spChg chg="mod">
          <ac:chgData name="Amal R Babu" userId="3a292d0a-112b-4bc3-bf38-7771656893d2" providerId="ADAL" clId="{B3743D89-D907-4916-AD93-2111ECC8BB20}" dt="2022-06-09T10:25:02.339" v="697" actId="165"/>
          <ac:spMkLst>
            <pc:docMk/>
            <pc:sldMk cId="4178876000" sldId="258"/>
            <ac:spMk id="1251" creationId="{A2919433-7744-770D-4C01-AFEEC28B2748}"/>
          </ac:spMkLst>
        </pc:spChg>
        <pc:spChg chg="mod">
          <ac:chgData name="Amal R Babu" userId="3a292d0a-112b-4bc3-bf38-7771656893d2" providerId="ADAL" clId="{B3743D89-D907-4916-AD93-2111ECC8BB20}" dt="2022-06-09T10:25:02.339" v="697" actId="165"/>
          <ac:spMkLst>
            <pc:docMk/>
            <pc:sldMk cId="4178876000" sldId="258"/>
            <ac:spMk id="1253" creationId="{99507A47-D17F-E23F-D3E2-424D2A3EB9B0}"/>
          </ac:spMkLst>
        </pc:spChg>
        <pc:spChg chg="mod">
          <ac:chgData name="Amal R Babu" userId="3a292d0a-112b-4bc3-bf38-7771656893d2" providerId="ADAL" clId="{B3743D89-D907-4916-AD93-2111ECC8BB20}" dt="2022-06-09T10:25:02.339" v="697" actId="165"/>
          <ac:spMkLst>
            <pc:docMk/>
            <pc:sldMk cId="4178876000" sldId="258"/>
            <ac:spMk id="1254" creationId="{79BD1C26-3918-45B5-86EA-687561D738FC}"/>
          </ac:spMkLst>
        </pc:spChg>
        <pc:spChg chg="mod">
          <ac:chgData name="Amal R Babu" userId="3a292d0a-112b-4bc3-bf38-7771656893d2" providerId="ADAL" clId="{B3743D89-D907-4916-AD93-2111ECC8BB20}" dt="2022-06-09T10:25:02.339" v="697" actId="165"/>
          <ac:spMkLst>
            <pc:docMk/>
            <pc:sldMk cId="4178876000" sldId="258"/>
            <ac:spMk id="1255" creationId="{58E3EE16-79D3-ADC1-B80D-D69D190FD7AA}"/>
          </ac:spMkLst>
        </pc:spChg>
        <pc:spChg chg="mod">
          <ac:chgData name="Amal R Babu" userId="3a292d0a-112b-4bc3-bf38-7771656893d2" providerId="ADAL" clId="{B3743D89-D907-4916-AD93-2111ECC8BB20}" dt="2022-06-09T10:25:02.339" v="697" actId="165"/>
          <ac:spMkLst>
            <pc:docMk/>
            <pc:sldMk cId="4178876000" sldId="258"/>
            <ac:spMk id="1256" creationId="{027C6AEE-02AF-E91F-57DA-0DD75DC39CC5}"/>
          </ac:spMkLst>
        </pc:spChg>
        <pc:spChg chg="mod">
          <ac:chgData name="Amal R Babu" userId="3a292d0a-112b-4bc3-bf38-7771656893d2" providerId="ADAL" clId="{B3743D89-D907-4916-AD93-2111ECC8BB20}" dt="2022-06-09T10:25:02.339" v="697" actId="165"/>
          <ac:spMkLst>
            <pc:docMk/>
            <pc:sldMk cId="4178876000" sldId="258"/>
            <ac:spMk id="1257" creationId="{7B0E918D-23E2-2813-2777-7031F4023158}"/>
          </ac:spMkLst>
        </pc:spChg>
        <pc:spChg chg="mod">
          <ac:chgData name="Amal R Babu" userId="3a292d0a-112b-4bc3-bf38-7771656893d2" providerId="ADAL" clId="{B3743D89-D907-4916-AD93-2111ECC8BB20}" dt="2022-06-09T10:25:02.339" v="697" actId="165"/>
          <ac:spMkLst>
            <pc:docMk/>
            <pc:sldMk cId="4178876000" sldId="258"/>
            <ac:spMk id="1258" creationId="{F851DEAF-4E3D-8327-C753-BAAA7201F9D7}"/>
          </ac:spMkLst>
        </pc:spChg>
        <pc:spChg chg="mod">
          <ac:chgData name="Amal R Babu" userId="3a292d0a-112b-4bc3-bf38-7771656893d2" providerId="ADAL" clId="{B3743D89-D907-4916-AD93-2111ECC8BB20}" dt="2022-06-09T10:25:02.339" v="697" actId="165"/>
          <ac:spMkLst>
            <pc:docMk/>
            <pc:sldMk cId="4178876000" sldId="258"/>
            <ac:spMk id="1259" creationId="{7DA2CDDF-F5E4-A650-A4DF-EA9197AD7DFE}"/>
          </ac:spMkLst>
        </pc:spChg>
        <pc:spChg chg="mod">
          <ac:chgData name="Amal R Babu" userId="3a292d0a-112b-4bc3-bf38-7771656893d2" providerId="ADAL" clId="{B3743D89-D907-4916-AD93-2111ECC8BB20}" dt="2022-06-09T10:25:02.339" v="697" actId="165"/>
          <ac:spMkLst>
            <pc:docMk/>
            <pc:sldMk cId="4178876000" sldId="258"/>
            <ac:spMk id="1261" creationId="{C0EA23E9-33DB-0A44-2502-D19E86AE5BBC}"/>
          </ac:spMkLst>
        </pc:spChg>
        <pc:spChg chg="mod">
          <ac:chgData name="Amal R Babu" userId="3a292d0a-112b-4bc3-bf38-7771656893d2" providerId="ADAL" clId="{B3743D89-D907-4916-AD93-2111ECC8BB20}" dt="2022-06-09T10:25:02.339" v="697" actId="165"/>
          <ac:spMkLst>
            <pc:docMk/>
            <pc:sldMk cId="4178876000" sldId="258"/>
            <ac:spMk id="1262" creationId="{F68D3CFE-B706-0490-B53E-0974BDBBBF71}"/>
          </ac:spMkLst>
        </pc:spChg>
        <pc:spChg chg="mod">
          <ac:chgData name="Amal R Babu" userId="3a292d0a-112b-4bc3-bf38-7771656893d2" providerId="ADAL" clId="{B3743D89-D907-4916-AD93-2111ECC8BB20}" dt="2022-06-09T10:25:02.339" v="697" actId="165"/>
          <ac:spMkLst>
            <pc:docMk/>
            <pc:sldMk cId="4178876000" sldId="258"/>
            <ac:spMk id="1263" creationId="{5FADE353-9C9E-1388-A83E-2AA367E10A19}"/>
          </ac:spMkLst>
        </pc:spChg>
        <pc:spChg chg="mod">
          <ac:chgData name="Amal R Babu" userId="3a292d0a-112b-4bc3-bf38-7771656893d2" providerId="ADAL" clId="{B3743D89-D907-4916-AD93-2111ECC8BB20}" dt="2022-06-09T10:25:02.339" v="697" actId="165"/>
          <ac:spMkLst>
            <pc:docMk/>
            <pc:sldMk cId="4178876000" sldId="258"/>
            <ac:spMk id="1264" creationId="{E57E0B8B-344C-5424-EAD4-ECF43A2B032F}"/>
          </ac:spMkLst>
        </pc:spChg>
        <pc:spChg chg="mod">
          <ac:chgData name="Amal R Babu" userId="3a292d0a-112b-4bc3-bf38-7771656893d2" providerId="ADAL" clId="{B3743D89-D907-4916-AD93-2111ECC8BB20}" dt="2022-06-09T10:25:02.339" v="697" actId="165"/>
          <ac:spMkLst>
            <pc:docMk/>
            <pc:sldMk cId="4178876000" sldId="258"/>
            <ac:spMk id="1265" creationId="{0C24C434-F55C-6B68-948A-07DF8A2EC458}"/>
          </ac:spMkLst>
        </pc:spChg>
        <pc:spChg chg="mod">
          <ac:chgData name="Amal R Babu" userId="3a292d0a-112b-4bc3-bf38-7771656893d2" providerId="ADAL" clId="{B3743D89-D907-4916-AD93-2111ECC8BB20}" dt="2022-06-09T10:25:02.339" v="697" actId="165"/>
          <ac:spMkLst>
            <pc:docMk/>
            <pc:sldMk cId="4178876000" sldId="258"/>
            <ac:spMk id="1266" creationId="{8B57DD9E-1086-DDBC-486D-F7E9043FB98D}"/>
          </ac:spMkLst>
        </pc:spChg>
        <pc:spChg chg="mod">
          <ac:chgData name="Amal R Babu" userId="3a292d0a-112b-4bc3-bf38-7771656893d2" providerId="ADAL" clId="{B3743D89-D907-4916-AD93-2111ECC8BB20}" dt="2022-06-09T10:25:02.339" v="697" actId="165"/>
          <ac:spMkLst>
            <pc:docMk/>
            <pc:sldMk cId="4178876000" sldId="258"/>
            <ac:spMk id="1268" creationId="{C3A22B86-16C3-3B50-38D4-C31D28096DCC}"/>
          </ac:spMkLst>
        </pc:spChg>
        <pc:spChg chg="mod">
          <ac:chgData name="Amal R Babu" userId="3a292d0a-112b-4bc3-bf38-7771656893d2" providerId="ADAL" clId="{B3743D89-D907-4916-AD93-2111ECC8BB20}" dt="2022-06-09T10:25:02.339" v="697" actId="165"/>
          <ac:spMkLst>
            <pc:docMk/>
            <pc:sldMk cId="4178876000" sldId="258"/>
            <ac:spMk id="1269" creationId="{A324F1E4-A46B-E97B-91AE-C8BA936733CB}"/>
          </ac:spMkLst>
        </pc:spChg>
        <pc:spChg chg="mod">
          <ac:chgData name="Amal R Babu" userId="3a292d0a-112b-4bc3-bf38-7771656893d2" providerId="ADAL" clId="{B3743D89-D907-4916-AD93-2111ECC8BB20}" dt="2022-06-09T10:25:02.339" v="697" actId="165"/>
          <ac:spMkLst>
            <pc:docMk/>
            <pc:sldMk cId="4178876000" sldId="258"/>
            <ac:spMk id="1270" creationId="{396A1426-48E6-0CBF-2B6F-4AB56D90A297}"/>
          </ac:spMkLst>
        </pc:spChg>
        <pc:spChg chg="mod">
          <ac:chgData name="Amal R Babu" userId="3a292d0a-112b-4bc3-bf38-7771656893d2" providerId="ADAL" clId="{B3743D89-D907-4916-AD93-2111ECC8BB20}" dt="2022-06-09T10:25:02.339" v="697" actId="165"/>
          <ac:spMkLst>
            <pc:docMk/>
            <pc:sldMk cId="4178876000" sldId="258"/>
            <ac:spMk id="1271" creationId="{0D4758A5-5868-9ACC-870E-5CE3453F4003}"/>
          </ac:spMkLst>
        </pc:spChg>
        <pc:spChg chg="mod">
          <ac:chgData name="Amal R Babu" userId="3a292d0a-112b-4bc3-bf38-7771656893d2" providerId="ADAL" clId="{B3743D89-D907-4916-AD93-2111ECC8BB20}" dt="2022-06-09T10:25:02.339" v="697" actId="165"/>
          <ac:spMkLst>
            <pc:docMk/>
            <pc:sldMk cId="4178876000" sldId="258"/>
            <ac:spMk id="1272" creationId="{421E137F-2ECC-006F-8387-51303E7422B1}"/>
          </ac:spMkLst>
        </pc:spChg>
        <pc:spChg chg="mod">
          <ac:chgData name="Amal R Babu" userId="3a292d0a-112b-4bc3-bf38-7771656893d2" providerId="ADAL" clId="{B3743D89-D907-4916-AD93-2111ECC8BB20}" dt="2022-06-09T10:25:02.339" v="697" actId="165"/>
          <ac:spMkLst>
            <pc:docMk/>
            <pc:sldMk cId="4178876000" sldId="258"/>
            <ac:spMk id="1273" creationId="{6BE2F0B4-845A-7FAF-3F06-E9E2978D206A}"/>
          </ac:spMkLst>
        </pc:spChg>
        <pc:spChg chg="mod">
          <ac:chgData name="Amal R Babu" userId="3a292d0a-112b-4bc3-bf38-7771656893d2" providerId="ADAL" clId="{B3743D89-D907-4916-AD93-2111ECC8BB20}" dt="2022-06-09T10:25:02.339" v="697" actId="165"/>
          <ac:spMkLst>
            <pc:docMk/>
            <pc:sldMk cId="4178876000" sldId="258"/>
            <ac:spMk id="1274" creationId="{1E651AD4-0EB2-120F-93F7-AADBB66C69CE}"/>
          </ac:spMkLst>
        </pc:spChg>
        <pc:spChg chg="mod">
          <ac:chgData name="Amal R Babu" userId="3a292d0a-112b-4bc3-bf38-7771656893d2" providerId="ADAL" clId="{B3743D89-D907-4916-AD93-2111ECC8BB20}" dt="2022-06-09T10:25:02.339" v="697" actId="165"/>
          <ac:spMkLst>
            <pc:docMk/>
            <pc:sldMk cId="4178876000" sldId="258"/>
            <ac:spMk id="1275" creationId="{4AAF464B-8EAB-B63E-4A50-1D439A889E9E}"/>
          </ac:spMkLst>
        </pc:spChg>
        <pc:spChg chg="mod">
          <ac:chgData name="Amal R Babu" userId="3a292d0a-112b-4bc3-bf38-7771656893d2" providerId="ADAL" clId="{B3743D89-D907-4916-AD93-2111ECC8BB20}" dt="2022-06-09T10:25:02.339" v="697" actId="165"/>
          <ac:spMkLst>
            <pc:docMk/>
            <pc:sldMk cId="4178876000" sldId="258"/>
            <ac:spMk id="1277" creationId="{2580378C-89DD-8EFF-4ED0-BE61E6825F43}"/>
          </ac:spMkLst>
        </pc:spChg>
        <pc:spChg chg="mod">
          <ac:chgData name="Amal R Babu" userId="3a292d0a-112b-4bc3-bf38-7771656893d2" providerId="ADAL" clId="{B3743D89-D907-4916-AD93-2111ECC8BB20}" dt="2022-06-09T10:25:02.339" v="697" actId="165"/>
          <ac:spMkLst>
            <pc:docMk/>
            <pc:sldMk cId="4178876000" sldId="258"/>
            <ac:spMk id="1278" creationId="{5B0A77EA-1BCF-C42C-8D16-A7206B6C32FE}"/>
          </ac:spMkLst>
        </pc:spChg>
        <pc:spChg chg="mod">
          <ac:chgData name="Amal R Babu" userId="3a292d0a-112b-4bc3-bf38-7771656893d2" providerId="ADAL" clId="{B3743D89-D907-4916-AD93-2111ECC8BB20}" dt="2022-06-09T10:25:02.339" v="697" actId="165"/>
          <ac:spMkLst>
            <pc:docMk/>
            <pc:sldMk cId="4178876000" sldId="258"/>
            <ac:spMk id="1279" creationId="{CC5EAF03-D955-4BD0-9045-8EF9D0521783}"/>
          </ac:spMkLst>
        </pc:spChg>
        <pc:spChg chg="mod">
          <ac:chgData name="Amal R Babu" userId="3a292d0a-112b-4bc3-bf38-7771656893d2" providerId="ADAL" clId="{B3743D89-D907-4916-AD93-2111ECC8BB20}" dt="2022-06-09T10:25:02.339" v="697" actId="165"/>
          <ac:spMkLst>
            <pc:docMk/>
            <pc:sldMk cId="4178876000" sldId="258"/>
            <ac:spMk id="1280" creationId="{3BCE818D-0070-56FF-E63B-73E1C6823BC0}"/>
          </ac:spMkLst>
        </pc:spChg>
        <pc:spChg chg="mod">
          <ac:chgData name="Amal R Babu" userId="3a292d0a-112b-4bc3-bf38-7771656893d2" providerId="ADAL" clId="{B3743D89-D907-4916-AD93-2111ECC8BB20}" dt="2022-06-09T10:25:02.339" v="697" actId="165"/>
          <ac:spMkLst>
            <pc:docMk/>
            <pc:sldMk cId="4178876000" sldId="258"/>
            <ac:spMk id="1281" creationId="{958DCBD0-7ED2-0DD6-6304-DC69E1929674}"/>
          </ac:spMkLst>
        </pc:spChg>
        <pc:spChg chg="mod">
          <ac:chgData name="Amal R Babu" userId="3a292d0a-112b-4bc3-bf38-7771656893d2" providerId="ADAL" clId="{B3743D89-D907-4916-AD93-2111ECC8BB20}" dt="2022-06-09T10:25:02.339" v="697" actId="165"/>
          <ac:spMkLst>
            <pc:docMk/>
            <pc:sldMk cId="4178876000" sldId="258"/>
            <ac:spMk id="1282" creationId="{B06ED5CC-B6EC-305B-201F-691A23D070EA}"/>
          </ac:spMkLst>
        </pc:spChg>
        <pc:spChg chg="mod">
          <ac:chgData name="Amal R Babu" userId="3a292d0a-112b-4bc3-bf38-7771656893d2" providerId="ADAL" clId="{B3743D89-D907-4916-AD93-2111ECC8BB20}" dt="2022-06-09T10:25:02.339" v="697" actId="165"/>
          <ac:spMkLst>
            <pc:docMk/>
            <pc:sldMk cId="4178876000" sldId="258"/>
            <ac:spMk id="1283" creationId="{4CCB5337-AE8A-8BC4-2BEA-A227E5D58FA4}"/>
          </ac:spMkLst>
        </pc:spChg>
        <pc:spChg chg="mod">
          <ac:chgData name="Amal R Babu" userId="3a292d0a-112b-4bc3-bf38-7771656893d2" providerId="ADAL" clId="{B3743D89-D907-4916-AD93-2111ECC8BB20}" dt="2022-06-09T10:25:02.339" v="697" actId="165"/>
          <ac:spMkLst>
            <pc:docMk/>
            <pc:sldMk cId="4178876000" sldId="258"/>
            <ac:spMk id="1284" creationId="{9693EC35-71AE-3069-26C9-A070B768E1AA}"/>
          </ac:spMkLst>
        </pc:spChg>
        <pc:spChg chg="mod">
          <ac:chgData name="Amal R Babu" userId="3a292d0a-112b-4bc3-bf38-7771656893d2" providerId="ADAL" clId="{B3743D89-D907-4916-AD93-2111ECC8BB20}" dt="2022-06-09T10:25:02.339" v="697" actId="165"/>
          <ac:spMkLst>
            <pc:docMk/>
            <pc:sldMk cId="4178876000" sldId="258"/>
            <ac:spMk id="1286" creationId="{7237304F-2CA1-2224-5FD2-D86E0D673A4F}"/>
          </ac:spMkLst>
        </pc:spChg>
        <pc:spChg chg="mod">
          <ac:chgData name="Amal R Babu" userId="3a292d0a-112b-4bc3-bf38-7771656893d2" providerId="ADAL" clId="{B3743D89-D907-4916-AD93-2111ECC8BB20}" dt="2022-06-09T10:25:02.339" v="697" actId="165"/>
          <ac:spMkLst>
            <pc:docMk/>
            <pc:sldMk cId="4178876000" sldId="258"/>
            <ac:spMk id="1287" creationId="{902C9CE9-405B-4585-6EAC-EC57F0395571}"/>
          </ac:spMkLst>
        </pc:spChg>
        <pc:spChg chg="mod">
          <ac:chgData name="Amal R Babu" userId="3a292d0a-112b-4bc3-bf38-7771656893d2" providerId="ADAL" clId="{B3743D89-D907-4916-AD93-2111ECC8BB20}" dt="2022-06-09T10:25:02.339" v="697" actId="165"/>
          <ac:spMkLst>
            <pc:docMk/>
            <pc:sldMk cId="4178876000" sldId="258"/>
            <ac:spMk id="1288" creationId="{D638920B-8010-5189-159F-7788B49B3316}"/>
          </ac:spMkLst>
        </pc:spChg>
        <pc:spChg chg="mod">
          <ac:chgData name="Amal R Babu" userId="3a292d0a-112b-4bc3-bf38-7771656893d2" providerId="ADAL" clId="{B3743D89-D907-4916-AD93-2111ECC8BB20}" dt="2022-06-09T10:25:02.339" v="697" actId="165"/>
          <ac:spMkLst>
            <pc:docMk/>
            <pc:sldMk cId="4178876000" sldId="258"/>
            <ac:spMk id="1289" creationId="{A838D54A-8179-2915-B71C-1535DD142180}"/>
          </ac:spMkLst>
        </pc:spChg>
        <pc:spChg chg="mod">
          <ac:chgData name="Amal R Babu" userId="3a292d0a-112b-4bc3-bf38-7771656893d2" providerId="ADAL" clId="{B3743D89-D907-4916-AD93-2111ECC8BB20}" dt="2022-06-09T10:25:02.339" v="697" actId="165"/>
          <ac:spMkLst>
            <pc:docMk/>
            <pc:sldMk cId="4178876000" sldId="258"/>
            <ac:spMk id="1290" creationId="{7992D5B9-1703-9D90-868A-3851FC27AE97}"/>
          </ac:spMkLst>
        </pc:spChg>
        <pc:spChg chg="mod">
          <ac:chgData name="Amal R Babu" userId="3a292d0a-112b-4bc3-bf38-7771656893d2" providerId="ADAL" clId="{B3743D89-D907-4916-AD93-2111ECC8BB20}" dt="2022-06-09T10:25:02.339" v="697" actId="165"/>
          <ac:spMkLst>
            <pc:docMk/>
            <pc:sldMk cId="4178876000" sldId="258"/>
            <ac:spMk id="1292" creationId="{A11A402B-6036-8762-95D4-3373102F676A}"/>
          </ac:spMkLst>
        </pc:spChg>
        <pc:spChg chg="mod">
          <ac:chgData name="Amal R Babu" userId="3a292d0a-112b-4bc3-bf38-7771656893d2" providerId="ADAL" clId="{B3743D89-D907-4916-AD93-2111ECC8BB20}" dt="2022-06-09T10:25:02.339" v="697" actId="165"/>
          <ac:spMkLst>
            <pc:docMk/>
            <pc:sldMk cId="4178876000" sldId="258"/>
            <ac:spMk id="1293" creationId="{294A720E-5054-CBFF-6A35-59A92700C808}"/>
          </ac:spMkLst>
        </pc:spChg>
        <pc:spChg chg="mod">
          <ac:chgData name="Amal R Babu" userId="3a292d0a-112b-4bc3-bf38-7771656893d2" providerId="ADAL" clId="{B3743D89-D907-4916-AD93-2111ECC8BB20}" dt="2022-06-09T10:25:02.339" v="697" actId="165"/>
          <ac:spMkLst>
            <pc:docMk/>
            <pc:sldMk cId="4178876000" sldId="258"/>
            <ac:spMk id="1294" creationId="{C579313E-4467-0A8E-1ACE-D58102377746}"/>
          </ac:spMkLst>
        </pc:spChg>
        <pc:spChg chg="mod">
          <ac:chgData name="Amal R Babu" userId="3a292d0a-112b-4bc3-bf38-7771656893d2" providerId="ADAL" clId="{B3743D89-D907-4916-AD93-2111ECC8BB20}" dt="2022-06-09T10:25:02.339" v="697" actId="165"/>
          <ac:spMkLst>
            <pc:docMk/>
            <pc:sldMk cId="4178876000" sldId="258"/>
            <ac:spMk id="1295" creationId="{BE371B90-64C8-BC1B-3CBC-5513862A145E}"/>
          </ac:spMkLst>
        </pc:spChg>
        <pc:spChg chg="mod">
          <ac:chgData name="Amal R Babu" userId="3a292d0a-112b-4bc3-bf38-7771656893d2" providerId="ADAL" clId="{B3743D89-D907-4916-AD93-2111ECC8BB20}" dt="2022-06-09T10:25:02.339" v="697" actId="165"/>
          <ac:spMkLst>
            <pc:docMk/>
            <pc:sldMk cId="4178876000" sldId="258"/>
            <ac:spMk id="1296" creationId="{B156DE88-1294-AF87-CB7F-543C78C9E0E6}"/>
          </ac:spMkLst>
        </pc:spChg>
        <pc:spChg chg="mod">
          <ac:chgData name="Amal R Babu" userId="3a292d0a-112b-4bc3-bf38-7771656893d2" providerId="ADAL" clId="{B3743D89-D907-4916-AD93-2111ECC8BB20}" dt="2022-06-09T10:25:02.339" v="697" actId="165"/>
          <ac:spMkLst>
            <pc:docMk/>
            <pc:sldMk cId="4178876000" sldId="258"/>
            <ac:spMk id="1297" creationId="{FCFB390F-6BB3-74F3-1C16-DC6088A67A09}"/>
          </ac:spMkLst>
        </pc:spChg>
        <pc:spChg chg="mod">
          <ac:chgData name="Amal R Babu" userId="3a292d0a-112b-4bc3-bf38-7771656893d2" providerId="ADAL" clId="{B3743D89-D907-4916-AD93-2111ECC8BB20}" dt="2022-06-09T10:25:02.339" v="697" actId="165"/>
          <ac:spMkLst>
            <pc:docMk/>
            <pc:sldMk cId="4178876000" sldId="258"/>
            <ac:spMk id="1298" creationId="{5FB299F3-1114-D0B9-EB2D-0410E38B84E2}"/>
          </ac:spMkLst>
        </pc:spChg>
        <pc:spChg chg="mod">
          <ac:chgData name="Amal R Babu" userId="3a292d0a-112b-4bc3-bf38-7771656893d2" providerId="ADAL" clId="{B3743D89-D907-4916-AD93-2111ECC8BB20}" dt="2022-06-09T10:25:02.339" v="697" actId="165"/>
          <ac:spMkLst>
            <pc:docMk/>
            <pc:sldMk cId="4178876000" sldId="258"/>
            <ac:spMk id="1300" creationId="{B5B1CE69-F223-69A5-44BB-81FE813D3FDE}"/>
          </ac:spMkLst>
        </pc:spChg>
        <pc:spChg chg="mod">
          <ac:chgData name="Amal R Babu" userId="3a292d0a-112b-4bc3-bf38-7771656893d2" providerId="ADAL" clId="{B3743D89-D907-4916-AD93-2111ECC8BB20}" dt="2022-06-09T10:25:02.339" v="697" actId="165"/>
          <ac:spMkLst>
            <pc:docMk/>
            <pc:sldMk cId="4178876000" sldId="258"/>
            <ac:spMk id="1301" creationId="{7DDECFC2-DEA3-9B14-7C9E-0B4D81D27ADF}"/>
          </ac:spMkLst>
        </pc:spChg>
        <pc:spChg chg="mod">
          <ac:chgData name="Amal R Babu" userId="3a292d0a-112b-4bc3-bf38-7771656893d2" providerId="ADAL" clId="{B3743D89-D907-4916-AD93-2111ECC8BB20}" dt="2022-06-09T10:25:02.339" v="697" actId="165"/>
          <ac:spMkLst>
            <pc:docMk/>
            <pc:sldMk cId="4178876000" sldId="258"/>
            <ac:spMk id="1302" creationId="{DB7FF017-C76D-D311-2B06-E5199BFC290B}"/>
          </ac:spMkLst>
        </pc:spChg>
        <pc:spChg chg="mod">
          <ac:chgData name="Amal R Babu" userId="3a292d0a-112b-4bc3-bf38-7771656893d2" providerId="ADAL" clId="{B3743D89-D907-4916-AD93-2111ECC8BB20}" dt="2022-06-09T10:25:02.339" v="697" actId="165"/>
          <ac:spMkLst>
            <pc:docMk/>
            <pc:sldMk cId="4178876000" sldId="258"/>
            <ac:spMk id="1303" creationId="{C25FF1D9-5C11-B60B-2F6F-C47AAA2B8ABA}"/>
          </ac:spMkLst>
        </pc:spChg>
        <pc:spChg chg="mod">
          <ac:chgData name="Amal R Babu" userId="3a292d0a-112b-4bc3-bf38-7771656893d2" providerId="ADAL" clId="{B3743D89-D907-4916-AD93-2111ECC8BB20}" dt="2022-06-09T10:25:02.339" v="697" actId="165"/>
          <ac:spMkLst>
            <pc:docMk/>
            <pc:sldMk cId="4178876000" sldId="258"/>
            <ac:spMk id="1304" creationId="{1F8CFDA6-AD28-E0D9-F871-0F2A5A0ADC61}"/>
          </ac:spMkLst>
        </pc:spChg>
        <pc:spChg chg="mod">
          <ac:chgData name="Amal R Babu" userId="3a292d0a-112b-4bc3-bf38-7771656893d2" providerId="ADAL" clId="{B3743D89-D907-4916-AD93-2111ECC8BB20}" dt="2022-06-09T10:25:02.339" v="697" actId="165"/>
          <ac:spMkLst>
            <pc:docMk/>
            <pc:sldMk cId="4178876000" sldId="258"/>
            <ac:spMk id="1306" creationId="{8D28B533-059E-3E8E-0448-68DDA788F34F}"/>
          </ac:spMkLst>
        </pc:spChg>
        <pc:spChg chg="mod">
          <ac:chgData name="Amal R Babu" userId="3a292d0a-112b-4bc3-bf38-7771656893d2" providerId="ADAL" clId="{B3743D89-D907-4916-AD93-2111ECC8BB20}" dt="2022-06-09T10:25:02.339" v="697" actId="165"/>
          <ac:spMkLst>
            <pc:docMk/>
            <pc:sldMk cId="4178876000" sldId="258"/>
            <ac:spMk id="1307" creationId="{1986D68C-4872-7394-7058-479E3721ACA3}"/>
          </ac:spMkLst>
        </pc:spChg>
        <pc:spChg chg="mod">
          <ac:chgData name="Amal R Babu" userId="3a292d0a-112b-4bc3-bf38-7771656893d2" providerId="ADAL" clId="{B3743D89-D907-4916-AD93-2111ECC8BB20}" dt="2022-06-09T10:25:02.339" v="697" actId="165"/>
          <ac:spMkLst>
            <pc:docMk/>
            <pc:sldMk cId="4178876000" sldId="258"/>
            <ac:spMk id="1308" creationId="{8E9E5655-213C-5D81-27D4-20E90D20F72F}"/>
          </ac:spMkLst>
        </pc:spChg>
        <pc:spChg chg="mod">
          <ac:chgData name="Amal R Babu" userId="3a292d0a-112b-4bc3-bf38-7771656893d2" providerId="ADAL" clId="{B3743D89-D907-4916-AD93-2111ECC8BB20}" dt="2022-06-09T10:25:02.339" v="697" actId="165"/>
          <ac:spMkLst>
            <pc:docMk/>
            <pc:sldMk cId="4178876000" sldId="258"/>
            <ac:spMk id="1309" creationId="{073FD99F-8152-F48B-FEAA-38E109FDD550}"/>
          </ac:spMkLst>
        </pc:spChg>
        <pc:spChg chg="mod">
          <ac:chgData name="Amal R Babu" userId="3a292d0a-112b-4bc3-bf38-7771656893d2" providerId="ADAL" clId="{B3743D89-D907-4916-AD93-2111ECC8BB20}" dt="2022-06-09T10:25:02.339" v="697" actId="165"/>
          <ac:spMkLst>
            <pc:docMk/>
            <pc:sldMk cId="4178876000" sldId="258"/>
            <ac:spMk id="1310" creationId="{2F9EE914-B01C-05D9-E2C9-0AF62FE9E5EA}"/>
          </ac:spMkLst>
        </pc:spChg>
        <pc:spChg chg="mod">
          <ac:chgData name="Amal R Babu" userId="3a292d0a-112b-4bc3-bf38-7771656893d2" providerId="ADAL" clId="{B3743D89-D907-4916-AD93-2111ECC8BB20}" dt="2022-06-09T10:25:02.339" v="697" actId="165"/>
          <ac:spMkLst>
            <pc:docMk/>
            <pc:sldMk cId="4178876000" sldId="258"/>
            <ac:spMk id="1311" creationId="{4232D443-CCA5-E9EE-CD25-7F568EF72816}"/>
          </ac:spMkLst>
        </pc:spChg>
        <pc:spChg chg="mod">
          <ac:chgData name="Amal R Babu" userId="3a292d0a-112b-4bc3-bf38-7771656893d2" providerId="ADAL" clId="{B3743D89-D907-4916-AD93-2111ECC8BB20}" dt="2022-06-09T10:25:02.339" v="697" actId="165"/>
          <ac:spMkLst>
            <pc:docMk/>
            <pc:sldMk cId="4178876000" sldId="258"/>
            <ac:spMk id="1312" creationId="{3CD16AF4-0836-7FB4-3BCD-A29DEA939FF3}"/>
          </ac:spMkLst>
        </pc:spChg>
        <pc:spChg chg="mod">
          <ac:chgData name="Amal R Babu" userId="3a292d0a-112b-4bc3-bf38-7771656893d2" providerId="ADAL" clId="{B3743D89-D907-4916-AD93-2111ECC8BB20}" dt="2022-06-09T10:25:02.339" v="697" actId="165"/>
          <ac:spMkLst>
            <pc:docMk/>
            <pc:sldMk cId="4178876000" sldId="258"/>
            <ac:spMk id="1314" creationId="{56C06138-F32B-14AD-4C24-48F0B659023D}"/>
          </ac:spMkLst>
        </pc:spChg>
        <pc:spChg chg="mod">
          <ac:chgData name="Amal R Babu" userId="3a292d0a-112b-4bc3-bf38-7771656893d2" providerId="ADAL" clId="{B3743D89-D907-4916-AD93-2111ECC8BB20}" dt="2022-06-09T10:25:02.339" v="697" actId="165"/>
          <ac:spMkLst>
            <pc:docMk/>
            <pc:sldMk cId="4178876000" sldId="258"/>
            <ac:spMk id="1315" creationId="{1A033A89-0C92-2E3A-9EFA-EC4D2CEE51FE}"/>
          </ac:spMkLst>
        </pc:spChg>
        <pc:spChg chg="mod">
          <ac:chgData name="Amal R Babu" userId="3a292d0a-112b-4bc3-bf38-7771656893d2" providerId="ADAL" clId="{B3743D89-D907-4916-AD93-2111ECC8BB20}" dt="2022-06-09T10:25:02.339" v="697" actId="165"/>
          <ac:spMkLst>
            <pc:docMk/>
            <pc:sldMk cId="4178876000" sldId="258"/>
            <ac:spMk id="1316" creationId="{373B9DF6-CE78-3A4B-F36B-CA4FB62B6A53}"/>
          </ac:spMkLst>
        </pc:spChg>
        <pc:spChg chg="mod">
          <ac:chgData name="Amal R Babu" userId="3a292d0a-112b-4bc3-bf38-7771656893d2" providerId="ADAL" clId="{B3743D89-D907-4916-AD93-2111ECC8BB20}" dt="2022-06-09T10:25:02.339" v="697" actId="165"/>
          <ac:spMkLst>
            <pc:docMk/>
            <pc:sldMk cId="4178876000" sldId="258"/>
            <ac:spMk id="1317" creationId="{E48D31B8-44EF-7EBF-057A-F2CFC6FC4257}"/>
          </ac:spMkLst>
        </pc:spChg>
        <pc:spChg chg="mod">
          <ac:chgData name="Amal R Babu" userId="3a292d0a-112b-4bc3-bf38-7771656893d2" providerId="ADAL" clId="{B3743D89-D907-4916-AD93-2111ECC8BB20}" dt="2022-06-09T10:25:02.339" v="697" actId="165"/>
          <ac:spMkLst>
            <pc:docMk/>
            <pc:sldMk cId="4178876000" sldId="258"/>
            <ac:spMk id="1318" creationId="{BCD86B86-A046-8A82-AC8D-0EFC39E081FA}"/>
          </ac:spMkLst>
        </pc:spChg>
        <pc:spChg chg="mod">
          <ac:chgData name="Amal R Babu" userId="3a292d0a-112b-4bc3-bf38-7771656893d2" providerId="ADAL" clId="{B3743D89-D907-4916-AD93-2111ECC8BB20}" dt="2022-06-09T10:25:02.339" v="697" actId="165"/>
          <ac:spMkLst>
            <pc:docMk/>
            <pc:sldMk cId="4178876000" sldId="258"/>
            <ac:spMk id="1319" creationId="{8FA7A4BD-9848-4E54-3066-6B529D917941}"/>
          </ac:spMkLst>
        </pc:spChg>
        <pc:spChg chg="mod">
          <ac:chgData name="Amal R Babu" userId="3a292d0a-112b-4bc3-bf38-7771656893d2" providerId="ADAL" clId="{B3743D89-D907-4916-AD93-2111ECC8BB20}" dt="2022-06-09T10:25:02.339" v="697" actId="165"/>
          <ac:spMkLst>
            <pc:docMk/>
            <pc:sldMk cId="4178876000" sldId="258"/>
            <ac:spMk id="1321" creationId="{971C33AF-6A2D-BB85-E6E9-9EF78A0735C6}"/>
          </ac:spMkLst>
        </pc:spChg>
        <pc:spChg chg="mod">
          <ac:chgData name="Amal R Babu" userId="3a292d0a-112b-4bc3-bf38-7771656893d2" providerId="ADAL" clId="{B3743D89-D907-4916-AD93-2111ECC8BB20}" dt="2022-06-09T10:25:02.339" v="697" actId="165"/>
          <ac:spMkLst>
            <pc:docMk/>
            <pc:sldMk cId="4178876000" sldId="258"/>
            <ac:spMk id="1322" creationId="{F4F09B5C-1E3F-C969-B9B6-05892DF9C84F}"/>
          </ac:spMkLst>
        </pc:spChg>
        <pc:spChg chg="mod">
          <ac:chgData name="Amal R Babu" userId="3a292d0a-112b-4bc3-bf38-7771656893d2" providerId="ADAL" clId="{B3743D89-D907-4916-AD93-2111ECC8BB20}" dt="2022-06-09T10:25:02.339" v="697" actId="165"/>
          <ac:spMkLst>
            <pc:docMk/>
            <pc:sldMk cId="4178876000" sldId="258"/>
            <ac:spMk id="1323" creationId="{6900CBD5-2307-47F8-E496-18D2ABE4B2AB}"/>
          </ac:spMkLst>
        </pc:spChg>
        <pc:spChg chg="mod">
          <ac:chgData name="Amal R Babu" userId="3a292d0a-112b-4bc3-bf38-7771656893d2" providerId="ADAL" clId="{B3743D89-D907-4916-AD93-2111ECC8BB20}" dt="2022-06-09T10:25:02.339" v="697" actId="165"/>
          <ac:spMkLst>
            <pc:docMk/>
            <pc:sldMk cId="4178876000" sldId="258"/>
            <ac:spMk id="1324" creationId="{F8D80457-9504-0956-577F-B2E373A548EA}"/>
          </ac:spMkLst>
        </pc:spChg>
        <pc:spChg chg="mod">
          <ac:chgData name="Amal R Babu" userId="3a292d0a-112b-4bc3-bf38-7771656893d2" providerId="ADAL" clId="{B3743D89-D907-4916-AD93-2111ECC8BB20}" dt="2022-06-09T10:25:02.339" v="697" actId="165"/>
          <ac:spMkLst>
            <pc:docMk/>
            <pc:sldMk cId="4178876000" sldId="258"/>
            <ac:spMk id="1325" creationId="{AFF6F7A7-5350-0CF0-831E-4333D1CEC2B3}"/>
          </ac:spMkLst>
        </pc:spChg>
        <pc:spChg chg="mod">
          <ac:chgData name="Amal R Babu" userId="3a292d0a-112b-4bc3-bf38-7771656893d2" providerId="ADAL" clId="{B3743D89-D907-4916-AD93-2111ECC8BB20}" dt="2022-06-09T10:25:02.339" v="697" actId="165"/>
          <ac:spMkLst>
            <pc:docMk/>
            <pc:sldMk cId="4178876000" sldId="258"/>
            <ac:spMk id="1326" creationId="{BBE85B12-283F-D25F-12C3-17A7E5AC4E35}"/>
          </ac:spMkLst>
        </pc:spChg>
        <pc:spChg chg="mod">
          <ac:chgData name="Amal R Babu" userId="3a292d0a-112b-4bc3-bf38-7771656893d2" providerId="ADAL" clId="{B3743D89-D907-4916-AD93-2111ECC8BB20}" dt="2022-06-09T10:25:02.339" v="697" actId="165"/>
          <ac:spMkLst>
            <pc:docMk/>
            <pc:sldMk cId="4178876000" sldId="258"/>
            <ac:spMk id="1327" creationId="{B10E555F-139D-CC35-664F-CF9FB69353D8}"/>
          </ac:spMkLst>
        </pc:spChg>
        <pc:spChg chg="mod">
          <ac:chgData name="Amal R Babu" userId="3a292d0a-112b-4bc3-bf38-7771656893d2" providerId="ADAL" clId="{B3743D89-D907-4916-AD93-2111ECC8BB20}" dt="2022-06-09T10:25:02.339" v="697" actId="165"/>
          <ac:spMkLst>
            <pc:docMk/>
            <pc:sldMk cId="4178876000" sldId="258"/>
            <ac:spMk id="1329" creationId="{ADE86B6F-DF84-8E92-463E-1708E54C008A}"/>
          </ac:spMkLst>
        </pc:spChg>
        <pc:spChg chg="mod">
          <ac:chgData name="Amal R Babu" userId="3a292d0a-112b-4bc3-bf38-7771656893d2" providerId="ADAL" clId="{B3743D89-D907-4916-AD93-2111ECC8BB20}" dt="2022-06-09T10:25:02.339" v="697" actId="165"/>
          <ac:spMkLst>
            <pc:docMk/>
            <pc:sldMk cId="4178876000" sldId="258"/>
            <ac:spMk id="1330" creationId="{D67149B5-86FA-6290-D207-B167DBD0D11B}"/>
          </ac:spMkLst>
        </pc:spChg>
        <pc:spChg chg="mod">
          <ac:chgData name="Amal R Babu" userId="3a292d0a-112b-4bc3-bf38-7771656893d2" providerId="ADAL" clId="{B3743D89-D907-4916-AD93-2111ECC8BB20}" dt="2022-06-09T10:25:02.339" v="697" actId="165"/>
          <ac:spMkLst>
            <pc:docMk/>
            <pc:sldMk cId="4178876000" sldId="258"/>
            <ac:spMk id="1331" creationId="{10BADAA1-97E8-82BB-9A60-814694A2997E}"/>
          </ac:spMkLst>
        </pc:spChg>
        <pc:spChg chg="mod">
          <ac:chgData name="Amal R Babu" userId="3a292d0a-112b-4bc3-bf38-7771656893d2" providerId="ADAL" clId="{B3743D89-D907-4916-AD93-2111ECC8BB20}" dt="2022-06-09T10:25:02.339" v="697" actId="165"/>
          <ac:spMkLst>
            <pc:docMk/>
            <pc:sldMk cId="4178876000" sldId="258"/>
            <ac:spMk id="1332" creationId="{44CA18E4-122F-F1F3-F0CF-99C7DE3F2628}"/>
          </ac:spMkLst>
        </pc:spChg>
        <pc:spChg chg="mod">
          <ac:chgData name="Amal R Babu" userId="3a292d0a-112b-4bc3-bf38-7771656893d2" providerId="ADAL" clId="{B3743D89-D907-4916-AD93-2111ECC8BB20}" dt="2022-06-09T10:25:02.339" v="697" actId="165"/>
          <ac:spMkLst>
            <pc:docMk/>
            <pc:sldMk cId="4178876000" sldId="258"/>
            <ac:spMk id="1333" creationId="{34C0D7BF-0781-1BBD-699A-CD08A1974D4E}"/>
          </ac:spMkLst>
        </pc:spChg>
        <pc:spChg chg="mod">
          <ac:chgData name="Amal R Babu" userId="3a292d0a-112b-4bc3-bf38-7771656893d2" providerId="ADAL" clId="{B3743D89-D907-4916-AD93-2111ECC8BB20}" dt="2022-06-09T10:25:02.339" v="697" actId="165"/>
          <ac:spMkLst>
            <pc:docMk/>
            <pc:sldMk cId="4178876000" sldId="258"/>
            <ac:spMk id="1335" creationId="{EEBB46F9-0E10-80A8-48C4-4603C775713A}"/>
          </ac:spMkLst>
        </pc:spChg>
        <pc:spChg chg="mod">
          <ac:chgData name="Amal R Babu" userId="3a292d0a-112b-4bc3-bf38-7771656893d2" providerId="ADAL" clId="{B3743D89-D907-4916-AD93-2111ECC8BB20}" dt="2022-06-09T10:25:02.339" v="697" actId="165"/>
          <ac:spMkLst>
            <pc:docMk/>
            <pc:sldMk cId="4178876000" sldId="258"/>
            <ac:spMk id="1336" creationId="{60644618-451C-7E91-259C-0AF14D0508E7}"/>
          </ac:spMkLst>
        </pc:spChg>
        <pc:spChg chg="mod">
          <ac:chgData name="Amal R Babu" userId="3a292d0a-112b-4bc3-bf38-7771656893d2" providerId="ADAL" clId="{B3743D89-D907-4916-AD93-2111ECC8BB20}" dt="2022-06-09T10:25:02.339" v="697" actId="165"/>
          <ac:spMkLst>
            <pc:docMk/>
            <pc:sldMk cId="4178876000" sldId="258"/>
            <ac:spMk id="1337" creationId="{184EA088-5198-2341-8FF4-299F411A944D}"/>
          </ac:spMkLst>
        </pc:spChg>
        <pc:spChg chg="mod">
          <ac:chgData name="Amal R Babu" userId="3a292d0a-112b-4bc3-bf38-7771656893d2" providerId="ADAL" clId="{B3743D89-D907-4916-AD93-2111ECC8BB20}" dt="2022-06-09T10:25:02.339" v="697" actId="165"/>
          <ac:spMkLst>
            <pc:docMk/>
            <pc:sldMk cId="4178876000" sldId="258"/>
            <ac:spMk id="1338" creationId="{48258A03-21FB-4B3E-74EB-C2E7877D54D8}"/>
          </ac:spMkLst>
        </pc:spChg>
        <pc:spChg chg="mod">
          <ac:chgData name="Amal R Babu" userId="3a292d0a-112b-4bc3-bf38-7771656893d2" providerId="ADAL" clId="{B3743D89-D907-4916-AD93-2111ECC8BB20}" dt="2022-06-09T10:25:02.339" v="697" actId="165"/>
          <ac:spMkLst>
            <pc:docMk/>
            <pc:sldMk cId="4178876000" sldId="258"/>
            <ac:spMk id="1339" creationId="{30213DB9-3257-04D0-B27F-B485EBC89D06}"/>
          </ac:spMkLst>
        </pc:spChg>
        <pc:spChg chg="mod">
          <ac:chgData name="Amal R Babu" userId="3a292d0a-112b-4bc3-bf38-7771656893d2" providerId="ADAL" clId="{B3743D89-D907-4916-AD93-2111ECC8BB20}" dt="2022-06-09T10:25:02.339" v="697" actId="165"/>
          <ac:spMkLst>
            <pc:docMk/>
            <pc:sldMk cId="4178876000" sldId="258"/>
            <ac:spMk id="1340" creationId="{0ECCA4D6-77E4-25DF-2C44-96315789C456}"/>
          </ac:spMkLst>
        </pc:spChg>
        <pc:spChg chg="mod">
          <ac:chgData name="Amal R Babu" userId="3a292d0a-112b-4bc3-bf38-7771656893d2" providerId="ADAL" clId="{B3743D89-D907-4916-AD93-2111ECC8BB20}" dt="2022-06-09T10:25:02.339" v="697" actId="165"/>
          <ac:spMkLst>
            <pc:docMk/>
            <pc:sldMk cId="4178876000" sldId="258"/>
            <ac:spMk id="1342" creationId="{BBC411B0-1B47-7721-E395-8C437A5CAA4C}"/>
          </ac:spMkLst>
        </pc:spChg>
        <pc:spChg chg="mod">
          <ac:chgData name="Amal R Babu" userId="3a292d0a-112b-4bc3-bf38-7771656893d2" providerId="ADAL" clId="{B3743D89-D907-4916-AD93-2111ECC8BB20}" dt="2022-06-09T10:25:02.339" v="697" actId="165"/>
          <ac:spMkLst>
            <pc:docMk/>
            <pc:sldMk cId="4178876000" sldId="258"/>
            <ac:spMk id="1343" creationId="{69AD24F1-F1CA-C510-C35D-735245A44B48}"/>
          </ac:spMkLst>
        </pc:spChg>
        <pc:spChg chg="mod">
          <ac:chgData name="Amal R Babu" userId="3a292d0a-112b-4bc3-bf38-7771656893d2" providerId="ADAL" clId="{B3743D89-D907-4916-AD93-2111ECC8BB20}" dt="2022-06-09T10:25:02.339" v="697" actId="165"/>
          <ac:spMkLst>
            <pc:docMk/>
            <pc:sldMk cId="4178876000" sldId="258"/>
            <ac:spMk id="1344" creationId="{FB1CF69F-D99E-C481-3A95-3A93D1B76715}"/>
          </ac:spMkLst>
        </pc:spChg>
        <pc:spChg chg="mod">
          <ac:chgData name="Amal R Babu" userId="3a292d0a-112b-4bc3-bf38-7771656893d2" providerId="ADAL" clId="{B3743D89-D907-4916-AD93-2111ECC8BB20}" dt="2022-06-09T10:25:02.339" v="697" actId="165"/>
          <ac:spMkLst>
            <pc:docMk/>
            <pc:sldMk cId="4178876000" sldId="258"/>
            <ac:spMk id="1345" creationId="{8F0FB76E-EAD7-B8B9-7ADA-AE658F3E884C}"/>
          </ac:spMkLst>
        </pc:spChg>
        <pc:spChg chg="mod">
          <ac:chgData name="Amal R Babu" userId="3a292d0a-112b-4bc3-bf38-7771656893d2" providerId="ADAL" clId="{B3743D89-D907-4916-AD93-2111ECC8BB20}" dt="2022-06-09T10:25:02.339" v="697" actId="165"/>
          <ac:spMkLst>
            <pc:docMk/>
            <pc:sldMk cId="4178876000" sldId="258"/>
            <ac:spMk id="1346" creationId="{8CB2BA85-6357-977B-07DA-219BB20613EC}"/>
          </ac:spMkLst>
        </pc:spChg>
        <pc:spChg chg="mod">
          <ac:chgData name="Amal R Babu" userId="3a292d0a-112b-4bc3-bf38-7771656893d2" providerId="ADAL" clId="{B3743D89-D907-4916-AD93-2111ECC8BB20}" dt="2022-06-09T10:25:02.339" v="697" actId="165"/>
          <ac:spMkLst>
            <pc:docMk/>
            <pc:sldMk cId="4178876000" sldId="258"/>
            <ac:spMk id="1347" creationId="{3E916D64-2F56-8AAF-2E7F-E6C59F94E0B6}"/>
          </ac:spMkLst>
        </pc:spChg>
        <pc:spChg chg="mod">
          <ac:chgData name="Amal R Babu" userId="3a292d0a-112b-4bc3-bf38-7771656893d2" providerId="ADAL" clId="{B3743D89-D907-4916-AD93-2111ECC8BB20}" dt="2022-06-09T10:25:02.339" v="697" actId="165"/>
          <ac:spMkLst>
            <pc:docMk/>
            <pc:sldMk cId="4178876000" sldId="258"/>
            <ac:spMk id="1348" creationId="{5F284B7B-2EAB-03CC-D94B-044013DC8264}"/>
          </ac:spMkLst>
        </pc:spChg>
        <pc:spChg chg="mod">
          <ac:chgData name="Amal R Babu" userId="3a292d0a-112b-4bc3-bf38-7771656893d2" providerId="ADAL" clId="{B3743D89-D907-4916-AD93-2111ECC8BB20}" dt="2022-06-09T10:25:02.339" v="697" actId="165"/>
          <ac:spMkLst>
            <pc:docMk/>
            <pc:sldMk cId="4178876000" sldId="258"/>
            <ac:spMk id="1350" creationId="{63C5785E-6242-6D24-6763-7D84B6187C21}"/>
          </ac:spMkLst>
        </pc:spChg>
        <pc:spChg chg="mod">
          <ac:chgData name="Amal R Babu" userId="3a292d0a-112b-4bc3-bf38-7771656893d2" providerId="ADAL" clId="{B3743D89-D907-4916-AD93-2111ECC8BB20}" dt="2022-06-09T10:25:02.339" v="697" actId="165"/>
          <ac:spMkLst>
            <pc:docMk/>
            <pc:sldMk cId="4178876000" sldId="258"/>
            <ac:spMk id="1351" creationId="{16701B45-0083-97F6-C66C-DAF316DA8204}"/>
          </ac:spMkLst>
        </pc:spChg>
        <pc:spChg chg="mod">
          <ac:chgData name="Amal R Babu" userId="3a292d0a-112b-4bc3-bf38-7771656893d2" providerId="ADAL" clId="{B3743D89-D907-4916-AD93-2111ECC8BB20}" dt="2022-06-09T10:25:02.339" v="697" actId="165"/>
          <ac:spMkLst>
            <pc:docMk/>
            <pc:sldMk cId="4178876000" sldId="258"/>
            <ac:spMk id="1352" creationId="{BADB8C00-3C97-1D20-427C-3ABF36AEFB93}"/>
          </ac:spMkLst>
        </pc:spChg>
        <pc:spChg chg="mod">
          <ac:chgData name="Amal R Babu" userId="3a292d0a-112b-4bc3-bf38-7771656893d2" providerId="ADAL" clId="{B3743D89-D907-4916-AD93-2111ECC8BB20}" dt="2022-06-09T10:25:02.339" v="697" actId="165"/>
          <ac:spMkLst>
            <pc:docMk/>
            <pc:sldMk cId="4178876000" sldId="258"/>
            <ac:spMk id="1353" creationId="{1C859ADA-9304-F403-A261-DC5291FD4553}"/>
          </ac:spMkLst>
        </pc:spChg>
        <pc:spChg chg="mod">
          <ac:chgData name="Amal R Babu" userId="3a292d0a-112b-4bc3-bf38-7771656893d2" providerId="ADAL" clId="{B3743D89-D907-4916-AD93-2111ECC8BB20}" dt="2022-06-09T10:25:02.339" v="697" actId="165"/>
          <ac:spMkLst>
            <pc:docMk/>
            <pc:sldMk cId="4178876000" sldId="258"/>
            <ac:spMk id="1354" creationId="{C2020EAF-B550-2FAE-DB86-1D79F3F67149}"/>
          </ac:spMkLst>
        </pc:spChg>
        <pc:spChg chg="mod">
          <ac:chgData name="Amal R Babu" userId="3a292d0a-112b-4bc3-bf38-7771656893d2" providerId="ADAL" clId="{B3743D89-D907-4916-AD93-2111ECC8BB20}" dt="2022-06-09T10:25:02.339" v="697" actId="165"/>
          <ac:spMkLst>
            <pc:docMk/>
            <pc:sldMk cId="4178876000" sldId="258"/>
            <ac:spMk id="1355" creationId="{FCD4192F-A257-D8DF-F28E-D18F0E332B04}"/>
          </ac:spMkLst>
        </pc:spChg>
        <pc:spChg chg="mod">
          <ac:chgData name="Amal R Babu" userId="3a292d0a-112b-4bc3-bf38-7771656893d2" providerId="ADAL" clId="{B3743D89-D907-4916-AD93-2111ECC8BB20}" dt="2022-06-09T10:25:02.339" v="697" actId="165"/>
          <ac:spMkLst>
            <pc:docMk/>
            <pc:sldMk cId="4178876000" sldId="258"/>
            <ac:spMk id="1356" creationId="{7B86CBDB-ABE0-8D71-A7C4-01318E005863}"/>
          </ac:spMkLst>
        </pc:spChg>
        <pc:spChg chg="mod">
          <ac:chgData name="Amal R Babu" userId="3a292d0a-112b-4bc3-bf38-7771656893d2" providerId="ADAL" clId="{B3743D89-D907-4916-AD93-2111ECC8BB20}" dt="2022-06-09T10:25:02.339" v="697" actId="165"/>
          <ac:spMkLst>
            <pc:docMk/>
            <pc:sldMk cId="4178876000" sldId="258"/>
            <ac:spMk id="1358" creationId="{7323B568-A7E2-0DD5-CF30-7BB8A8860B1D}"/>
          </ac:spMkLst>
        </pc:spChg>
        <pc:spChg chg="mod">
          <ac:chgData name="Amal R Babu" userId="3a292d0a-112b-4bc3-bf38-7771656893d2" providerId="ADAL" clId="{B3743D89-D907-4916-AD93-2111ECC8BB20}" dt="2022-06-09T10:25:02.339" v="697" actId="165"/>
          <ac:spMkLst>
            <pc:docMk/>
            <pc:sldMk cId="4178876000" sldId="258"/>
            <ac:spMk id="1359" creationId="{F1260427-5AAE-6F64-1650-A0C3A72A8E98}"/>
          </ac:spMkLst>
        </pc:spChg>
        <pc:spChg chg="mod">
          <ac:chgData name="Amal R Babu" userId="3a292d0a-112b-4bc3-bf38-7771656893d2" providerId="ADAL" clId="{B3743D89-D907-4916-AD93-2111ECC8BB20}" dt="2022-06-09T10:25:02.339" v="697" actId="165"/>
          <ac:spMkLst>
            <pc:docMk/>
            <pc:sldMk cId="4178876000" sldId="258"/>
            <ac:spMk id="1360" creationId="{579740A8-C55F-49DF-957C-DCC4C0030FEF}"/>
          </ac:spMkLst>
        </pc:spChg>
        <pc:spChg chg="mod">
          <ac:chgData name="Amal R Babu" userId="3a292d0a-112b-4bc3-bf38-7771656893d2" providerId="ADAL" clId="{B3743D89-D907-4916-AD93-2111ECC8BB20}" dt="2022-06-09T10:25:02.339" v="697" actId="165"/>
          <ac:spMkLst>
            <pc:docMk/>
            <pc:sldMk cId="4178876000" sldId="258"/>
            <ac:spMk id="1361" creationId="{46CD4BF9-6C08-7352-D754-4B95F91E0D9A}"/>
          </ac:spMkLst>
        </pc:spChg>
        <pc:spChg chg="mod">
          <ac:chgData name="Amal R Babu" userId="3a292d0a-112b-4bc3-bf38-7771656893d2" providerId="ADAL" clId="{B3743D89-D907-4916-AD93-2111ECC8BB20}" dt="2022-06-09T10:25:02.339" v="697" actId="165"/>
          <ac:spMkLst>
            <pc:docMk/>
            <pc:sldMk cId="4178876000" sldId="258"/>
            <ac:spMk id="1362" creationId="{1C414A81-6FF2-97FB-1F86-4219603AF4A4}"/>
          </ac:spMkLst>
        </pc:spChg>
        <pc:spChg chg="mod">
          <ac:chgData name="Amal R Babu" userId="3a292d0a-112b-4bc3-bf38-7771656893d2" providerId="ADAL" clId="{B3743D89-D907-4916-AD93-2111ECC8BB20}" dt="2022-06-09T10:25:02.339" v="697" actId="165"/>
          <ac:spMkLst>
            <pc:docMk/>
            <pc:sldMk cId="4178876000" sldId="258"/>
            <ac:spMk id="1363" creationId="{8F121BA5-4C43-C9E9-70D9-05F793BFBAC1}"/>
          </ac:spMkLst>
        </pc:spChg>
        <pc:spChg chg="mod topLvl">
          <ac:chgData name="Amal R Babu" userId="3a292d0a-112b-4bc3-bf38-7771656893d2" providerId="ADAL" clId="{B3743D89-D907-4916-AD93-2111ECC8BB20}" dt="2022-06-09T10:25:02.339" v="697" actId="165"/>
          <ac:spMkLst>
            <pc:docMk/>
            <pc:sldMk cId="4178876000" sldId="258"/>
            <ac:spMk id="1365" creationId="{5521E779-3AF4-C3AD-76B9-B41BCDE037A2}"/>
          </ac:spMkLst>
        </pc:spChg>
        <pc:spChg chg="mod topLvl">
          <ac:chgData name="Amal R Babu" userId="3a292d0a-112b-4bc3-bf38-7771656893d2" providerId="ADAL" clId="{B3743D89-D907-4916-AD93-2111ECC8BB20}" dt="2022-06-09T10:25:02.339" v="697" actId="165"/>
          <ac:spMkLst>
            <pc:docMk/>
            <pc:sldMk cId="4178876000" sldId="258"/>
            <ac:spMk id="1366" creationId="{474777D5-2DE8-74F3-FC4C-9E46AEC4BEFF}"/>
          </ac:spMkLst>
        </pc:spChg>
        <pc:spChg chg="mod topLvl">
          <ac:chgData name="Amal R Babu" userId="3a292d0a-112b-4bc3-bf38-7771656893d2" providerId="ADAL" clId="{B3743D89-D907-4916-AD93-2111ECC8BB20}" dt="2022-06-09T10:25:02.339" v="697" actId="165"/>
          <ac:spMkLst>
            <pc:docMk/>
            <pc:sldMk cId="4178876000" sldId="258"/>
            <ac:spMk id="1367" creationId="{95B320A7-21BC-F1BA-D547-28275A7F8C12}"/>
          </ac:spMkLst>
        </pc:spChg>
        <pc:spChg chg="mod topLvl">
          <ac:chgData name="Amal R Babu" userId="3a292d0a-112b-4bc3-bf38-7771656893d2" providerId="ADAL" clId="{B3743D89-D907-4916-AD93-2111ECC8BB20}" dt="2022-06-09T10:25:02.339" v="697" actId="165"/>
          <ac:spMkLst>
            <pc:docMk/>
            <pc:sldMk cId="4178876000" sldId="258"/>
            <ac:spMk id="1368" creationId="{DA407988-1DEE-587E-75C5-7FC592C5BA85}"/>
          </ac:spMkLst>
        </pc:spChg>
        <pc:spChg chg="mod topLvl">
          <ac:chgData name="Amal R Babu" userId="3a292d0a-112b-4bc3-bf38-7771656893d2" providerId="ADAL" clId="{B3743D89-D907-4916-AD93-2111ECC8BB20}" dt="2022-06-09T10:25:02.339" v="697" actId="165"/>
          <ac:spMkLst>
            <pc:docMk/>
            <pc:sldMk cId="4178876000" sldId="258"/>
            <ac:spMk id="1371" creationId="{67F61B7E-B838-1E88-F8CB-4B539771F105}"/>
          </ac:spMkLst>
        </pc:spChg>
        <pc:spChg chg="mod topLvl">
          <ac:chgData name="Amal R Babu" userId="3a292d0a-112b-4bc3-bf38-7771656893d2" providerId="ADAL" clId="{B3743D89-D907-4916-AD93-2111ECC8BB20}" dt="2022-06-09T10:25:02.339" v="697" actId="165"/>
          <ac:spMkLst>
            <pc:docMk/>
            <pc:sldMk cId="4178876000" sldId="258"/>
            <ac:spMk id="1372" creationId="{44A95B04-0531-2F8C-85A7-58B4F15ECAB0}"/>
          </ac:spMkLst>
        </pc:spChg>
        <pc:spChg chg="mod topLvl">
          <ac:chgData name="Amal R Babu" userId="3a292d0a-112b-4bc3-bf38-7771656893d2" providerId="ADAL" clId="{B3743D89-D907-4916-AD93-2111ECC8BB20}" dt="2022-06-09T10:25:02.339" v="697" actId="165"/>
          <ac:spMkLst>
            <pc:docMk/>
            <pc:sldMk cId="4178876000" sldId="258"/>
            <ac:spMk id="1374" creationId="{CA227D2B-A976-4E0F-2767-6B3908AC8540}"/>
          </ac:spMkLst>
        </pc:spChg>
        <pc:spChg chg="mod topLvl">
          <ac:chgData name="Amal R Babu" userId="3a292d0a-112b-4bc3-bf38-7771656893d2" providerId="ADAL" clId="{B3743D89-D907-4916-AD93-2111ECC8BB20}" dt="2022-06-09T10:25:02.339" v="697" actId="165"/>
          <ac:spMkLst>
            <pc:docMk/>
            <pc:sldMk cId="4178876000" sldId="258"/>
            <ac:spMk id="1375" creationId="{B3A4C93B-750B-C32B-F5C6-B2E12415D10D}"/>
          </ac:spMkLst>
        </pc:spChg>
        <pc:spChg chg="mod topLvl">
          <ac:chgData name="Amal R Babu" userId="3a292d0a-112b-4bc3-bf38-7771656893d2" providerId="ADAL" clId="{B3743D89-D907-4916-AD93-2111ECC8BB20}" dt="2022-06-09T10:25:02.339" v="697" actId="165"/>
          <ac:spMkLst>
            <pc:docMk/>
            <pc:sldMk cId="4178876000" sldId="258"/>
            <ac:spMk id="1376" creationId="{CF0A6CB7-2DF3-C5E2-7DD0-6D5EEC50CAF1}"/>
          </ac:spMkLst>
        </pc:spChg>
        <pc:spChg chg="mod topLvl">
          <ac:chgData name="Amal R Babu" userId="3a292d0a-112b-4bc3-bf38-7771656893d2" providerId="ADAL" clId="{B3743D89-D907-4916-AD93-2111ECC8BB20}" dt="2022-06-09T10:25:02.339" v="697" actId="165"/>
          <ac:spMkLst>
            <pc:docMk/>
            <pc:sldMk cId="4178876000" sldId="258"/>
            <ac:spMk id="1377" creationId="{DE932DAF-30E7-FB64-BDBA-2001DB2F054D}"/>
          </ac:spMkLst>
        </pc:spChg>
        <pc:spChg chg="mod topLvl">
          <ac:chgData name="Amal R Babu" userId="3a292d0a-112b-4bc3-bf38-7771656893d2" providerId="ADAL" clId="{B3743D89-D907-4916-AD93-2111ECC8BB20}" dt="2022-06-09T10:25:02.339" v="697" actId="165"/>
          <ac:spMkLst>
            <pc:docMk/>
            <pc:sldMk cId="4178876000" sldId="258"/>
            <ac:spMk id="1378" creationId="{381EC49D-B2AA-7564-4CB3-6FE928AB4575}"/>
          </ac:spMkLst>
        </pc:spChg>
        <pc:spChg chg="mod topLvl">
          <ac:chgData name="Amal R Babu" userId="3a292d0a-112b-4bc3-bf38-7771656893d2" providerId="ADAL" clId="{B3743D89-D907-4916-AD93-2111ECC8BB20}" dt="2022-06-09T10:25:02.339" v="697" actId="165"/>
          <ac:spMkLst>
            <pc:docMk/>
            <pc:sldMk cId="4178876000" sldId="258"/>
            <ac:spMk id="1379" creationId="{09F58612-DF84-187A-B66A-298DE847A17B}"/>
          </ac:spMkLst>
        </pc:spChg>
        <pc:spChg chg="mod topLvl">
          <ac:chgData name="Amal R Babu" userId="3a292d0a-112b-4bc3-bf38-7771656893d2" providerId="ADAL" clId="{B3743D89-D907-4916-AD93-2111ECC8BB20}" dt="2022-06-09T10:25:02.339" v="697" actId="165"/>
          <ac:spMkLst>
            <pc:docMk/>
            <pc:sldMk cId="4178876000" sldId="258"/>
            <ac:spMk id="1380" creationId="{75727D21-1C9A-6860-C3FA-0F27A81E261D}"/>
          </ac:spMkLst>
        </pc:spChg>
        <pc:spChg chg="mod topLvl">
          <ac:chgData name="Amal R Babu" userId="3a292d0a-112b-4bc3-bf38-7771656893d2" providerId="ADAL" clId="{B3743D89-D907-4916-AD93-2111ECC8BB20}" dt="2022-06-09T10:25:02.339" v="697" actId="165"/>
          <ac:spMkLst>
            <pc:docMk/>
            <pc:sldMk cId="4178876000" sldId="258"/>
            <ac:spMk id="1381" creationId="{D01F688A-5073-46CD-EDA2-D5F26654A901}"/>
          </ac:spMkLst>
        </pc:spChg>
        <pc:spChg chg="mod topLvl">
          <ac:chgData name="Amal R Babu" userId="3a292d0a-112b-4bc3-bf38-7771656893d2" providerId="ADAL" clId="{B3743D89-D907-4916-AD93-2111ECC8BB20}" dt="2022-06-09T10:25:02.339" v="697" actId="165"/>
          <ac:spMkLst>
            <pc:docMk/>
            <pc:sldMk cId="4178876000" sldId="258"/>
            <ac:spMk id="1382" creationId="{BE9D69E4-B436-DAD6-D0DA-361A6D170C52}"/>
          </ac:spMkLst>
        </pc:spChg>
        <pc:spChg chg="mod topLvl">
          <ac:chgData name="Amal R Babu" userId="3a292d0a-112b-4bc3-bf38-7771656893d2" providerId="ADAL" clId="{B3743D89-D907-4916-AD93-2111ECC8BB20}" dt="2022-06-09T10:25:02.339" v="697" actId="165"/>
          <ac:spMkLst>
            <pc:docMk/>
            <pc:sldMk cId="4178876000" sldId="258"/>
            <ac:spMk id="1383" creationId="{D572EB7B-B8CD-4F21-FFD0-F68988DDAF25}"/>
          </ac:spMkLst>
        </pc:spChg>
        <pc:spChg chg="mod topLvl">
          <ac:chgData name="Amal R Babu" userId="3a292d0a-112b-4bc3-bf38-7771656893d2" providerId="ADAL" clId="{B3743D89-D907-4916-AD93-2111ECC8BB20}" dt="2022-06-09T10:25:02.339" v="697" actId="165"/>
          <ac:spMkLst>
            <pc:docMk/>
            <pc:sldMk cId="4178876000" sldId="258"/>
            <ac:spMk id="1386" creationId="{212754B3-E5BC-827A-2374-8F27A49E4E5A}"/>
          </ac:spMkLst>
        </pc:spChg>
        <pc:spChg chg="mod topLvl">
          <ac:chgData name="Amal R Babu" userId="3a292d0a-112b-4bc3-bf38-7771656893d2" providerId="ADAL" clId="{B3743D89-D907-4916-AD93-2111ECC8BB20}" dt="2022-06-09T10:25:02.339" v="697" actId="165"/>
          <ac:spMkLst>
            <pc:docMk/>
            <pc:sldMk cId="4178876000" sldId="258"/>
            <ac:spMk id="1387" creationId="{5975F2A1-F456-9EDE-F4F2-0A261F8FEAB8}"/>
          </ac:spMkLst>
        </pc:spChg>
        <pc:spChg chg="mod topLvl">
          <ac:chgData name="Amal R Babu" userId="3a292d0a-112b-4bc3-bf38-7771656893d2" providerId="ADAL" clId="{B3743D89-D907-4916-AD93-2111ECC8BB20}" dt="2022-06-09T10:25:02.339" v="697" actId="165"/>
          <ac:spMkLst>
            <pc:docMk/>
            <pc:sldMk cId="4178876000" sldId="258"/>
            <ac:spMk id="1389" creationId="{D5FB953B-6D7F-7B44-5F7A-1987CDEBF201}"/>
          </ac:spMkLst>
        </pc:spChg>
        <pc:spChg chg="mod topLvl">
          <ac:chgData name="Amal R Babu" userId="3a292d0a-112b-4bc3-bf38-7771656893d2" providerId="ADAL" clId="{B3743D89-D907-4916-AD93-2111ECC8BB20}" dt="2022-06-09T10:25:02.339" v="697" actId="165"/>
          <ac:spMkLst>
            <pc:docMk/>
            <pc:sldMk cId="4178876000" sldId="258"/>
            <ac:spMk id="1390" creationId="{98D0CB71-0681-8CA8-2759-C603A1146161}"/>
          </ac:spMkLst>
        </pc:spChg>
        <pc:spChg chg="mod topLvl">
          <ac:chgData name="Amal R Babu" userId="3a292d0a-112b-4bc3-bf38-7771656893d2" providerId="ADAL" clId="{B3743D89-D907-4916-AD93-2111ECC8BB20}" dt="2022-06-09T10:25:02.339" v="697" actId="165"/>
          <ac:spMkLst>
            <pc:docMk/>
            <pc:sldMk cId="4178876000" sldId="258"/>
            <ac:spMk id="1391" creationId="{2F2D385C-B652-0D16-FFD7-EC2C1AE0528B}"/>
          </ac:spMkLst>
        </pc:spChg>
        <pc:spChg chg="mod topLvl">
          <ac:chgData name="Amal R Babu" userId="3a292d0a-112b-4bc3-bf38-7771656893d2" providerId="ADAL" clId="{B3743D89-D907-4916-AD93-2111ECC8BB20}" dt="2022-06-09T10:25:02.339" v="697" actId="165"/>
          <ac:spMkLst>
            <pc:docMk/>
            <pc:sldMk cId="4178876000" sldId="258"/>
            <ac:spMk id="1392" creationId="{E0E71849-67D9-BA27-E548-54B84D5D466C}"/>
          </ac:spMkLst>
        </pc:spChg>
        <pc:spChg chg="mod topLvl">
          <ac:chgData name="Amal R Babu" userId="3a292d0a-112b-4bc3-bf38-7771656893d2" providerId="ADAL" clId="{B3743D89-D907-4916-AD93-2111ECC8BB20}" dt="2022-06-09T10:25:02.339" v="697" actId="165"/>
          <ac:spMkLst>
            <pc:docMk/>
            <pc:sldMk cId="4178876000" sldId="258"/>
            <ac:spMk id="1393" creationId="{6D3D6690-20D1-65F4-5D4E-A38A9D0ED9DF}"/>
          </ac:spMkLst>
        </pc:spChg>
        <pc:spChg chg="mod topLvl">
          <ac:chgData name="Amal R Babu" userId="3a292d0a-112b-4bc3-bf38-7771656893d2" providerId="ADAL" clId="{B3743D89-D907-4916-AD93-2111ECC8BB20}" dt="2022-06-09T10:25:02.339" v="697" actId="165"/>
          <ac:spMkLst>
            <pc:docMk/>
            <pc:sldMk cId="4178876000" sldId="258"/>
            <ac:spMk id="1394" creationId="{3867340F-01A1-9255-2B7A-14DA911494A9}"/>
          </ac:spMkLst>
        </pc:spChg>
        <pc:spChg chg="mod topLvl">
          <ac:chgData name="Amal R Babu" userId="3a292d0a-112b-4bc3-bf38-7771656893d2" providerId="ADAL" clId="{B3743D89-D907-4916-AD93-2111ECC8BB20}" dt="2022-06-09T10:25:02.339" v="697" actId="165"/>
          <ac:spMkLst>
            <pc:docMk/>
            <pc:sldMk cId="4178876000" sldId="258"/>
            <ac:spMk id="1395" creationId="{34A8D64C-1E8C-9331-AD24-A2DDAEC6D953}"/>
          </ac:spMkLst>
        </pc:spChg>
        <pc:spChg chg="mod topLvl">
          <ac:chgData name="Amal R Babu" userId="3a292d0a-112b-4bc3-bf38-7771656893d2" providerId="ADAL" clId="{B3743D89-D907-4916-AD93-2111ECC8BB20}" dt="2022-06-09T10:25:02.339" v="697" actId="165"/>
          <ac:spMkLst>
            <pc:docMk/>
            <pc:sldMk cId="4178876000" sldId="258"/>
            <ac:spMk id="1396" creationId="{9B11C36D-8C13-FA54-2D7E-206F0DF435EE}"/>
          </ac:spMkLst>
        </pc:spChg>
        <pc:spChg chg="mod topLvl">
          <ac:chgData name="Amal R Babu" userId="3a292d0a-112b-4bc3-bf38-7771656893d2" providerId="ADAL" clId="{B3743D89-D907-4916-AD93-2111ECC8BB20}" dt="2022-06-09T10:25:02.339" v="697" actId="165"/>
          <ac:spMkLst>
            <pc:docMk/>
            <pc:sldMk cId="4178876000" sldId="258"/>
            <ac:spMk id="1397" creationId="{BB10DA73-E52B-7FDE-FCCA-82A2316B1DC7}"/>
          </ac:spMkLst>
        </pc:spChg>
        <pc:spChg chg="mod topLvl">
          <ac:chgData name="Amal R Babu" userId="3a292d0a-112b-4bc3-bf38-7771656893d2" providerId="ADAL" clId="{B3743D89-D907-4916-AD93-2111ECC8BB20}" dt="2022-06-09T10:25:02.339" v="697" actId="165"/>
          <ac:spMkLst>
            <pc:docMk/>
            <pc:sldMk cId="4178876000" sldId="258"/>
            <ac:spMk id="1398" creationId="{FB142FD0-CC72-4B37-D6C2-1CE097CE0B38}"/>
          </ac:spMkLst>
        </pc:spChg>
        <pc:spChg chg="mod topLvl">
          <ac:chgData name="Amal R Babu" userId="3a292d0a-112b-4bc3-bf38-7771656893d2" providerId="ADAL" clId="{B3743D89-D907-4916-AD93-2111ECC8BB20}" dt="2022-06-09T10:25:02.339" v="697" actId="165"/>
          <ac:spMkLst>
            <pc:docMk/>
            <pc:sldMk cId="4178876000" sldId="258"/>
            <ac:spMk id="1400" creationId="{CCC294F6-67CA-C30E-1898-19DB278ED083}"/>
          </ac:spMkLst>
        </pc:spChg>
        <pc:spChg chg="mod topLvl">
          <ac:chgData name="Amal R Babu" userId="3a292d0a-112b-4bc3-bf38-7771656893d2" providerId="ADAL" clId="{B3743D89-D907-4916-AD93-2111ECC8BB20}" dt="2022-06-09T10:25:02.339" v="697" actId="165"/>
          <ac:spMkLst>
            <pc:docMk/>
            <pc:sldMk cId="4178876000" sldId="258"/>
            <ac:spMk id="1402" creationId="{F955E6A4-32A3-4B38-8123-ED440E33EA61}"/>
          </ac:spMkLst>
        </pc:spChg>
        <pc:spChg chg="mod topLvl">
          <ac:chgData name="Amal R Babu" userId="3a292d0a-112b-4bc3-bf38-7771656893d2" providerId="ADAL" clId="{B3743D89-D907-4916-AD93-2111ECC8BB20}" dt="2022-06-09T10:25:02.339" v="697" actId="165"/>
          <ac:spMkLst>
            <pc:docMk/>
            <pc:sldMk cId="4178876000" sldId="258"/>
            <ac:spMk id="1403" creationId="{18D3F0E4-A9C6-18D5-4306-75F1071F1B3B}"/>
          </ac:spMkLst>
        </pc:spChg>
        <pc:spChg chg="mod topLvl">
          <ac:chgData name="Amal R Babu" userId="3a292d0a-112b-4bc3-bf38-7771656893d2" providerId="ADAL" clId="{B3743D89-D907-4916-AD93-2111ECC8BB20}" dt="2022-06-09T10:25:02.339" v="697" actId="165"/>
          <ac:spMkLst>
            <pc:docMk/>
            <pc:sldMk cId="4178876000" sldId="258"/>
            <ac:spMk id="1404" creationId="{134A38EC-F50C-61CC-069A-5E5AF8CE5F77}"/>
          </ac:spMkLst>
        </pc:spChg>
        <pc:spChg chg="mod topLvl">
          <ac:chgData name="Amal R Babu" userId="3a292d0a-112b-4bc3-bf38-7771656893d2" providerId="ADAL" clId="{B3743D89-D907-4916-AD93-2111ECC8BB20}" dt="2022-06-09T10:25:02.339" v="697" actId="165"/>
          <ac:spMkLst>
            <pc:docMk/>
            <pc:sldMk cId="4178876000" sldId="258"/>
            <ac:spMk id="1405" creationId="{09FA5579-2BCE-B911-D98C-432047C55198}"/>
          </ac:spMkLst>
        </pc:spChg>
        <pc:spChg chg="mod">
          <ac:chgData name="Amal R Babu" userId="3a292d0a-112b-4bc3-bf38-7771656893d2" providerId="ADAL" clId="{B3743D89-D907-4916-AD93-2111ECC8BB20}" dt="2022-06-09T10:25:02.339" v="697" actId="165"/>
          <ac:spMkLst>
            <pc:docMk/>
            <pc:sldMk cId="4178876000" sldId="258"/>
            <ac:spMk id="1408" creationId="{C3136A9E-870D-16BC-5536-77E7E50590FE}"/>
          </ac:spMkLst>
        </pc:spChg>
        <pc:spChg chg="mod">
          <ac:chgData name="Amal R Babu" userId="3a292d0a-112b-4bc3-bf38-7771656893d2" providerId="ADAL" clId="{B3743D89-D907-4916-AD93-2111ECC8BB20}" dt="2022-06-09T10:25:02.339" v="697" actId="165"/>
          <ac:spMkLst>
            <pc:docMk/>
            <pc:sldMk cId="4178876000" sldId="258"/>
            <ac:spMk id="1409" creationId="{72CE36CA-3189-586B-AB90-31F3C5FECF75}"/>
          </ac:spMkLst>
        </pc:spChg>
        <pc:spChg chg="mod">
          <ac:chgData name="Amal R Babu" userId="3a292d0a-112b-4bc3-bf38-7771656893d2" providerId="ADAL" clId="{B3743D89-D907-4916-AD93-2111ECC8BB20}" dt="2022-06-09T10:25:02.339" v="697" actId="165"/>
          <ac:spMkLst>
            <pc:docMk/>
            <pc:sldMk cId="4178876000" sldId="258"/>
            <ac:spMk id="1410" creationId="{B99D04E3-7462-A483-6BD5-A287738CDF7A}"/>
          </ac:spMkLst>
        </pc:spChg>
        <pc:spChg chg="mod">
          <ac:chgData name="Amal R Babu" userId="3a292d0a-112b-4bc3-bf38-7771656893d2" providerId="ADAL" clId="{B3743D89-D907-4916-AD93-2111ECC8BB20}" dt="2022-06-09T10:25:02.339" v="697" actId="165"/>
          <ac:spMkLst>
            <pc:docMk/>
            <pc:sldMk cId="4178876000" sldId="258"/>
            <ac:spMk id="1411" creationId="{DADF1B82-747F-A03A-8B0A-16E7419E5A94}"/>
          </ac:spMkLst>
        </pc:spChg>
        <pc:spChg chg="mod">
          <ac:chgData name="Amal R Babu" userId="3a292d0a-112b-4bc3-bf38-7771656893d2" providerId="ADAL" clId="{B3743D89-D907-4916-AD93-2111ECC8BB20}" dt="2022-06-09T10:25:02.339" v="697" actId="165"/>
          <ac:spMkLst>
            <pc:docMk/>
            <pc:sldMk cId="4178876000" sldId="258"/>
            <ac:spMk id="1412" creationId="{552FFC37-B733-0B92-B6D2-FEBC4F7F3826}"/>
          </ac:spMkLst>
        </pc:spChg>
        <pc:spChg chg="mod">
          <ac:chgData name="Amal R Babu" userId="3a292d0a-112b-4bc3-bf38-7771656893d2" providerId="ADAL" clId="{B3743D89-D907-4916-AD93-2111ECC8BB20}" dt="2022-06-09T10:25:02.339" v="697" actId="165"/>
          <ac:spMkLst>
            <pc:docMk/>
            <pc:sldMk cId="4178876000" sldId="258"/>
            <ac:spMk id="1414" creationId="{6BBD72B4-6C48-E08D-CA38-5F570884D341}"/>
          </ac:spMkLst>
        </pc:spChg>
        <pc:spChg chg="mod">
          <ac:chgData name="Amal R Babu" userId="3a292d0a-112b-4bc3-bf38-7771656893d2" providerId="ADAL" clId="{B3743D89-D907-4916-AD93-2111ECC8BB20}" dt="2022-06-09T10:25:02.339" v="697" actId="165"/>
          <ac:spMkLst>
            <pc:docMk/>
            <pc:sldMk cId="4178876000" sldId="258"/>
            <ac:spMk id="1415" creationId="{AD4BFD30-0C9F-08D4-84F5-A0F90304A3CD}"/>
          </ac:spMkLst>
        </pc:spChg>
        <pc:spChg chg="mod">
          <ac:chgData name="Amal R Babu" userId="3a292d0a-112b-4bc3-bf38-7771656893d2" providerId="ADAL" clId="{B3743D89-D907-4916-AD93-2111ECC8BB20}" dt="2022-06-09T10:25:02.339" v="697" actId="165"/>
          <ac:spMkLst>
            <pc:docMk/>
            <pc:sldMk cId="4178876000" sldId="258"/>
            <ac:spMk id="1416" creationId="{C507A7DF-EF98-CE69-BDB6-71E164FC0641}"/>
          </ac:spMkLst>
        </pc:spChg>
        <pc:spChg chg="mod">
          <ac:chgData name="Amal R Babu" userId="3a292d0a-112b-4bc3-bf38-7771656893d2" providerId="ADAL" clId="{B3743D89-D907-4916-AD93-2111ECC8BB20}" dt="2022-06-09T10:25:02.339" v="697" actId="165"/>
          <ac:spMkLst>
            <pc:docMk/>
            <pc:sldMk cId="4178876000" sldId="258"/>
            <ac:spMk id="1417" creationId="{50B31B86-F98F-D846-37B7-61CA72D86B7C}"/>
          </ac:spMkLst>
        </pc:spChg>
        <pc:spChg chg="mod">
          <ac:chgData name="Amal R Babu" userId="3a292d0a-112b-4bc3-bf38-7771656893d2" providerId="ADAL" clId="{B3743D89-D907-4916-AD93-2111ECC8BB20}" dt="2022-06-09T10:25:02.339" v="697" actId="165"/>
          <ac:spMkLst>
            <pc:docMk/>
            <pc:sldMk cId="4178876000" sldId="258"/>
            <ac:spMk id="1418" creationId="{CFAD5F7B-BA51-C55E-4324-C97EF8FE82B7}"/>
          </ac:spMkLst>
        </pc:spChg>
        <pc:spChg chg="mod">
          <ac:chgData name="Amal R Babu" userId="3a292d0a-112b-4bc3-bf38-7771656893d2" providerId="ADAL" clId="{B3743D89-D907-4916-AD93-2111ECC8BB20}" dt="2022-06-09T10:25:02.339" v="697" actId="165"/>
          <ac:spMkLst>
            <pc:docMk/>
            <pc:sldMk cId="4178876000" sldId="258"/>
            <ac:spMk id="1420" creationId="{62EEE259-23F3-805C-CAAC-E9439EB393A6}"/>
          </ac:spMkLst>
        </pc:spChg>
        <pc:spChg chg="mod">
          <ac:chgData name="Amal R Babu" userId="3a292d0a-112b-4bc3-bf38-7771656893d2" providerId="ADAL" clId="{B3743D89-D907-4916-AD93-2111ECC8BB20}" dt="2022-06-09T10:25:02.339" v="697" actId="165"/>
          <ac:spMkLst>
            <pc:docMk/>
            <pc:sldMk cId="4178876000" sldId="258"/>
            <ac:spMk id="1421" creationId="{636B5B4B-62AE-2957-C0D9-8566F8E1EC1A}"/>
          </ac:spMkLst>
        </pc:spChg>
        <pc:spChg chg="mod">
          <ac:chgData name="Amal R Babu" userId="3a292d0a-112b-4bc3-bf38-7771656893d2" providerId="ADAL" clId="{B3743D89-D907-4916-AD93-2111ECC8BB20}" dt="2022-06-09T10:25:02.339" v="697" actId="165"/>
          <ac:spMkLst>
            <pc:docMk/>
            <pc:sldMk cId="4178876000" sldId="258"/>
            <ac:spMk id="1422" creationId="{5FAEF26B-BF84-73C8-3966-275123B7FEA8}"/>
          </ac:spMkLst>
        </pc:spChg>
        <pc:spChg chg="mod">
          <ac:chgData name="Amal R Babu" userId="3a292d0a-112b-4bc3-bf38-7771656893d2" providerId="ADAL" clId="{B3743D89-D907-4916-AD93-2111ECC8BB20}" dt="2022-06-09T10:25:02.339" v="697" actId="165"/>
          <ac:spMkLst>
            <pc:docMk/>
            <pc:sldMk cId="4178876000" sldId="258"/>
            <ac:spMk id="1423" creationId="{9D2E4609-277F-F128-F3AA-02E1A6DB95CA}"/>
          </ac:spMkLst>
        </pc:spChg>
        <pc:spChg chg="mod">
          <ac:chgData name="Amal R Babu" userId="3a292d0a-112b-4bc3-bf38-7771656893d2" providerId="ADAL" clId="{B3743D89-D907-4916-AD93-2111ECC8BB20}" dt="2022-06-09T10:25:02.339" v="697" actId="165"/>
          <ac:spMkLst>
            <pc:docMk/>
            <pc:sldMk cId="4178876000" sldId="258"/>
            <ac:spMk id="1424" creationId="{476F1B81-80EB-2587-6BE7-4688226D6467}"/>
          </ac:spMkLst>
        </pc:spChg>
        <pc:spChg chg="mod">
          <ac:chgData name="Amal R Babu" userId="3a292d0a-112b-4bc3-bf38-7771656893d2" providerId="ADAL" clId="{B3743D89-D907-4916-AD93-2111ECC8BB20}" dt="2022-06-09T10:25:02.339" v="697" actId="165"/>
          <ac:spMkLst>
            <pc:docMk/>
            <pc:sldMk cId="4178876000" sldId="258"/>
            <ac:spMk id="1426" creationId="{D5F3D2B6-ABE8-3EEB-E641-40CFA72ADBE8}"/>
          </ac:spMkLst>
        </pc:spChg>
        <pc:spChg chg="mod">
          <ac:chgData name="Amal R Babu" userId="3a292d0a-112b-4bc3-bf38-7771656893d2" providerId="ADAL" clId="{B3743D89-D907-4916-AD93-2111ECC8BB20}" dt="2022-06-09T10:25:02.339" v="697" actId="165"/>
          <ac:spMkLst>
            <pc:docMk/>
            <pc:sldMk cId="4178876000" sldId="258"/>
            <ac:spMk id="1427" creationId="{6D4949B4-C25D-40C7-5BF0-6B88D2CC0F3E}"/>
          </ac:spMkLst>
        </pc:spChg>
        <pc:spChg chg="mod">
          <ac:chgData name="Amal R Babu" userId="3a292d0a-112b-4bc3-bf38-7771656893d2" providerId="ADAL" clId="{B3743D89-D907-4916-AD93-2111ECC8BB20}" dt="2022-06-09T10:25:02.339" v="697" actId="165"/>
          <ac:spMkLst>
            <pc:docMk/>
            <pc:sldMk cId="4178876000" sldId="258"/>
            <ac:spMk id="1428" creationId="{FB2AFFC3-1820-D4F7-8A1A-E2EB13F489D0}"/>
          </ac:spMkLst>
        </pc:spChg>
        <pc:spChg chg="mod">
          <ac:chgData name="Amal R Babu" userId="3a292d0a-112b-4bc3-bf38-7771656893d2" providerId="ADAL" clId="{B3743D89-D907-4916-AD93-2111ECC8BB20}" dt="2022-06-09T10:25:02.339" v="697" actId="165"/>
          <ac:spMkLst>
            <pc:docMk/>
            <pc:sldMk cId="4178876000" sldId="258"/>
            <ac:spMk id="1429" creationId="{F90CA604-0D80-F812-12E7-21180010EB2D}"/>
          </ac:spMkLst>
        </pc:spChg>
        <pc:spChg chg="mod">
          <ac:chgData name="Amal R Babu" userId="3a292d0a-112b-4bc3-bf38-7771656893d2" providerId="ADAL" clId="{B3743D89-D907-4916-AD93-2111ECC8BB20}" dt="2022-06-09T10:25:02.339" v="697" actId="165"/>
          <ac:spMkLst>
            <pc:docMk/>
            <pc:sldMk cId="4178876000" sldId="258"/>
            <ac:spMk id="1430" creationId="{1696092E-7DF0-E6A6-2C36-4F11DA49BDC2}"/>
          </ac:spMkLst>
        </pc:spChg>
        <pc:spChg chg="mod">
          <ac:chgData name="Amal R Babu" userId="3a292d0a-112b-4bc3-bf38-7771656893d2" providerId="ADAL" clId="{B3743D89-D907-4916-AD93-2111ECC8BB20}" dt="2022-06-09T10:25:02.339" v="697" actId="165"/>
          <ac:spMkLst>
            <pc:docMk/>
            <pc:sldMk cId="4178876000" sldId="258"/>
            <ac:spMk id="1432" creationId="{8CE9463A-80A7-21FB-5616-B15716E96D13}"/>
          </ac:spMkLst>
        </pc:spChg>
        <pc:spChg chg="mod">
          <ac:chgData name="Amal R Babu" userId="3a292d0a-112b-4bc3-bf38-7771656893d2" providerId="ADAL" clId="{B3743D89-D907-4916-AD93-2111ECC8BB20}" dt="2022-06-09T10:25:02.339" v="697" actId="165"/>
          <ac:spMkLst>
            <pc:docMk/>
            <pc:sldMk cId="4178876000" sldId="258"/>
            <ac:spMk id="1433" creationId="{0879E62D-1BEE-853E-FF42-EB96C487D7EE}"/>
          </ac:spMkLst>
        </pc:spChg>
        <pc:spChg chg="mod">
          <ac:chgData name="Amal R Babu" userId="3a292d0a-112b-4bc3-bf38-7771656893d2" providerId="ADAL" clId="{B3743D89-D907-4916-AD93-2111ECC8BB20}" dt="2022-06-09T10:25:02.339" v="697" actId="165"/>
          <ac:spMkLst>
            <pc:docMk/>
            <pc:sldMk cId="4178876000" sldId="258"/>
            <ac:spMk id="1434" creationId="{EDFA0EB6-EAD3-B13C-59C0-A329087722A6}"/>
          </ac:spMkLst>
        </pc:spChg>
        <pc:spChg chg="mod">
          <ac:chgData name="Amal R Babu" userId="3a292d0a-112b-4bc3-bf38-7771656893d2" providerId="ADAL" clId="{B3743D89-D907-4916-AD93-2111ECC8BB20}" dt="2022-06-09T10:25:02.339" v="697" actId="165"/>
          <ac:spMkLst>
            <pc:docMk/>
            <pc:sldMk cId="4178876000" sldId="258"/>
            <ac:spMk id="1435" creationId="{CCBEC027-8D12-D328-2B33-B201D8619EF5}"/>
          </ac:spMkLst>
        </pc:spChg>
        <pc:spChg chg="mod">
          <ac:chgData name="Amal R Babu" userId="3a292d0a-112b-4bc3-bf38-7771656893d2" providerId="ADAL" clId="{B3743D89-D907-4916-AD93-2111ECC8BB20}" dt="2022-06-09T10:25:02.339" v="697" actId="165"/>
          <ac:spMkLst>
            <pc:docMk/>
            <pc:sldMk cId="4178876000" sldId="258"/>
            <ac:spMk id="1436" creationId="{5B4E4A5D-DEDB-5009-DC2C-74FFDDE2DC2F}"/>
          </ac:spMkLst>
        </pc:spChg>
        <pc:spChg chg="mod">
          <ac:chgData name="Amal R Babu" userId="3a292d0a-112b-4bc3-bf38-7771656893d2" providerId="ADAL" clId="{B3743D89-D907-4916-AD93-2111ECC8BB20}" dt="2022-06-09T10:25:02.339" v="697" actId="165"/>
          <ac:spMkLst>
            <pc:docMk/>
            <pc:sldMk cId="4178876000" sldId="258"/>
            <ac:spMk id="1439" creationId="{B4BDE1FB-E478-B847-C3FC-A8C832907579}"/>
          </ac:spMkLst>
        </pc:spChg>
        <pc:spChg chg="mod">
          <ac:chgData name="Amal R Babu" userId="3a292d0a-112b-4bc3-bf38-7771656893d2" providerId="ADAL" clId="{B3743D89-D907-4916-AD93-2111ECC8BB20}" dt="2022-06-09T10:25:02.339" v="697" actId="165"/>
          <ac:spMkLst>
            <pc:docMk/>
            <pc:sldMk cId="4178876000" sldId="258"/>
            <ac:spMk id="1440" creationId="{E41A99AC-2074-5C56-BEAE-B3E5125BD1F6}"/>
          </ac:spMkLst>
        </pc:spChg>
        <pc:spChg chg="mod">
          <ac:chgData name="Amal R Babu" userId="3a292d0a-112b-4bc3-bf38-7771656893d2" providerId="ADAL" clId="{B3743D89-D907-4916-AD93-2111ECC8BB20}" dt="2022-06-09T10:25:02.339" v="697" actId="165"/>
          <ac:spMkLst>
            <pc:docMk/>
            <pc:sldMk cId="4178876000" sldId="258"/>
            <ac:spMk id="1442" creationId="{9F4632CC-BB99-982E-BE47-325A14E76185}"/>
          </ac:spMkLst>
        </pc:spChg>
        <pc:spChg chg="mod">
          <ac:chgData name="Amal R Babu" userId="3a292d0a-112b-4bc3-bf38-7771656893d2" providerId="ADAL" clId="{B3743D89-D907-4916-AD93-2111ECC8BB20}" dt="2022-06-09T10:25:02.339" v="697" actId="165"/>
          <ac:spMkLst>
            <pc:docMk/>
            <pc:sldMk cId="4178876000" sldId="258"/>
            <ac:spMk id="1443" creationId="{FCD3023B-CC61-2145-A632-4961E775CA0B}"/>
          </ac:spMkLst>
        </pc:spChg>
        <pc:spChg chg="mod">
          <ac:chgData name="Amal R Babu" userId="3a292d0a-112b-4bc3-bf38-7771656893d2" providerId="ADAL" clId="{B3743D89-D907-4916-AD93-2111ECC8BB20}" dt="2022-06-09T10:25:02.339" v="697" actId="165"/>
          <ac:spMkLst>
            <pc:docMk/>
            <pc:sldMk cId="4178876000" sldId="258"/>
            <ac:spMk id="1445" creationId="{F03F5AA7-3425-FE5E-5B16-29B3992AE44B}"/>
          </ac:spMkLst>
        </pc:spChg>
        <pc:spChg chg="mod">
          <ac:chgData name="Amal R Babu" userId="3a292d0a-112b-4bc3-bf38-7771656893d2" providerId="ADAL" clId="{B3743D89-D907-4916-AD93-2111ECC8BB20}" dt="2022-06-09T10:25:02.339" v="697" actId="165"/>
          <ac:spMkLst>
            <pc:docMk/>
            <pc:sldMk cId="4178876000" sldId="258"/>
            <ac:spMk id="1446" creationId="{9207DB67-DB67-2FDE-C6B6-9813686F9385}"/>
          </ac:spMkLst>
        </pc:spChg>
        <pc:spChg chg="mod">
          <ac:chgData name="Amal R Babu" userId="3a292d0a-112b-4bc3-bf38-7771656893d2" providerId="ADAL" clId="{B3743D89-D907-4916-AD93-2111ECC8BB20}" dt="2022-06-09T10:25:02.339" v="697" actId="165"/>
          <ac:spMkLst>
            <pc:docMk/>
            <pc:sldMk cId="4178876000" sldId="258"/>
            <ac:spMk id="1448" creationId="{1E189591-CCAA-64FF-E93B-5CD6F9CC8150}"/>
          </ac:spMkLst>
        </pc:spChg>
        <pc:spChg chg="mod">
          <ac:chgData name="Amal R Babu" userId="3a292d0a-112b-4bc3-bf38-7771656893d2" providerId="ADAL" clId="{B3743D89-D907-4916-AD93-2111ECC8BB20}" dt="2022-06-09T10:25:02.339" v="697" actId="165"/>
          <ac:spMkLst>
            <pc:docMk/>
            <pc:sldMk cId="4178876000" sldId="258"/>
            <ac:spMk id="1449" creationId="{8F342D99-D44F-7787-9755-689396E177E8}"/>
          </ac:spMkLst>
        </pc:spChg>
        <pc:spChg chg="mod">
          <ac:chgData name="Amal R Babu" userId="3a292d0a-112b-4bc3-bf38-7771656893d2" providerId="ADAL" clId="{B3743D89-D907-4916-AD93-2111ECC8BB20}" dt="2022-06-09T10:25:02.339" v="697" actId="165"/>
          <ac:spMkLst>
            <pc:docMk/>
            <pc:sldMk cId="4178876000" sldId="258"/>
            <ac:spMk id="1451" creationId="{114F1AA6-90EA-C8BF-6A9B-6E235639F067}"/>
          </ac:spMkLst>
        </pc:spChg>
        <pc:spChg chg="mod">
          <ac:chgData name="Amal R Babu" userId="3a292d0a-112b-4bc3-bf38-7771656893d2" providerId="ADAL" clId="{B3743D89-D907-4916-AD93-2111ECC8BB20}" dt="2022-06-09T10:25:02.339" v="697" actId="165"/>
          <ac:spMkLst>
            <pc:docMk/>
            <pc:sldMk cId="4178876000" sldId="258"/>
            <ac:spMk id="1452" creationId="{C3E26FD7-C9BD-B179-9797-D620A96E9E17}"/>
          </ac:spMkLst>
        </pc:spChg>
        <pc:spChg chg="mod">
          <ac:chgData name="Amal R Babu" userId="3a292d0a-112b-4bc3-bf38-7771656893d2" providerId="ADAL" clId="{B3743D89-D907-4916-AD93-2111ECC8BB20}" dt="2022-06-09T10:25:02.339" v="697" actId="165"/>
          <ac:spMkLst>
            <pc:docMk/>
            <pc:sldMk cId="4178876000" sldId="258"/>
            <ac:spMk id="1457" creationId="{BF4E4C85-A5F2-C45C-461F-A25D5CD908E9}"/>
          </ac:spMkLst>
        </pc:spChg>
        <pc:spChg chg="mod">
          <ac:chgData name="Amal R Babu" userId="3a292d0a-112b-4bc3-bf38-7771656893d2" providerId="ADAL" clId="{B3743D89-D907-4916-AD93-2111ECC8BB20}" dt="2022-06-09T10:25:02.339" v="697" actId="165"/>
          <ac:spMkLst>
            <pc:docMk/>
            <pc:sldMk cId="4178876000" sldId="258"/>
            <ac:spMk id="1458" creationId="{F91566A3-D2F8-77E1-FCAD-AC137415B589}"/>
          </ac:spMkLst>
        </pc:spChg>
        <pc:spChg chg="mod">
          <ac:chgData name="Amal R Babu" userId="3a292d0a-112b-4bc3-bf38-7771656893d2" providerId="ADAL" clId="{B3743D89-D907-4916-AD93-2111ECC8BB20}" dt="2022-06-09T10:25:02.339" v="697" actId="165"/>
          <ac:spMkLst>
            <pc:docMk/>
            <pc:sldMk cId="4178876000" sldId="258"/>
            <ac:spMk id="1459" creationId="{530CEB6F-BB9D-A795-F29E-BC6F23729C41}"/>
          </ac:spMkLst>
        </pc:spChg>
        <pc:spChg chg="mod">
          <ac:chgData name="Amal R Babu" userId="3a292d0a-112b-4bc3-bf38-7771656893d2" providerId="ADAL" clId="{B3743D89-D907-4916-AD93-2111ECC8BB20}" dt="2022-06-09T10:25:02.339" v="697" actId="165"/>
          <ac:spMkLst>
            <pc:docMk/>
            <pc:sldMk cId="4178876000" sldId="258"/>
            <ac:spMk id="1463" creationId="{4CBBC1C0-CFE2-80A7-9B59-1E2717BD830C}"/>
          </ac:spMkLst>
        </pc:spChg>
        <pc:spChg chg="mod">
          <ac:chgData name="Amal R Babu" userId="3a292d0a-112b-4bc3-bf38-7771656893d2" providerId="ADAL" clId="{B3743D89-D907-4916-AD93-2111ECC8BB20}" dt="2022-06-09T10:25:02.339" v="697" actId="165"/>
          <ac:spMkLst>
            <pc:docMk/>
            <pc:sldMk cId="4178876000" sldId="258"/>
            <ac:spMk id="1465" creationId="{CDA89964-4200-6992-E6B5-DB0C62F11286}"/>
          </ac:spMkLst>
        </pc:spChg>
        <pc:spChg chg="mod">
          <ac:chgData name="Amal R Babu" userId="3a292d0a-112b-4bc3-bf38-7771656893d2" providerId="ADAL" clId="{B3743D89-D907-4916-AD93-2111ECC8BB20}" dt="2022-06-09T10:25:02.339" v="697" actId="165"/>
          <ac:spMkLst>
            <pc:docMk/>
            <pc:sldMk cId="4178876000" sldId="258"/>
            <ac:spMk id="1466" creationId="{894281DC-14B2-412A-34DE-67F8115923B0}"/>
          </ac:spMkLst>
        </pc:spChg>
        <pc:spChg chg="mod">
          <ac:chgData name="Amal R Babu" userId="3a292d0a-112b-4bc3-bf38-7771656893d2" providerId="ADAL" clId="{B3743D89-D907-4916-AD93-2111ECC8BB20}" dt="2022-06-09T10:25:02.339" v="697" actId="165"/>
          <ac:spMkLst>
            <pc:docMk/>
            <pc:sldMk cId="4178876000" sldId="258"/>
            <ac:spMk id="1467" creationId="{1A6097E4-66B8-68B5-E659-8EC743C89375}"/>
          </ac:spMkLst>
        </pc:spChg>
        <pc:spChg chg="mod">
          <ac:chgData name="Amal R Babu" userId="3a292d0a-112b-4bc3-bf38-7771656893d2" providerId="ADAL" clId="{B3743D89-D907-4916-AD93-2111ECC8BB20}" dt="2022-06-09T10:25:02.339" v="697" actId="165"/>
          <ac:spMkLst>
            <pc:docMk/>
            <pc:sldMk cId="4178876000" sldId="258"/>
            <ac:spMk id="1469" creationId="{4E52D8B8-9296-58CD-6BF7-86A1BE074DD9}"/>
          </ac:spMkLst>
        </pc:spChg>
        <pc:spChg chg="mod">
          <ac:chgData name="Amal R Babu" userId="3a292d0a-112b-4bc3-bf38-7771656893d2" providerId="ADAL" clId="{B3743D89-D907-4916-AD93-2111ECC8BB20}" dt="2022-06-09T10:25:02.339" v="697" actId="165"/>
          <ac:spMkLst>
            <pc:docMk/>
            <pc:sldMk cId="4178876000" sldId="258"/>
            <ac:spMk id="1471" creationId="{92A4AAFC-24CF-3A0B-232C-A89229F2C297}"/>
          </ac:spMkLst>
        </pc:spChg>
        <pc:spChg chg="mod">
          <ac:chgData name="Amal R Babu" userId="3a292d0a-112b-4bc3-bf38-7771656893d2" providerId="ADAL" clId="{B3743D89-D907-4916-AD93-2111ECC8BB20}" dt="2022-06-09T10:25:02.339" v="697" actId="165"/>
          <ac:spMkLst>
            <pc:docMk/>
            <pc:sldMk cId="4178876000" sldId="258"/>
            <ac:spMk id="1472" creationId="{04CB7334-D6CB-ACC3-063B-3F4077051ED8}"/>
          </ac:spMkLst>
        </pc:spChg>
        <pc:spChg chg="mod">
          <ac:chgData name="Amal R Babu" userId="3a292d0a-112b-4bc3-bf38-7771656893d2" providerId="ADAL" clId="{B3743D89-D907-4916-AD93-2111ECC8BB20}" dt="2022-06-09T10:25:02.339" v="697" actId="165"/>
          <ac:spMkLst>
            <pc:docMk/>
            <pc:sldMk cId="4178876000" sldId="258"/>
            <ac:spMk id="1473" creationId="{DD80AF5C-D18A-A06C-C95F-68E40DF1982B}"/>
          </ac:spMkLst>
        </pc:spChg>
        <pc:spChg chg="mod">
          <ac:chgData name="Amal R Babu" userId="3a292d0a-112b-4bc3-bf38-7771656893d2" providerId="ADAL" clId="{B3743D89-D907-4916-AD93-2111ECC8BB20}" dt="2022-06-09T10:25:02.339" v="697" actId="165"/>
          <ac:spMkLst>
            <pc:docMk/>
            <pc:sldMk cId="4178876000" sldId="258"/>
            <ac:spMk id="1474" creationId="{09F988E5-453C-5B99-8027-F73FCBE6F3AC}"/>
          </ac:spMkLst>
        </pc:spChg>
        <pc:spChg chg="mod">
          <ac:chgData name="Amal R Babu" userId="3a292d0a-112b-4bc3-bf38-7771656893d2" providerId="ADAL" clId="{B3743D89-D907-4916-AD93-2111ECC8BB20}" dt="2022-06-09T10:25:02.339" v="697" actId="165"/>
          <ac:spMkLst>
            <pc:docMk/>
            <pc:sldMk cId="4178876000" sldId="258"/>
            <ac:spMk id="1477" creationId="{23824641-1A47-0312-B3CC-FF968057609E}"/>
          </ac:spMkLst>
        </pc:spChg>
        <pc:spChg chg="mod">
          <ac:chgData name="Amal R Babu" userId="3a292d0a-112b-4bc3-bf38-7771656893d2" providerId="ADAL" clId="{B3743D89-D907-4916-AD93-2111ECC8BB20}" dt="2022-06-09T10:25:02.339" v="697" actId="165"/>
          <ac:spMkLst>
            <pc:docMk/>
            <pc:sldMk cId="4178876000" sldId="258"/>
            <ac:spMk id="1479" creationId="{A05E5B46-CFA7-5D95-C2F9-3C19C795BE2E}"/>
          </ac:spMkLst>
        </pc:spChg>
        <pc:spChg chg="mod">
          <ac:chgData name="Amal R Babu" userId="3a292d0a-112b-4bc3-bf38-7771656893d2" providerId="ADAL" clId="{B3743D89-D907-4916-AD93-2111ECC8BB20}" dt="2022-06-09T10:25:02.339" v="697" actId="165"/>
          <ac:spMkLst>
            <pc:docMk/>
            <pc:sldMk cId="4178876000" sldId="258"/>
            <ac:spMk id="1480" creationId="{D9C3A70A-781D-9F20-F79D-D4B5ECC81530}"/>
          </ac:spMkLst>
        </pc:spChg>
        <pc:spChg chg="mod">
          <ac:chgData name="Amal R Babu" userId="3a292d0a-112b-4bc3-bf38-7771656893d2" providerId="ADAL" clId="{B3743D89-D907-4916-AD93-2111ECC8BB20}" dt="2022-06-09T10:25:02.339" v="697" actId="165"/>
          <ac:spMkLst>
            <pc:docMk/>
            <pc:sldMk cId="4178876000" sldId="258"/>
            <ac:spMk id="1481" creationId="{DCB1AADD-14D3-959F-0081-6C3129AAD02D}"/>
          </ac:spMkLst>
        </pc:spChg>
        <pc:spChg chg="mod">
          <ac:chgData name="Amal R Babu" userId="3a292d0a-112b-4bc3-bf38-7771656893d2" providerId="ADAL" clId="{B3743D89-D907-4916-AD93-2111ECC8BB20}" dt="2022-06-09T10:25:02.339" v="697" actId="165"/>
          <ac:spMkLst>
            <pc:docMk/>
            <pc:sldMk cId="4178876000" sldId="258"/>
            <ac:spMk id="1483" creationId="{6B299688-86A8-B15F-D01D-B4093A779198}"/>
          </ac:spMkLst>
        </pc:spChg>
        <pc:spChg chg="mod">
          <ac:chgData name="Amal R Babu" userId="3a292d0a-112b-4bc3-bf38-7771656893d2" providerId="ADAL" clId="{B3743D89-D907-4916-AD93-2111ECC8BB20}" dt="2022-06-09T10:25:02.339" v="697" actId="165"/>
          <ac:spMkLst>
            <pc:docMk/>
            <pc:sldMk cId="4178876000" sldId="258"/>
            <ac:spMk id="1485" creationId="{82E65EDE-651C-73AA-4322-96DC9919DA10}"/>
          </ac:spMkLst>
        </pc:spChg>
        <pc:spChg chg="mod">
          <ac:chgData name="Amal R Babu" userId="3a292d0a-112b-4bc3-bf38-7771656893d2" providerId="ADAL" clId="{B3743D89-D907-4916-AD93-2111ECC8BB20}" dt="2022-06-09T10:25:02.339" v="697" actId="165"/>
          <ac:spMkLst>
            <pc:docMk/>
            <pc:sldMk cId="4178876000" sldId="258"/>
            <ac:spMk id="1486" creationId="{46A69185-C34D-97A9-AA7E-70F9F3C32A52}"/>
          </ac:spMkLst>
        </pc:spChg>
        <pc:spChg chg="mod">
          <ac:chgData name="Amal R Babu" userId="3a292d0a-112b-4bc3-bf38-7771656893d2" providerId="ADAL" clId="{B3743D89-D907-4916-AD93-2111ECC8BB20}" dt="2022-06-09T10:25:02.339" v="697" actId="165"/>
          <ac:spMkLst>
            <pc:docMk/>
            <pc:sldMk cId="4178876000" sldId="258"/>
            <ac:spMk id="1487" creationId="{A32A08F4-9D6C-5E5C-39AE-0FE026812775}"/>
          </ac:spMkLst>
        </pc:spChg>
        <pc:spChg chg="mod">
          <ac:chgData name="Amal R Babu" userId="3a292d0a-112b-4bc3-bf38-7771656893d2" providerId="ADAL" clId="{B3743D89-D907-4916-AD93-2111ECC8BB20}" dt="2022-06-09T10:25:02.339" v="697" actId="165"/>
          <ac:spMkLst>
            <pc:docMk/>
            <pc:sldMk cId="4178876000" sldId="258"/>
            <ac:spMk id="1488" creationId="{EA203651-1489-A062-D001-ACED6967CABF}"/>
          </ac:spMkLst>
        </pc:spChg>
        <pc:spChg chg="mod">
          <ac:chgData name="Amal R Babu" userId="3a292d0a-112b-4bc3-bf38-7771656893d2" providerId="ADAL" clId="{B3743D89-D907-4916-AD93-2111ECC8BB20}" dt="2022-06-09T10:25:02.339" v="697" actId="165"/>
          <ac:spMkLst>
            <pc:docMk/>
            <pc:sldMk cId="4178876000" sldId="258"/>
            <ac:spMk id="1491" creationId="{80979002-4EBF-0718-D3B7-D3FCC099B7C7}"/>
          </ac:spMkLst>
        </pc:spChg>
        <pc:spChg chg="mod">
          <ac:chgData name="Amal R Babu" userId="3a292d0a-112b-4bc3-bf38-7771656893d2" providerId="ADAL" clId="{B3743D89-D907-4916-AD93-2111ECC8BB20}" dt="2022-06-09T10:25:02.339" v="697" actId="165"/>
          <ac:spMkLst>
            <pc:docMk/>
            <pc:sldMk cId="4178876000" sldId="258"/>
            <ac:spMk id="1493" creationId="{8E3F2826-8F4A-755B-5A51-C9357BC0DF04}"/>
          </ac:spMkLst>
        </pc:spChg>
        <pc:spChg chg="mod">
          <ac:chgData name="Amal R Babu" userId="3a292d0a-112b-4bc3-bf38-7771656893d2" providerId="ADAL" clId="{B3743D89-D907-4916-AD93-2111ECC8BB20}" dt="2022-06-09T10:25:02.339" v="697" actId="165"/>
          <ac:spMkLst>
            <pc:docMk/>
            <pc:sldMk cId="4178876000" sldId="258"/>
            <ac:spMk id="1494" creationId="{7626065C-5046-198F-C60F-A993BB8F0988}"/>
          </ac:spMkLst>
        </pc:spChg>
        <pc:spChg chg="mod">
          <ac:chgData name="Amal R Babu" userId="3a292d0a-112b-4bc3-bf38-7771656893d2" providerId="ADAL" clId="{B3743D89-D907-4916-AD93-2111ECC8BB20}" dt="2022-06-09T10:25:02.339" v="697" actId="165"/>
          <ac:spMkLst>
            <pc:docMk/>
            <pc:sldMk cId="4178876000" sldId="258"/>
            <ac:spMk id="1495" creationId="{CECB0284-914D-E8B9-3B28-0D5AEFFB65E6}"/>
          </ac:spMkLst>
        </pc:spChg>
        <pc:spChg chg="mod">
          <ac:chgData name="Amal R Babu" userId="3a292d0a-112b-4bc3-bf38-7771656893d2" providerId="ADAL" clId="{B3743D89-D907-4916-AD93-2111ECC8BB20}" dt="2022-06-09T10:25:02.339" v="697" actId="165"/>
          <ac:spMkLst>
            <pc:docMk/>
            <pc:sldMk cId="4178876000" sldId="258"/>
            <ac:spMk id="1497" creationId="{D3676ADD-84AD-F2A6-0D95-75318D126497}"/>
          </ac:spMkLst>
        </pc:spChg>
        <pc:spChg chg="mod">
          <ac:chgData name="Amal R Babu" userId="3a292d0a-112b-4bc3-bf38-7771656893d2" providerId="ADAL" clId="{B3743D89-D907-4916-AD93-2111ECC8BB20}" dt="2022-06-09T10:25:02.339" v="697" actId="165"/>
          <ac:spMkLst>
            <pc:docMk/>
            <pc:sldMk cId="4178876000" sldId="258"/>
            <ac:spMk id="1499" creationId="{D2130C34-9053-8D8A-278D-7B2F341410CB}"/>
          </ac:spMkLst>
        </pc:spChg>
        <pc:spChg chg="mod">
          <ac:chgData name="Amal R Babu" userId="3a292d0a-112b-4bc3-bf38-7771656893d2" providerId="ADAL" clId="{B3743D89-D907-4916-AD93-2111ECC8BB20}" dt="2022-06-09T10:25:02.339" v="697" actId="165"/>
          <ac:spMkLst>
            <pc:docMk/>
            <pc:sldMk cId="4178876000" sldId="258"/>
            <ac:spMk id="1500" creationId="{805806F1-D747-29AE-9234-38959D6D34B2}"/>
          </ac:spMkLst>
        </pc:spChg>
        <pc:spChg chg="mod">
          <ac:chgData name="Amal R Babu" userId="3a292d0a-112b-4bc3-bf38-7771656893d2" providerId="ADAL" clId="{B3743D89-D907-4916-AD93-2111ECC8BB20}" dt="2022-06-09T10:25:02.339" v="697" actId="165"/>
          <ac:spMkLst>
            <pc:docMk/>
            <pc:sldMk cId="4178876000" sldId="258"/>
            <ac:spMk id="1501" creationId="{E255C6BC-6E8A-71C7-F070-FBA6BE56DAE8}"/>
          </ac:spMkLst>
        </pc:spChg>
        <pc:spChg chg="mod">
          <ac:chgData name="Amal R Babu" userId="3a292d0a-112b-4bc3-bf38-7771656893d2" providerId="ADAL" clId="{B3743D89-D907-4916-AD93-2111ECC8BB20}" dt="2022-06-09T10:25:02.339" v="697" actId="165"/>
          <ac:spMkLst>
            <pc:docMk/>
            <pc:sldMk cId="4178876000" sldId="258"/>
            <ac:spMk id="1502" creationId="{819F9D3E-D3B3-A468-2440-767174159D0B}"/>
          </ac:spMkLst>
        </pc:spChg>
        <pc:spChg chg="mod">
          <ac:chgData name="Amal R Babu" userId="3a292d0a-112b-4bc3-bf38-7771656893d2" providerId="ADAL" clId="{B3743D89-D907-4916-AD93-2111ECC8BB20}" dt="2022-06-09T10:25:02.339" v="697" actId="165"/>
          <ac:spMkLst>
            <pc:docMk/>
            <pc:sldMk cId="4178876000" sldId="258"/>
            <ac:spMk id="1505" creationId="{77BB2678-6DD0-084F-1BA8-7BF224DC0832}"/>
          </ac:spMkLst>
        </pc:spChg>
        <pc:spChg chg="mod">
          <ac:chgData name="Amal R Babu" userId="3a292d0a-112b-4bc3-bf38-7771656893d2" providerId="ADAL" clId="{B3743D89-D907-4916-AD93-2111ECC8BB20}" dt="2022-06-09T10:25:02.339" v="697" actId="165"/>
          <ac:spMkLst>
            <pc:docMk/>
            <pc:sldMk cId="4178876000" sldId="258"/>
            <ac:spMk id="1507" creationId="{0DC1F9A0-95F8-1AE7-526C-98A66577BDA7}"/>
          </ac:spMkLst>
        </pc:spChg>
        <pc:spChg chg="mod">
          <ac:chgData name="Amal R Babu" userId="3a292d0a-112b-4bc3-bf38-7771656893d2" providerId="ADAL" clId="{B3743D89-D907-4916-AD93-2111ECC8BB20}" dt="2022-06-09T10:25:02.339" v="697" actId="165"/>
          <ac:spMkLst>
            <pc:docMk/>
            <pc:sldMk cId="4178876000" sldId="258"/>
            <ac:spMk id="1508" creationId="{81992889-EAF0-5648-29A7-78A5C7CEBB26}"/>
          </ac:spMkLst>
        </pc:spChg>
        <pc:spChg chg="mod">
          <ac:chgData name="Amal R Babu" userId="3a292d0a-112b-4bc3-bf38-7771656893d2" providerId="ADAL" clId="{B3743D89-D907-4916-AD93-2111ECC8BB20}" dt="2022-06-09T10:25:02.339" v="697" actId="165"/>
          <ac:spMkLst>
            <pc:docMk/>
            <pc:sldMk cId="4178876000" sldId="258"/>
            <ac:spMk id="1509" creationId="{70AE20F6-23C2-A8DC-2956-051BCD83FA05}"/>
          </ac:spMkLst>
        </pc:spChg>
        <pc:spChg chg="mod">
          <ac:chgData name="Amal R Babu" userId="3a292d0a-112b-4bc3-bf38-7771656893d2" providerId="ADAL" clId="{B3743D89-D907-4916-AD93-2111ECC8BB20}" dt="2022-06-09T10:25:02.339" v="697" actId="165"/>
          <ac:spMkLst>
            <pc:docMk/>
            <pc:sldMk cId="4178876000" sldId="258"/>
            <ac:spMk id="1511" creationId="{25660C5E-7918-68DF-BD05-431188404A2D}"/>
          </ac:spMkLst>
        </pc:spChg>
        <pc:spChg chg="mod">
          <ac:chgData name="Amal R Babu" userId="3a292d0a-112b-4bc3-bf38-7771656893d2" providerId="ADAL" clId="{B3743D89-D907-4916-AD93-2111ECC8BB20}" dt="2022-06-09T10:25:02.339" v="697" actId="165"/>
          <ac:spMkLst>
            <pc:docMk/>
            <pc:sldMk cId="4178876000" sldId="258"/>
            <ac:spMk id="1513" creationId="{C9137B65-C418-819E-E73A-D292003A824F}"/>
          </ac:spMkLst>
        </pc:spChg>
        <pc:spChg chg="mod">
          <ac:chgData name="Amal R Babu" userId="3a292d0a-112b-4bc3-bf38-7771656893d2" providerId="ADAL" clId="{B3743D89-D907-4916-AD93-2111ECC8BB20}" dt="2022-06-09T10:25:02.339" v="697" actId="165"/>
          <ac:spMkLst>
            <pc:docMk/>
            <pc:sldMk cId="4178876000" sldId="258"/>
            <ac:spMk id="1514" creationId="{DD859B37-6852-46B1-7170-E5A85FC5A909}"/>
          </ac:spMkLst>
        </pc:spChg>
        <pc:spChg chg="mod">
          <ac:chgData name="Amal R Babu" userId="3a292d0a-112b-4bc3-bf38-7771656893d2" providerId="ADAL" clId="{B3743D89-D907-4916-AD93-2111ECC8BB20}" dt="2022-06-09T10:25:02.339" v="697" actId="165"/>
          <ac:spMkLst>
            <pc:docMk/>
            <pc:sldMk cId="4178876000" sldId="258"/>
            <ac:spMk id="1515" creationId="{1C784D57-DB5E-53B4-F9EF-3F49BBAD61BA}"/>
          </ac:spMkLst>
        </pc:spChg>
        <pc:spChg chg="mod">
          <ac:chgData name="Amal R Babu" userId="3a292d0a-112b-4bc3-bf38-7771656893d2" providerId="ADAL" clId="{B3743D89-D907-4916-AD93-2111ECC8BB20}" dt="2022-06-09T10:25:02.339" v="697" actId="165"/>
          <ac:spMkLst>
            <pc:docMk/>
            <pc:sldMk cId="4178876000" sldId="258"/>
            <ac:spMk id="1516" creationId="{36E220E8-1CF4-B333-D192-64FDCB73B2A0}"/>
          </ac:spMkLst>
        </pc:spChg>
        <pc:spChg chg="mod">
          <ac:chgData name="Amal R Babu" userId="3a292d0a-112b-4bc3-bf38-7771656893d2" providerId="ADAL" clId="{B3743D89-D907-4916-AD93-2111ECC8BB20}" dt="2022-06-09T10:25:02.339" v="697" actId="165"/>
          <ac:spMkLst>
            <pc:docMk/>
            <pc:sldMk cId="4178876000" sldId="258"/>
            <ac:spMk id="1520" creationId="{B5945AEB-198F-4E48-6161-78C4B93FF0C5}"/>
          </ac:spMkLst>
        </pc:spChg>
        <pc:spChg chg="mod">
          <ac:chgData name="Amal R Babu" userId="3a292d0a-112b-4bc3-bf38-7771656893d2" providerId="ADAL" clId="{B3743D89-D907-4916-AD93-2111ECC8BB20}" dt="2022-06-09T10:25:02.339" v="697" actId="165"/>
          <ac:spMkLst>
            <pc:docMk/>
            <pc:sldMk cId="4178876000" sldId="258"/>
            <ac:spMk id="1522" creationId="{8C5284C3-89DB-5194-79C7-9D4E34DC7248}"/>
          </ac:spMkLst>
        </pc:spChg>
        <pc:spChg chg="mod">
          <ac:chgData name="Amal R Babu" userId="3a292d0a-112b-4bc3-bf38-7771656893d2" providerId="ADAL" clId="{B3743D89-D907-4916-AD93-2111ECC8BB20}" dt="2022-06-09T10:25:02.339" v="697" actId="165"/>
          <ac:spMkLst>
            <pc:docMk/>
            <pc:sldMk cId="4178876000" sldId="258"/>
            <ac:spMk id="1523" creationId="{6DEB56E8-0096-A66F-453C-04FC55323CCB}"/>
          </ac:spMkLst>
        </pc:spChg>
        <pc:spChg chg="mod">
          <ac:chgData name="Amal R Babu" userId="3a292d0a-112b-4bc3-bf38-7771656893d2" providerId="ADAL" clId="{B3743D89-D907-4916-AD93-2111ECC8BB20}" dt="2022-06-09T10:25:02.339" v="697" actId="165"/>
          <ac:spMkLst>
            <pc:docMk/>
            <pc:sldMk cId="4178876000" sldId="258"/>
            <ac:spMk id="1524" creationId="{23509A9A-A19B-F19B-D7B8-1C3968116160}"/>
          </ac:spMkLst>
        </pc:spChg>
        <pc:spChg chg="mod">
          <ac:chgData name="Amal R Babu" userId="3a292d0a-112b-4bc3-bf38-7771656893d2" providerId="ADAL" clId="{B3743D89-D907-4916-AD93-2111ECC8BB20}" dt="2022-06-09T10:25:02.339" v="697" actId="165"/>
          <ac:spMkLst>
            <pc:docMk/>
            <pc:sldMk cId="4178876000" sldId="258"/>
            <ac:spMk id="1526" creationId="{B11D9C9E-BB1F-5AF0-61E2-338E5FF7B36F}"/>
          </ac:spMkLst>
        </pc:spChg>
        <pc:spChg chg="mod">
          <ac:chgData name="Amal R Babu" userId="3a292d0a-112b-4bc3-bf38-7771656893d2" providerId="ADAL" clId="{B3743D89-D907-4916-AD93-2111ECC8BB20}" dt="2022-06-09T10:25:02.339" v="697" actId="165"/>
          <ac:spMkLst>
            <pc:docMk/>
            <pc:sldMk cId="4178876000" sldId="258"/>
            <ac:spMk id="1528" creationId="{B3189074-F133-1FB6-E8E2-9D7404E0AB5C}"/>
          </ac:spMkLst>
        </pc:spChg>
        <pc:spChg chg="mod">
          <ac:chgData name="Amal R Babu" userId="3a292d0a-112b-4bc3-bf38-7771656893d2" providerId="ADAL" clId="{B3743D89-D907-4916-AD93-2111ECC8BB20}" dt="2022-06-09T10:25:02.339" v="697" actId="165"/>
          <ac:spMkLst>
            <pc:docMk/>
            <pc:sldMk cId="4178876000" sldId="258"/>
            <ac:spMk id="1529" creationId="{8F657475-1E66-58FB-23E8-1E3E93AA946A}"/>
          </ac:spMkLst>
        </pc:spChg>
        <pc:spChg chg="mod">
          <ac:chgData name="Amal R Babu" userId="3a292d0a-112b-4bc3-bf38-7771656893d2" providerId="ADAL" clId="{B3743D89-D907-4916-AD93-2111ECC8BB20}" dt="2022-06-09T10:25:02.339" v="697" actId="165"/>
          <ac:spMkLst>
            <pc:docMk/>
            <pc:sldMk cId="4178876000" sldId="258"/>
            <ac:spMk id="1530" creationId="{87A36A79-746D-7319-0B5A-4ABDDFE512AC}"/>
          </ac:spMkLst>
        </pc:spChg>
        <pc:spChg chg="mod">
          <ac:chgData name="Amal R Babu" userId="3a292d0a-112b-4bc3-bf38-7771656893d2" providerId="ADAL" clId="{B3743D89-D907-4916-AD93-2111ECC8BB20}" dt="2022-06-09T10:25:02.339" v="697" actId="165"/>
          <ac:spMkLst>
            <pc:docMk/>
            <pc:sldMk cId="4178876000" sldId="258"/>
            <ac:spMk id="1531" creationId="{140FF704-D9F7-9265-9DB7-2F9397E3E474}"/>
          </ac:spMkLst>
        </pc:spChg>
        <pc:spChg chg="mod">
          <ac:chgData name="Amal R Babu" userId="3a292d0a-112b-4bc3-bf38-7771656893d2" providerId="ADAL" clId="{B3743D89-D907-4916-AD93-2111ECC8BB20}" dt="2022-06-09T10:25:02.339" v="697" actId="165"/>
          <ac:spMkLst>
            <pc:docMk/>
            <pc:sldMk cId="4178876000" sldId="258"/>
            <ac:spMk id="1534" creationId="{59743E19-CFBD-D241-774B-A17BA9DE37AE}"/>
          </ac:spMkLst>
        </pc:spChg>
        <pc:spChg chg="mod">
          <ac:chgData name="Amal R Babu" userId="3a292d0a-112b-4bc3-bf38-7771656893d2" providerId="ADAL" clId="{B3743D89-D907-4916-AD93-2111ECC8BB20}" dt="2022-06-09T10:25:02.339" v="697" actId="165"/>
          <ac:spMkLst>
            <pc:docMk/>
            <pc:sldMk cId="4178876000" sldId="258"/>
            <ac:spMk id="1536" creationId="{55CB1FFE-DA4C-778F-8E06-9E21B7D0438E}"/>
          </ac:spMkLst>
        </pc:spChg>
        <pc:spChg chg="mod">
          <ac:chgData name="Amal R Babu" userId="3a292d0a-112b-4bc3-bf38-7771656893d2" providerId="ADAL" clId="{B3743D89-D907-4916-AD93-2111ECC8BB20}" dt="2022-06-09T10:25:02.339" v="697" actId="165"/>
          <ac:spMkLst>
            <pc:docMk/>
            <pc:sldMk cId="4178876000" sldId="258"/>
            <ac:spMk id="1537" creationId="{E241774B-D3F7-C92A-922C-5776CF7A6F49}"/>
          </ac:spMkLst>
        </pc:spChg>
        <pc:spChg chg="mod">
          <ac:chgData name="Amal R Babu" userId="3a292d0a-112b-4bc3-bf38-7771656893d2" providerId="ADAL" clId="{B3743D89-D907-4916-AD93-2111ECC8BB20}" dt="2022-06-09T10:25:02.339" v="697" actId="165"/>
          <ac:spMkLst>
            <pc:docMk/>
            <pc:sldMk cId="4178876000" sldId="258"/>
            <ac:spMk id="1538" creationId="{8A5AB3F8-1FE8-6EC5-D854-0E733A23C8FB}"/>
          </ac:spMkLst>
        </pc:spChg>
        <pc:spChg chg="mod">
          <ac:chgData name="Amal R Babu" userId="3a292d0a-112b-4bc3-bf38-7771656893d2" providerId="ADAL" clId="{B3743D89-D907-4916-AD93-2111ECC8BB20}" dt="2022-06-09T10:25:02.339" v="697" actId="165"/>
          <ac:spMkLst>
            <pc:docMk/>
            <pc:sldMk cId="4178876000" sldId="258"/>
            <ac:spMk id="1540" creationId="{6172637C-DCC1-F7C5-EF02-658F1AAA107C}"/>
          </ac:spMkLst>
        </pc:spChg>
        <pc:spChg chg="mod">
          <ac:chgData name="Amal R Babu" userId="3a292d0a-112b-4bc3-bf38-7771656893d2" providerId="ADAL" clId="{B3743D89-D907-4916-AD93-2111ECC8BB20}" dt="2022-06-09T10:25:02.339" v="697" actId="165"/>
          <ac:spMkLst>
            <pc:docMk/>
            <pc:sldMk cId="4178876000" sldId="258"/>
            <ac:spMk id="1542" creationId="{2391C5A2-27AB-6D86-3DB0-332923C00E1F}"/>
          </ac:spMkLst>
        </pc:spChg>
        <pc:spChg chg="mod">
          <ac:chgData name="Amal R Babu" userId="3a292d0a-112b-4bc3-bf38-7771656893d2" providerId="ADAL" clId="{B3743D89-D907-4916-AD93-2111ECC8BB20}" dt="2022-06-09T10:25:02.339" v="697" actId="165"/>
          <ac:spMkLst>
            <pc:docMk/>
            <pc:sldMk cId="4178876000" sldId="258"/>
            <ac:spMk id="1543" creationId="{64096478-B094-A5A1-F104-00BD5B9AE1AF}"/>
          </ac:spMkLst>
        </pc:spChg>
        <pc:spChg chg="mod">
          <ac:chgData name="Amal R Babu" userId="3a292d0a-112b-4bc3-bf38-7771656893d2" providerId="ADAL" clId="{B3743D89-D907-4916-AD93-2111ECC8BB20}" dt="2022-06-09T10:25:02.339" v="697" actId="165"/>
          <ac:spMkLst>
            <pc:docMk/>
            <pc:sldMk cId="4178876000" sldId="258"/>
            <ac:spMk id="1544" creationId="{D6874D35-95D2-164A-F4B7-5048E621EF70}"/>
          </ac:spMkLst>
        </pc:spChg>
        <pc:spChg chg="mod">
          <ac:chgData name="Amal R Babu" userId="3a292d0a-112b-4bc3-bf38-7771656893d2" providerId="ADAL" clId="{B3743D89-D907-4916-AD93-2111ECC8BB20}" dt="2022-06-09T10:25:02.339" v="697" actId="165"/>
          <ac:spMkLst>
            <pc:docMk/>
            <pc:sldMk cId="4178876000" sldId="258"/>
            <ac:spMk id="1545" creationId="{0D63B76A-6566-3675-A9D6-798F5C4EF3B7}"/>
          </ac:spMkLst>
        </pc:spChg>
        <pc:spChg chg="mod">
          <ac:chgData name="Amal R Babu" userId="3a292d0a-112b-4bc3-bf38-7771656893d2" providerId="ADAL" clId="{B3743D89-D907-4916-AD93-2111ECC8BB20}" dt="2022-06-09T10:25:02.339" v="697" actId="165"/>
          <ac:spMkLst>
            <pc:docMk/>
            <pc:sldMk cId="4178876000" sldId="258"/>
            <ac:spMk id="1548" creationId="{15E6DEFF-531F-DC4C-2BFA-F44F59CAE566}"/>
          </ac:spMkLst>
        </pc:spChg>
        <pc:spChg chg="mod">
          <ac:chgData name="Amal R Babu" userId="3a292d0a-112b-4bc3-bf38-7771656893d2" providerId="ADAL" clId="{B3743D89-D907-4916-AD93-2111ECC8BB20}" dt="2022-06-09T10:25:02.339" v="697" actId="165"/>
          <ac:spMkLst>
            <pc:docMk/>
            <pc:sldMk cId="4178876000" sldId="258"/>
            <ac:spMk id="1550" creationId="{E077D925-B694-BDB5-488E-5F9BFC6CD396}"/>
          </ac:spMkLst>
        </pc:spChg>
        <pc:spChg chg="mod">
          <ac:chgData name="Amal R Babu" userId="3a292d0a-112b-4bc3-bf38-7771656893d2" providerId="ADAL" clId="{B3743D89-D907-4916-AD93-2111ECC8BB20}" dt="2022-06-09T10:25:02.339" v="697" actId="165"/>
          <ac:spMkLst>
            <pc:docMk/>
            <pc:sldMk cId="4178876000" sldId="258"/>
            <ac:spMk id="1551" creationId="{FE98E48F-C1DD-DEA5-69CF-96D2912B7B4A}"/>
          </ac:spMkLst>
        </pc:spChg>
        <pc:spChg chg="mod">
          <ac:chgData name="Amal R Babu" userId="3a292d0a-112b-4bc3-bf38-7771656893d2" providerId="ADAL" clId="{B3743D89-D907-4916-AD93-2111ECC8BB20}" dt="2022-06-09T10:25:02.339" v="697" actId="165"/>
          <ac:spMkLst>
            <pc:docMk/>
            <pc:sldMk cId="4178876000" sldId="258"/>
            <ac:spMk id="1552" creationId="{DD96E46F-53FE-5304-7D91-C7D38204A67E}"/>
          </ac:spMkLst>
        </pc:spChg>
        <pc:spChg chg="mod">
          <ac:chgData name="Amal R Babu" userId="3a292d0a-112b-4bc3-bf38-7771656893d2" providerId="ADAL" clId="{B3743D89-D907-4916-AD93-2111ECC8BB20}" dt="2022-06-09T10:25:02.339" v="697" actId="165"/>
          <ac:spMkLst>
            <pc:docMk/>
            <pc:sldMk cId="4178876000" sldId="258"/>
            <ac:spMk id="1554" creationId="{01F32FD9-F232-070C-00D4-E27D14B0ED62}"/>
          </ac:spMkLst>
        </pc:spChg>
        <pc:spChg chg="mod">
          <ac:chgData name="Amal R Babu" userId="3a292d0a-112b-4bc3-bf38-7771656893d2" providerId="ADAL" clId="{B3743D89-D907-4916-AD93-2111ECC8BB20}" dt="2022-06-09T10:25:02.339" v="697" actId="165"/>
          <ac:spMkLst>
            <pc:docMk/>
            <pc:sldMk cId="4178876000" sldId="258"/>
            <ac:spMk id="1556" creationId="{A7A5642D-9FC8-2464-3940-1621A731A844}"/>
          </ac:spMkLst>
        </pc:spChg>
        <pc:spChg chg="mod">
          <ac:chgData name="Amal R Babu" userId="3a292d0a-112b-4bc3-bf38-7771656893d2" providerId="ADAL" clId="{B3743D89-D907-4916-AD93-2111ECC8BB20}" dt="2022-06-09T10:25:02.339" v="697" actId="165"/>
          <ac:spMkLst>
            <pc:docMk/>
            <pc:sldMk cId="4178876000" sldId="258"/>
            <ac:spMk id="1557" creationId="{C2CBD703-CCD7-2B3E-3314-997AD919E3D1}"/>
          </ac:spMkLst>
        </pc:spChg>
        <pc:spChg chg="mod">
          <ac:chgData name="Amal R Babu" userId="3a292d0a-112b-4bc3-bf38-7771656893d2" providerId="ADAL" clId="{B3743D89-D907-4916-AD93-2111ECC8BB20}" dt="2022-06-09T10:25:02.339" v="697" actId="165"/>
          <ac:spMkLst>
            <pc:docMk/>
            <pc:sldMk cId="4178876000" sldId="258"/>
            <ac:spMk id="1558" creationId="{F33CE381-B443-D280-2344-78DB0C18211A}"/>
          </ac:spMkLst>
        </pc:spChg>
        <pc:spChg chg="mod">
          <ac:chgData name="Amal R Babu" userId="3a292d0a-112b-4bc3-bf38-7771656893d2" providerId="ADAL" clId="{B3743D89-D907-4916-AD93-2111ECC8BB20}" dt="2022-06-09T10:25:02.339" v="697" actId="165"/>
          <ac:spMkLst>
            <pc:docMk/>
            <pc:sldMk cId="4178876000" sldId="258"/>
            <ac:spMk id="1559" creationId="{FEA4A638-647F-AE97-D713-866849E78C0B}"/>
          </ac:spMkLst>
        </pc:spChg>
        <pc:spChg chg="mod">
          <ac:chgData name="Amal R Babu" userId="3a292d0a-112b-4bc3-bf38-7771656893d2" providerId="ADAL" clId="{B3743D89-D907-4916-AD93-2111ECC8BB20}" dt="2022-06-09T10:25:02.339" v="697" actId="165"/>
          <ac:spMkLst>
            <pc:docMk/>
            <pc:sldMk cId="4178876000" sldId="258"/>
            <ac:spMk id="1562" creationId="{C43DEBBF-48C8-2592-946F-998A26795A50}"/>
          </ac:spMkLst>
        </pc:spChg>
        <pc:spChg chg="mod">
          <ac:chgData name="Amal R Babu" userId="3a292d0a-112b-4bc3-bf38-7771656893d2" providerId="ADAL" clId="{B3743D89-D907-4916-AD93-2111ECC8BB20}" dt="2022-06-09T10:25:02.339" v="697" actId="165"/>
          <ac:spMkLst>
            <pc:docMk/>
            <pc:sldMk cId="4178876000" sldId="258"/>
            <ac:spMk id="1564" creationId="{661F8339-CD07-910E-F5E2-FAA58C7FE7D4}"/>
          </ac:spMkLst>
        </pc:spChg>
        <pc:spChg chg="mod">
          <ac:chgData name="Amal R Babu" userId="3a292d0a-112b-4bc3-bf38-7771656893d2" providerId="ADAL" clId="{B3743D89-D907-4916-AD93-2111ECC8BB20}" dt="2022-06-09T10:25:02.339" v="697" actId="165"/>
          <ac:spMkLst>
            <pc:docMk/>
            <pc:sldMk cId="4178876000" sldId="258"/>
            <ac:spMk id="1565" creationId="{14299E23-17E4-12BF-EF6E-A1C685D8B437}"/>
          </ac:spMkLst>
        </pc:spChg>
        <pc:spChg chg="mod">
          <ac:chgData name="Amal R Babu" userId="3a292d0a-112b-4bc3-bf38-7771656893d2" providerId="ADAL" clId="{B3743D89-D907-4916-AD93-2111ECC8BB20}" dt="2022-06-09T10:25:02.339" v="697" actId="165"/>
          <ac:spMkLst>
            <pc:docMk/>
            <pc:sldMk cId="4178876000" sldId="258"/>
            <ac:spMk id="1566" creationId="{00C4014B-EA76-5F49-3314-35FE7186055A}"/>
          </ac:spMkLst>
        </pc:spChg>
        <pc:spChg chg="mod">
          <ac:chgData name="Amal R Babu" userId="3a292d0a-112b-4bc3-bf38-7771656893d2" providerId="ADAL" clId="{B3743D89-D907-4916-AD93-2111ECC8BB20}" dt="2022-06-09T10:25:02.339" v="697" actId="165"/>
          <ac:spMkLst>
            <pc:docMk/>
            <pc:sldMk cId="4178876000" sldId="258"/>
            <ac:spMk id="1568" creationId="{BC4CD66D-E868-300D-5361-9FB6E3E04AF5}"/>
          </ac:spMkLst>
        </pc:spChg>
        <pc:spChg chg="mod">
          <ac:chgData name="Amal R Babu" userId="3a292d0a-112b-4bc3-bf38-7771656893d2" providerId="ADAL" clId="{B3743D89-D907-4916-AD93-2111ECC8BB20}" dt="2022-06-09T10:25:02.339" v="697" actId="165"/>
          <ac:spMkLst>
            <pc:docMk/>
            <pc:sldMk cId="4178876000" sldId="258"/>
            <ac:spMk id="1570" creationId="{5394A070-E2BB-4E0A-F062-07ACEDFE9E40}"/>
          </ac:spMkLst>
        </pc:spChg>
        <pc:spChg chg="mod">
          <ac:chgData name="Amal R Babu" userId="3a292d0a-112b-4bc3-bf38-7771656893d2" providerId="ADAL" clId="{B3743D89-D907-4916-AD93-2111ECC8BB20}" dt="2022-06-09T10:25:02.339" v="697" actId="165"/>
          <ac:spMkLst>
            <pc:docMk/>
            <pc:sldMk cId="4178876000" sldId="258"/>
            <ac:spMk id="1571" creationId="{3B3A5637-5339-E18D-1DB3-1C5EF57F5313}"/>
          </ac:spMkLst>
        </pc:spChg>
        <pc:spChg chg="mod">
          <ac:chgData name="Amal R Babu" userId="3a292d0a-112b-4bc3-bf38-7771656893d2" providerId="ADAL" clId="{B3743D89-D907-4916-AD93-2111ECC8BB20}" dt="2022-06-09T10:25:02.339" v="697" actId="165"/>
          <ac:spMkLst>
            <pc:docMk/>
            <pc:sldMk cId="4178876000" sldId="258"/>
            <ac:spMk id="1572" creationId="{94BFE72D-F2F0-2E87-DEEC-6FFFEF383D88}"/>
          </ac:spMkLst>
        </pc:spChg>
        <pc:spChg chg="mod">
          <ac:chgData name="Amal R Babu" userId="3a292d0a-112b-4bc3-bf38-7771656893d2" providerId="ADAL" clId="{B3743D89-D907-4916-AD93-2111ECC8BB20}" dt="2022-06-09T10:25:02.339" v="697" actId="165"/>
          <ac:spMkLst>
            <pc:docMk/>
            <pc:sldMk cId="4178876000" sldId="258"/>
            <ac:spMk id="1573" creationId="{551F5FC5-1EE5-5A07-7CCE-884A8308088E}"/>
          </ac:spMkLst>
        </pc:spChg>
        <pc:spChg chg="mod">
          <ac:chgData name="Amal R Babu" userId="3a292d0a-112b-4bc3-bf38-7771656893d2" providerId="ADAL" clId="{B3743D89-D907-4916-AD93-2111ECC8BB20}" dt="2022-06-09T10:25:02.339" v="697" actId="165"/>
          <ac:spMkLst>
            <pc:docMk/>
            <pc:sldMk cId="4178876000" sldId="258"/>
            <ac:spMk id="1576" creationId="{1DDDEC89-E207-BBB6-85F0-399BDDEFD106}"/>
          </ac:spMkLst>
        </pc:spChg>
        <pc:spChg chg="mod">
          <ac:chgData name="Amal R Babu" userId="3a292d0a-112b-4bc3-bf38-7771656893d2" providerId="ADAL" clId="{B3743D89-D907-4916-AD93-2111ECC8BB20}" dt="2022-06-09T10:25:02.339" v="697" actId="165"/>
          <ac:spMkLst>
            <pc:docMk/>
            <pc:sldMk cId="4178876000" sldId="258"/>
            <ac:spMk id="1577" creationId="{BBCABC89-1511-9D1A-D618-D36E9D68D78B}"/>
          </ac:spMkLst>
        </pc:spChg>
        <pc:spChg chg="mod">
          <ac:chgData name="Amal R Babu" userId="3a292d0a-112b-4bc3-bf38-7771656893d2" providerId="ADAL" clId="{B3743D89-D907-4916-AD93-2111ECC8BB20}" dt="2022-06-09T10:25:02.339" v="697" actId="165"/>
          <ac:spMkLst>
            <pc:docMk/>
            <pc:sldMk cId="4178876000" sldId="258"/>
            <ac:spMk id="1579" creationId="{9D8084EF-EBDA-FF1D-55A2-A3B774553582}"/>
          </ac:spMkLst>
        </pc:spChg>
        <pc:spChg chg="mod">
          <ac:chgData name="Amal R Babu" userId="3a292d0a-112b-4bc3-bf38-7771656893d2" providerId="ADAL" clId="{B3743D89-D907-4916-AD93-2111ECC8BB20}" dt="2022-06-09T10:25:02.339" v="697" actId="165"/>
          <ac:spMkLst>
            <pc:docMk/>
            <pc:sldMk cId="4178876000" sldId="258"/>
            <ac:spMk id="1580" creationId="{D3215D08-9492-D2F6-4920-A49A167545EE}"/>
          </ac:spMkLst>
        </pc:spChg>
        <pc:spChg chg="mod">
          <ac:chgData name="Amal R Babu" userId="3a292d0a-112b-4bc3-bf38-7771656893d2" providerId="ADAL" clId="{B3743D89-D907-4916-AD93-2111ECC8BB20}" dt="2022-06-09T10:25:02.339" v="697" actId="165"/>
          <ac:spMkLst>
            <pc:docMk/>
            <pc:sldMk cId="4178876000" sldId="258"/>
            <ac:spMk id="1582" creationId="{70FD88E4-2277-D51C-51C6-760E81CE1DC9}"/>
          </ac:spMkLst>
        </pc:spChg>
        <pc:spChg chg="mod">
          <ac:chgData name="Amal R Babu" userId="3a292d0a-112b-4bc3-bf38-7771656893d2" providerId="ADAL" clId="{B3743D89-D907-4916-AD93-2111ECC8BB20}" dt="2022-06-09T10:25:02.339" v="697" actId="165"/>
          <ac:spMkLst>
            <pc:docMk/>
            <pc:sldMk cId="4178876000" sldId="258"/>
            <ac:spMk id="1583" creationId="{33B19C48-5900-37D6-C57E-A041C7AF188C}"/>
          </ac:spMkLst>
        </pc:spChg>
        <pc:spChg chg="mod">
          <ac:chgData name="Amal R Babu" userId="3a292d0a-112b-4bc3-bf38-7771656893d2" providerId="ADAL" clId="{B3743D89-D907-4916-AD93-2111ECC8BB20}" dt="2022-06-09T10:25:02.339" v="697" actId="165"/>
          <ac:spMkLst>
            <pc:docMk/>
            <pc:sldMk cId="4178876000" sldId="258"/>
            <ac:spMk id="1585" creationId="{9DC5EDC8-6669-09AE-42C8-6F643F9C6824}"/>
          </ac:spMkLst>
        </pc:spChg>
        <pc:spChg chg="mod">
          <ac:chgData name="Amal R Babu" userId="3a292d0a-112b-4bc3-bf38-7771656893d2" providerId="ADAL" clId="{B3743D89-D907-4916-AD93-2111ECC8BB20}" dt="2022-06-09T10:25:02.339" v="697" actId="165"/>
          <ac:spMkLst>
            <pc:docMk/>
            <pc:sldMk cId="4178876000" sldId="258"/>
            <ac:spMk id="1586" creationId="{79DB012F-67C0-6A1F-1D7E-ED521FDF6995}"/>
          </ac:spMkLst>
        </pc:spChg>
        <pc:spChg chg="mod">
          <ac:chgData name="Amal R Babu" userId="3a292d0a-112b-4bc3-bf38-7771656893d2" providerId="ADAL" clId="{B3743D89-D907-4916-AD93-2111ECC8BB20}" dt="2022-06-09T10:25:02.339" v="697" actId="165"/>
          <ac:spMkLst>
            <pc:docMk/>
            <pc:sldMk cId="4178876000" sldId="258"/>
            <ac:spMk id="1588" creationId="{BD7155AD-2DAF-14C0-372A-021CBF2C5FC5}"/>
          </ac:spMkLst>
        </pc:spChg>
        <pc:spChg chg="mod">
          <ac:chgData name="Amal R Babu" userId="3a292d0a-112b-4bc3-bf38-7771656893d2" providerId="ADAL" clId="{B3743D89-D907-4916-AD93-2111ECC8BB20}" dt="2022-06-09T10:25:02.339" v="697" actId="165"/>
          <ac:spMkLst>
            <pc:docMk/>
            <pc:sldMk cId="4178876000" sldId="258"/>
            <ac:spMk id="1589" creationId="{45CA924F-15A0-E48B-FD6C-910AA5D83DED}"/>
          </ac:spMkLst>
        </pc:spChg>
        <pc:spChg chg="mod">
          <ac:chgData name="Amal R Babu" userId="3a292d0a-112b-4bc3-bf38-7771656893d2" providerId="ADAL" clId="{B3743D89-D907-4916-AD93-2111ECC8BB20}" dt="2022-06-09T10:25:02.339" v="697" actId="165"/>
          <ac:spMkLst>
            <pc:docMk/>
            <pc:sldMk cId="4178876000" sldId="258"/>
            <ac:spMk id="1591" creationId="{C4E5C59F-23DF-944A-CB86-B8CD9F2FC17D}"/>
          </ac:spMkLst>
        </pc:spChg>
        <pc:spChg chg="mod">
          <ac:chgData name="Amal R Babu" userId="3a292d0a-112b-4bc3-bf38-7771656893d2" providerId="ADAL" clId="{B3743D89-D907-4916-AD93-2111ECC8BB20}" dt="2022-06-09T10:25:02.339" v="697" actId="165"/>
          <ac:spMkLst>
            <pc:docMk/>
            <pc:sldMk cId="4178876000" sldId="258"/>
            <ac:spMk id="1592" creationId="{0B6DFF56-5E4E-86BB-0D86-560DD548A40F}"/>
          </ac:spMkLst>
        </pc:spChg>
        <pc:spChg chg="mod">
          <ac:chgData name="Amal R Babu" userId="3a292d0a-112b-4bc3-bf38-7771656893d2" providerId="ADAL" clId="{B3743D89-D907-4916-AD93-2111ECC8BB20}" dt="2022-06-09T10:25:02.339" v="697" actId="165"/>
          <ac:spMkLst>
            <pc:docMk/>
            <pc:sldMk cId="4178876000" sldId="258"/>
            <ac:spMk id="1594" creationId="{A06A83A3-ACE2-961E-EB24-6C6D12CA0DA1}"/>
          </ac:spMkLst>
        </pc:spChg>
        <pc:spChg chg="mod">
          <ac:chgData name="Amal R Babu" userId="3a292d0a-112b-4bc3-bf38-7771656893d2" providerId="ADAL" clId="{B3743D89-D907-4916-AD93-2111ECC8BB20}" dt="2022-06-09T10:25:02.339" v="697" actId="165"/>
          <ac:spMkLst>
            <pc:docMk/>
            <pc:sldMk cId="4178876000" sldId="258"/>
            <ac:spMk id="1595" creationId="{D979007A-47D1-A1B2-3BE6-BB9A61A35BAC}"/>
          </ac:spMkLst>
        </pc:spChg>
        <pc:spChg chg="mod">
          <ac:chgData name="Amal R Babu" userId="3a292d0a-112b-4bc3-bf38-7771656893d2" providerId="ADAL" clId="{B3743D89-D907-4916-AD93-2111ECC8BB20}" dt="2022-06-09T10:25:02.339" v="697" actId="165"/>
          <ac:spMkLst>
            <pc:docMk/>
            <pc:sldMk cId="4178876000" sldId="258"/>
            <ac:spMk id="1597" creationId="{5A0B79A9-13E2-F51C-4B47-A189C54FB466}"/>
          </ac:spMkLst>
        </pc:spChg>
        <pc:spChg chg="mod">
          <ac:chgData name="Amal R Babu" userId="3a292d0a-112b-4bc3-bf38-7771656893d2" providerId="ADAL" clId="{B3743D89-D907-4916-AD93-2111ECC8BB20}" dt="2022-06-09T10:25:02.339" v="697" actId="165"/>
          <ac:spMkLst>
            <pc:docMk/>
            <pc:sldMk cId="4178876000" sldId="258"/>
            <ac:spMk id="1598" creationId="{15D3D04E-3330-F658-D477-61162DC32137}"/>
          </ac:spMkLst>
        </pc:spChg>
        <pc:spChg chg="mod">
          <ac:chgData name="Amal R Babu" userId="3a292d0a-112b-4bc3-bf38-7771656893d2" providerId="ADAL" clId="{B3743D89-D907-4916-AD93-2111ECC8BB20}" dt="2022-06-09T10:25:02.339" v="697" actId="165"/>
          <ac:spMkLst>
            <pc:docMk/>
            <pc:sldMk cId="4178876000" sldId="258"/>
            <ac:spMk id="1600" creationId="{A813C5C0-D254-E89F-BCC6-05C85BF610B1}"/>
          </ac:spMkLst>
        </pc:spChg>
        <pc:spChg chg="mod">
          <ac:chgData name="Amal R Babu" userId="3a292d0a-112b-4bc3-bf38-7771656893d2" providerId="ADAL" clId="{B3743D89-D907-4916-AD93-2111ECC8BB20}" dt="2022-06-09T10:25:02.339" v="697" actId="165"/>
          <ac:spMkLst>
            <pc:docMk/>
            <pc:sldMk cId="4178876000" sldId="258"/>
            <ac:spMk id="1601" creationId="{37A0850A-283C-BE40-9351-7A5C72A0650F}"/>
          </ac:spMkLst>
        </pc:spChg>
        <pc:spChg chg="mod">
          <ac:chgData name="Amal R Babu" userId="3a292d0a-112b-4bc3-bf38-7771656893d2" providerId="ADAL" clId="{B3743D89-D907-4916-AD93-2111ECC8BB20}" dt="2022-06-09T10:25:02.339" v="697" actId="165"/>
          <ac:spMkLst>
            <pc:docMk/>
            <pc:sldMk cId="4178876000" sldId="258"/>
            <ac:spMk id="1603" creationId="{7C5D1EB7-7413-35BF-56DF-1D53C53061C2}"/>
          </ac:spMkLst>
        </pc:spChg>
        <pc:spChg chg="mod">
          <ac:chgData name="Amal R Babu" userId="3a292d0a-112b-4bc3-bf38-7771656893d2" providerId="ADAL" clId="{B3743D89-D907-4916-AD93-2111ECC8BB20}" dt="2022-06-09T10:25:02.339" v="697" actId="165"/>
          <ac:spMkLst>
            <pc:docMk/>
            <pc:sldMk cId="4178876000" sldId="258"/>
            <ac:spMk id="1604" creationId="{AA6D8DF2-F3A9-BDAA-B285-4D24A5470018}"/>
          </ac:spMkLst>
        </pc:spChg>
        <pc:spChg chg="mod">
          <ac:chgData name="Amal R Babu" userId="3a292d0a-112b-4bc3-bf38-7771656893d2" providerId="ADAL" clId="{B3743D89-D907-4916-AD93-2111ECC8BB20}" dt="2022-06-09T10:25:02.339" v="697" actId="165"/>
          <ac:spMkLst>
            <pc:docMk/>
            <pc:sldMk cId="4178876000" sldId="258"/>
            <ac:spMk id="1606" creationId="{1212C3C5-C6F8-B8FB-7FEB-D2BB41074164}"/>
          </ac:spMkLst>
        </pc:spChg>
        <pc:spChg chg="mod">
          <ac:chgData name="Amal R Babu" userId="3a292d0a-112b-4bc3-bf38-7771656893d2" providerId="ADAL" clId="{B3743D89-D907-4916-AD93-2111ECC8BB20}" dt="2022-06-09T10:25:02.339" v="697" actId="165"/>
          <ac:spMkLst>
            <pc:docMk/>
            <pc:sldMk cId="4178876000" sldId="258"/>
            <ac:spMk id="1607" creationId="{D36292E5-7555-95AA-8633-40EE509444E9}"/>
          </ac:spMkLst>
        </pc:spChg>
        <pc:spChg chg="mod">
          <ac:chgData name="Amal R Babu" userId="3a292d0a-112b-4bc3-bf38-7771656893d2" providerId="ADAL" clId="{B3743D89-D907-4916-AD93-2111ECC8BB20}" dt="2022-06-09T10:25:02.339" v="697" actId="165"/>
          <ac:spMkLst>
            <pc:docMk/>
            <pc:sldMk cId="4178876000" sldId="258"/>
            <ac:spMk id="1609" creationId="{DB7A23AB-D985-8DC2-EA69-7A057E3B229B}"/>
          </ac:spMkLst>
        </pc:spChg>
        <pc:spChg chg="mod">
          <ac:chgData name="Amal R Babu" userId="3a292d0a-112b-4bc3-bf38-7771656893d2" providerId="ADAL" clId="{B3743D89-D907-4916-AD93-2111ECC8BB20}" dt="2022-06-09T10:25:02.339" v="697" actId="165"/>
          <ac:spMkLst>
            <pc:docMk/>
            <pc:sldMk cId="4178876000" sldId="258"/>
            <ac:spMk id="1610" creationId="{E4514801-06F0-9709-3831-13FEDCDC8DDB}"/>
          </ac:spMkLst>
        </pc:spChg>
        <pc:spChg chg="mod">
          <ac:chgData name="Amal R Babu" userId="3a292d0a-112b-4bc3-bf38-7771656893d2" providerId="ADAL" clId="{B3743D89-D907-4916-AD93-2111ECC8BB20}" dt="2022-06-09T10:25:02.339" v="697" actId="165"/>
          <ac:spMkLst>
            <pc:docMk/>
            <pc:sldMk cId="4178876000" sldId="258"/>
            <ac:spMk id="1611" creationId="{B118F596-F51C-BDE3-BA37-C5603CFC37EC}"/>
          </ac:spMkLst>
        </pc:spChg>
        <pc:spChg chg="mod">
          <ac:chgData name="Amal R Babu" userId="3a292d0a-112b-4bc3-bf38-7771656893d2" providerId="ADAL" clId="{B3743D89-D907-4916-AD93-2111ECC8BB20}" dt="2022-06-09T10:25:02.339" v="697" actId="165"/>
          <ac:spMkLst>
            <pc:docMk/>
            <pc:sldMk cId="4178876000" sldId="258"/>
            <ac:spMk id="1612" creationId="{D03A5F79-DD7B-B63A-CD3E-3574D5241073}"/>
          </ac:spMkLst>
        </pc:spChg>
        <pc:spChg chg="mod">
          <ac:chgData name="Amal R Babu" userId="3a292d0a-112b-4bc3-bf38-7771656893d2" providerId="ADAL" clId="{B3743D89-D907-4916-AD93-2111ECC8BB20}" dt="2022-06-09T10:25:02.339" v="697" actId="165"/>
          <ac:spMkLst>
            <pc:docMk/>
            <pc:sldMk cId="4178876000" sldId="258"/>
            <ac:spMk id="1613" creationId="{3E93F2AC-B01C-EA76-F63E-E3A7BA21DB47}"/>
          </ac:spMkLst>
        </pc:spChg>
        <pc:spChg chg="mod">
          <ac:chgData name="Amal R Babu" userId="3a292d0a-112b-4bc3-bf38-7771656893d2" providerId="ADAL" clId="{B3743D89-D907-4916-AD93-2111ECC8BB20}" dt="2022-06-09T10:25:02.339" v="697" actId="165"/>
          <ac:spMkLst>
            <pc:docMk/>
            <pc:sldMk cId="4178876000" sldId="258"/>
            <ac:spMk id="1614" creationId="{BC597D17-0252-7A31-5E20-6E46B7839DA5}"/>
          </ac:spMkLst>
        </pc:spChg>
        <pc:spChg chg="mod">
          <ac:chgData name="Amal R Babu" userId="3a292d0a-112b-4bc3-bf38-7771656893d2" providerId="ADAL" clId="{B3743D89-D907-4916-AD93-2111ECC8BB20}" dt="2022-06-09T10:25:02.339" v="697" actId="165"/>
          <ac:spMkLst>
            <pc:docMk/>
            <pc:sldMk cId="4178876000" sldId="258"/>
            <ac:spMk id="1615" creationId="{68C93EF6-9900-8C73-ADE2-06E556F15D69}"/>
          </ac:spMkLst>
        </pc:spChg>
        <pc:spChg chg="mod">
          <ac:chgData name="Amal R Babu" userId="3a292d0a-112b-4bc3-bf38-7771656893d2" providerId="ADAL" clId="{B3743D89-D907-4916-AD93-2111ECC8BB20}" dt="2022-06-09T10:25:02.339" v="697" actId="165"/>
          <ac:spMkLst>
            <pc:docMk/>
            <pc:sldMk cId="4178876000" sldId="258"/>
            <ac:spMk id="1616" creationId="{F84C5CF5-45B9-66E5-1862-D068E19C042D}"/>
          </ac:spMkLst>
        </pc:spChg>
        <pc:spChg chg="mod">
          <ac:chgData name="Amal R Babu" userId="3a292d0a-112b-4bc3-bf38-7771656893d2" providerId="ADAL" clId="{B3743D89-D907-4916-AD93-2111ECC8BB20}" dt="2022-06-09T10:25:02.339" v="697" actId="165"/>
          <ac:spMkLst>
            <pc:docMk/>
            <pc:sldMk cId="4178876000" sldId="258"/>
            <ac:spMk id="1617" creationId="{EE22B3A1-F2F5-CBDB-806A-2BBE59E5ADC6}"/>
          </ac:spMkLst>
        </pc:spChg>
        <pc:spChg chg="mod">
          <ac:chgData name="Amal R Babu" userId="3a292d0a-112b-4bc3-bf38-7771656893d2" providerId="ADAL" clId="{B3743D89-D907-4916-AD93-2111ECC8BB20}" dt="2022-06-09T10:25:02.339" v="697" actId="165"/>
          <ac:spMkLst>
            <pc:docMk/>
            <pc:sldMk cId="4178876000" sldId="258"/>
            <ac:spMk id="1618" creationId="{2DC34117-3126-CBFA-21B8-098A8157AB82}"/>
          </ac:spMkLst>
        </pc:spChg>
        <pc:spChg chg="mod">
          <ac:chgData name="Amal R Babu" userId="3a292d0a-112b-4bc3-bf38-7771656893d2" providerId="ADAL" clId="{B3743D89-D907-4916-AD93-2111ECC8BB20}" dt="2022-06-09T10:25:02.339" v="697" actId="165"/>
          <ac:spMkLst>
            <pc:docMk/>
            <pc:sldMk cId="4178876000" sldId="258"/>
            <ac:spMk id="1622" creationId="{02C35BA7-E9F8-5EEE-5F27-9569E794BA6E}"/>
          </ac:spMkLst>
        </pc:spChg>
        <pc:spChg chg="mod">
          <ac:chgData name="Amal R Babu" userId="3a292d0a-112b-4bc3-bf38-7771656893d2" providerId="ADAL" clId="{B3743D89-D907-4916-AD93-2111ECC8BB20}" dt="2022-06-09T10:25:02.339" v="697" actId="165"/>
          <ac:spMkLst>
            <pc:docMk/>
            <pc:sldMk cId="4178876000" sldId="258"/>
            <ac:spMk id="1623" creationId="{4712E70F-B265-6AAC-0F81-4A5A6750C7A4}"/>
          </ac:spMkLst>
        </pc:spChg>
        <pc:spChg chg="mod">
          <ac:chgData name="Amal R Babu" userId="3a292d0a-112b-4bc3-bf38-7771656893d2" providerId="ADAL" clId="{B3743D89-D907-4916-AD93-2111ECC8BB20}" dt="2022-06-09T10:25:02.339" v="697" actId="165"/>
          <ac:spMkLst>
            <pc:docMk/>
            <pc:sldMk cId="4178876000" sldId="258"/>
            <ac:spMk id="1625" creationId="{347628EB-0CAB-F379-F50F-EA004855D94F}"/>
          </ac:spMkLst>
        </pc:spChg>
        <pc:spChg chg="mod">
          <ac:chgData name="Amal R Babu" userId="3a292d0a-112b-4bc3-bf38-7771656893d2" providerId="ADAL" clId="{B3743D89-D907-4916-AD93-2111ECC8BB20}" dt="2022-06-09T10:25:02.339" v="697" actId="165"/>
          <ac:spMkLst>
            <pc:docMk/>
            <pc:sldMk cId="4178876000" sldId="258"/>
            <ac:spMk id="1626" creationId="{F8C65F2E-C109-9878-7CAA-EF916530209F}"/>
          </ac:spMkLst>
        </pc:spChg>
        <pc:spChg chg="mod">
          <ac:chgData name="Amal R Babu" userId="3a292d0a-112b-4bc3-bf38-7771656893d2" providerId="ADAL" clId="{B3743D89-D907-4916-AD93-2111ECC8BB20}" dt="2022-06-09T10:25:02.339" v="697" actId="165"/>
          <ac:spMkLst>
            <pc:docMk/>
            <pc:sldMk cId="4178876000" sldId="258"/>
            <ac:spMk id="1628" creationId="{0DBF47F7-0C1B-B578-A6AF-01E584C7389A}"/>
          </ac:spMkLst>
        </pc:spChg>
        <pc:spChg chg="mod">
          <ac:chgData name="Amal R Babu" userId="3a292d0a-112b-4bc3-bf38-7771656893d2" providerId="ADAL" clId="{B3743D89-D907-4916-AD93-2111ECC8BB20}" dt="2022-06-09T10:25:02.339" v="697" actId="165"/>
          <ac:spMkLst>
            <pc:docMk/>
            <pc:sldMk cId="4178876000" sldId="258"/>
            <ac:spMk id="1629" creationId="{2FB2F299-7107-7D7B-B919-8E89D50EC91F}"/>
          </ac:spMkLst>
        </pc:spChg>
        <pc:spChg chg="mod">
          <ac:chgData name="Amal R Babu" userId="3a292d0a-112b-4bc3-bf38-7771656893d2" providerId="ADAL" clId="{B3743D89-D907-4916-AD93-2111ECC8BB20}" dt="2022-06-09T10:25:02.339" v="697" actId="165"/>
          <ac:spMkLst>
            <pc:docMk/>
            <pc:sldMk cId="4178876000" sldId="258"/>
            <ac:spMk id="1630" creationId="{EF018D69-146A-64F7-A085-1A1C5B79B2D8}"/>
          </ac:spMkLst>
        </pc:spChg>
        <pc:spChg chg="mod">
          <ac:chgData name="Amal R Babu" userId="3a292d0a-112b-4bc3-bf38-7771656893d2" providerId="ADAL" clId="{B3743D89-D907-4916-AD93-2111ECC8BB20}" dt="2022-06-09T10:25:02.339" v="697" actId="165"/>
          <ac:spMkLst>
            <pc:docMk/>
            <pc:sldMk cId="4178876000" sldId="258"/>
            <ac:spMk id="1631" creationId="{EB6A6EC6-0640-23F1-92B5-5C88F257A9CB}"/>
          </ac:spMkLst>
        </pc:spChg>
        <pc:spChg chg="mod">
          <ac:chgData name="Amal R Babu" userId="3a292d0a-112b-4bc3-bf38-7771656893d2" providerId="ADAL" clId="{B3743D89-D907-4916-AD93-2111ECC8BB20}" dt="2022-06-09T10:25:02.339" v="697" actId="165"/>
          <ac:spMkLst>
            <pc:docMk/>
            <pc:sldMk cId="4178876000" sldId="258"/>
            <ac:spMk id="1632" creationId="{6EEE4AD7-C695-DB82-650E-EA5ACB92F774}"/>
          </ac:spMkLst>
        </pc:spChg>
        <pc:spChg chg="mod">
          <ac:chgData name="Amal R Babu" userId="3a292d0a-112b-4bc3-bf38-7771656893d2" providerId="ADAL" clId="{B3743D89-D907-4916-AD93-2111ECC8BB20}" dt="2022-06-09T10:25:02.339" v="697" actId="165"/>
          <ac:spMkLst>
            <pc:docMk/>
            <pc:sldMk cId="4178876000" sldId="258"/>
            <ac:spMk id="1633" creationId="{EE44932D-7553-3F01-467F-B191A03B185F}"/>
          </ac:spMkLst>
        </pc:spChg>
        <pc:spChg chg="mod">
          <ac:chgData name="Amal R Babu" userId="3a292d0a-112b-4bc3-bf38-7771656893d2" providerId="ADAL" clId="{B3743D89-D907-4916-AD93-2111ECC8BB20}" dt="2022-06-09T10:25:02.339" v="697" actId="165"/>
          <ac:spMkLst>
            <pc:docMk/>
            <pc:sldMk cId="4178876000" sldId="258"/>
            <ac:spMk id="1634" creationId="{3E21EF38-A3B6-65DB-854A-4E0B465EDA09}"/>
          </ac:spMkLst>
        </pc:spChg>
        <pc:spChg chg="mod">
          <ac:chgData name="Amal R Babu" userId="3a292d0a-112b-4bc3-bf38-7771656893d2" providerId="ADAL" clId="{B3743D89-D907-4916-AD93-2111ECC8BB20}" dt="2022-06-09T10:25:02.339" v="697" actId="165"/>
          <ac:spMkLst>
            <pc:docMk/>
            <pc:sldMk cId="4178876000" sldId="258"/>
            <ac:spMk id="1636" creationId="{37C9B279-0E78-3483-0598-B4F95F0CCC15}"/>
          </ac:spMkLst>
        </pc:spChg>
        <pc:spChg chg="mod">
          <ac:chgData name="Amal R Babu" userId="3a292d0a-112b-4bc3-bf38-7771656893d2" providerId="ADAL" clId="{B3743D89-D907-4916-AD93-2111ECC8BB20}" dt="2022-06-09T10:25:02.339" v="697" actId="165"/>
          <ac:spMkLst>
            <pc:docMk/>
            <pc:sldMk cId="4178876000" sldId="258"/>
            <ac:spMk id="1637" creationId="{80D4765E-8657-D6BA-50DE-94DFA9B8DFBE}"/>
          </ac:spMkLst>
        </pc:spChg>
        <pc:spChg chg="mod">
          <ac:chgData name="Amal R Babu" userId="3a292d0a-112b-4bc3-bf38-7771656893d2" providerId="ADAL" clId="{B3743D89-D907-4916-AD93-2111ECC8BB20}" dt="2022-06-09T10:25:02.339" v="697" actId="165"/>
          <ac:spMkLst>
            <pc:docMk/>
            <pc:sldMk cId="4178876000" sldId="258"/>
            <ac:spMk id="1638" creationId="{2176BCFD-AB57-F154-EA17-DD351F693CD8}"/>
          </ac:spMkLst>
        </pc:spChg>
        <pc:spChg chg="mod">
          <ac:chgData name="Amal R Babu" userId="3a292d0a-112b-4bc3-bf38-7771656893d2" providerId="ADAL" clId="{B3743D89-D907-4916-AD93-2111ECC8BB20}" dt="2022-06-09T10:25:02.339" v="697" actId="165"/>
          <ac:spMkLst>
            <pc:docMk/>
            <pc:sldMk cId="4178876000" sldId="258"/>
            <ac:spMk id="1639" creationId="{5913BE13-3987-BA8F-9C32-6CDD177E98A8}"/>
          </ac:spMkLst>
        </pc:spChg>
        <pc:spChg chg="mod">
          <ac:chgData name="Amal R Babu" userId="3a292d0a-112b-4bc3-bf38-7771656893d2" providerId="ADAL" clId="{B3743D89-D907-4916-AD93-2111ECC8BB20}" dt="2022-06-09T10:25:02.339" v="697" actId="165"/>
          <ac:spMkLst>
            <pc:docMk/>
            <pc:sldMk cId="4178876000" sldId="258"/>
            <ac:spMk id="1640" creationId="{14559F83-4AEA-DB0D-6AA8-8EFA8E6B890B}"/>
          </ac:spMkLst>
        </pc:spChg>
        <pc:spChg chg="mod">
          <ac:chgData name="Amal R Babu" userId="3a292d0a-112b-4bc3-bf38-7771656893d2" providerId="ADAL" clId="{B3743D89-D907-4916-AD93-2111ECC8BB20}" dt="2022-06-09T10:25:02.339" v="697" actId="165"/>
          <ac:spMkLst>
            <pc:docMk/>
            <pc:sldMk cId="4178876000" sldId="258"/>
            <ac:spMk id="1641" creationId="{103B02B5-DC8D-2910-AC68-476A2011425C}"/>
          </ac:spMkLst>
        </pc:spChg>
        <pc:spChg chg="mod">
          <ac:chgData name="Amal R Babu" userId="3a292d0a-112b-4bc3-bf38-7771656893d2" providerId="ADAL" clId="{B3743D89-D907-4916-AD93-2111ECC8BB20}" dt="2022-06-09T10:25:02.339" v="697" actId="165"/>
          <ac:spMkLst>
            <pc:docMk/>
            <pc:sldMk cId="4178876000" sldId="258"/>
            <ac:spMk id="1642" creationId="{DC53D021-E818-5AC9-11F1-AE602B8A4504}"/>
          </ac:spMkLst>
        </pc:spChg>
        <pc:spChg chg="mod">
          <ac:chgData name="Amal R Babu" userId="3a292d0a-112b-4bc3-bf38-7771656893d2" providerId="ADAL" clId="{B3743D89-D907-4916-AD93-2111ECC8BB20}" dt="2022-06-09T10:25:02.339" v="697" actId="165"/>
          <ac:spMkLst>
            <pc:docMk/>
            <pc:sldMk cId="4178876000" sldId="258"/>
            <ac:spMk id="1643" creationId="{7BD51DD8-E762-418C-1F22-AD5688DD16C2}"/>
          </ac:spMkLst>
        </pc:spChg>
        <pc:spChg chg="mod">
          <ac:chgData name="Amal R Babu" userId="3a292d0a-112b-4bc3-bf38-7771656893d2" providerId="ADAL" clId="{B3743D89-D907-4916-AD93-2111ECC8BB20}" dt="2022-06-09T10:25:02.339" v="697" actId="165"/>
          <ac:spMkLst>
            <pc:docMk/>
            <pc:sldMk cId="4178876000" sldId="258"/>
            <ac:spMk id="1644" creationId="{1AA88535-2A24-DCF5-D41B-CECF4D7F2BC0}"/>
          </ac:spMkLst>
        </pc:spChg>
        <pc:spChg chg="mod">
          <ac:chgData name="Amal R Babu" userId="3a292d0a-112b-4bc3-bf38-7771656893d2" providerId="ADAL" clId="{B3743D89-D907-4916-AD93-2111ECC8BB20}" dt="2022-06-09T10:25:02.339" v="697" actId="165"/>
          <ac:spMkLst>
            <pc:docMk/>
            <pc:sldMk cId="4178876000" sldId="258"/>
            <ac:spMk id="1645" creationId="{EEAE0B2E-7FAE-2DB1-5991-F977669D9BC6}"/>
          </ac:spMkLst>
        </pc:spChg>
        <pc:spChg chg="mod">
          <ac:chgData name="Amal R Babu" userId="3a292d0a-112b-4bc3-bf38-7771656893d2" providerId="ADAL" clId="{B3743D89-D907-4916-AD93-2111ECC8BB20}" dt="2022-06-09T10:25:02.339" v="697" actId="165"/>
          <ac:spMkLst>
            <pc:docMk/>
            <pc:sldMk cId="4178876000" sldId="258"/>
            <ac:spMk id="1648" creationId="{550BCF72-6CC0-594C-FBF0-24E49876CAC5}"/>
          </ac:spMkLst>
        </pc:spChg>
        <pc:spChg chg="mod">
          <ac:chgData name="Amal R Babu" userId="3a292d0a-112b-4bc3-bf38-7771656893d2" providerId="ADAL" clId="{B3743D89-D907-4916-AD93-2111ECC8BB20}" dt="2022-06-09T10:25:02.339" v="697" actId="165"/>
          <ac:spMkLst>
            <pc:docMk/>
            <pc:sldMk cId="4178876000" sldId="258"/>
            <ac:spMk id="1649" creationId="{AB514696-E67F-2CC9-FA1A-0209930B138C}"/>
          </ac:spMkLst>
        </pc:spChg>
        <pc:spChg chg="mod">
          <ac:chgData name="Amal R Babu" userId="3a292d0a-112b-4bc3-bf38-7771656893d2" providerId="ADAL" clId="{B3743D89-D907-4916-AD93-2111ECC8BB20}" dt="2022-06-09T10:25:02.339" v="697" actId="165"/>
          <ac:spMkLst>
            <pc:docMk/>
            <pc:sldMk cId="4178876000" sldId="258"/>
            <ac:spMk id="1651" creationId="{DD4D2C8F-E8CB-7621-5FC0-D72DD9D1E36E}"/>
          </ac:spMkLst>
        </pc:spChg>
        <pc:spChg chg="mod">
          <ac:chgData name="Amal R Babu" userId="3a292d0a-112b-4bc3-bf38-7771656893d2" providerId="ADAL" clId="{B3743D89-D907-4916-AD93-2111ECC8BB20}" dt="2022-06-09T10:25:02.339" v="697" actId="165"/>
          <ac:spMkLst>
            <pc:docMk/>
            <pc:sldMk cId="4178876000" sldId="258"/>
            <ac:spMk id="1652" creationId="{3F0C9505-1836-6C0A-68FF-C3A5E7D7771A}"/>
          </ac:spMkLst>
        </pc:spChg>
        <pc:spChg chg="mod">
          <ac:chgData name="Amal R Babu" userId="3a292d0a-112b-4bc3-bf38-7771656893d2" providerId="ADAL" clId="{B3743D89-D907-4916-AD93-2111ECC8BB20}" dt="2022-06-09T10:25:02.339" v="697" actId="165"/>
          <ac:spMkLst>
            <pc:docMk/>
            <pc:sldMk cId="4178876000" sldId="258"/>
            <ac:spMk id="1656" creationId="{7CAB28B8-DCE3-AD93-47C1-F988569C7256}"/>
          </ac:spMkLst>
        </pc:spChg>
        <pc:spChg chg="mod">
          <ac:chgData name="Amal R Babu" userId="3a292d0a-112b-4bc3-bf38-7771656893d2" providerId="ADAL" clId="{B3743D89-D907-4916-AD93-2111ECC8BB20}" dt="2022-06-09T10:25:02.339" v="697" actId="165"/>
          <ac:spMkLst>
            <pc:docMk/>
            <pc:sldMk cId="4178876000" sldId="258"/>
            <ac:spMk id="1657" creationId="{EC9B16E1-BA86-2BA3-D89D-9B636073B2C8}"/>
          </ac:spMkLst>
        </pc:spChg>
        <pc:spChg chg="mod">
          <ac:chgData name="Amal R Babu" userId="3a292d0a-112b-4bc3-bf38-7771656893d2" providerId="ADAL" clId="{B3743D89-D907-4916-AD93-2111ECC8BB20}" dt="2022-06-09T10:25:02.339" v="697" actId="165"/>
          <ac:spMkLst>
            <pc:docMk/>
            <pc:sldMk cId="4178876000" sldId="258"/>
            <ac:spMk id="1659" creationId="{48D5ED57-E92B-0A0C-D9DC-78FFE05B589F}"/>
          </ac:spMkLst>
        </pc:spChg>
        <pc:spChg chg="mod">
          <ac:chgData name="Amal R Babu" userId="3a292d0a-112b-4bc3-bf38-7771656893d2" providerId="ADAL" clId="{B3743D89-D907-4916-AD93-2111ECC8BB20}" dt="2022-06-09T10:25:02.339" v="697" actId="165"/>
          <ac:spMkLst>
            <pc:docMk/>
            <pc:sldMk cId="4178876000" sldId="258"/>
            <ac:spMk id="1660" creationId="{017AF633-CC49-F3A0-A0D8-58476597F661}"/>
          </ac:spMkLst>
        </pc:spChg>
        <pc:spChg chg="mod">
          <ac:chgData name="Amal R Babu" userId="3a292d0a-112b-4bc3-bf38-7771656893d2" providerId="ADAL" clId="{B3743D89-D907-4916-AD93-2111ECC8BB20}" dt="2022-06-09T10:25:02.339" v="697" actId="165"/>
          <ac:spMkLst>
            <pc:docMk/>
            <pc:sldMk cId="4178876000" sldId="258"/>
            <ac:spMk id="1662" creationId="{F31781AF-9664-B57F-3F69-C8DBDDE74ADD}"/>
          </ac:spMkLst>
        </pc:spChg>
        <pc:spChg chg="mod">
          <ac:chgData name="Amal R Babu" userId="3a292d0a-112b-4bc3-bf38-7771656893d2" providerId="ADAL" clId="{B3743D89-D907-4916-AD93-2111ECC8BB20}" dt="2022-06-09T10:25:02.339" v="697" actId="165"/>
          <ac:spMkLst>
            <pc:docMk/>
            <pc:sldMk cId="4178876000" sldId="258"/>
            <ac:spMk id="1663" creationId="{5C391698-AE7A-7346-D8EF-7CE228A988A2}"/>
          </ac:spMkLst>
        </pc:spChg>
        <pc:spChg chg="mod">
          <ac:chgData name="Amal R Babu" userId="3a292d0a-112b-4bc3-bf38-7771656893d2" providerId="ADAL" clId="{B3743D89-D907-4916-AD93-2111ECC8BB20}" dt="2022-06-09T10:25:02.339" v="697" actId="165"/>
          <ac:spMkLst>
            <pc:docMk/>
            <pc:sldMk cId="4178876000" sldId="258"/>
            <ac:spMk id="1666" creationId="{6F38AE04-FA54-8C30-CB5E-E1625E40DC7C}"/>
          </ac:spMkLst>
        </pc:spChg>
        <pc:spChg chg="mod">
          <ac:chgData name="Amal R Babu" userId="3a292d0a-112b-4bc3-bf38-7771656893d2" providerId="ADAL" clId="{B3743D89-D907-4916-AD93-2111ECC8BB20}" dt="2022-06-09T10:25:02.339" v="697" actId="165"/>
          <ac:spMkLst>
            <pc:docMk/>
            <pc:sldMk cId="4178876000" sldId="258"/>
            <ac:spMk id="1667" creationId="{B5B8EA37-C5D7-2B35-0C4A-56A2F6A82EE8}"/>
          </ac:spMkLst>
        </pc:spChg>
        <pc:spChg chg="mod">
          <ac:chgData name="Amal R Babu" userId="3a292d0a-112b-4bc3-bf38-7771656893d2" providerId="ADAL" clId="{B3743D89-D907-4916-AD93-2111ECC8BB20}" dt="2022-06-09T10:25:02.339" v="697" actId="165"/>
          <ac:spMkLst>
            <pc:docMk/>
            <pc:sldMk cId="4178876000" sldId="258"/>
            <ac:spMk id="1669" creationId="{19BBFC09-663B-3B59-4799-2A47A3305FAB}"/>
          </ac:spMkLst>
        </pc:spChg>
        <pc:spChg chg="mod">
          <ac:chgData name="Amal R Babu" userId="3a292d0a-112b-4bc3-bf38-7771656893d2" providerId="ADAL" clId="{B3743D89-D907-4916-AD93-2111ECC8BB20}" dt="2022-06-09T10:25:02.339" v="697" actId="165"/>
          <ac:spMkLst>
            <pc:docMk/>
            <pc:sldMk cId="4178876000" sldId="258"/>
            <ac:spMk id="1670" creationId="{7796CBF6-725E-F3FD-B811-1F6912FD1AF7}"/>
          </ac:spMkLst>
        </pc:spChg>
        <pc:spChg chg="mod">
          <ac:chgData name="Amal R Babu" userId="3a292d0a-112b-4bc3-bf38-7771656893d2" providerId="ADAL" clId="{B3743D89-D907-4916-AD93-2111ECC8BB20}" dt="2022-06-09T10:25:02.339" v="697" actId="165"/>
          <ac:spMkLst>
            <pc:docMk/>
            <pc:sldMk cId="4178876000" sldId="258"/>
            <ac:spMk id="1672" creationId="{85804B03-00D9-2BDF-FEE1-DA5CA28B4B54}"/>
          </ac:spMkLst>
        </pc:spChg>
        <pc:spChg chg="mod">
          <ac:chgData name="Amal R Babu" userId="3a292d0a-112b-4bc3-bf38-7771656893d2" providerId="ADAL" clId="{B3743D89-D907-4916-AD93-2111ECC8BB20}" dt="2022-06-09T10:25:02.339" v="697" actId="165"/>
          <ac:spMkLst>
            <pc:docMk/>
            <pc:sldMk cId="4178876000" sldId="258"/>
            <ac:spMk id="1673" creationId="{8DF3CCA9-A7BD-3C12-E55A-84A0BA83933B}"/>
          </ac:spMkLst>
        </pc:spChg>
        <pc:spChg chg="mod">
          <ac:chgData name="Amal R Babu" userId="3a292d0a-112b-4bc3-bf38-7771656893d2" providerId="ADAL" clId="{B3743D89-D907-4916-AD93-2111ECC8BB20}" dt="2022-06-09T10:25:02.339" v="697" actId="165"/>
          <ac:spMkLst>
            <pc:docMk/>
            <pc:sldMk cId="4178876000" sldId="258"/>
            <ac:spMk id="1676" creationId="{43DF78A2-033B-AD18-31BD-33AE29FF29C5}"/>
          </ac:spMkLst>
        </pc:spChg>
        <pc:spChg chg="mod">
          <ac:chgData name="Amal R Babu" userId="3a292d0a-112b-4bc3-bf38-7771656893d2" providerId="ADAL" clId="{B3743D89-D907-4916-AD93-2111ECC8BB20}" dt="2022-06-09T10:25:02.339" v="697" actId="165"/>
          <ac:spMkLst>
            <pc:docMk/>
            <pc:sldMk cId="4178876000" sldId="258"/>
            <ac:spMk id="1677" creationId="{988DDA06-51D5-F71C-A491-0B7E0FFBA55B}"/>
          </ac:spMkLst>
        </pc:spChg>
        <pc:spChg chg="mod">
          <ac:chgData name="Amal R Babu" userId="3a292d0a-112b-4bc3-bf38-7771656893d2" providerId="ADAL" clId="{B3743D89-D907-4916-AD93-2111ECC8BB20}" dt="2022-06-09T10:25:02.339" v="697" actId="165"/>
          <ac:spMkLst>
            <pc:docMk/>
            <pc:sldMk cId="4178876000" sldId="258"/>
            <ac:spMk id="1678" creationId="{08E87349-D2D8-D181-A39F-9ABBA2290CB8}"/>
          </ac:spMkLst>
        </pc:spChg>
        <pc:spChg chg="mod">
          <ac:chgData name="Amal R Babu" userId="3a292d0a-112b-4bc3-bf38-7771656893d2" providerId="ADAL" clId="{B3743D89-D907-4916-AD93-2111ECC8BB20}" dt="2022-06-09T10:25:02.339" v="697" actId="165"/>
          <ac:spMkLst>
            <pc:docMk/>
            <pc:sldMk cId="4178876000" sldId="258"/>
            <ac:spMk id="1679" creationId="{6033E12A-2608-A367-7BD1-320CE1ACE3FC}"/>
          </ac:spMkLst>
        </pc:spChg>
        <pc:spChg chg="mod">
          <ac:chgData name="Amal R Babu" userId="3a292d0a-112b-4bc3-bf38-7771656893d2" providerId="ADAL" clId="{B3743D89-D907-4916-AD93-2111ECC8BB20}" dt="2022-06-09T10:25:02.339" v="697" actId="165"/>
          <ac:spMkLst>
            <pc:docMk/>
            <pc:sldMk cId="4178876000" sldId="258"/>
            <ac:spMk id="1680" creationId="{6BCF210F-221A-D8A2-CCF5-728DD2A96DA8}"/>
          </ac:spMkLst>
        </pc:spChg>
        <pc:spChg chg="mod">
          <ac:chgData name="Amal R Babu" userId="3a292d0a-112b-4bc3-bf38-7771656893d2" providerId="ADAL" clId="{B3743D89-D907-4916-AD93-2111ECC8BB20}" dt="2022-06-09T10:25:02.339" v="697" actId="165"/>
          <ac:spMkLst>
            <pc:docMk/>
            <pc:sldMk cId="4178876000" sldId="258"/>
            <ac:spMk id="1681" creationId="{27D38DA1-1C16-EEE9-C05D-75F9F7D921B9}"/>
          </ac:spMkLst>
        </pc:spChg>
        <pc:spChg chg="mod">
          <ac:chgData name="Amal R Babu" userId="3a292d0a-112b-4bc3-bf38-7771656893d2" providerId="ADAL" clId="{B3743D89-D907-4916-AD93-2111ECC8BB20}" dt="2022-06-09T10:25:02.339" v="697" actId="165"/>
          <ac:spMkLst>
            <pc:docMk/>
            <pc:sldMk cId="4178876000" sldId="258"/>
            <ac:spMk id="1682" creationId="{843A00DC-759B-AA1F-A422-F14B6D8C1CF1}"/>
          </ac:spMkLst>
        </pc:spChg>
        <pc:spChg chg="mod">
          <ac:chgData name="Amal R Babu" userId="3a292d0a-112b-4bc3-bf38-7771656893d2" providerId="ADAL" clId="{B3743D89-D907-4916-AD93-2111ECC8BB20}" dt="2022-06-09T10:25:02.339" v="697" actId="165"/>
          <ac:spMkLst>
            <pc:docMk/>
            <pc:sldMk cId="4178876000" sldId="258"/>
            <ac:spMk id="1683" creationId="{C6FFEA36-D689-DDA6-9DDE-4B56B74FA0F9}"/>
          </ac:spMkLst>
        </pc:spChg>
        <pc:spChg chg="mod">
          <ac:chgData name="Amal R Babu" userId="3a292d0a-112b-4bc3-bf38-7771656893d2" providerId="ADAL" clId="{B3743D89-D907-4916-AD93-2111ECC8BB20}" dt="2022-06-09T10:25:02.339" v="697" actId="165"/>
          <ac:spMkLst>
            <pc:docMk/>
            <pc:sldMk cId="4178876000" sldId="258"/>
            <ac:spMk id="1684" creationId="{28A9F857-9513-BCF7-1A51-92692AC74100}"/>
          </ac:spMkLst>
        </pc:spChg>
        <pc:spChg chg="mod">
          <ac:chgData name="Amal R Babu" userId="3a292d0a-112b-4bc3-bf38-7771656893d2" providerId="ADAL" clId="{B3743D89-D907-4916-AD93-2111ECC8BB20}" dt="2022-06-09T10:25:02.339" v="697" actId="165"/>
          <ac:spMkLst>
            <pc:docMk/>
            <pc:sldMk cId="4178876000" sldId="258"/>
            <ac:spMk id="1685" creationId="{D2E2C3BD-F5D4-42EC-C764-362D673975DE}"/>
          </ac:spMkLst>
        </pc:spChg>
        <pc:spChg chg="mod">
          <ac:chgData name="Amal R Babu" userId="3a292d0a-112b-4bc3-bf38-7771656893d2" providerId="ADAL" clId="{B3743D89-D907-4916-AD93-2111ECC8BB20}" dt="2022-06-09T10:25:02.339" v="697" actId="165"/>
          <ac:spMkLst>
            <pc:docMk/>
            <pc:sldMk cId="4178876000" sldId="258"/>
            <ac:spMk id="1686" creationId="{E68D2F8F-2029-E09F-0682-682F39F54E2B}"/>
          </ac:spMkLst>
        </pc:spChg>
        <pc:spChg chg="mod">
          <ac:chgData name="Amal R Babu" userId="3a292d0a-112b-4bc3-bf38-7771656893d2" providerId="ADAL" clId="{B3743D89-D907-4916-AD93-2111ECC8BB20}" dt="2022-06-09T10:25:02.339" v="697" actId="165"/>
          <ac:spMkLst>
            <pc:docMk/>
            <pc:sldMk cId="4178876000" sldId="258"/>
            <ac:spMk id="1687" creationId="{2B035C0F-6D05-6654-132F-7EE876F99F01}"/>
          </ac:spMkLst>
        </pc:spChg>
        <pc:spChg chg="mod">
          <ac:chgData name="Amal R Babu" userId="3a292d0a-112b-4bc3-bf38-7771656893d2" providerId="ADAL" clId="{B3743D89-D907-4916-AD93-2111ECC8BB20}" dt="2022-06-09T10:25:02.339" v="697" actId="165"/>
          <ac:spMkLst>
            <pc:docMk/>
            <pc:sldMk cId="4178876000" sldId="258"/>
            <ac:spMk id="1688" creationId="{35BF72B1-198C-1875-BF44-51C472DEFA81}"/>
          </ac:spMkLst>
        </pc:spChg>
        <pc:spChg chg="mod">
          <ac:chgData name="Amal R Babu" userId="3a292d0a-112b-4bc3-bf38-7771656893d2" providerId="ADAL" clId="{B3743D89-D907-4916-AD93-2111ECC8BB20}" dt="2022-06-09T10:25:02.339" v="697" actId="165"/>
          <ac:spMkLst>
            <pc:docMk/>
            <pc:sldMk cId="4178876000" sldId="258"/>
            <ac:spMk id="1689" creationId="{8B9202D0-D959-3325-4DAC-02B3F8BC360B}"/>
          </ac:spMkLst>
        </pc:spChg>
        <pc:spChg chg="mod">
          <ac:chgData name="Amal R Babu" userId="3a292d0a-112b-4bc3-bf38-7771656893d2" providerId="ADAL" clId="{B3743D89-D907-4916-AD93-2111ECC8BB20}" dt="2022-06-09T10:25:02.339" v="697" actId="165"/>
          <ac:spMkLst>
            <pc:docMk/>
            <pc:sldMk cId="4178876000" sldId="258"/>
            <ac:spMk id="1690" creationId="{94A112E8-D70C-BF64-1E2C-B4596F3BEF0B}"/>
          </ac:spMkLst>
        </pc:spChg>
        <pc:spChg chg="mod">
          <ac:chgData name="Amal R Babu" userId="3a292d0a-112b-4bc3-bf38-7771656893d2" providerId="ADAL" clId="{B3743D89-D907-4916-AD93-2111ECC8BB20}" dt="2022-06-09T10:25:02.339" v="697" actId="165"/>
          <ac:spMkLst>
            <pc:docMk/>
            <pc:sldMk cId="4178876000" sldId="258"/>
            <ac:spMk id="1691" creationId="{334B92EC-0752-E0AC-621D-3C52918AA062}"/>
          </ac:spMkLst>
        </pc:spChg>
        <pc:spChg chg="mod">
          <ac:chgData name="Amal R Babu" userId="3a292d0a-112b-4bc3-bf38-7771656893d2" providerId="ADAL" clId="{B3743D89-D907-4916-AD93-2111ECC8BB20}" dt="2022-06-09T10:25:02.339" v="697" actId="165"/>
          <ac:spMkLst>
            <pc:docMk/>
            <pc:sldMk cId="4178876000" sldId="258"/>
            <ac:spMk id="1692" creationId="{B07D0CA0-FDD2-0111-3FED-8443A2CDCF2A}"/>
          </ac:spMkLst>
        </pc:spChg>
        <pc:spChg chg="mod">
          <ac:chgData name="Amal R Babu" userId="3a292d0a-112b-4bc3-bf38-7771656893d2" providerId="ADAL" clId="{B3743D89-D907-4916-AD93-2111ECC8BB20}" dt="2022-06-09T10:25:02.339" v="697" actId="165"/>
          <ac:spMkLst>
            <pc:docMk/>
            <pc:sldMk cId="4178876000" sldId="258"/>
            <ac:spMk id="1693" creationId="{01968CFA-0EDE-D72E-6A00-EF3D3B3E9A11}"/>
          </ac:spMkLst>
        </pc:spChg>
        <pc:spChg chg="mod">
          <ac:chgData name="Amal R Babu" userId="3a292d0a-112b-4bc3-bf38-7771656893d2" providerId="ADAL" clId="{B3743D89-D907-4916-AD93-2111ECC8BB20}" dt="2022-06-09T10:25:02.339" v="697" actId="165"/>
          <ac:spMkLst>
            <pc:docMk/>
            <pc:sldMk cId="4178876000" sldId="258"/>
            <ac:spMk id="1694" creationId="{7C43DD06-C1B2-0A38-7432-1584F58A6176}"/>
          </ac:spMkLst>
        </pc:spChg>
        <pc:spChg chg="mod">
          <ac:chgData name="Amal R Babu" userId="3a292d0a-112b-4bc3-bf38-7771656893d2" providerId="ADAL" clId="{B3743D89-D907-4916-AD93-2111ECC8BB20}" dt="2022-06-09T10:25:02.339" v="697" actId="165"/>
          <ac:spMkLst>
            <pc:docMk/>
            <pc:sldMk cId="4178876000" sldId="258"/>
            <ac:spMk id="1695" creationId="{9FDA8C71-3A3F-BEC6-6799-B106C2E7C5E3}"/>
          </ac:spMkLst>
        </pc:spChg>
        <pc:spChg chg="mod">
          <ac:chgData name="Amal R Babu" userId="3a292d0a-112b-4bc3-bf38-7771656893d2" providerId="ADAL" clId="{B3743D89-D907-4916-AD93-2111ECC8BB20}" dt="2022-06-09T10:25:02.339" v="697" actId="165"/>
          <ac:spMkLst>
            <pc:docMk/>
            <pc:sldMk cId="4178876000" sldId="258"/>
            <ac:spMk id="1696" creationId="{150083CC-3E67-FC8F-0723-E7745043888F}"/>
          </ac:spMkLst>
        </pc:spChg>
        <pc:spChg chg="mod">
          <ac:chgData name="Amal R Babu" userId="3a292d0a-112b-4bc3-bf38-7771656893d2" providerId="ADAL" clId="{B3743D89-D907-4916-AD93-2111ECC8BB20}" dt="2022-06-09T10:25:02.339" v="697" actId="165"/>
          <ac:spMkLst>
            <pc:docMk/>
            <pc:sldMk cId="4178876000" sldId="258"/>
            <ac:spMk id="1697" creationId="{7A37DF96-1A4B-A960-D3F3-F348B9B46BE9}"/>
          </ac:spMkLst>
        </pc:spChg>
        <pc:spChg chg="mod">
          <ac:chgData name="Amal R Babu" userId="3a292d0a-112b-4bc3-bf38-7771656893d2" providerId="ADAL" clId="{B3743D89-D907-4916-AD93-2111ECC8BB20}" dt="2022-06-09T10:25:02.339" v="697" actId="165"/>
          <ac:spMkLst>
            <pc:docMk/>
            <pc:sldMk cId="4178876000" sldId="258"/>
            <ac:spMk id="1698" creationId="{0334BD94-6600-8CB7-02E7-B06C13CF95EB}"/>
          </ac:spMkLst>
        </pc:spChg>
        <pc:spChg chg="mod">
          <ac:chgData name="Amal R Babu" userId="3a292d0a-112b-4bc3-bf38-7771656893d2" providerId="ADAL" clId="{B3743D89-D907-4916-AD93-2111ECC8BB20}" dt="2022-06-09T10:25:02.339" v="697" actId="165"/>
          <ac:spMkLst>
            <pc:docMk/>
            <pc:sldMk cId="4178876000" sldId="258"/>
            <ac:spMk id="1699" creationId="{1D7DA723-455C-3A34-57C2-11C2853A1CE4}"/>
          </ac:spMkLst>
        </pc:spChg>
        <pc:spChg chg="mod">
          <ac:chgData name="Amal R Babu" userId="3a292d0a-112b-4bc3-bf38-7771656893d2" providerId="ADAL" clId="{B3743D89-D907-4916-AD93-2111ECC8BB20}" dt="2022-06-09T10:25:02.339" v="697" actId="165"/>
          <ac:spMkLst>
            <pc:docMk/>
            <pc:sldMk cId="4178876000" sldId="258"/>
            <ac:spMk id="1700" creationId="{DEE7DF65-A6E3-6A29-32F1-BAF9FF5656BF}"/>
          </ac:spMkLst>
        </pc:spChg>
        <pc:spChg chg="mod">
          <ac:chgData name="Amal R Babu" userId="3a292d0a-112b-4bc3-bf38-7771656893d2" providerId="ADAL" clId="{B3743D89-D907-4916-AD93-2111ECC8BB20}" dt="2022-06-09T10:25:02.339" v="697" actId="165"/>
          <ac:spMkLst>
            <pc:docMk/>
            <pc:sldMk cId="4178876000" sldId="258"/>
            <ac:spMk id="1701" creationId="{5026707B-364A-24EF-8149-8EB4EC38C258}"/>
          </ac:spMkLst>
        </pc:spChg>
        <pc:spChg chg="mod">
          <ac:chgData name="Amal R Babu" userId="3a292d0a-112b-4bc3-bf38-7771656893d2" providerId="ADAL" clId="{B3743D89-D907-4916-AD93-2111ECC8BB20}" dt="2022-06-09T10:25:02.339" v="697" actId="165"/>
          <ac:spMkLst>
            <pc:docMk/>
            <pc:sldMk cId="4178876000" sldId="258"/>
            <ac:spMk id="1702" creationId="{B8C1D7B7-6E14-F112-EE0B-23CD32DA15A6}"/>
          </ac:spMkLst>
        </pc:spChg>
        <pc:spChg chg="mod">
          <ac:chgData name="Amal R Babu" userId="3a292d0a-112b-4bc3-bf38-7771656893d2" providerId="ADAL" clId="{B3743D89-D907-4916-AD93-2111ECC8BB20}" dt="2022-06-09T10:25:02.339" v="697" actId="165"/>
          <ac:spMkLst>
            <pc:docMk/>
            <pc:sldMk cId="4178876000" sldId="258"/>
            <ac:spMk id="1703" creationId="{B7E6AB3E-4E24-D731-8D5F-4CF1F8D822E7}"/>
          </ac:spMkLst>
        </pc:spChg>
        <pc:spChg chg="mod">
          <ac:chgData name="Amal R Babu" userId="3a292d0a-112b-4bc3-bf38-7771656893d2" providerId="ADAL" clId="{B3743D89-D907-4916-AD93-2111ECC8BB20}" dt="2022-06-09T10:25:02.339" v="697" actId="165"/>
          <ac:spMkLst>
            <pc:docMk/>
            <pc:sldMk cId="4178876000" sldId="258"/>
            <ac:spMk id="1704" creationId="{5A13110A-35F5-05E4-9D30-2D03B4BBF077}"/>
          </ac:spMkLst>
        </pc:spChg>
        <pc:spChg chg="mod">
          <ac:chgData name="Amal R Babu" userId="3a292d0a-112b-4bc3-bf38-7771656893d2" providerId="ADAL" clId="{B3743D89-D907-4916-AD93-2111ECC8BB20}" dt="2022-06-09T10:25:02.339" v="697" actId="165"/>
          <ac:spMkLst>
            <pc:docMk/>
            <pc:sldMk cId="4178876000" sldId="258"/>
            <ac:spMk id="1705" creationId="{7F2EE3F2-9EA9-A5FC-0738-3B0664807D46}"/>
          </ac:spMkLst>
        </pc:spChg>
        <pc:spChg chg="mod">
          <ac:chgData name="Amal R Babu" userId="3a292d0a-112b-4bc3-bf38-7771656893d2" providerId="ADAL" clId="{B3743D89-D907-4916-AD93-2111ECC8BB20}" dt="2022-06-09T10:25:02.339" v="697" actId="165"/>
          <ac:spMkLst>
            <pc:docMk/>
            <pc:sldMk cId="4178876000" sldId="258"/>
            <ac:spMk id="1708" creationId="{D3E713D6-6264-6375-AA1D-7FD26F8CF93C}"/>
          </ac:spMkLst>
        </pc:spChg>
        <pc:spChg chg="mod">
          <ac:chgData name="Amal R Babu" userId="3a292d0a-112b-4bc3-bf38-7771656893d2" providerId="ADAL" clId="{B3743D89-D907-4916-AD93-2111ECC8BB20}" dt="2022-06-09T10:25:02.339" v="697" actId="165"/>
          <ac:spMkLst>
            <pc:docMk/>
            <pc:sldMk cId="4178876000" sldId="258"/>
            <ac:spMk id="1709" creationId="{935ED178-92D9-F546-8ECB-0E88CC0FDF78}"/>
          </ac:spMkLst>
        </pc:spChg>
        <pc:spChg chg="mod">
          <ac:chgData name="Amal R Babu" userId="3a292d0a-112b-4bc3-bf38-7771656893d2" providerId="ADAL" clId="{B3743D89-D907-4916-AD93-2111ECC8BB20}" dt="2022-06-09T10:25:02.339" v="697" actId="165"/>
          <ac:spMkLst>
            <pc:docMk/>
            <pc:sldMk cId="4178876000" sldId="258"/>
            <ac:spMk id="1710" creationId="{C8DD6698-6F5C-F884-12F0-973E433CC5B2}"/>
          </ac:spMkLst>
        </pc:spChg>
        <pc:spChg chg="mod">
          <ac:chgData name="Amal R Babu" userId="3a292d0a-112b-4bc3-bf38-7771656893d2" providerId="ADAL" clId="{B3743D89-D907-4916-AD93-2111ECC8BB20}" dt="2022-06-09T10:25:02.339" v="697" actId="165"/>
          <ac:spMkLst>
            <pc:docMk/>
            <pc:sldMk cId="4178876000" sldId="258"/>
            <ac:spMk id="1711" creationId="{D0BF8C0B-1A0F-B1D0-A025-0D38DF77A8AB}"/>
          </ac:spMkLst>
        </pc:spChg>
        <pc:spChg chg="mod">
          <ac:chgData name="Amal R Babu" userId="3a292d0a-112b-4bc3-bf38-7771656893d2" providerId="ADAL" clId="{B3743D89-D907-4916-AD93-2111ECC8BB20}" dt="2022-06-09T10:25:02.339" v="697" actId="165"/>
          <ac:spMkLst>
            <pc:docMk/>
            <pc:sldMk cId="4178876000" sldId="258"/>
            <ac:spMk id="1712" creationId="{4B14C788-DA32-FC82-CDB3-B9D5E66FBE4E}"/>
          </ac:spMkLst>
        </pc:spChg>
        <pc:spChg chg="mod">
          <ac:chgData name="Amal R Babu" userId="3a292d0a-112b-4bc3-bf38-7771656893d2" providerId="ADAL" clId="{B3743D89-D907-4916-AD93-2111ECC8BB20}" dt="2022-06-09T10:25:02.339" v="697" actId="165"/>
          <ac:spMkLst>
            <pc:docMk/>
            <pc:sldMk cId="4178876000" sldId="258"/>
            <ac:spMk id="1713" creationId="{4687ECD0-11CE-080E-AAA1-12308109DC1C}"/>
          </ac:spMkLst>
        </pc:spChg>
        <pc:spChg chg="mod">
          <ac:chgData name="Amal R Babu" userId="3a292d0a-112b-4bc3-bf38-7771656893d2" providerId="ADAL" clId="{B3743D89-D907-4916-AD93-2111ECC8BB20}" dt="2022-06-09T10:25:02.339" v="697" actId="165"/>
          <ac:spMkLst>
            <pc:docMk/>
            <pc:sldMk cId="4178876000" sldId="258"/>
            <ac:spMk id="1714" creationId="{17D58C85-3E0A-46AB-9F5C-9493543A927C}"/>
          </ac:spMkLst>
        </pc:spChg>
        <pc:spChg chg="mod">
          <ac:chgData name="Amal R Babu" userId="3a292d0a-112b-4bc3-bf38-7771656893d2" providerId="ADAL" clId="{B3743D89-D907-4916-AD93-2111ECC8BB20}" dt="2022-06-09T10:25:02.339" v="697" actId="165"/>
          <ac:spMkLst>
            <pc:docMk/>
            <pc:sldMk cId="4178876000" sldId="258"/>
            <ac:spMk id="1716" creationId="{661D120D-6CFF-A1B6-C08A-6AF051814506}"/>
          </ac:spMkLst>
        </pc:spChg>
        <pc:spChg chg="mod">
          <ac:chgData name="Amal R Babu" userId="3a292d0a-112b-4bc3-bf38-7771656893d2" providerId="ADAL" clId="{B3743D89-D907-4916-AD93-2111ECC8BB20}" dt="2022-06-09T10:25:02.339" v="697" actId="165"/>
          <ac:spMkLst>
            <pc:docMk/>
            <pc:sldMk cId="4178876000" sldId="258"/>
            <ac:spMk id="1717" creationId="{D0ED15EC-0FF6-9AC3-5BC7-EFEEEC916BF3}"/>
          </ac:spMkLst>
        </pc:spChg>
        <pc:spChg chg="mod">
          <ac:chgData name="Amal R Babu" userId="3a292d0a-112b-4bc3-bf38-7771656893d2" providerId="ADAL" clId="{B3743D89-D907-4916-AD93-2111ECC8BB20}" dt="2022-06-09T10:25:02.339" v="697" actId="165"/>
          <ac:spMkLst>
            <pc:docMk/>
            <pc:sldMk cId="4178876000" sldId="258"/>
            <ac:spMk id="1718" creationId="{F0A19EDC-1F0D-4075-F3A2-3671A9DDF8CA}"/>
          </ac:spMkLst>
        </pc:spChg>
        <pc:spChg chg="mod">
          <ac:chgData name="Amal R Babu" userId="3a292d0a-112b-4bc3-bf38-7771656893d2" providerId="ADAL" clId="{B3743D89-D907-4916-AD93-2111ECC8BB20}" dt="2022-06-09T10:25:02.339" v="697" actId="165"/>
          <ac:spMkLst>
            <pc:docMk/>
            <pc:sldMk cId="4178876000" sldId="258"/>
            <ac:spMk id="1719" creationId="{725D4B52-CB78-BAE4-7921-DD98FD3CBD3B}"/>
          </ac:spMkLst>
        </pc:spChg>
        <pc:spChg chg="mod">
          <ac:chgData name="Amal R Babu" userId="3a292d0a-112b-4bc3-bf38-7771656893d2" providerId="ADAL" clId="{B3743D89-D907-4916-AD93-2111ECC8BB20}" dt="2022-06-09T10:25:02.339" v="697" actId="165"/>
          <ac:spMkLst>
            <pc:docMk/>
            <pc:sldMk cId="4178876000" sldId="258"/>
            <ac:spMk id="1720" creationId="{20938FA5-9AD1-31B8-8CA7-71030B5CB78E}"/>
          </ac:spMkLst>
        </pc:spChg>
        <pc:spChg chg="mod">
          <ac:chgData name="Amal R Babu" userId="3a292d0a-112b-4bc3-bf38-7771656893d2" providerId="ADAL" clId="{B3743D89-D907-4916-AD93-2111ECC8BB20}" dt="2022-06-09T10:25:02.339" v="697" actId="165"/>
          <ac:spMkLst>
            <pc:docMk/>
            <pc:sldMk cId="4178876000" sldId="258"/>
            <ac:spMk id="1721" creationId="{02060E14-9291-7866-E838-90B8BA004934}"/>
          </ac:spMkLst>
        </pc:spChg>
        <pc:spChg chg="mod">
          <ac:chgData name="Amal R Babu" userId="3a292d0a-112b-4bc3-bf38-7771656893d2" providerId="ADAL" clId="{B3743D89-D907-4916-AD93-2111ECC8BB20}" dt="2022-06-09T10:25:02.339" v="697" actId="165"/>
          <ac:spMkLst>
            <pc:docMk/>
            <pc:sldMk cId="4178876000" sldId="258"/>
            <ac:spMk id="1722" creationId="{A9C25AD7-A0B3-A18B-8634-204A36574C06}"/>
          </ac:spMkLst>
        </pc:spChg>
        <pc:spChg chg="mod">
          <ac:chgData name="Amal R Babu" userId="3a292d0a-112b-4bc3-bf38-7771656893d2" providerId="ADAL" clId="{B3743D89-D907-4916-AD93-2111ECC8BB20}" dt="2022-06-09T10:25:02.339" v="697" actId="165"/>
          <ac:spMkLst>
            <pc:docMk/>
            <pc:sldMk cId="4178876000" sldId="258"/>
            <ac:spMk id="1724" creationId="{803329D0-6FA3-C206-34ED-A2455CC886F2}"/>
          </ac:spMkLst>
        </pc:spChg>
        <pc:spChg chg="mod">
          <ac:chgData name="Amal R Babu" userId="3a292d0a-112b-4bc3-bf38-7771656893d2" providerId="ADAL" clId="{B3743D89-D907-4916-AD93-2111ECC8BB20}" dt="2022-06-09T10:25:02.339" v="697" actId="165"/>
          <ac:spMkLst>
            <pc:docMk/>
            <pc:sldMk cId="4178876000" sldId="258"/>
            <ac:spMk id="1725" creationId="{1EE5217E-AD6C-9D1B-8646-0DF0260D491B}"/>
          </ac:spMkLst>
        </pc:spChg>
        <pc:spChg chg="mod">
          <ac:chgData name="Amal R Babu" userId="3a292d0a-112b-4bc3-bf38-7771656893d2" providerId="ADAL" clId="{B3743D89-D907-4916-AD93-2111ECC8BB20}" dt="2022-06-09T10:25:02.339" v="697" actId="165"/>
          <ac:spMkLst>
            <pc:docMk/>
            <pc:sldMk cId="4178876000" sldId="258"/>
            <ac:spMk id="1726" creationId="{081424C3-CCB7-A9EF-0F43-DD63D601DC73}"/>
          </ac:spMkLst>
        </pc:spChg>
        <pc:spChg chg="mod">
          <ac:chgData name="Amal R Babu" userId="3a292d0a-112b-4bc3-bf38-7771656893d2" providerId="ADAL" clId="{B3743D89-D907-4916-AD93-2111ECC8BB20}" dt="2022-06-09T10:25:02.339" v="697" actId="165"/>
          <ac:spMkLst>
            <pc:docMk/>
            <pc:sldMk cId="4178876000" sldId="258"/>
            <ac:spMk id="1727" creationId="{774AABF6-D65D-0F47-8A38-3CCEF9F3DF9E}"/>
          </ac:spMkLst>
        </pc:spChg>
        <pc:spChg chg="mod">
          <ac:chgData name="Amal R Babu" userId="3a292d0a-112b-4bc3-bf38-7771656893d2" providerId="ADAL" clId="{B3743D89-D907-4916-AD93-2111ECC8BB20}" dt="2022-06-09T10:25:02.339" v="697" actId="165"/>
          <ac:spMkLst>
            <pc:docMk/>
            <pc:sldMk cId="4178876000" sldId="258"/>
            <ac:spMk id="1728" creationId="{48F021A4-95C6-0663-9376-D560426EEA99}"/>
          </ac:spMkLst>
        </pc:spChg>
        <pc:spChg chg="mod">
          <ac:chgData name="Amal R Babu" userId="3a292d0a-112b-4bc3-bf38-7771656893d2" providerId="ADAL" clId="{B3743D89-D907-4916-AD93-2111ECC8BB20}" dt="2022-06-09T10:25:02.339" v="697" actId="165"/>
          <ac:spMkLst>
            <pc:docMk/>
            <pc:sldMk cId="4178876000" sldId="258"/>
            <ac:spMk id="1729" creationId="{78322C5A-9EAA-C5FC-8573-A795465B5F8D}"/>
          </ac:spMkLst>
        </pc:spChg>
        <pc:spChg chg="mod">
          <ac:chgData name="Amal R Babu" userId="3a292d0a-112b-4bc3-bf38-7771656893d2" providerId="ADAL" clId="{B3743D89-D907-4916-AD93-2111ECC8BB20}" dt="2022-06-09T10:25:02.339" v="697" actId="165"/>
          <ac:spMkLst>
            <pc:docMk/>
            <pc:sldMk cId="4178876000" sldId="258"/>
            <ac:spMk id="1730" creationId="{4D672924-4C03-17BA-4BF3-F1AB4AA6A56E}"/>
          </ac:spMkLst>
        </pc:spChg>
        <pc:spChg chg="mod">
          <ac:chgData name="Amal R Babu" userId="3a292d0a-112b-4bc3-bf38-7771656893d2" providerId="ADAL" clId="{B3743D89-D907-4916-AD93-2111ECC8BB20}" dt="2022-06-09T10:25:02.339" v="697" actId="165"/>
          <ac:spMkLst>
            <pc:docMk/>
            <pc:sldMk cId="4178876000" sldId="258"/>
            <ac:spMk id="1732" creationId="{E38D4F3E-0E2D-86A2-D4FB-9006E0F82161}"/>
          </ac:spMkLst>
        </pc:spChg>
        <pc:spChg chg="mod">
          <ac:chgData name="Amal R Babu" userId="3a292d0a-112b-4bc3-bf38-7771656893d2" providerId="ADAL" clId="{B3743D89-D907-4916-AD93-2111ECC8BB20}" dt="2022-06-09T10:25:02.339" v="697" actId="165"/>
          <ac:spMkLst>
            <pc:docMk/>
            <pc:sldMk cId="4178876000" sldId="258"/>
            <ac:spMk id="1733" creationId="{C3C5F806-2DC5-50FF-076D-EF91FCDCC738}"/>
          </ac:spMkLst>
        </pc:spChg>
        <pc:spChg chg="mod">
          <ac:chgData name="Amal R Babu" userId="3a292d0a-112b-4bc3-bf38-7771656893d2" providerId="ADAL" clId="{B3743D89-D907-4916-AD93-2111ECC8BB20}" dt="2022-06-09T10:25:02.339" v="697" actId="165"/>
          <ac:spMkLst>
            <pc:docMk/>
            <pc:sldMk cId="4178876000" sldId="258"/>
            <ac:spMk id="1734" creationId="{62825F9B-20D2-99CA-D39A-75B92EAE41A4}"/>
          </ac:spMkLst>
        </pc:spChg>
        <pc:spChg chg="mod">
          <ac:chgData name="Amal R Babu" userId="3a292d0a-112b-4bc3-bf38-7771656893d2" providerId="ADAL" clId="{B3743D89-D907-4916-AD93-2111ECC8BB20}" dt="2022-06-09T10:25:02.339" v="697" actId="165"/>
          <ac:spMkLst>
            <pc:docMk/>
            <pc:sldMk cId="4178876000" sldId="258"/>
            <ac:spMk id="1735" creationId="{435719CD-5CA0-1BFE-6A75-900FCA7A4AF2}"/>
          </ac:spMkLst>
        </pc:spChg>
        <pc:spChg chg="mod">
          <ac:chgData name="Amal R Babu" userId="3a292d0a-112b-4bc3-bf38-7771656893d2" providerId="ADAL" clId="{B3743D89-D907-4916-AD93-2111ECC8BB20}" dt="2022-06-09T10:25:02.339" v="697" actId="165"/>
          <ac:spMkLst>
            <pc:docMk/>
            <pc:sldMk cId="4178876000" sldId="258"/>
            <ac:spMk id="1736" creationId="{9E59BC90-DF41-9BDE-2A8B-4A1035896D23}"/>
          </ac:spMkLst>
        </pc:spChg>
        <pc:spChg chg="mod">
          <ac:chgData name="Amal R Babu" userId="3a292d0a-112b-4bc3-bf38-7771656893d2" providerId="ADAL" clId="{B3743D89-D907-4916-AD93-2111ECC8BB20}" dt="2022-06-09T10:25:02.339" v="697" actId="165"/>
          <ac:spMkLst>
            <pc:docMk/>
            <pc:sldMk cId="4178876000" sldId="258"/>
            <ac:spMk id="1738" creationId="{97BB6A83-6BC0-9B20-8EC3-867A919D3BB9}"/>
          </ac:spMkLst>
        </pc:spChg>
        <pc:spChg chg="mod">
          <ac:chgData name="Amal R Babu" userId="3a292d0a-112b-4bc3-bf38-7771656893d2" providerId="ADAL" clId="{B3743D89-D907-4916-AD93-2111ECC8BB20}" dt="2022-06-09T10:25:02.339" v="697" actId="165"/>
          <ac:spMkLst>
            <pc:docMk/>
            <pc:sldMk cId="4178876000" sldId="258"/>
            <ac:spMk id="1739" creationId="{E0DDC6F7-E150-51DD-DA55-70442C74A2D3}"/>
          </ac:spMkLst>
        </pc:spChg>
        <pc:spChg chg="mod">
          <ac:chgData name="Amal R Babu" userId="3a292d0a-112b-4bc3-bf38-7771656893d2" providerId="ADAL" clId="{B3743D89-D907-4916-AD93-2111ECC8BB20}" dt="2022-06-09T10:25:02.339" v="697" actId="165"/>
          <ac:spMkLst>
            <pc:docMk/>
            <pc:sldMk cId="4178876000" sldId="258"/>
            <ac:spMk id="1740" creationId="{33CB23F8-2C7C-D825-8128-BA6A396BA5BA}"/>
          </ac:spMkLst>
        </pc:spChg>
        <pc:spChg chg="mod">
          <ac:chgData name="Amal R Babu" userId="3a292d0a-112b-4bc3-bf38-7771656893d2" providerId="ADAL" clId="{B3743D89-D907-4916-AD93-2111ECC8BB20}" dt="2022-06-09T10:25:02.339" v="697" actId="165"/>
          <ac:spMkLst>
            <pc:docMk/>
            <pc:sldMk cId="4178876000" sldId="258"/>
            <ac:spMk id="1741" creationId="{9A5394FD-99D0-D48F-03BC-FA93E1079F3D}"/>
          </ac:spMkLst>
        </pc:spChg>
        <pc:spChg chg="mod">
          <ac:chgData name="Amal R Babu" userId="3a292d0a-112b-4bc3-bf38-7771656893d2" providerId="ADAL" clId="{B3743D89-D907-4916-AD93-2111ECC8BB20}" dt="2022-06-09T10:25:02.339" v="697" actId="165"/>
          <ac:spMkLst>
            <pc:docMk/>
            <pc:sldMk cId="4178876000" sldId="258"/>
            <ac:spMk id="1742" creationId="{DDC2D285-F00F-DFDD-105A-94864A5B96B1}"/>
          </ac:spMkLst>
        </pc:spChg>
        <pc:spChg chg="mod">
          <ac:chgData name="Amal R Babu" userId="3a292d0a-112b-4bc3-bf38-7771656893d2" providerId="ADAL" clId="{B3743D89-D907-4916-AD93-2111ECC8BB20}" dt="2022-06-09T10:25:02.339" v="697" actId="165"/>
          <ac:spMkLst>
            <pc:docMk/>
            <pc:sldMk cId="4178876000" sldId="258"/>
            <ac:spMk id="1743" creationId="{08B64553-2415-A93E-73F2-754D181E009F}"/>
          </ac:spMkLst>
        </pc:spChg>
        <pc:spChg chg="mod">
          <ac:chgData name="Amal R Babu" userId="3a292d0a-112b-4bc3-bf38-7771656893d2" providerId="ADAL" clId="{B3743D89-D907-4916-AD93-2111ECC8BB20}" dt="2022-06-09T10:25:02.339" v="697" actId="165"/>
          <ac:spMkLst>
            <pc:docMk/>
            <pc:sldMk cId="4178876000" sldId="258"/>
            <ac:spMk id="1744" creationId="{20ECDE14-1AFC-1433-45E9-AEA70013F3A8}"/>
          </ac:spMkLst>
        </pc:spChg>
        <pc:spChg chg="mod">
          <ac:chgData name="Amal R Babu" userId="3a292d0a-112b-4bc3-bf38-7771656893d2" providerId="ADAL" clId="{B3743D89-D907-4916-AD93-2111ECC8BB20}" dt="2022-06-09T10:25:02.339" v="697" actId="165"/>
          <ac:spMkLst>
            <pc:docMk/>
            <pc:sldMk cId="4178876000" sldId="258"/>
            <ac:spMk id="1746" creationId="{69057D1A-6862-1331-C28B-13E9ECA924CA}"/>
          </ac:spMkLst>
        </pc:spChg>
        <pc:spChg chg="mod">
          <ac:chgData name="Amal R Babu" userId="3a292d0a-112b-4bc3-bf38-7771656893d2" providerId="ADAL" clId="{B3743D89-D907-4916-AD93-2111ECC8BB20}" dt="2022-06-09T10:25:02.339" v="697" actId="165"/>
          <ac:spMkLst>
            <pc:docMk/>
            <pc:sldMk cId="4178876000" sldId="258"/>
            <ac:spMk id="1747" creationId="{68BEF05A-DC41-3AD5-BFD7-381780B3105F}"/>
          </ac:spMkLst>
        </pc:spChg>
        <pc:spChg chg="mod">
          <ac:chgData name="Amal R Babu" userId="3a292d0a-112b-4bc3-bf38-7771656893d2" providerId="ADAL" clId="{B3743D89-D907-4916-AD93-2111ECC8BB20}" dt="2022-06-09T10:25:02.339" v="697" actId="165"/>
          <ac:spMkLst>
            <pc:docMk/>
            <pc:sldMk cId="4178876000" sldId="258"/>
            <ac:spMk id="1748" creationId="{55B22653-44ED-CF0B-0532-7CC56785BC20}"/>
          </ac:spMkLst>
        </pc:spChg>
        <pc:spChg chg="mod">
          <ac:chgData name="Amal R Babu" userId="3a292d0a-112b-4bc3-bf38-7771656893d2" providerId="ADAL" clId="{B3743D89-D907-4916-AD93-2111ECC8BB20}" dt="2022-06-09T10:25:02.339" v="697" actId="165"/>
          <ac:spMkLst>
            <pc:docMk/>
            <pc:sldMk cId="4178876000" sldId="258"/>
            <ac:spMk id="1749" creationId="{C7AC1C3D-20EF-BA66-3DC9-755FE56641EE}"/>
          </ac:spMkLst>
        </pc:spChg>
        <pc:spChg chg="mod">
          <ac:chgData name="Amal R Babu" userId="3a292d0a-112b-4bc3-bf38-7771656893d2" providerId="ADAL" clId="{B3743D89-D907-4916-AD93-2111ECC8BB20}" dt="2022-06-09T10:25:02.339" v="697" actId="165"/>
          <ac:spMkLst>
            <pc:docMk/>
            <pc:sldMk cId="4178876000" sldId="258"/>
            <ac:spMk id="1750" creationId="{F7F5503F-27DB-32C3-B3AD-0D08C01CBACE}"/>
          </ac:spMkLst>
        </pc:spChg>
        <pc:spChg chg="mod">
          <ac:chgData name="Amal R Babu" userId="3a292d0a-112b-4bc3-bf38-7771656893d2" providerId="ADAL" clId="{B3743D89-D907-4916-AD93-2111ECC8BB20}" dt="2022-06-09T10:25:02.339" v="697" actId="165"/>
          <ac:spMkLst>
            <pc:docMk/>
            <pc:sldMk cId="4178876000" sldId="258"/>
            <ac:spMk id="1751" creationId="{3487E9EE-AD3F-70B1-FDBB-A2733DEF0660}"/>
          </ac:spMkLst>
        </pc:spChg>
        <pc:spChg chg="mod">
          <ac:chgData name="Amal R Babu" userId="3a292d0a-112b-4bc3-bf38-7771656893d2" providerId="ADAL" clId="{B3743D89-D907-4916-AD93-2111ECC8BB20}" dt="2022-06-09T10:25:02.339" v="697" actId="165"/>
          <ac:spMkLst>
            <pc:docMk/>
            <pc:sldMk cId="4178876000" sldId="258"/>
            <ac:spMk id="1752" creationId="{880DD546-AD34-DE9B-8EBA-1D92DE8CFC09}"/>
          </ac:spMkLst>
        </pc:spChg>
        <pc:spChg chg="mod">
          <ac:chgData name="Amal R Babu" userId="3a292d0a-112b-4bc3-bf38-7771656893d2" providerId="ADAL" clId="{B3743D89-D907-4916-AD93-2111ECC8BB20}" dt="2022-06-09T10:25:02.339" v="697" actId="165"/>
          <ac:spMkLst>
            <pc:docMk/>
            <pc:sldMk cId="4178876000" sldId="258"/>
            <ac:spMk id="1754" creationId="{8766F588-575A-9D08-6771-03258ACE8D62}"/>
          </ac:spMkLst>
        </pc:spChg>
        <pc:spChg chg="mod">
          <ac:chgData name="Amal R Babu" userId="3a292d0a-112b-4bc3-bf38-7771656893d2" providerId="ADAL" clId="{B3743D89-D907-4916-AD93-2111ECC8BB20}" dt="2022-06-09T10:25:02.339" v="697" actId="165"/>
          <ac:spMkLst>
            <pc:docMk/>
            <pc:sldMk cId="4178876000" sldId="258"/>
            <ac:spMk id="1755" creationId="{762A88BD-C4CC-0B2D-CA34-E70A56560AAB}"/>
          </ac:spMkLst>
        </pc:spChg>
        <pc:spChg chg="mod">
          <ac:chgData name="Amal R Babu" userId="3a292d0a-112b-4bc3-bf38-7771656893d2" providerId="ADAL" clId="{B3743D89-D907-4916-AD93-2111ECC8BB20}" dt="2022-06-09T10:25:02.339" v="697" actId="165"/>
          <ac:spMkLst>
            <pc:docMk/>
            <pc:sldMk cId="4178876000" sldId="258"/>
            <ac:spMk id="1756" creationId="{2820FCA8-DEC3-5A36-131B-938936D87F78}"/>
          </ac:spMkLst>
        </pc:spChg>
        <pc:spChg chg="mod">
          <ac:chgData name="Amal R Babu" userId="3a292d0a-112b-4bc3-bf38-7771656893d2" providerId="ADAL" clId="{B3743D89-D907-4916-AD93-2111ECC8BB20}" dt="2022-06-09T10:25:02.339" v="697" actId="165"/>
          <ac:spMkLst>
            <pc:docMk/>
            <pc:sldMk cId="4178876000" sldId="258"/>
            <ac:spMk id="1757" creationId="{609596AE-3489-68CC-AD77-9F09B0D9A777}"/>
          </ac:spMkLst>
        </pc:spChg>
        <pc:spChg chg="mod">
          <ac:chgData name="Amal R Babu" userId="3a292d0a-112b-4bc3-bf38-7771656893d2" providerId="ADAL" clId="{B3743D89-D907-4916-AD93-2111ECC8BB20}" dt="2022-06-09T10:25:02.339" v="697" actId="165"/>
          <ac:spMkLst>
            <pc:docMk/>
            <pc:sldMk cId="4178876000" sldId="258"/>
            <ac:spMk id="1758" creationId="{DB35ABAF-7125-1953-80A6-349E9D362E41}"/>
          </ac:spMkLst>
        </pc:spChg>
        <pc:spChg chg="mod">
          <ac:chgData name="Amal R Babu" userId="3a292d0a-112b-4bc3-bf38-7771656893d2" providerId="ADAL" clId="{B3743D89-D907-4916-AD93-2111ECC8BB20}" dt="2022-06-09T10:25:02.339" v="697" actId="165"/>
          <ac:spMkLst>
            <pc:docMk/>
            <pc:sldMk cId="4178876000" sldId="258"/>
            <ac:spMk id="1759" creationId="{FE1F0D49-B269-18EE-19F9-F00255A6780F}"/>
          </ac:spMkLst>
        </pc:spChg>
        <pc:spChg chg="mod">
          <ac:chgData name="Amal R Babu" userId="3a292d0a-112b-4bc3-bf38-7771656893d2" providerId="ADAL" clId="{B3743D89-D907-4916-AD93-2111ECC8BB20}" dt="2022-06-09T10:25:02.339" v="697" actId="165"/>
          <ac:spMkLst>
            <pc:docMk/>
            <pc:sldMk cId="4178876000" sldId="258"/>
            <ac:spMk id="1761" creationId="{1FFFD965-C053-C7B6-84CA-54BE241A8B7F}"/>
          </ac:spMkLst>
        </pc:spChg>
        <pc:spChg chg="mod">
          <ac:chgData name="Amal R Babu" userId="3a292d0a-112b-4bc3-bf38-7771656893d2" providerId="ADAL" clId="{B3743D89-D907-4916-AD93-2111ECC8BB20}" dt="2022-06-09T10:25:02.339" v="697" actId="165"/>
          <ac:spMkLst>
            <pc:docMk/>
            <pc:sldMk cId="4178876000" sldId="258"/>
            <ac:spMk id="1762" creationId="{0DFC4527-490D-F315-05D6-6D35C5F4373F}"/>
          </ac:spMkLst>
        </pc:spChg>
        <pc:spChg chg="mod">
          <ac:chgData name="Amal R Babu" userId="3a292d0a-112b-4bc3-bf38-7771656893d2" providerId="ADAL" clId="{B3743D89-D907-4916-AD93-2111ECC8BB20}" dt="2022-06-09T10:25:02.339" v="697" actId="165"/>
          <ac:spMkLst>
            <pc:docMk/>
            <pc:sldMk cId="4178876000" sldId="258"/>
            <ac:spMk id="1763" creationId="{173D84E9-A5E6-C49F-525C-14A708ED57E0}"/>
          </ac:spMkLst>
        </pc:spChg>
        <pc:spChg chg="mod">
          <ac:chgData name="Amal R Babu" userId="3a292d0a-112b-4bc3-bf38-7771656893d2" providerId="ADAL" clId="{B3743D89-D907-4916-AD93-2111ECC8BB20}" dt="2022-06-09T10:25:02.339" v="697" actId="165"/>
          <ac:spMkLst>
            <pc:docMk/>
            <pc:sldMk cId="4178876000" sldId="258"/>
            <ac:spMk id="1764" creationId="{7AEFF795-7731-818F-6481-D863D34CD28B}"/>
          </ac:spMkLst>
        </pc:spChg>
        <pc:spChg chg="mod">
          <ac:chgData name="Amal R Babu" userId="3a292d0a-112b-4bc3-bf38-7771656893d2" providerId="ADAL" clId="{B3743D89-D907-4916-AD93-2111ECC8BB20}" dt="2022-06-09T10:25:02.339" v="697" actId="165"/>
          <ac:spMkLst>
            <pc:docMk/>
            <pc:sldMk cId="4178876000" sldId="258"/>
            <ac:spMk id="1765" creationId="{8A3E02A9-59BD-E59D-EA49-CAD6D1CDC492}"/>
          </ac:spMkLst>
        </pc:spChg>
        <pc:spChg chg="mod">
          <ac:chgData name="Amal R Babu" userId="3a292d0a-112b-4bc3-bf38-7771656893d2" providerId="ADAL" clId="{B3743D89-D907-4916-AD93-2111ECC8BB20}" dt="2022-06-09T10:25:02.339" v="697" actId="165"/>
          <ac:spMkLst>
            <pc:docMk/>
            <pc:sldMk cId="4178876000" sldId="258"/>
            <ac:spMk id="1766" creationId="{5573FAC8-7B28-F6CD-4646-39FDC8E80A97}"/>
          </ac:spMkLst>
        </pc:spChg>
        <pc:spChg chg="mod">
          <ac:chgData name="Amal R Babu" userId="3a292d0a-112b-4bc3-bf38-7771656893d2" providerId="ADAL" clId="{B3743D89-D907-4916-AD93-2111ECC8BB20}" dt="2022-06-09T10:25:02.339" v="697" actId="165"/>
          <ac:spMkLst>
            <pc:docMk/>
            <pc:sldMk cId="4178876000" sldId="258"/>
            <ac:spMk id="1767" creationId="{414DE9DF-4893-D342-3199-35D8CD85E17D}"/>
          </ac:spMkLst>
        </pc:spChg>
        <pc:spChg chg="mod">
          <ac:chgData name="Amal R Babu" userId="3a292d0a-112b-4bc3-bf38-7771656893d2" providerId="ADAL" clId="{B3743D89-D907-4916-AD93-2111ECC8BB20}" dt="2022-06-09T10:25:02.339" v="697" actId="165"/>
          <ac:spMkLst>
            <pc:docMk/>
            <pc:sldMk cId="4178876000" sldId="258"/>
            <ac:spMk id="1768" creationId="{11D05B23-4616-3159-8D66-56C3845F9C53}"/>
          </ac:spMkLst>
        </pc:spChg>
        <pc:spChg chg="mod">
          <ac:chgData name="Amal R Babu" userId="3a292d0a-112b-4bc3-bf38-7771656893d2" providerId="ADAL" clId="{B3743D89-D907-4916-AD93-2111ECC8BB20}" dt="2022-06-09T10:25:02.339" v="697" actId="165"/>
          <ac:spMkLst>
            <pc:docMk/>
            <pc:sldMk cId="4178876000" sldId="258"/>
            <ac:spMk id="1770" creationId="{2907EAD3-9D16-D30F-5F2C-C73D4C5E74DE}"/>
          </ac:spMkLst>
        </pc:spChg>
        <pc:spChg chg="mod">
          <ac:chgData name="Amal R Babu" userId="3a292d0a-112b-4bc3-bf38-7771656893d2" providerId="ADAL" clId="{B3743D89-D907-4916-AD93-2111ECC8BB20}" dt="2022-06-09T10:25:02.339" v="697" actId="165"/>
          <ac:spMkLst>
            <pc:docMk/>
            <pc:sldMk cId="4178876000" sldId="258"/>
            <ac:spMk id="1771" creationId="{CA906574-AA94-1D31-27B3-31556C6FE9E2}"/>
          </ac:spMkLst>
        </pc:spChg>
        <pc:spChg chg="mod">
          <ac:chgData name="Amal R Babu" userId="3a292d0a-112b-4bc3-bf38-7771656893d2" providerId="ADAL" clId="{B3743D89-D907-4916-AD93-2111ECC8BB20}" dt="2022-06-09T10:25:02.339" v="697" actId="165"/>
          <ac:spMkLst>
            <pc:docMk/>
            <pc:sldMk cId="4178876000" sldId="258"/>
            <ac:spMk id="1772" creationId="{B36D0DA4-AC2D-28AA-9B85-D1946C06C9DA}"/>
          </ac:spMkLst>
        </pc:spChg>
        <pc:spChg chg="mod">
          <ac:chgData name="Amal R Babu" userId="3a292d0a-112b-4bc3-bf38-7771656893d2" providerId="ADAL" clId="{B3743D89-D907-4916-AD93-2111ECC8BB20}" dt="2022-06-09T10:25:02.339" v="697" actId="165"/>
          <ac:spMkLst>
            <pc:docMk/>
            <pc:sldMk cId="4178876000" sldId="258"/>
            <ac:spMk id="1773" creationId="{0849AEBF-A3E7-9DA4-B650-142502E29303}"/>
          </ac:spMkLst>
        </pc:spChg>
        <pc:spChg chg="mod">
          <ac:chgData name="Amal R Babu" userId="3a292d0a-112b-4bc3-bf38-7771656893d2" providerId="ADAL" clId="{B3743D89-D907-4916-AD93-2111ECC8BB20}" dt="2022-06-09T10:25:02.339" v="697" actId="165"/>
          <ac:spMkLst>
            <pc:docMk/>
            <pc:sldMk cId="4178876000" sldId="258"/>
            <ac:spMk id="1774" creationId="{CF5DDF09-584F-E23D-DF7D-61F51BFCC61C}"/>
          </ac:spMkLst>
        </pc:spChg>
        <pc:spChg chg="mod">
          <ac:chgData name="Amal R Babu" userId="3a292d0a-112b-4bc3-bf38-7771656893d2" providerId="ADAL" clId="{B3743D89-D907-4916-AD93-2111ECC8BB20}" dt="2022-06-09T10:25:02.339" v="697" actId="165"/>
          <ac:spMkLst>
            <pc:docMk/>
            <pc:sldMk cId="4178876000" sldId="258"/>
            <ac:spMk id="1775" creationId="{66EF9B71-CCD4-5179-B934-027A37CB1754}"/>
          </ac:spMkLst>
        </pc:spChg>
        <pc:spChg chg="mod">
          <ac:chgData name="Amal R Babu" userId="3a292d0a-112b-4bc3-bf38-7771656893d2" providerId="ADAL" clId="{B3743D89-D907-4916-AD93-2111ECC8BB20}" dt="2022-06-09T10:25:02.339" v="697" actId="165"/>
          <ac:spMkLst>
            <pc:docMk/>
            <pc:sldMk cId="4178876000" sldId="258"/>
            <ac:spMk id="1776" creationId="{34232E45-6C8F-45B9-2F71-2AEAE15268F2}"/>
          </ac:spMkLst>
        </pc:spChg>
        <pc:spChg chg="mod">
          <ac:chgData name="Amal R Babu" userId="3a292d0a-112b-4bc3-bf38-7771656893d2" providerId="ADAL" clId="{B3743D89-D907-4916-AD93-2111ECC8BB20}" dt="2022-06-09T10:25:02.339" v="697" actId="165"/>
          <ac:spMkLst>
            <pc:docMk/>
            <pc:sldMk cId="4178876000" sldId="258"/>
            <ac:spMk id="1777" creationId="{EC4F26E9-6C58-BED0-1B9D-FC1841CE66AB}"/>
          </ac:spMkLst>
        </pc:spChg>
        <pc:spChg chg="mod">
          <ac:chgData name="Amal R Babu" userId="3a292d0a-112b-4bc3-bf38-7771656893d2" providerId="ADAL" clId="{B3743D89-D907-4916-AD93-2111ECC8BB20}" dt="2022-06-09T10:25:02.339" v="697" actId="165"/>
          <ac:spMkLst>
            <pc:docMk/>
            <pc:sldMk cId="4178876000" sldId="258"/>
            <ac:spMk id="1779" creationId="{A299E108-6E27-910D-EADB-D69C8DCD7863}"/>
          </ac:spMkLst>
        </pc:spChg>
        <pc:spChg chg="mod">
          <ac:chgData name="Amal R Babu" userId="3a292d0a-112b-4bc3-bf38-7771656893d2" providerId="ADAL" clId="{B3743D89-D907-4916-AD93-2111ECC8BB20}" dt="2022-06-09T10:25:02.339" v="697" actId="165"/>
          <ac:spMkLst>
            <pc:docMk/>
            <pc:sldMk cId="4178876000" sldId="258"/>
            <ac:spMk id="1780" creationId="{9E9DCDBC-F044-83E4-EBA2-58D76FB4719E}"/>
          </ac:spMkLst>
        </pc:spChg>
        <pc:spChg chg="mod">
          <ac:chgData name="Amal R Babu" userId="3a292d0a-112b-4bc3-bf38-7771656893d2" providerId="ADAL" clId="{B3743D89-D907-4916-AD93-2111ECC8BB20}" dt="2022-06-09T10:25:02.339" v="697" actId="165"/>
          <ac:spMkLst>
            <pc:docMk/>
            <pc:sldMk cId="4178876000" sldId="258"/>
            <ac:spMk id="1781" creationId="{322648B9-4B54-B615-AA33-2719497B54F1}"/>
          </ac:spMkLst>
        </pc:spChg>
        <pc:spChg chg="mod">
          <ac:chgData name="Amal R Babu" userId="3a292d0a-112b-4bc3-bf38-7771656893d2" providerId="ADAL" clId="{B3743D89-D907-4916-AD93-2111ECC8BB20}" dt="2022-06-09T10:25:02.339" v="697" actId="165"/>
          <ac:spMkLst>
            <pc:docMk/>
            <pc:sldMk cId="4178876000" sldId="258"/>
            <ac:spMk id="1782" creationId="{FA48673E-2CD2-F890-B605-2C76BB00A97E}"/>
          </ac:spMkLst>
        </pc:spChg>
        <pc:spChg chg="mod">
          <ac:chgData name="Amal R Babu" userId="3a292d0a-112b-4bc3-bf38-7771656893d2" providerId="ADAL" clId="{B3743D89-D907-4916-AD93-2111ECC8BB20}" dt="2022-06-09T10:25:02.339" v="697" actId="165"/>
          <ac:spMkLst>
            <pc:docMk/>
            <pc:sldMk cId="4178876000" sldId="258"/>
            <ac:spMk id="1783" creationId="{C4A048AC-7A34-B19F-913B-FE3967B417CA}"/>
          </ac:spMkLst>
        </pc:spChg>
        <pc:spChg chg="mod">
          <ac:chgData name="Amal R Babu" userId="3a292d0a-112b-4bc3-bf38-7771656893d2" providerId="ADAL" clId="{B3743D89-D907-4916-AD93-2111ECC8BB20}" dt="2022-06-09T10:25:02.339" v="697" actId="165"/>
          <ac:spMkLst>
            <pc:docMk/>
            <pc:sldMk cId="4178876000" sldId="258"/>
            <ac:spMk id="1785" creationId="{50E98D9F-90E2-36B7-68D2-995DD9D67F13}"/>
          </ac:spMkLst>
        </pc:spChg>
        <pc:spChg chg="mod">
          <ac:chgData name="Amal R Babu" userId="3a292d0a-112b-4bc3-bf38-7771656893d2" providerId="ADAL" clId="{B3743D89-D907-4916-AD93-2111ECC8BB20}" dt="2022-06-09T10:25:02.339" v="697" actId="165"/>
          <ac:spMkLst>
            <pc:docMk/>
            <pc:sldMk cId="4178876000" sldId="258"/>
            <ac:spMk id="1786" creationId="{7FDF8957-3F3C-EC66-D766-3DC1974AD910}"/>
          </ac:spMkLst>
        </pc:spChg>
        <pc:spChg chg="mod">
          <ac:chgData name="Amal R Babu" userId="3a292d0a-112b-4bc3-bf38-7771656893d2" providerId="ADAL" clId="{B3743D89-D907-4916-AD93-2111ECC8BB20}" dt="2022-06-09T10:25:02.339" v="697" actId="165"/>
          <ac:spMkLst>
            <pc:docMk/>
            <pc:sldMk cId="4178876000" sldId="258"/>
            <ac:spMk id="1787" creationId="{FF0B2BBF-E0DD-915D-E7E4-8730F35A29A9}"/>
          </ac:spMkLst>
        </pc:spChg>
        <pc:spChg chg="mod">
          <ac:chgData name="Amal R Babu" userId="3a292d0a-112b-4bc3-bf38-7771656893d2" providerId="ADAL" clId="{B3743D89-D907-4916-AD93-2111ECC8BB20}" dt="2022-06-09T10:25:02.339" v="697" actId="165"/>
          <ac:spMkLst>
            <pc:docMk/>
            <pc:sldMk cId="4178876000" sldId="258"/>
            <ac:spMk id="1788" creationId="{EE3EF1FD-9D6D-CF03-7212-88779D21BF99}"/>
          </ac:spMkLst>
        </pc:spChg>
        <pc:spChg chg="mod">
          <ac:chgData name="Amal R Babu" userId="3a292d0a-112b-4bc3-bf38-7771656893d2" providerId="ADAL" clId="{B3743D89-D907-4916-AD93-2111ECC8BB20}" dt="2022-06-09T10:25:02.339" v="697" actId="165"/>
          <ac:spMkLst>
            <pc:docMk/>
            <pc:sldMk cId="4178876000" sldId="258"/>
            <ac:spMk id="1789" creationId="{AA97F78F-6C1E-3E77-C747-ED49D92B97E0}"/>
          </ac:spMkLst>
        </pc:spChg>
        <pc:spChg chg="mod">
          <ac:chgData name="Amal R Babu" userId="3a292d0a-112b-4bc3-bf38-7771656893d2" providerId="ADAL" clId="{B3743D89-D907-4916-AD93-2111ECC8BB20}" dt="2022-06-09T10:25:02.339" v="697" actId="165"/>
          <ac:spMkLst>
            <pc:docMk/>
            <pc:sldMk cId="4178876000" sldId="258"/>
            <ac:spMk id="1790" creationId="{C03C9F93-68A1-0E79-3F70-7F934A2F4BE4}"/>
          </ac:spMkLst>
        </pc:spChg>
        <pc:spChg chg="mod">
          <ac:chgData name="Amal R Babu" userId="3a292d0a-112b-4bc3-bf38-7771656893d2" providerId="ADAL" clId="{B3743D89-D907-4916-AD93-2111ECC8BB20}" dt="2022-06-09T10:25:02.339" v="697" actId="165"/>
          <ac:spMkLst>
            <pc:docMk/>
            <pc:sldMk cId="4178876000" sldId="258"/>
            <ac:spMk id="1791" creationId="{06FE76BD-3A78-A91B-B41F-27AB454A4249}"/>
          </ac:spMkLst>
        </pc:spChg>
        <pc:spChg chg="mod">
          <ac:chgData name="Amal R Babu" userId="3a292d0a-112b-4bc3-bf38-7771656893d2" providerId="ADAL" clId="{B3743D89-D907-4916-AD93-2111ECC8BB20}" dt="2022-06-09T10:25:02.339" v="697" actId="165"/>
          <ac:spMkLst>
            <pc:docMk/>
            <pc:sldMk cId="4178876000" sldId="258"/>
            <ac:spMk id="1793" creationId="{526EBCD1-2CF5-2D53-CFB6-CA1EF49A4185}"/>
          </ac:spMkLst>
        </pc:spChg>
        <pc:spChg chg="mod">
          <ac:chgData name="Amal R Babu" userId="3a292d0a-112b-4bc3-bf38-7771656893d2" providerId="ADAL" clId="{B3743D89-D907-4916-AD93-2111ECC8BB20}" dt="2022-06-09T10:25:02.339" v="697" actId="165"/>
          <ac:spMkLst>
            <pc:docMk/>
            <pc:sldMk cId="4178876000" sldId="258"/>
            <ac:spMk id="1794" creationId="{B78F91E5-C7C8-3A71-EEC5-7C2A1F642555}"/>
          </ac:spMkLst>
        </pc:spChg>
        <pc:spChg chg="mod">
          <ac:chgData name="Amal R Babu" userId="3a292d0a-112b-4bc3-bf38-7771656893d2" providerId="ADAL" clId="{B3743D89-D907-4916-AD93-2111ECC8BB20}" dt="2022-06-09T10:25:02.339" v="697" actId="165"/>
          <ac:spMkLst>
            <pc:docMk/>
            <pc:sldMk cId="4178876000" sldId="258"/>
            <ac:spMk id="1795" creationId="{CA4C4985-3D01-E6B8-87C9-80912561D8A0}"/>
          </ac:spMkLst>
        </pc:spChg>
        <pc:spChg chg="mod">
          <ac:chgData name="Amal R Babu" userId="3a292d0a-112b-4bc3-bf38-7771656893d2" providerId="ADAL" clId="{B3743D89-D907-4916-AD93-2111ECC8BB20}" dt="2022-06-09T10:25:02.339" v="697" actId="165"/>
          <ac:spMkLst>
            <pc:docMk/>
            <pc:sldMk cId="4178876000" sldId="258"/>
            <ac:spMk id="1796" creationId="{D27F709B-00DB-18CD-00C4-22CACD197AF1}"/>
          </ac:spMkLst>
        </pc:spChg>
        <pc:spChg chg="mod">
          <ac:chgData name="Amal R Babu" userId="3a292d0a-112b-4bc3-bf38-7771656893d2" providerId="ADAL" clId="{B3743D89-D907-4916-AD93-2111ECC8BB20}" dt="2022-06-09T10:25:02.339" v="697" actId="165"/>
          <ac:spMkLst>
            <pc:docMk/>
            <pc:sldMk cId="4178876000" sldId="258"/>
            <ac:spMk id="1797" creationId="{F3D77C11-A768-FAB9-F89D-78ED4A85CF1D}"/>
          </ac:spMkLst>
        </pc:spChg>
        <pc:spChg chg="mod">
          <ac:chgData name="Amal R Babu" userId="3a292d0a-112b-4bc3-bf38-7771656893d2" providerId="ADAL" clId="{B3743D89-D907-4916-AD93-2111ECC8BB20}" dt="2022-06-09T10:25:02.339" v="697" actId="165"/>
          <ac:spMkLst>
            <pc:docMk/>
            <pc:sldMk cId="4178876000" sldId="258"/>
            <ac:spMk id="1799" creationId="{5F3F8FF9-737F-9100-7CC2-89299F976784}"/>
          </ac:spMkLst>
        </pc:spChg>
        <pc:spChg chg="mod">
          <ac:chgData name="Amal R Babu" userId="3a292d0a-112b-4bc3-bf38-7771656893d2" providerId="ADAL" clId="{B3743D89-D907-4916-AD93-2111ECC8BB20}" dt="2022-06-09T10:25:02.339" v="697" actId="165"/>
          <ac:spMkLst>
            <pc:docMk/>
            <pc:sldMk cId="4178876000" sldId="258"/>
            <ac:spMk id="1800" creationId="{E7CAD4BB-57D2-C7F9-9759-1A1300E79915}"/>
          </ac:spMkLst>
        </pc:spChg>
        <pc:spChg chg="mod">
          <ac:chgData name="Amal R Babu" userId="3a292d0a-112b-4bc3-bf38-7771656893d2" providerId="ADAL" clId="{B3743D89-D907-4916-AD93-2111ECC8BB20}" dt="2022-06-09T10:25:02.339" v="697" actId="165"/>
          <ac:spMkLst>
            <pc:docMk/>
            <pc:sldMk cId="4178876000" sldId="258"/>
            <ac:spMk id="1801" creationId="{4E17BEE1-F294-E268-0D2C-CD34CC371263}"/>
          </ac:spMkLst>
        </pc:spChg>
        <pc:spChg chg="mod">
          <ac:chgData name="Amal R Babu" userId="3a292d0a-112b-4bc3-bf38-7771656893d2" providerId="ADAL" clId="{B3743D89-D907-4916-AD93-2111ECC8BB20}" dt="2022-06-09T10:25:02.339" v="697" actId="165"/>
          <ac:spMkLst>
            <pc:docMk/>
            <pc:sldMk cId="4178876000" sldId="258"/>
            <ac:spMk id="1802" creationId="{94859F5A-4EDF-6A74-3C40-782B07F41792}"/>
          </ac:spMkLst>
        </pc:spChg>
        <pc:spChg chg="mod">
          <ac:chgData name="Amal R Babu" userId="3a292d0a-112b-4bc3-bf38-7771656893d2" providerId="ADAL" clId="{B3743D89-D907-4916-AD93-2111ECC8BB20}" dt="2022-06-09T10:25:02.339" v="697" actId="165"/>
          <ac:spMkLst>
            <pc:docMk/>
            <pc:sldMk cId="4178876000" sldId="258"/>
            <ac:spMk id="1803" creationId="{3C03300D-4829-3F74-2949-301FD37731FD}"/>
          </ac:spMkLst>
        </pc:spChg>
        <pc:spChg chg="mod">
          <ac:chgData name="Amal R Babu" userId="3a292d0a-112b-4bc3-bf38-7771656893d2" providerId="ADAL" clId="{B3743D89-D907-4916-AD93-2111ECC8BB20}" dt="2022-06-09T10:25:02.339" v="697" actId="165"/>
          <ac:spMkLst>
            <pc:docMk/>
            <pc:sldMk cId="4178876000" sldId="258"/>
            <ac:spMk id="1804" creationId="{8D186A62-CAA6-367C-F5E0-D651105E5377}"/>
          </ac:spMkLst>
        </pc:spChg>
        <pc:spChg chg="mod">
          <ac:chgData name="Amal R Babu" userId="3a292d0a-112b-4bc3-bf38-7771656893d2" providerId="ADAL" clId="{B3743D89-D907-4916-AD93-2111ECC8BB20}" dt="2022-06-09T10:25:02.339" v="697" actId="165"/>
          <ac:spMkLst>
            <pc:docMk/>
            <pc:sldMk cId="4178876000" sldId="258"/>
            <ac:spMk id="1805" creationId="{6FF988F5-705C-F12A-6A0F-02F175F1476B}"/>
          </ac:spMkLst>
        </pc:spChg>
        <pc:spChg chg="mod">
          <ac:chgData name="Amal R Babu" userId="3a292d0a-112b-4bc3-bf38-7771656893d2" providerId="ADAL" clId="{B3743D89-D907-4916-AD93-2111ECC8BB20}" dt="2022-06-09T10:25:02.339" v="697" actId="165"/>
          <ac:spMkLst>
            <pc:docMk/>
            <pc:sldMk cId="4178876000" sldId="258"/>
            <ac:spMk id="1807" creationId="{13BA5071-ED67-8D46-23F7-3D53B6D8A3D6}"/>
          </ac:spMkLst>
        </pc:spChg>
        <pc:spChg chg="mod">
          <ac:chgData name="Amal R Babu" userId="3a292d0a-112b-4bc3-bf38-7771656893d2" providerId="ADAL" clId="{B3743D89-D907-4916-AD93-2111ECC8BB20}" dt="2022-06-09T10:25:02.339" v="697" actId="165"/>
          <ac:spMkLst>
            <pc:docMk/>
            <pc:sldMk cId="4178876000" sldId="258"/>
            <ac:spMk id="1808" creationId="{8D586E8D-39CD-B280-7AB3-E49106DDDC25}"/>
          </ac:spMkLst>
        </pc:spChg>
        <pc:spChg chg="mod">
          <ac:chgData name="Amal R Babu" userId="3a292d0a-112b-4bc3-bf38-7771656893d2" providerId="ADAL" clId="{B3743D89-D907-4916-AD93-2111ECC8BB20}" dt="2022-06-09T10:25:02.339" v="697" actId="165"/>
          <ac:spMkLst>
            <pc:docMk/>
            <pc:sldMk cId="4178876000" sldId="258"/>
            <ac:spMk id="1809" creationId="{41076D60-5656-E7A0-E419-19003ED91570}"/>
          </ac:spMkLst>
        </pc:spChg>
        <pc:spChg chg="mod">
          <ac:chgData name="Amal R Babu" userId="3a292d0a-112b-4bc3-bf38-7771656893d2" providerId="ADAL" clId="{B3743D89-D907-4916-AD93-2111ECC8BB20}" dt="2022-06-09T10:25:02.339" v="697" actId="165"/>
          <ac:spMkLst>
            <pc:docMk/>
            <pc:sldMk cId="4178876000" sldId="258"/>
            <ac:spMk id="1810" creationId="{0CACF6BC-1EE0-8663-22E8-A4DCC9D38859}"/>
          </ac:spMkLst>
        </pc:spChg>
        <pc:spChg chg="mod">
          <ac:chgData name="Amal R Babu" userId="3a292d0a-112b-4bc3-bf38-7771656893d2" providerId="ADAL" clId="{B3743D89-D907-4916-AD93-2111ECC8BB20}" dt="2022-06-09T10:25:02.339" v="697" actId="165"/>
          <ac:spMkLst>
            <pc:docMk/>
            <pc:sldMk cId="4178876000" sldId="258"/>
            <ac:spMk id="1811" creationId="{80D1EB60-377F-4997-A377-DF5BA67975CA}"/>
          </ac:spMkLst>
        </pc:spChg>
        <pc:spChg chg="mod">
          <ac:chgData name="Amal R Babu" userId="3a292d0a-112b-4bc3-bf38-7771656893d2" providerId="ADAL" clId="{B3743D89-D907-4916-AD93-2111ECC8BB20}" dt="2022-06-09T10:25:02.339" v="697" actId="165"/>
          <ac:spMkLst>
            <pc:docMk/>
            <pc:sldMk cId="4178876000" sldId="258"/>
            <ac:spMk id="1812" creationId="{6400D6D7-0750-C530-E9A3-EBCCFFE3BFDD}"/>
          </ac:spMkLst>
        </pc:spChg>
        <pc:spChg chg="mod">
          <ac:chgData name="Amal R Babu" userId="3a292d0a-112b-4bc3-bf38-7771656893d2" providerId="ADAL" clId="{B3743D89-D907-4916-AD93-2111ECC8BB20}" dt="2022-06-09T10:25:02.339" v="697" actId="165"/>
          <ac:spMkLst>
            <pc:docMk/>
            <pc:sldMk cId="4178876000" sldId="258"/>
            <ac:spMk id="1814" creationId="{8BEF34AA-5872-A045-B994-D30C436D9279}"/>
          </ac:spMkLst>
        </pc:spChg>
        <pc:spChg chg="mod">
          <ac:chgData name="Amal R Babu" userId="3a292d0a-112b-4bc3-bf38-7771656893d2" providerId="ADAL" clId="{B3743D89-D907-4916-AD93-2111ECC8BB20}" dt="2022-06-09T10:25:02.339" v="697" actId="165"/>
          <ac:spMkLst>
            <pc:docMk/>
            <pc:sldMk cId="4178876000" sldId="258"/>
            <ac:spMk id="1815" creationId="{B4EF5B98-01F9-B848-028C-EBB5F6DE4FCE}"/>
          </ac:spMkLst>
        </pc:spChg>
        <pc:spChg chg="mod">
          <ac:chgData name="Amal R Babu" userId="3a292d0a-112b-4bc3-bf38-7771656893d2" providerId="ADAL" clId="{B3743D89-D907-4916-AD93-2111ECC8BB20}" dt="2022-06-09T10:25:02.339" v="697" actId="165"/>
          <ac:spMkLst>
            <pc:docMk/>
            <pc:sldMk cId="4178876000" sldId="258"/>
            <ac:spMk id="1816" creationId="{D2FD927D-7786-DCB4-7602-ADB6AB5E4E42}"/>
          </ac:spMkLst>
        </pc:spChg>
        <pc:spChg chg="mod">
          <ac:chgData name="Amal R Babu" userId="3a292d0a-112b-4bc3-bf38-7771656893d2" providerId="ADAL" clId="{B3743D89-D907-4916-AD93-2111ECC8BB20}" dt="2022-06-09T10:25:02.339" v="697" actId="165"/>
          <ac:spMkLst>
            <pc:docMk/>
            <pc:sldMk cId="4178876000" sldId="258"/>
            <ac:spMk id="1817" creationId="{1210FB2E-3583-43E8-5933-3ADB2376149D}"/>
          </ac:spMkLst>
        </pc:spChg>
        <pc:spChg chg="mod">
          <ac:chgData name="Amal R Babu" userId="3a292d0a-112b-4bc3-bf38-7771656893d2" providerId="ADAL" clId="{B3743D89-D907-4916-AD93-2111ECC8BB20}" dt="2022-06-09T10:25:02.339" v="697" actId="165"/>
          <ac:spMkLst>
            <pc:docMk/>
            <pc:sldMk cId="4178876000" sldId="258"/>
            <ac:spMk id="1818" creationId="{CAE7718C-2C26-5AA2-E03E-9B998FC1BD6E}"/>
          </ac:spMkLst>
        </pc:spChg>
        <pc:spChg chg="mod">
          <ac:chgData name="Amal R Babu" userId="3a292d0a-112b-4bc3-bf38-7771656893d2" providerId="ADAL" clId="{B3743D89-D907-4916-AD93-2111ECC8BB20}" dt="2022-06-09T10:25:02.339" v="697" actId="165"/>
          <ac:spMkLst>
            <pc:docMk/>
            <pc:sldMk cId="4178876000" sldId="258"/>
            <ac:spMk id="1819" creationId="{9BA240CA-F1D3-F407-4199-CD72C6B96461}"/>
          </ac:spMkLst>
        </pc:spChg>
        <pc:spChg chg="mod">
          <ac:chgData name="Amal R Babu" userId="3a292d0a-112b-4bc3-bf38-7771656893d2" providerId="ADAL" clId="{B3743D89-D907-4916-AD93-2111ECC8BB20}" dt="2022-06-09T10:25:02.339" v="697" actId="165"/>
          <ac:spMkLst>
            <pc:docMk/>
            <pc:sldMk cId="4178876000" sldId="258"/>
            <ac:spMk id="1820" creationId="{FE8B4093-2B07-9A98-B003-F6C6EB1859E8}"/>
          </ac:spMkLst>
        </pc:spChg>
        <pc:spChg chg="mod">
          <ac:chgData name="Amal R Babu" userId="3a292d0a-112b-4bc3-bf38-7771656893d2" providerId="ADAL" clId="{B3743D89-D907-4916-AD93-2111ECC8BB20}" dt="2022-06-09T10:25:02.339" v="697" actId="165"/>
          <ac:spMkLst>
            <pc:docMk/>
            <pc:sldMk cId="4178876000" sldId="258"/>
            <ac:spMk id="1822" creationId="{91973306-E738-46EE-7917-F5FBE372B00D}"/>
          </ac:spMkLst>
        </pc:spChg>
        <pc:spChg chg="mod">
          <ac:chgData name="Amal R Babu" userId="3a292d0a-112b-4bc3-bf38-7771656893d2" providerId="ADAL" clId="{B3743D89-D907-4916-AD93-2111ECC8BB20}" dt="2022-06-09T10:25:02.339" v="697" actId="165"/>
          <ac:spMkLst>
            <pc:docMk/>
            <pc:sldMk cId="4178876000" sldId="258"/>
            <ac:spMk id="1823" creationId="{B406A3A8-6125-DC78-FB93-578FD1F526CF}"/>
          </ac:spMkLst>
        </pc:spChg>
        <pc:spChg chg="mod">
          <ac:chgData name="Amal R Babu" userId="3a292d0a-112b-4bc3-bf38-7771656893d2" providerId="ADAL" clId="{B3743D89-D907-4916-AD93-2111ECC8BB20}" dt="2022-06-09T10:25:02.339" v="697" actId="165"/>
          <ac:spMkLst>
            <pc:docMk/>
            <pc:sldMk cId="4178876000" sldId="258"/>
            <ac:spMk id="1824" creationId="{B51F539E-7914-D55E-9436-B96257133368}"/>
          </ac:spMkLst>
        </pc:spChg>
        <pc:spChg chg="mod">
          <ac:chgData name="Amal R Babu" userId="3a292d0a-112b-4bc3-bf38-7771656893d2" providerId="ADAL" clId="{B3743D89-D907-4916-AD93-2111ECC8BB20}" dt="2022-06-09T10:25:02.339" v="697" actId="165"/>
          <ac:spMkLst>
            <pc:docMk/>
            <pc:sldMk cId="4178876000" sldId="258"/>
            <ac:spMk id="1825" creationId="{552B05AF-6B44-6C0F-1365-5951B9FBAB1D}"/>
          </ac:spMkLst>
        </pc:spChg>
        <pc:spChg chg="mod">
          <ac:chgData name="Amal R Babu" userId="3a292d0a-112b-4bc3-bf38-7771656893d2" providerId="ADAL" clId="{B3743D89-D907-4916-AD93-2111ECC8BB20}" dt="2022-06-09T10:25:02.339" v="697" actId="165"/>
          <ac:spMkLst>
            <pc:docMk/>
            <pc:sldMk cId="4178876000" sldId="258"/>
            <ac:spMk id="1826" creationId="{694633F5-4D7C-A330-4A07-B0510CBC4713}"/>
          </ac:spMkLst>
        </pc:spChg>
        <pc:spChg chg="mod">
          <ac:chgData name="Amal R Babu" userId="3a292d0a-112b-4bc3-bf38-7771656893d2" providerId="ADAL" clId="{B3743D89-D907-4916-AD93-2111ECC8BB20}" dt="2022-06-09T10:25:02.339" v="697" actId="165"/>
          <ac:spMkLst>
            <pc:docMk/>
            <pc:sldMk cId="4178876000" sldId="258"/>
            <ac:spMk id="1828" creationId="{908A0527-D28E-0C57-3A3E-8892E1A94D17}"/>
          </ac:spMkLst>
        </pc:spChg>
        <pc:spChg chg="mod">
          <ac:chgData name="Amal R Babu" userId="3a292d0a-112b-4bc3-bf38-7771656893d2" providerId="ADAL" clId="{B3743D89-D907-4916-AD93-2111ECC8BB20}" dt="2022-06-09T10:25:02.339" v="697" actId="165"/>
          <ac:spMkLst>
            <pc:docMk/>
            <pc:sldMk cId="4178876000" sldId="258"/>
            <ac:spMk id="1829" creationId="{2D98BCBD-BA7A-BC1F-E061-33FB5A6FE14D}"/>
          </ac:spMkLst>
        </pc:spChg>
        <pc:spChg chg="mod">
          <ac:chgData name="Amal R Babu" userId="3a292d0a-112b-4bc3-bf38-7771656893d2" providerId="ADAL" clId="{B3743D89-D907-4916-AD93-2111ECC8BB20}" dt="2022-06-09T10:25:02.339" v="697" actId="165"/>
          <ac:spMkLst>
            <pc:docMk/>
            <pc:sldMk cId="4178876000" sldId="258"/>
            <ac:spMk id="1830" creationId="{2CEA37AC-7CBC-6A4C-DCEF-B906DC91B087}"/>
          </ac:spMkLst>
        </pc:spChg>
        <pc:spChg chg="mod">
          <ac:chgData name="Amal R Babu" userId="3a292d0a-112b-4bc3-bf38-7771656893d2" providerId="ADAL" clId="{B3743D89-D907-4916-AD93-2111ECC8BB20}" dt="2022-06-09T10:25:02.339" v="697" actId="165"/>
          <ac:spMkLst>
            <pc:docMk/>
            <pc:sldMk cId="4178876000" sldId="258"/>
            <ac:spMk id="1831" creationId="{FDCC6A9F-DBAC-B1BC-1F69-6FA959A23890}"/>
          </ac:spMkLst>
        </pc:spChg>
        <pc:spChg chg="mod">
          <ac:chgData name="Amal R Babu" userId="3a292d0a-112b-4bc3-bf38-7771656893d2" providerId="ADAL" clId="{B3743D89-D907-4916-AD93-2111ECC8BB20}" dt="2022-06-09T10:25:02.339" v="697" actId="165"/>
          <ac:spMkLst>
            <pc:docMk/>
            <pc:sldMk cId="4178876000" sldId="258"/>
            <ac:spMk id="1832" creationId="{34AED721-B894-4FA3-D35D-858AFDD24856}"/>
          </ac:spMkLst>
        </pc:spChg>
        <pc:spChg chg="mod">
          <ac:chgData name="Amal R Babu" userId="3a292d0a-112b-4bc3-bf38-7771656893d2" providerId="ADAL" clId="{B3743D89-D907-4916-AD93-2111ECC8BB20}" dt="2022-06-09T10:25:02.339" v="697" actId="165"/>
          <ac:spMkLst>
            <pc:docMk/>
            <pc:sldMk cId="4178876000" sldId="258"/>
            <ac:spMk id="1833" creationId="{B0A2972B-9B8B-8FEC-B75F-3A956891A3E4}"/>
          </ac:spMkLst>
        </pc:spChg>
        <pc:spChg chg="mod">
          <ac:chgData name="Amal R Babu" userId="3a292d0a-112b-4bc3-bf38-7771656893d2" providerId="ADAL" clId="{B3743D89-D907-4916-AD93-2111ECC8BB20}" dt="2022-06-09T10:25:02.339" v="697" actId="165"/>
          <ac:spMkLst>
            <pc:docMk/>
            <pc:sldMk cId="4178876000" sldId="258"/>
            <ac:spMk id="1835" creationId="{8DDB7D7D-34B3-206B-2805-213D389D112B}"/>
          </ac:spMkLst>
        </pc:spChg>
        <pc:spChg chg="mod">
          <ac:chgData name="Amal R Babu" userId="3a292d0a-112b-4bc3-bf38-7771656893d2" providerId="ADAL" clId="{B3743D89-D907-4916-AD93-2111ECC8BB20}" dt="2022-06-09T10:25:02.339" v="697" actId="165"/>
          <ac:spMkLst>
            <pc:docMk/>
            <pc:sldMk cId="4178876000" sldId="258"/>
            <ac:spMk id="1836" creationId="{88E03A4E-C572-C2AE-D8A0-4C70773334C5}"/>
          </ac:spMkLst>
        </pc:spChg>
        <pc:spChg chg="mod">
          <ac:chgData name="Amal R Babu" userId="3a292d0a-112b-4bc3-bf38-7771656893d2" providerId="ADAL" clId="{B3743D89-D907-4916-AD93-2111ECC8BB20}" dt="2022-06-09T10:25:02.339" v="697" actId="165"/>
          <ac:spMkLst>
            <pc:docMk/>
            <pc:sldMk cId="4178876000" sldId="258"/>
            <ac:spMk id="1837" creationId="{EEADC551-AC33-E429-9662-871CACD7055D}"/>
          </ac:spMkLst>
        </pc:spChg>
        <pc:spChg chg="mod">
          <ac:chgData name="Amal R Babu" userId="3a292d0a-112b-4bc3-bf38-7771656893d2" providerId="ADAL" clId="{B3743D89-D907-4916-AD93-2111ECC8BB20}" dt="2022-06-09T10:25:02.339" v="697" actId="165"/>
          <ac:spMkLst>
            <pc:docMk/>
            <pc:sldMk cId="4178876000" sldId="258"/>
            <ac:spMk id="1838" creationId="{48AE31EF-DC51-DCF9-A066-17A4CF765A24}"/>
          </ac:spMkLst>
        </pc:spChg>
        <pc:spChg chg="mod">
          <ac:chgData name="Amal R Babu" userId="3a292d0a-112b-4bc3-bf38-7771656893d2" providerId="ADAL" clId="{B3743D89-D907-4916-AD93-2111ECC8BB20}" dt="2022-06-09T10:25:02.339" v="697" actId="165"/>
          <ac:spMkLst>
            <pc:docMk/>
            <pc:sldMk cId="4178876000" sldId="258"/>
            <ac:spMk id="1839" creationId="{3389A13A-27EC-D9C9-1E9C-279B8834F46F}"/>
          </ac:spMkLst>
        </pc:spChg>
        <pc:spChg chg="mod">
          <ac:chgData name="Amal R Babu" userId="3a292d0a-112b-4bc3-bf38-7771656893d2" providerId="ADAL" clId="{B3743D89-D907-4916-AD93-2111ECC8BB20}" dt="2022-06-09T10:25:02.339" v="697" actId="165"/>
          <ac:spMkLst>
            <pc:docMk/>
            <pc:sldMk cId="4178876000" sldId="258"/>
            <ac:spMk id="1840" creationId="{E465547B-9E58-A41F-10AA-A72741237306}"/>
          </ac:spMkLst>
        </pc:spChg>
        <pc:spChg chg="mod">
          <ac:chgData name="Amal R Babu" userId="3a292d0a-112b-4bc3-bf38-7771656893d2" providerId="ADAL" clId="{B3743D89-D907-4916-AD93-2111ECC8BB20}" dt="2022-06-09T10:25:02.339" v="697" actId="165"/>
          <ac:spMkLst>
            <pc:docMk/>
            <pc:sldMk cId="4178876000" sldId="258"/>
            <ac:spMk id="1841" creationId="{0F4DF9D5-A1EB-8F31-8F5C-4BFE6E794E3D}"/>
          </ac:spMkLst>
        </pc:spChg>
        <pc:spChg chg="mod">
          <ac:chgData name="Amal R Babu" userId="3a292d0a-112b-4bc3-bf38-7771656893d2" providerId="ADAL" clId="{B3743D89-D907-4916-AD93-2111ECC8BB20}" dt="2022-06-09T10:25:02.339" v="697" actId="165"/>
          <ac:spMkLst>
            <pc:docMk/>
            <pc:sldMk cId="4178876000" sldId="258"/>
            <ac:spMk id="1843" creationId="{EBE5DE3B-5ACA-4A51-BEB5-01249331A0E6}"/>
          </ac:spMkLst>
        </pc:spChg>
        <pc:spChg chg="mod">
          <ac:chgData name="Amal R Babu" userId="3a292d0a-112b-4bc3-bf38-7771656893d2" providerId="ADAL" clId="{B3743D89-D907-4916-AD93-2111ECC8BB20}" dt="2022-06-09T10:25:02.339" v="697" actId="165"/>
          <ac:spMkLst>
            <pc:docMk/>
            <pc:sldMk cId="4178876000" sldId="258"/>
            <ac:spMk id="1844" creationId="{27FCDDE3-D15B-BB1C-26B1-EA4C09434A63}"/>
          </ac:spMkLst>
        </pc:spChg>
        <pc:spChg chg="mod">
          <ac:chgData name="Amal R Babu" userId="3a292d0a-112b-4bc3-bf38-7771656893d2" providerId="ADAL" clId="{B3743D89-D907-4916-AD93-2111ECC8BB20}" dt="2022-06-09T10:25:02.339" v="697" actId="165"/>
          <ac:spMkLst>
            <pc:docMk/>
            <pc:sldMk cId="4178876000" sldId="258"/>
            <ac:spMk id="1845" creationId="{7B166E55-12E7-AF7A-C2E9-24766618CA61}"/>
          </ac:spMkLst>
        </pc:spChg>
        <pc:spChg chg="mod">
          <ac:chgData name="Amal R Babu" userId="3a292d0a-112b-4bc3-bf38-7771656893d2" providerId="ADAL" clId="{B3743D89-D907-4916-AD93-2111ECC8BB20}" dt="2022-06-09T10:25:02.339" v="697" actId="165"/>
          <ac:spMkLst>
            <pc:docMk/>
            <pc:sldMk cId="4178876000" sldId="258"/>
            <ac:spMk id="1846" creationId="{BD6A8983-CCFE-A18D-6993-E135E8D706FE}"/>
          </ac:spMkLst>
        </pc:spChg>
        <pc:spChg chg="mod">
          <ac:chgData name="Amal R Babu" userId="3a292d0a-112b-4bc3-bf38-7771656893d2" providerId="ADAL" clId="{B3743D89-D907-4916-AD93-2111ECC8BB20}" dt="2022-06-09T10:25:02.339" v="697" actId="165"/>
          <ac:spMkLst>
            <pc:docMk/>
            <pc:sldMk cId="4178876000" sldId="258"/>
            <ac:spMk id="1847" creationId="{9530C290-D867-D4FF-D676-DB00C8CD8609}"/>
          </ac:spMkLst>
        </pc:spChg>
        <pc:spChg chg="mod">
          <ac:chgData name="Amal R Babu" userId="3a292d0a-112b-4bc3-bf38-7771656893d2" providerId="ADAL" clId="{B3743D89-D907-4916-AD93-2111ECC8BB20}" dt="2022-06-09T10:25:02.339" v="697" actId="165"/>
          <ac:spMkLst>
            <pc:docMk/>
            <pc:sldMk cId="4178876000" sldId="258"/>
            <ac:spMk id="1848" creationId="{63312CC6-9969-36B5-6262-A08FC775699F}"/>
          </ac:spMkLst>
        </pc:spChg>
        <pc:spChg chg="mod">
          <ac:chgData name="Amal R Babu" userId="3a292d0a-112b-4bc3-bf38-7771656893d2" providerId="ADAL" clId="{B3743D89-D907-4916-AD93-2111ECC8BB20}" dt="2022-06-09T10:25:02.339" v="697" actId="165"/>
          <ac:spMkLst>
            <pc:docMk/>
            <pc:sldMk cId="4178876000" sldId="258"/>
            <ac:spMk id="1849" creationId="{7FE1E2B4-CDDA-65F9-4EFB-704F27ACA3B9}"/>
          </ac:spMkLst>
        </pc:spChg>
        <pc:spChg chg="mod">
          <ac:chgData name="Amal R Babu" userId="3a292d0a-112b-4bc3-bf38-7771656893d2" providerId="ADAL" clId="{B3743D89-D907-4916-AD93-2111ECC8BB20}" dt="2022-06-09T10:25:02.339" v="697" actId="165"/>
          <ac:spMkLst>
            <pc:docMk/>
            <pc:sldMk cId="4178876000" sldId="258"/>
            <ac:spMk id="1851" creationId="{39EDCDBF-3450-9028-A18B-20058AD702EE}"/>
          </ac:spMkLst>
        </pc:spChg>
        <pc:spChg chg="mod">
          <ac:chgData name="Amal R Babu" userId="3a292d0a-112b-4bc3-bf38-7771656893d2" providerId="ADAL" clId="{B3743D89-D907-4916-AD93-2111ECC8BB20}" dt="2022-06-09T10:25:02.339" v="697" actId="165"/>
          <ac:spMkLst>
            <pc:docMk/>
            <pc:sldMk cId="4178876000" sldId="258"/>
            <ac:spMk id="1852" creationId="{DEBF5227-46CD-A849-BB91-2F8059B723C5}"/>
          </ac:spMkLst>
        </pc:spChg>
        <pc:spChg chg="mod">
          <ac:chgData name="Amal R Babu" userId="3a292d0a-112b-4bc3-bf38-7771656893d2" providerId="ADAL" clId="{B3743D89-D907-4916-AD93-2111ECC8BB20}" dt="2022-06-09T10:25:02.339" v="697" actId="165"/>
          <ac:spMkLst>
            <pc:docMk/>
            <pc:sldMk cId="4178876000" sldId="258"/>
            <ac:spMk id="1853" creationId="{AC4756C7-9AF4-2445-5800-0240477C3832}"/>
          </ac:spMkLst>
        </pc:spChg>
        <pc:spChg chg="mod">
          <ac:chgData name="Amal R Babu" userId="3a292d0a-112b-4bc3-bf38-7771656893d2" providerId="ADAL" clId="{B3743D89-D907-4916-AD93-2111ECC8BB20}" dt="2022-06-09T10:25:02.339" v="697" actId="165"/>
          <ac:spMkLst>
            <pc:docMk/>
            <pc:sldMk cId="4178876000" sldId="258"/>
            <ac:spMk id="1854" creationId="{8EBD7BF3-31FB-0F2E-A42E-1C02A4FD6FC2}"/>
          </ac:spMkLst>
        </pc:spChg>
        <pc:spChg chg="mod">
          <ac:chgData name="Amal R Babu" userId="3a292d0a-112b-4bc3-bf38-7771656893d2" providerId="ADAL" clId="{B3743D89-D907-4916-AD93-2111ECC8BB20}" dt="2022-06-09T10:25:02.339" v="697" actId="165"/>
          <ac:spMkLst>
            <pc:docMk/>
            <pc:sldMk cId="4178876000" sldId="258"/>
            <ac:spMk id="1855" creationId="{07F18717-EE3B-0A3A-AB36-2B74B92AB0C8}"/>
          </ac:spMkLst>
        </pc:spChg>
        <pc:spChg chg="mod">
          <ac:chgData name="Amal R Babu" userId="3a292d0a-112b-4bc3-bf38-7771656893d2" providerId="ADAL" clId="{B3743D89-D907-4916-AD93-2111ECC8BB20}" dt="2022-06-09T10:25:02.339" v="697" actId="165"/>
          <ac:spMkLst>
            <pc:docMk/>
            <pc:sldMk cId="4178876000" sldId="258"/>
            <ac:spMk id="1856" creationId="{DF3991D9-597B-E2EB-DEF6-32D2EEEDCB17}"/>
          </ac:spMkLst>
        </pc:spChg>
        <pc:spChg chg="mod">
          <ac:chgData name="Amal R Babu" userId="3a292d0a-112b-4bc3-bf38-7771656893d2" providerId="ADAL" clId="{B3743D89-D907-4916-AD93-2111ECC8BB20}" dt="2022-06-09T10:25:02.339" v="697" actId="165"/>
          <ac:spMkLst>
            <pc:docMk/>
            <pc:sldMk cId="4178876000" sldId="258"/>
            <ac:spMk id="1859" creationId="{FD2C62D8-5E29-5876-6D55-0F9366A69886}"/>
          </ac:spMkLst>
        </pc:spChg>
        <pc:spChg chg="mod">
          <ac:chgData name="Amal R Babu" userId="3a292d0a-112b-4bc3-bf38-7771656893d2" providerId="ADAL" clId="{B3743D89-D907-4916-AD93-2111ECC8BB20}" dt="2022-06-09T10:25:02.339" v="697" actId="165"/>
          <ac:spMkLst>
            <pc:docMk/>
            <pc:sldMk cId="4178876000" sldId="258"/>
            <ac:spMk id="1860" creationId="{5E77AF92-5DAC-40A0-FDF1-48B9362043A1}"/>
          </ac:spMkLst>
        </pc:spChg>
        <pc:spChg chg="mod">
          <ac:chgData name="Amal R Babu" userId="3a292d0a-112b-4bc3-bf38-7771656893d2" providerId="ADAL" clId="{B3743D89-D907-4916-AD93-2111ECC8BB20}" dt="2022-06-09T10:25:02.339" v="697" actId="165"/>
          <ac:spMkLst>
            <pc:docMk/>
            <pc:sldMk cId="4178876000" sldId="258"/>
            <ac:spMk id="1862" creationId="{F1BDBC3B-139D-86C4-E27D-86BD83807AA3}"/>
          </ac:spMkLst>
        </pc:spChg>
        <pc:spChg chg="mod">
          <ac:chgData name="Amal R Babu" userId="3a292d0a-112b-4bc3-bf38-7771656893d2" providerId="ADAL" clId="{B3743D89-D907-4916-AD93-2111ECC8BB20}" dt="2022-06-09T10:25:02.339" v="697" actId="165"/>
          <ac:spMkLst>
            <pc:docMk/>
            <pc:sldMk cId="4178876000" sldId="258"/>
            <ac:spMk id="1863" creationId="{532C94AB-4954-76AE-BC49-36B7CB7024FF}"/>
          </ac:spMkLst>
        </pc:spChg>
        <pc:spChg chg="mod">
          <ac:chgData name="Amal R Babu" userId="3a292d0a-112b-4bc3-bf38-7771656893d2" providerId="ADAL" clId="{B3743D89-D907-4916-AD93-2111ECC8BB20}" dt="2022-06-09T10:25:02.339" v="697" actId="165"/>
          <ac:spMkLst>
            <pc:docMk/>
            <pc:sldMk cId="4178876000" sldId="258"/>
            <ac:spMk id="1864" creationId="{10FE0A36-1A35-48F3-1765-6B3D21AD8F87}"/>
          </ac:spMkLst>
        </pc:spChg>
        <pc:spChg chg="mod">
          <ac:chgData name="Amal R Babu" userId="3a292d0a-112b-4bc3-bf38-7771656893d2" providerId="ADAL" clId="{B3743D89-D907-4916-AD93-2111ECC8BB20}" dt="2022-06-09T10:25:02.339" v="697" actId="165"/>
          <ac:spMkLst>
            <pc:docMk/>
            <pc:sldMk cId="4178876000" sldId="258"/>
            <ac:spMk id="1868" creationId="{D1283273-16E6-26A0-DE5D-8AE979B4F5EA}"/>
          </ac:spMkLst>
        </pc:spChg>
        <pc:spChg chg="mod">
          <ac:chgData name="Amal R Babu" userId="3a292d0a-112b-4bc3-bf38-7771656893d2" providerId="ADAL" clId="{B3743D89-D907-4916-AD93-2111ECC8BB20}" dt="2022-06-09T10:25:02.339" v="697" actId="165"/>
          <ac:spMkLst>
            <pc:docMk/>
            <pc:sldMk cId="4178876000" sldId="258"/>
            <ac:spMk id="1869" creationId="{1C454912-CF50-2D39-61F5-CF465085B9E1}"/>
          </ac:spMkLst>
        </pc:spChg>
        <pc:spChg chg="mod">
          <ac:chgData name="Amal R Babu" userId="3a292d0a-112b-4bc3-bf38-7771656893d2" providerId="ADAL" clId="{B3743D89-D907-4916-AD93-2111ECC8BB20}" dt="2022-06-09T10:25:02.339" v="697" actId="165"/>
          <ac:spMkLst>
            <pc:docMk/>
            <pc:sldMk cId="4178876000" sldId="258"/>
            <ac:spMk id="1871" creationId="{BF91BACD-A07B-E141-35E6-4158BD80E256}"/>
          </ac:spMkLst>
        </pc:spChg>
        <pc:spChg chg="mod">
          <ac:chgData name="Amal R Babu" userId="3a292d0a-112b-4bc3-bf38-7771656893d2" providerId="ADAL" clId="{B3743D89-D907-4916-AD93-2111ECC8BB20}" dt="2022-06-09T10:25:02.339" v="697" actId="165"/>
          <ac:spMkLst>
            <pc:docMk/>
            <pc:sldMk cId="4178876000" sldId="258"/>
            <ac:spMk id="1872" creationId="{47458F0E-B8B0-7A16-7381-63125144F6B5}"/>
          </ac:spMkLst>
        </pc:spChg>
        <pc:spChg chg="mod">
          <ac:chgData name="Amal R Babu" userId="3a292d0a-112b-4bc3-bf38-7771656893d2" providerId="ADAL" clId="{B3743D89-D907-4916-AD93-2111ECC8BB20}" dt="2022-06-09T10:25:02.339" v="697" actId="165"/>
          <ac:spMkLst>
            <pc:docMk/>
            <pc:sldMk cId="4178876000" sldId="258"/>
            <ac:spMk id="1875" creationId="{6569367A-2DB9-863A-AC1F-F920E415C9A8}"/>
          </ac:spMkLst>
        </pc:spChg>
        <pc:spChg chg="mod">
          <ac:chgData name="Amal R Babu" userId="3a292d0a-112b-4bc3-bf38-7771656893d2" providerId="ADAL" clId="{B3743D89-D907-4916-AD93-2111ECC8BB20}" dt="2022-06-09T10:25:02.339" v="697" actId="165"/>
          <ac:spMkLst>
            <pc:docMk/>
            <pc:sldMk cId="4178876000" sldId="258"/>
            <ac:spMk id="1876" creationId="{17AED892-C3D3-5C54-8420-3A9EDDB56664}"/>
          </ac:spMkLst>
        </pc:spChg>
        <pc:spChg chg="mod">
          <ac:chgData name="Amal R Babu" userId="3a292d0a-112b-4bc3-bf38-7771656893d2" providerId="ADAL" clId="{B3743D89-D907-4916-AD93-2111ECC8BB20}" dt="2022-06-09T10:25:02.339" v="697" actId="165"/>
          <ac:spMkLst>
            <pc:docMk/>
            <pc:sldMk cId="4178876000" sldId="258"/>
            <ac:spMk id="1878" creationId="{AAA17C37-B387-688A-C29A-6AD14F6E5F86}"/>
          </ac:spMkLst>
        </pc:spChg>
        <pc:spChg chg="mod">
          <ac:chgData name="Amal R Babu" userId="3a292d0a-112b-4bc3-bf38-7771656893d2" providerId="ADAL" clId="{B3743D89-D907-4916-AD93-2111ECC8BB20}" dt="2022-06-09T10:25:02.339" v="697" actId="165"/>
          <ac:spMkLst>
            <pc:docMk/>
            <pc:sldMk cId="4178876000" sldId="258"/>
            <ac:spMk id="1879" creationId="{7F54773A-4614-CFE6-FE46-D39E64039EF9}"/>
          </ac:spMkLst>
        </pc:spChg>
        <pc:spChg chg="mod">
          <ac:chgData name="Amal R Babu" userId="3a292d0a-112b-4bc3-bf38-7771656893d2" providerId="ADAL" clId="{B3743D89-D907-4916-AD93-2111ECC8BB20}" dt="2022-06-09T10:25:02.339" v="697" actId="165"/>
          <ac:spMkLst>
            <pc:docMk/>
            <pc:sldMk cId="4178876000" sldId="258"/>
            <ac:spMk id="1883" creationId="{8AC63F45-DAC8-5587-7A90-2AB67D6CA551}"/>
          </ac:spMkLst>
        </pc:spChg>
        <pc:spChg chg="mod">
          <ac:chgData name="Amal R Babu" userId="3a292d0a-112b-4bc3-bf38-7771656893d2" providerId="ADAL" clId="{B3743D89-D907-4916-AD93-2111ECC8BB20}" dt="2022-06-09T10:25:02.339" v="697" actId="165"/>
          <ac:spMkLst>
            <pc:docMk/>
            <pc:sldMk cId="4178876000" sldId="258"/>
            <ac:spMk id="1884" creationId="{FF4FB390-238C-0F69-069F-7D941F2DFB30}"/>
          </ac:spMkLst>
        </pc:spChg>
        <pc:spChg chg="mod">
          <ac:chgData name="Amal R Babu" userId="3a292d0a-112b-4bc3-bf38-7771656893d2" providerId="ADAL" clId="{B3743D89-D907-4916-AD93-2111ECC8BB20}" dt="2022-06-09T10:25:02.339" v="697" actId="165"/>
          <ac:spMkLst>
            <pc:docMk/>
            <pc:sldMk cId="4178876000" sldId="258"/>
            <ac:spMk id="1886" creationId="{12C292AF-389B-6319-FA32-E233C50462E5}"/>
          </ac:spMkLst>
        </pc:spChg>
        <pc:spChg chg="mod">
          <ac:chgData name="Amal R Babu" userId="3a292d0a-112b-4bc3-bf38-7771656893d2" providerId="ADAL" clId="{B3743D89-D907-4916-AD93-2111ECC8BB20}" dt="2022-06-09T10:25:02.339" v="697" actId="165"/>
          <ac:spMkLst>
            <pc:docMk/>
            <pc:sldMk cId="4178876000" sldId="258"/>
            <ac:spMk id="1887" creationId="{14D0566C-DA37-746A-C6D7-FC1501177F3E}"/>
          </ac:spMkLst>
        </pc:spChg>
        <pc:spChg chg="mod">
          <ac:chgData name="Amal R Babu" userId="3a292d0a-112b-4bc3-bf38-7771656893d2" providerId="ADAL" clId="{B3743D89-D907-4916-AD93-2111ECC8BB20}" dt="2022-06-09T10:25:02.339" v="697" actId="165"/>
          <ac:spMkLst>
            <pc:docMk/>
            <pc:sldMk cId="4178876000" sldId="258"/>
            <ac:spMk id="1890" creationId="{B8141060-C3AB-D20D-6C55-86839354A40E}"/>
          </ac:spMkLst>
        </pc:spChg>
        <pc:spChg chg="mod">
          <ac:chgData name="Amal R Babu" userId="3a292d0a-112b-4bc3-bf38-7771656893d2" providerId="ADAL" clId="{B3743D89-D907-4916-AD93-2111ECC8BB20}" dt="2022-06-09T10:25:02.339" v="697" actId="165"/>
          <ac:spMkLst>
            <pc:docMk/>
            <pc:sldMk cId="4178876000" sldId="258"/>
            <ac:spMk id="1891" creationId="{FC24A486-C219-9A0B-E976-09BCEDA225EB}"/>
          </ac:spMkLst>
        </pc:spChg>
        <pc:spChg chg="mod">
          <ac:chgData name="Amal R Babu" userId="3a292d0a-112b-4bc3-bf38-7771656893d2" providerId="ADAL" clId="{B3743D89-D907-4916-AD93-2111ECC8BB20}" dt="2022-06-09T10:25:02.339" v="697" actId="165"/>
          <ac:spMkLst>
            <pc:docMk/>
            <pc:sldMk cId="4178876000" sldId="258"/>
            <ac:spMk id="1893" creationId="{AF600143-F189-F0F7-C349-EB4B613FFF57}"/>
          </ac:spMkLst>
        </pc:spChg>
        <pc:spChg chg="mod">
          <ac:chgData name="Amal R Babu" userId="3a292d0a-112b-4bc3-bf38-7771656893d2" providerId="ADAL" clId="{B3743D89-D907-4916-AD93-2111ECC8BB20}" dt="2022-06-09T10:25:02.339" v="697" actId="165"/>
          <ac:spMkLst>
            <pc:docMk/>
            <pc:sldMk cId="4178876000" sldId="258"/>
            <ac:spMk id="1894" creationId="{625A0089-DEA7-32A9-ACE9-090876538857}"/>
          </ac:spMkLst>
        </pc:spChg>
        <pc:spChg chg="mod">
          <ac:chgData name="Amal R Babu" userId="3a292d0a-112b-4bc3-bf38-7771656893d2" providerId="ADAL" clId="{B3743D89-D907-4916-AD93-2111ECC8BB20}" dt="2022-06-09T10:25:02.339" v="697" actId="165"/>
          <ac:spMkLst>
            <pc:docMk/>
            <pc:sldMk cId="4178876000" sldId="258"/>
            <ac:spMk id="1897" creationId="{EBB558F6-C6E3-943A-09D8-AE58BBBFF21A}"/>
          </ac:spMkLst>
        </pc:spChg>
        <pc:spChg chg="mod">
          <ac:chgData name="Amal R Babu" userId="3a292d0a-112b-4bc3-bf38-7771656893d2" providerId="ADAL" clId="{B3743D89-D907-4916-AD93-2111ECC8BB20}" dt="2022-06-09T10:25:02.339" v="697" actId="165"/>
          <ac:spMkLst>
            <pc:docMk/>
            <pc:sldMk cId="4178876000" sldId="258"/>
            <ac:spMk id="1898" creationId="{BF54AB89-A69F-0E23-DF79-6CA280EB0498}"/>
          </ac:spMkLst>
        </pc:spChg>
        <pc:spChg chg="mod topLvl">
          <ac:chgData name="Amal R Babu" userId="3a292d0a-112b-4bc3-bf38-7771656893d2" providerId="ADAL" clId="{B3743D89-D907-4916-AD93-2111ECC8BB20}" dt="2022-06-09T10:25:02.339" v="697" actId="165"/>
          <ac:spMkLst>
            <pc:docMk/>
            <pc:sldMk cId="4178876000" sldId="258"/>
            <ac:spMk id="1899" creationId="{83429848-A1B5-6853-6A0F-1800A2128F47}"/>
          </ac:spMkLst>
        </pc:spChg>
        <pc:spChg chg="mod topLvl">
          <ac:chgData name="Amal R Babu" userId="3a292d0a-112b-4bc3-bf38-7771656893d2" providerId="ADAL" clId="{B3743D89-D907-4916-AD93-2111ECC8BB20}" dt="2022-06-09T10:25:02.339" v="697" actId="165"/>
          <ac:spMkLst>
            <pc:docMk/>
            <pc:sldMk cId="4178876000" sldId="258"/>
            <ac:spMk id="1900" creationId="{906D0BCD-FF07-E77E-0130-92ED1DC5862E}"/>
          </ac:spMkLst>
        </pc:spChg>
        <pc:spChg chg="mod">
          <ac:chgData name="Amal R Babu" userId="3a292d0a-112b-4bc3-bf38-7771656893d2" providerId="ADAL" clId="{B3743D89-D907-4916-AD93-2111ECC8BB20}" dt="2022-06-09T10:25:02.339" v="697" actId="165"/>
          <ac:spMkLst>
            <pc:docMk/>
            <pc:sldMk cId="4178876000" sldId="258"/>
            <ac:spMk id="1902" creationId="{684A5A42-3B5A-80A7-FC70-B2E1491F6360}"/>
          </ac:spMkLst>
        </pc:spChg>
        <pc:spChg chg="mod">
          <ac:chgData name="Amal R Babu" userId="3a292d0a-112b-4bc3-bf38-7771656893d2" providerId="ADAL" clId="{B3743D89-D907-4916-AD93-2111ECC8BB20}" dt="2022-06-09T10:25:02.339" v="697" actId="165"/>
          <ac:spMkLst>
            <pc:docMk/>
            <pc:sldMk cId="4178876000" sldId="258"/>
            <ac:spMk id="1903" creationId="{AA1327F5-2217-A02A-E262-C4F7B6F66E59}"/>
          </ac:spMkLst>
        </pc:spChg>
        <pc:spChg chg="mod">
          <ac:chgData name="Amal R Babu" userId="3a292d0a-112b-4bc3-bf38-7771656893d2" providerId="ADAL" clId="{B3743D89-D907-4916-AD93-2111ECC8BB20}" dt="2022-06-09T10:25:02.339" v="697" actId="165"/>
          <ac:spMkLst>
            <pc:docMk/>
            <pc:sldMk cId="4178876000" sldId="258"/>
            <ac:spMk id="1904" creationId="{53DD8EBD-7499-22C2-DC1D-69A8E1FEEA50}"/>
          </ac:spMkLst>
        </pc:spChg>
        <pc:spChg chg="mod">
          <ac:chgData name="Amal R Babu" userId="3a292d0a-112b-4bc3-bf38-7771656893d2" providerId="ADAL" clId="{B3743D89-D907-4916-AD93-2111ECC8BB20}" dt="2022-06-09T10:25:02.339" v="697" actId="165"/>
          <ac:spMkLst>
            <pc:docMk/>
            <pc:sldMk cId="4178876000" sldId="258"/>
            <ac:spMk id="1905" creationId="{72603D58-86C3-1D2A-5790-62E8EF9C3426}"/>
          </ac:spMkLst>
        </pc:spChg>
        <pc:spChg chg="mod">
          <ac:chgData name="Amal R Babu" userId="3a292d0a-112b-4bc3-bf38-7771656893d2" providerId="ADAL" clId="{B3743D89-D907-4916-AD93-2111ECC8BB20}" dt="2022-06-09T10:25:02.339" v="697" actId="165"/>
          <ac:spMkLst>
            <pc:docMk/>
            <pc:sldMk cId="4178876000" sldId="258"/>
            <ac:spMk id="1906" creationId="{2BA3FBF9-DD81-69C7-9AC3-D2F22D430A0D}"/>
          </ac:spMkLst>
        </pc:spChg>
        <pc:spChg chg="mod">
          <ac:chgData name="Amal R Babu" userId="3a292d0a-112b-4bc3-bf38-7771656893d2" providerId="ADAL" clId="{B3743D89-D907-4916-AD93-2111ECC8BB20}" dt="2022-06-09T10:25:02.339" v="697" actId="165"/>
          <ac:spMkLst>
            <pc:docMk/>
            <pc:sldMk cId="4178876000" sldId="258"/>
            <ac:spMk id="1907" creationId="{5EBAD10C-8DF8-834E-3206-375DB7ECAD6A}"/>
          </ac:spMkLst>
        </pc:spChg>
        <pc:spChg chg="mod">
          <ac:chgData name="Amal R Babu" userId="3a292d0a-112b-4bc3-bf38-7771656893d2" providerId="ADAL" clId="{B3743D89-D907-4916-AD93-2111ECC8BB20}" dt="2022-06-09T10:25:02.339" v="697" actId="165"/>
          <ac:spMkLst>
            <pc:docMk/>
            <pc:sldMk cId="4178876000" sldId="258"/>
            <ac:spMk id="1908" creationId="{52447DCE-6FC6-6708-BC2E-30CD7F1E197E}"/>
          </ac:spMkLst>
        </pc:spChg>
        <pc:spChg chg="mod">
          <ac:chgData name="Amal R Babu" userId="3a292d0a-112b-4bc3-bf38-7771656893d2" providerId="ADAL" clId="{B3743D89-D907-4916-AD93-2111ECC8BB20}" dt="2022-06-09T10:25:02.339" v="697" actId="165"/>
          <ac:spMkLst>
            <pc:docMk/>
            <pc:sldMk cId="4178876000" sldId="258"/>
            <ac:spMk id="1909" creationId="{47B758A0-750A-6153-F76D-6008EF2C7C4A}"/>
          </ac:spMkLst>
        </pc:spChg>
        <pc:spChg chg="mod">
          <ac:chgData name="Amal R Babu" userId="3a292d0a-112b-4bc3-bf38-7771656893d2" providerId="ADAL" clId="{B3743D89-D907-4916-AD93-2111ECC8BB20}" dt="2022-06-09T10:25:02.339" v="697" actId="165"/>
          <ac:spMkLst>
            <pc:docMk/>
            <pc:sldMk cId="4178876000" sldId="258"/>
            <ac:spMk id="1910" creationId="{867BE453-9000-4535-7609-89D2192E90A5}"/>
          </ac:spMkLst>
        </pc:spChg>
        <pc:spChg chg="mod">
          <ac:chgData name="Amal R Babu" userId="3a292d0a-112b-4bc3-bf38-7771656893d2" providerId="ADAL" clId="{B3743D89-D907-4916-AD93-2111ECC8BB20}" dt="2022-06-09T10:25:02.339" v="697" actId="165"/>
          <ac:spMkLst>
            <pc:docMk/>
            <pc:sldMk cId="4178876000" sldId="258"/>
            <ac:spMk id="1911" creationId="{AB62F614-5EA8-5542-59CB-ADCACEEA43C9}"/>
          </ac:spMkLst>
        </pc:spChg>
        <pc:spChg chg="mod">
          <ac:chgData name="Amal R Babu" userId="3a292d0a-112b-4bc3-bf38-7771656893d2" providerId="ADAL" clId="{B3743D89-D907-4916-AD93-2111ECC8BB20}" dt="2022-06-09T10:25:02.339" v="697" actId="165"/>
          <ac:spMkLst>
            <pc:docMk/>
            <pc:sldMk cId="4178876000" sldId="258"/>
            <ac:spMk id="1912" creationId="{E686C36C-A629-F400-D91B-09FE570A34A4}"/>
          </ac:spMkLst>
        </pc:spChg>
        <pc:spChg chg="mod">
          <ac:chgData name="Amal R Babu" userId="3a292d0a-112b-4bc3-bf38-7771656893d2" providerId="ADAL" clId="{B3743D89-D907-4916-AD93-2111ECC8BB20}" dt="2022-06-09T10:25:02.339" v="697" actId="165"/>
          <ac:spMkLst>
            <pc:docMk/>
            <pc:sldMk cId="4178876000" sldId="258"/>
            <ac:spMk id="1913" creationId="{D76CEF5D-5C7E-0F3A-5656-7AB4028A3769}"/>
          </ac:spMkLst>
        </pc:spChg>
        <pc:spChg chg="mod">
          <ac:chgData name="Amal R Babu" userId="3a292d0a-112b-4bc3-bf38-7771656893d2" providerId="ADAL" clId="{B3743D89-D907-4916-AD93-2111ECC8BB20}" dt="2022-06-09T10:25:02.339" v="697" actId="165"/>
          <ac:spMkLst>
            <pc:docMk/>
            <pc:sldMk cId="4178876000" sldId="258"/>
            <ac:spMk id="1914" creationId="{5EFFB76D-6502-2DB6-2356-C61AB4D7CF18}"/>
          </ac:spMkLst>
        </pc:spChg>
        <pc:spChg chg="mod">
          <ac:chgData name="Amal R Babu" userId="3a292d0a-112b-4bc3-bf38-7771656893d2" providerId="ADAL" clId="{B3743D89-D907-4916-AD93-2111ECC8BB20}" dt="2022-06-09T10:25:02.339" v="697" actId="165"/>
          <ac:spMkLst>
            <pc:docMk/>
            <pc:sldMk cId="4178876000" sldId="258"/>
            <ac:spMk id="1915" creationId="{B8658B2B-759D-6546-2717-611508F853C9}"/>
          </ac:spMkLst>
        </pc:spChg>
        <pc:spChg chg="mod">
          <ac:chgData name="Amal R Babu" userId="3a292d0a-112b-4bc3-bf38-7771656893d2" providerId="ADAL" clId="{B3743D89-D907-4916-AD93-2111ECC8BB20}" dt="2022-06-09T10:25:02.339" v="697" actId="165"/>
          <ac:spMkLst>
            <pc:docMk/>
            <pc:sldMk cId="4178876000" sldId="258"/>
            <ac:spMk id="1916" creationId="{C5B1AA52-8CFA-3D95-DEE4-BC16C37AB3DC}"/>
          </ac:spMkLst>
        </pc:spChg>
        <pc:spChg chg="mod">
          <ac:chgData name="Amal R Babu" userId="3a292d0a-112b-4bc3-bf38-7771656893d2" providerId="ADAL" clId="{B3743D89-D907-4916-AD93-2111ECC8BB20}" dt="2022-06-09T10:25:02.339" v="697" actId="165"/>
          <ac:spMkLst>
            <pc:docMk/>
            <pc:sldMk cId="4178876000" sldId="258"/>
            <ac:spMk id="1917" creationId="{79E9FCA9-ADDF-AF50-4F28-CA582F1ABCFB}"/>
          </ac:spMkLst>
        </pc:spChg>
        <pc:spChg chg="mod">
          <ac:chgData name="Amal R Babu" userId="3a292d0a-112b-4bc3-bf38-7771656893d2" providerId="ADAL" clId="{B3743D89-D907-4916-AD93-2111ECC8BB20}" dt="2022-06-09T10:25:02.339" v="697" actId="165"/>
          <ac:spMkLst>
            <pc:docMk/>
            <pc:sldMk cId="4178876000" sldId="258"/>
            <ac:spMk id="1918" creationId="{2A96F934-5084-D143-5A78-D9F7A7954DA7}"/>
          </ac:spMkLst>
        </pc:spChg>
        <pc:spChg chg="mod">
          <ac:chgData name="Amal R Babu" userId="3a292d0a-112b-4bc3-bf38-7771656893d2" providerId="ADAL" clId="{B3743D89-D907-4916-AD93-2111ECC8BB20}" dt="2022-06-09T10:25:02.339" v="697" actId="165"/>
          <ac:spMkLst>
            <pc:docMk/>
            <pc:sldMk cId="4178876000" sldId="258"/>
            <ac:spMk id="1919" creationId="{1FE9D2A0-D781-C8BC-5087-F2EA1E115925}"/>
          </ac:spMkLst>
        </pc:spChg>
        <pc:spChg chg="mod">
          <ac:chgData name="Amal R Babu" userId="3a292d0a-112b-4bc3-bf38-7771656893d2" providerId="ADAL" clId="{B3743D89-D907-4916-AD93-2111ECC8BB20}" dt="2022-06-09T10:25:02.339" v="697" actId="165"/>
          <ac:spMkLst>
            <pc:docMk/>
            <pc:sldMk cId="4178876000" sldId="258"/>
            <ac:spMk id="1920" creationId="{4C3163E3-B498-353E-6062-B601FA6E5714}"/>
          </ac:spMkLst>
        </pc:spChg>
        <pc:spChg chg="mod">
          <ac:chgData name="Amal R Babu" userId="3a292d0a-112b-4bc3-bf38-7771656893d2" providerId="ADAL" clId="{B3743D89-D907-4916-AD93-2111ECC8BB20}" dt="2022-06-09T10:25:02.339" v="697" actId="165"/>
          <ac:spMkLst>
            <pc:docMk/>
            <pc:sldMk cId="4178876000" sldId="258"/>
            <ac:spMk id="1921" creationId="{6F6AAA7D-92FA-354E-EC01-706F7B072877}"/>
          </ac:spMkLst>
        </pc:spChg>
        <pc:spChg chg="mod topLvl">
          <ac:chgData name="Amal R Babu" userId="3a292d0a-112b-4bc3-bf38-7771656893d2" providerId="ADAL" clId="{B3743D89-D907-4916-AD93-2111ECC8BB20}" dt="2022-06-09T10:25:02.339" v="697" actId="165"/>
          <ac:spMkLst>
            <pc:docMk/>
            <pc:sldMk cId="4178876000" sldId="258"/>
            <ac:spMk id="1922" creationId="{3365AC18-8BCA-05F6-5494-DFF1E6A75AC5}"/>
          </ac:spMkLst>
        </pc:spChg>
        <pc:spChg chg="mod topLvl">
          <ac:chgData name="Amal R Babu" userId="3a292d0a-112b-4bc3-bf38-7771656893d2" providerId="ADAL" clId="{B3743D89-D907-4916-AD93-2111ECC8BB20}" dt="2022-06-09T10:25:02.339" v="697" actId="165"/>
          <ac:spMkLst>
            <pc:docMk/>
            <pc:sldMk cId="4178876000" sldId="258"/>
            <ac:spMk id="1924" creationId="{5CBE0DE9-C60D-77C4-017D-39521869CBFB}"/>
          </ac:spMkLst>
        </pc:spChg>
        <pc:spChg chg="mod">
          <ac:chgData name="Amal R Babu" userId="3a292d0a-112b-4bc3-bf38-7771656893d2" providerId="ADAL" clId="{B3743D89-D907-4916-AD93-2111ECC8BB20}" dt="2022-06-09T10:25:02.339" v="697" actId="165"/>
          <ac:spMkLst>
            <pc:docMk/>
            <pc:sldMk cId="4178876000" sldId="258"/>
            <ac:spMk id="1928" creationId="{4130990D-3536-36F9-5B43-D08FC7CB0AB8}"/>
          </ac:spMkLst>
        </pc:spChg>
        <pc:spChg chg="mod">
          <ac:chgData name="Amal R Babu" userId="3a292d0a-112b-4bc3-bf38-7771656893d2" providerId="ADAL" clId="{B3743D89-D907-4916-AD93-2111ECC8BB20}" dt="2022-06-09T10:25:02.339" v="697" actId="165"/>
          <ac:spMkLst>
            <pc:docMk/>
            <pc:sldMk cId="4178876000" sldId="258"/>
            <ac:spMk id="1929" creationId="{D7E38327-897E-A946-DECC-6646A5A3EDC1}"/>
          </ac:spMkLst>
        </pc:spChg>
        <pc:spChg chg="mod">
          <ac:chgData name="Amal R Babu" userId="3a292d0a-112b-4bc3-bf38-7771656893d2" providerId="ADAL" clId="{B3743D89-D907-4916-AD93-2111ECC8BB20}" dt="2022-06-09T10:25:02.339" v="697" actId="165"/>
          <ac:spMkLst>
            <pc:docMk/>
            <pc:sldMk cId="4178876000" sldId="258"/>
            <ac:spMk id="1930" creationId="{698BB88E-1C93-67FD-44AA-E37C457FA606}"/>
          </ac:spMkLst>
        </pc:spChg>
        <pc:spChg chg="mod">
          <ac:chgData name="Amal R Babu" userId="3a292d0a-112b-4bc3-bf38-7771656893d2" providerId="ADAL" clId="{B3743D89-D907-4916-AD93-2111ECC8BB20}" dt="2022-06-09T10:25:02.339" v="697" actId="165"/>
          <ac:spMkLst>
            <pc:docMk/>
            <pc:sldMk cId="4178876000" sldId="258"/>
            <ac:spMk id="1931" creationId="{CBD0DCFD-339D-0C8E-B475-17B312B8CB94}"/>
          </ac:spMkLst>
        </pc:spChg>
        <pc:spChg chg="mod">
          <ac:chgData name="Amal R Babu" userId="3a292d0a-112b-4bc3-bf38-7771656893d2" providerId="ADAL" clId="{B3743D89-D907-4916-AD93-2111ECC8BB20}" dt="2022-06-09T10:25:02.339" v="697" actId="165"/>
          <ac:spMkLst>
            <pc:docMk/>
            <pc:sldMk cId="4178876000" sldId="258"/>
            <ac:spMk id="1932" creationId="{660696D1-9283-57FC-0AA0-B0473AD5AC38}"/>
          </ac:spMkLst>
        </pc:spChg>
        <pc:spChg chg="mod">
          <ac:chgData name="Amal R Babu" userId="3a292d0a-112b-4bc3-bf38-7771656893d2" providerId="ADAL" clId="{B3743D89-D907-4916-AD93-2111ECC8BB20}" dt="2022-06-09T10:25:02.339" v="697" actId="165"/>
          <ac:spMkLst>
            <pc:docMk/>
            <pc:sldMk cId="4178876000" sldId="258"/>
            <ac:spMk id="1933" creationId="{FACC76BA-E4A3-BFB7-5136-3C181E239A4C}"/>
          </ac:spMkLst>
        </pc:spChg>
        <pc:spChg chg="mod">
          <ac:chgData name="Amal R Babu" userId="3a292d0a-112b-4bc3-bf38-7771656893d2" providerId="ADAL" clId="{B3743D89-D907-4916-AD93-2111ECC8BB20}" dt="2022-06-09T10:25:02.339" v="697" actId="165"/>
          <ac:spMkLst>
            <pc:docMk/>
            <pc:sldMk cId="4178876000" sldId="258"/>
            <ac:spMk id="1934" creationId="{31FFBC7A-87D4-E637-2796-F69AA9F6FE56}"/>
          </ac:spMkLst>
        </pc:spChg>
        <pc:spChg chg="mod">
          <ac:chgData name="Amal R Babu" userId="3a292d0a-112b-4bc3-bf38-7771656893d2" providerId="ADAL" clId="{B3743D89-D907-4916-AD93-2111ECC8BB20}" dt="2022-06-09T10:25:02.339" v="697" actId="165"/>
          <ac:spMkLst>
            <pc:docMk/>
            <pc:sldMk cId="4178876000" sldId="258"/>
            <ac:spMk id="1935" creationId="{DB34A0B5-E8EB-CAD9-5D57-7968D2D3D318}"/>
          </ac:spMkLst>
        </pc:spChg>
        <pc:spChg chg="mod">
          <ac:chgData name="Amal R Babu" userId="3a292d0a-112b-4bc3-bf38-7771656893d2" providerId="ADAL" clId="{B3743D89-D907-4916-AD93-2111ECC8BB20}" dt="2022-06-09T10:25:02.339" v="697" actId="165"/>
          <ac:spMkLst>
            <pc:docMk/>
            <pc:sldMk cId="4178876000" sldId="258"/>
            <ac:spMk id="1936" creationId="{DF0C6836-2080-63BD-9005-7A515910313C}"/>
          </ac:spMkLst>
        </pc:spChg>
        <pc:spChg chg="mod">
          <ac:chgData name="Amal R Babu" userId="3a292d0a-112b-4bc3-bf38-7771656893d2" providerId="ADAL" clId="{B3743D89-D907-4916-AD93-2111ECC8BB20}" dt="2022-06-09T10:25:02.339" v="697" actId="165"/>
          <ac:spMkLst>
            <pc:docMk/>
            <pc:sldMk cId="4178876000" sldId="258"/>
            <ac:spMk id="1937" creationId="{786FE9A4-2CFC-A506-1B48-F2B24B4CAAC3}"/>
          </ac:spMkLst>
        </pc:spChg>
        <pc:spChg chg="mod">
          <ac:chgData name="Amal R Babu" userId="3a292d0a-112b-4bc3-bf38-7771656893d2" providerId="ADAL" clId="{B3743D89-D907-4916-AD93-2111ECC8BB20}" dt="2022-06-09T10:25:02.339" v="697" actId="165"/>
          <ac:spMkLst>
            <pc:docMk/>
            <pc:sldMk cId="4178876000" sldId="258"/>
            <ac:spMk id="1938" creationId="{969AE2C6-7435-2C9C-22CA-BEAEF96197F5}"/>
          </ac:spMkLst>
        </pc:spChg>
        <pc:spChg chg="mod">
          <ac:chgData name="Amal R Babu" userId="3a292d0a-112b-4bc3-bf38-7771656893d2" providerId="ADAL" clId="{B3743D89-D907-4916-AD93-2111ECC8BB20}" dt="2022-06-09T10:25:02.339" v="697" actId="165"/>
          <ac:spMkLst>
            <pc:docMk/>
            <pc:sldMk cId="4178876000" sldId="258"/>
            <ac:spMk id="1939" creationId="{63C581A6-0F01-E0EB-2254-BA022FE52D79}"/>
          </ac:spMkLst>
        </pc:spChg>
        <pc:spChg chg="mod">
          <ac:chgData name="Amal R Babu" userId="3a292d0a-112b-4bc3-bf38-7771656893d2" providerId="ADAL" clId="{B3743D89-D907-4916-AD93-2111ECC8BB20}" dt="2022-06-09T10:25:02.339" v="697" actId="165"/>
          <ac:spMkLst>
            <pc:docMk/>
            <pc:sldMk cId="4178876000" sldId="258"/>
            <ac:spMk id="1940" creationId="{F808E2F2-9988-1745-28A6-9FD360EBD361}"/>
          </ac:spMkLst>
        </pc:spChg>
        <pc:spChg chg="mod">
          <ac:chgData name="Amal R Babu" userId="3a292d0a-112b-4bc3-bf38-7771656893d2" providerId="ADAL" clId="{B3743D89-D907-4916-AD93-2111ECC8BB20}" dt="2022-06-09T10:25:02.339" v="697" actId="165"/>
          <ac:spMkLst>
            <pc:docMk/>
            <pc:sldMk cId="4178876000" sldId="258"/>
            <ac:spMk id="1941" creationId="{A69A4D3C-45AB-4D03-D691-B2EDE4DD8A88}"/>
          </ac:spMkLst>
        </pc:spChg>
        <pc:spChg chg="mod">
          <ac:chgData name="Amal R Babu" userId="3a292d0a-112b-4bc3-bf38-7771656893d2" providerId="ADAL" clId="{B3743D89-D907-4916-AD93-2111ECC8BB20}" dt="2022-06-09T10:25:02.339" v="697" actId="165"/>
          <ac:spMkLst>
            <pc:docMk/>
            <pc:sldMk cId="4178876000" sldId="258"/>
            <ac:spMk id="1942" creationId="{FC3D8EA8-36C4-A6D7-73EB-FC678504D517}"/>
          </ac:spMkLst>
        </pc:spChg>
        <pc:spChg chg="mod">
          <ac:chgData name="Amal R Babu" userId="3a292d0a-112b-4bc3-bf38-7771656893d2" providerId="ADAL" clId="{B3743D89-D907-4916-AD93-2111ECC8BB20}" dt="2022-06-09T10:25:02.339" v="697" actId="165"/>
          <ac:spMkLst>
            <pc:docMk/>
            <pc:sldMk cId="4178876000" sldId="258"/>
            <ac:spMk id="1943" creationId="{19B69CAC-1C6E-4F48-9CFC-338E8AB293FC}"/>
          </ac:spMkLst>
        </pc:spChg>
        <pc:spChg chg="mod">
          <ac:chgData name="Amal R Babu" userId="3a292d0a-112b-4bc3-bf38-7771656893d2" providerId="ADAL" clId="{B3743D89-D907-4916-AD93-2111ECC8BB20}" dt="2022-06-09T10:25:02.339" v="697" actId="165"/>
          <ac:spMkLst>
            <pc:docMk/>
            <pc:sldMk cId="4178876000" sldId="258"/>
            <ac:spMk id="1944" creationId="{CF4BAFB6-DA35-D34A-CF29-2D1A359E2E00}"/>
          </ac:spMkLst>
        </pc:spChg>
        <pc:spChg chg="mod">
          <ac:chgData name="Amal R Babu" userId="3a292d0a-112b-4bc3-bf38-7771656893d2" providerId="ADAL" clId="{B3743D89-D907-4916-AD93-2111ECC8BB20}" dt="2022-06-09T10:25:02.339" v="697" actId="165"/>
          <ac:spMkLst>
            <pc:docMk/>
            <pc:sldMk cId="4178876000" sldId="258"/>
            <ac:spMk id="1945" creationId="{6AF784C6-6ADE-DB67-371C-3AA322C2F62D}"/>
          </ac:spMkLst>
        </pc:spChg>
        <pc:spChg chg="mod">
          <ac:chgData name="Amal R Babu" userId="3a292d0a-112b-4bc3-bf38-7771656893d2" providerId="ADAL" clId="{B3743D89-D907-4916-AD93-2111ECC8BB20}" dt="2022-06-09T10:25:02.339" v="697" actId="165"/>
          <ac:spMkLst>
            <pc:docMk/>
            <pc:sldMk cId="4178876000" sldId="258"/>
            <ac:spMk id="1946" creationId="{B6570626-8F73-FB71-DBAF-429F50FFCF6D}"/>
          </ac:spMkLst>
        </pc:spChg>
        <pc:spChg chg="mod">
          <ac:chgData name="Amal R Babu" userId="3a292d0a-112b-4bc3-bf38-7771656893d2" providerId="ADAL" clId="{B3743D89-D907-4916-AD93-2111ECC8BB20}" dt="2022-06-09T10:25:02.339" v="697" actId="165"/>
          <ac:spMkLst>
            <pc:docMk/>
            <pc:sldMk cId="4178876000" sldId="258"/>
            <ac:spMk id="1947" creationId="{FFD42D0B-4323-B84B-2547-8271A9F417AB}"/>
          </ac:spMkLst>
        </pc:spChg>
        <pc:spChg chg="mod">
          <ac:chgData name="Amal R Babu" userId="3a292d0a-112b-4bc3-bf38-7771656893d2" providerId="ADAL" clId="{B3743D89-D907-4916-AD93-2111ECC8BB20}" dt="2022-06-09T10:25:02.339" v="697" actId="165"/>
          <ac:spMkLst>
            <pc:docMk/>
            <pc:sldMk cId="4178876000" sldId="258"/>
            <ac:spMk id="1949" creationId="{2EC54049-2B80-7865-748B-F12620B6C568}"/>
          </ac:spMkLst>
        </pc:spChg>
        <pc:spChg chg="mod">
          <ac:chgData name="Amal R Babu" userId="3a292d0a-112b-4bc3-bf38-7771656893d2" providerId="ADAL" clId="{B3743D89-D907-4916-AD93-2111ECC8BB20}" dt="2022-06-09T10:25:02.339" v="697" actId="165"/>
          <ac:spMkLst>
            <pc:docMk/>
            <pc:sldMk cId="4178876000" sldId="258"/>
            <ac:spMk id="1950" creationId="{C938730E-E28C-1989-F84C-51DDBEE2E721}"/>
          </ac:spMkLst>
        </pc:spChg>
        <pc:spChg chg="mod">
          <ac:chgData name="Amal R Babu" userId="3a292d0a-112b-4bc3-bf38-7771656893d2" providerId="ADAL" clId="{B3743D89-D907-4916-AD93-2111ECC8BB20}" dt="2022-06-09T10:25:02.339" v="697" actId="165"/>
          <ac:spMkLst>
            <pc:docMk/>
            <pc:sldMk cId="4178876000" sldId="258"/>
            <ac:spMk id="1952" creationId="{76CBF654-D0AA-9CE1-9B0F-BE93B433C04A}"/>
          </ac:spMkLst>
        </pc:spChg>
        <pc:spChg chg="mod">
          <ac:chgData name="Amal R Babu" userId="3a292d0a-112b-4bc3-bf38-7771656893d2" providerId="ADAL" clId="{B3743D89-D907-4916-AD93-2111ECC8BB20}" dt="2022-06-09T10:25:02.339" v="697" actId="165"/>
          <ac:spMkLst>
            <pc:docMk/>
            <pc:sldMk cId="4178876000" sldId="258"/>
            <ac:spMk id="1953" creationId="{C74B4FCB-FBF8-E106-44C6-D1E2E6F19EAB}"/>
          </ac:spMkLst>
        </pc:spChg>
        <pc:spChg chg="mod">
          <ac:chgData name="Amal R Babu" userId="3a292d0a-112b-4bc3-bf38-7771656893d2" providerId="ADAL" clId="{B3743D89-D907-4916-AD93-2111ECC8BB20}" dt="2022-06-09T10:25:02.339" v="697" actId="165"/>
          <ac:spMkLst>
            <pc:docMk/>
            <pc:sldMk cId="4178876000" sldId="258"/>
            <ac:spMk id="1955" creationId="{A0A80CE6-0853-F87B-FD95-51CC54FFFA1F}"/>
          </ac:spMkLst>
        </pc:spChg>
        <pc:spChg chg="mod">
          <ac:chgData name="Amal R Babu" userId="3a292d0a-112b-4bc3-bf38-7771656893d2" providerId="ADAL" clId="{B3743D89-D907-4916-AD93-2111ECC8BB20}" dt="2022-06-09T10:25:02.339" v="697" actId="165"/>
          <ac:spMkLst>
            <pc:docMk/>
            <pc:sldMk cId="4178876000" sldId="258"/>
            <ac:spMk id="1956" creationId="{BCB18D29-CBC2-6C8C-FEE1-39C2089F4E6A}"/>
          </ac:spMkLst>
        </pc:spChg>
        <pc:spChg chg="mod">
          <ac:chgData name="Amal R Babu" userId="3a292d0a-112b-4bc3-bf38-7771656893d2" providerId="ADAL" clId="{B3743D89-D907-4916-AD93-2111ECC8BB20}" dt="2022-06-09T10:25:02.339" v="697" actId="165"/>
          <ac:spMkLst>
            <pc:docMk/>
            <pc:sldMk cId="4178876000" sldId="258"/>
            <ac:spMk id="1958" creationId="{3829B211-5B02-4A1D-A493-8BE99F3A05C9}"/>
          </ac:spMkLst>
        </pc:spChg>
        <pc:spChg chg="mod">
          <ac:chgData name="Amal R Babu" userId="3a292d0a-112b-4bc3-bf38-7771656893d2" providerId="ADAL" clId="{B3743D89-D907-4916-AD93-2111ECC8BB20}" dt="2022-06-09T10:25:02.339" v="697" actId="165"/>
          <ac:spMkLst>
            <pc:docMk/>
            <pc:sldMk cId="4178876000" sldId="258"/>
            <ac:spMk id="1959" creationId="{B2B0B985-DDA1-736A-6E4F-1C99919C68C9}"/>
          </ac:spMkLst>
        </pc:spChg>
        <pc:spChg chg="mod">
          <ac:chgData name="Amal R Babu" userId="3a292d0a-112b-4bc3-bf38-7771656893d2" providerId="ADAL" clId="{B3743D89-D907-4916-AD93-2111ECC8BB20}" dt="2022-06-09T10:25:02.339" v="697" actId="165"/>
          <ac:spMkLst>
            <pc:docMk/>
            <pc:sldMk cId="4178876000" sldId="258"/>
            <ac:spMk id="1963" creationId="{5AA00CA9-6C66-E599-D351-608A97BE7850}"/>
          </ac:spMkLst>
        </pc:spChg>
        <pc:spChg chg="mod">
          <ac:chgData name="Amal R Babu" userId="3a292d0a-112b-4bc3-bf38-7771656893d2" providerId="ADAL" clId="{B3743D89-D907-4916-AD93-2111ECC8BB20}" dt="2022-06-09T10:25:02.339" v="697" actId="165"/>
          <ac:spMkLst>
            <pc:docMk/>
            <pc:sldMk cId="4178876000" sldId="258"/>
            <ac:spMk id="1965" creationId="{7C3E65C5-439B-71AE-F1FA-42BDBBD356DC}"/>
          </ac:spMkLst>
        </pc:spChg>
        <pc:spChg chg="mod">
          <ac:chgData name="Amal R Babu" userId="3a292d0a-112b-4bc3-bf38-7771656893d2" providerId="ADAL" clId="{B3743D89-D907-4916-AD93-2111ECC8BB20}" dt="2022-06-09T10:25:02.339" v="697" actId="165"/>
          <ac:spMkLst>
            <pc:docMk/>
            <pc:sldMk cId="4178876000" sldId="258"/>
            <ac:spMk id="1966" creationId="{D50D11FF-8305-6A36-72BB-EBE7CFFAADCF}"/>
          </ac:spMkLst>
        </pc:spChg>
        <pc:spChg chg="mod">
          <ac:chgData name="Amal R Babu" userId="3a292d0a-112b-4bc3-bf38-7771656893d2" providerId="ADAL" clId="{B3743D89-D907-4916-AD93-2111ECC8BB20}" dt="2022-06-09T10:25:02.339" v="697" actId="165"/>
          <ac:spMkLst>
            <pc:docMk/>
            <pc:sldMk cId="4178876000" sldId="258"/>
            <ac:spMk id="1967" creationId="{8D75043E-E3E3-B70D-E683-B686F909A182}"/>
          </ac:spMkLst>
        </pc:spChg>
        <pc:spChg chg="mod">
          <ac:chgData name="Amal R Babu" userId="3a292d0a-112b-4bc3-bf38-7771656893d2" providerId="ADAL" clId="{B3743D89-D907-4916-AD93-2111ECC8BB20}" dt="2022-06-09T10:25:02.339" v="697" actId="165"/>
          <ac:spMkLst>
            <pc:docMk/>
            <pc:sldMk cId="4178876000" sldId="258"/>
            <ac:spMk id="1969" creationId="{767F1809-71B9-6F6B-C328-7EEF38A9D7C7}"/>
          </ac:spMkLst>
        </pc:spChg>
        <pc:spChg chg="mod">
          <ac:chgData name="Amal R Babu" userId="3a292d0a-112b-4bc3-bf38-7771656893d2" providerId="ADAL" clId="{B3743D89-D907-4916-AD93-2111ECC8BB20}" dt="2022-06-09T10:25:02.339" v="697" actId="165"/>
          <ac:spMkLst>
            <pc:docMk/>
            <pc:sldMk cId="4178876000" sldId="258"/>
            <ac:spMk id="1971" creationId="{B7F91E78-CEF1-62DB-8388-04829B6D9837}"/>
          </ac:spMkLst>
        </pc:spChg>
        <pc:spChg chg="mod">
          <ac:chgData name="Amal R Babu" userId="3a292d0a-112b-4bc3-bf38-7771656893d2" providerId="ADAL" clId="{B3743D89-D907-4916-AD93-2111ECC8BB20}" dt="2022-06-09T10:25:02.339" v="697" actId="165"/>
          <ac:spMkLst>
            <pc:docMk/>
            <pc:sldMk cId="4178876000" sldId="258"/>
            <ac:spMk id="1972" creationId="{0DF817EB-FD3B-AAE7-809D-CB0AF361FD3D}"/>
          </ac:spMkLst>
        </pc:spChg>
        <pc:spChg chg="mod">
          <ac:chgData name="Amal R Babu" userId="3a292d0a-112b-4bc3-bf38-7771656893d2" providerId="ADAL" clId="{B3743D89-D907-4916-AD93-2111ECC8BB20}" dt="2022-06-09T10:25:02.339" v="697" actId="165"/>
          <ac:spMkLst>
            <pc:docMk/>
            <pc:sldMk cId="4178876000" sldId="258"/>
            <ac:spMk id="1973" creationId="{CB9CC738-B043-0D40-B2D4-9911B2223105}"/>
          </ac:spMkLst>
        </pc:spChg>
        <pc:spChg chg="mod">
          <ac:chgData name="Amal R Babu" userId="3a292d0a-112b-4bc3-bf38-7771656893d2" providerId="ADAL" clId="{B3743D89-D907-4916-AD93-2111ECC8BB20}" dt="2022-06-09T10:25:02.339" v="697" actId="165"/>
          <ac:spMkLst>
            <pc:docMk/>
            <pc:sldMk cId="4178876000" sldId="258"/>
            <ac:spMk id="1974" creationId="{1D6F747A-0FB4-9FA4-02F2-1A4FE3739EF6}"/>
          </ac:spMkLst>
        </pc:spChg>
        <pc:spChg chg="mod">
          <ac:chgData name="Amal R Babu" userId="3a292d0a-112b-4bc3-bf38-7771656893d2" providerId="ADAL" clId="{B3743D89-D907-4916-AD93-2111ECC8BB20}" dt="2022-06-09T10:25:02.339" v="697" actId="165"/>
          <ac:spMkLst>
            <pc:docMk/>
            <pc:sldMk cId="4178876000" sldId="258"/>
            <ac:spMk id="1977" creationId="{62451A45-7066-FD76-21A4-10DD3768C418}"/>
          </ac:spMkLst>
        </pc:spChg>
        <pc:spChg chg="mod">
          <ac:chgData name="Amal R Babu" userId="3a292d0a-112b-4bc3-bf38-7771656893d2" providerId="ADAL" clId="{B3743D89-D907-4916-AD93-2111ECC8BB20}" dt="2022-06-09T10:25:02.339" v="697" actId="165"/>
          <ac:spMkLst>
            <pc:docMk/>
            <pc:sldMk cId="4178876000" sldId="258"/>
            <ac:spMk id="1979" creationId="{EAFFB9A8-7251-9F1C-F5F7-A43021A96FF7}"/>
          </ac:spMkLst>
        </pc:spChg>
        <pc:spChg chg="mod">
          <ac:chgData name="Amal R Babu" userId="3a292d0a-112b-4bc3-bf38-7771656893d2" providerId="ADAL" clId="{B3743D89-D907-4916-AD93-2111ECC8BB20}" dt="2022-06-09T10:25:02.339" v="697" actId="165"/>
          <ac:spMkLst>
            <pc:docMk/>
            <pc:sldMk cId="4178876000" sldId="258"/>
            <ac:spMk id="1980" creationId="{6884E997-8291-2019-784E-EBE2226E8C26}"/>
          </ac:spMkLst>
        </pc:spChg>
        <pc:spChg chg="mod">
          <ac:chgData name="Amal R Babu" userId="3a292d0a-112b-4bc3-bf38-7771656893d2" providerId="ADAL" clId="{B3743D89-D907-4916-AD93-2111ECC8BB20}" dt="2022-06-09T10:25:02.339" v="697" actId="165"/>
          <ac:spMkLst>
            <pc:docMk/>
            <pc:sldMk cId="4178876000" sldId="258"/>
            <ac:spMk id="1981" creationId="{0917D1FD-6125-C605-FFB5-A2C231440FD9}"/>
          </ac:spMkLst>
        </pc:spChg>
        <pc:spChg chg="mod">
          <ac:chgData name="Amal R Babu" userId="3a292d0a-112b-4bc3-bf38-7771656893d2" providerId="ADAL" clId="{B3743D89-D907-4916-AD93-2111ECC8BB20}" dt="2022-06-09T10:25:02.339" v="697" actId="165"/>
          <ac:spMkLst>
            <pc:docMk/>
            <pc:sldMk cId="4178876000" sldId="258"/>
            <ac:spMk id="1983" creationId="{65536B21-5D13-A265-986F-7A3BDCB2DC0B}"/>
          </ac:spMkLst>
        </pc:spChg>
        <pc:spChg chg="mod">
          <ac:chgData name="Amal R Babu" userId="3a292d0a-112b-4bc3-bf38-7771656893d2" providerId="ADAL" clId="{B3743D89-D907-4916-AD93-2111ECC8BB20}" dt="2022-06-09T10:25:02.339" v="697" actId="165"/>
          <ac:spMkLst>
            <pc:docMk/>
            <pc:sldMk cId="4178876000" sldId="258"/>
            <ac:spMk id="1985" creationId="{32129F4E-F4E9-F545-FE58-184030B50FEA}"/>
          </ac:spMkLst>
        </pc:spChg>
        <pc:spChg chg="mod">
          <ac:chgData name="Amal R Babu" userId="3a292d0a-112b-4bc3-bf38-7771656893d2" providerId="ADAL" clId="{B3743D89-D907-4916-AD93-2111ECC8BB20}" dt="2022-06-09T10:25:02.339" v="697" actId="165"/>
          <ac:spMkLst>
            <pc:docMk/>
            <pc:sldMk cId="4178876000" sldId="258"/>
            <ac:spMk id="1986" creationId="{BE93DD8E-D8CE-9016-18DE-F7D103B6AC21}"/>
          </ac:spMkLst>
        </pc:spChg>
        <pc:spChg chg="mod">
          <ac:chgData name="Amal R Babu" userId="3a292d0a-112b-4bc3-bf38-7771656893d2" providerId="ADAL" clId="{B3743D89-D907-4916-AD93-2111ECC8BB20}" dt="2022-06-09T10:25:02.339" v="697" actId="165"/>
          <ac:spMkLst>
            <pc:docMk/>
            <pc:sldMk cId="4178876000" sldId="258"/>
            <ac:spMk id="1987" creationId="{180810E1-B8FD-0FD6-260B-2D8DA914E8DF}"/>
          </ac:spMkLst>
        </pc:spChg>
        <pc:spChg chg="mod">
          <ac:chgData name="Amal R Babu" userId="3a292d0a-112b-4bc3-bf38-7771656893d2" providerId="ADAL" clId="{B3743D89-D907-4916-AD93-2111ECC8BB20}" dt="2022-06-09T10:25:02.339" v="697" actId="165"/>
          <ac:spMkLst>
            <pc:docMk/>
            <pc:sldMk cId="4178876000" sldId="258"/>
            <ac:spMk id="1988" creationId="{C8FE3418-6334-929B-F2DA-B7F875CCEC36}"/>
          </ac:spMkLst>
        </pc:spChg>
        <pc:spChg chg="mod">
          <ac:chgData name="Amal R Babu" userId="3a292d0a-112b-4bc3-bf38-7771656893d2" providerId="ADAL" clId="{B3743D89-D907-4916-AD93-2111ECC8BB20}" dt="2022-06-09T10:25:02.339" v="697" actId="165"/>
          <ac:spMkLst>
            <pc:docMk/>
            <pc:sldMk cId="4178876000" sldId="258"/>
            <ac:spMk id="1991" creationId="{41375E5E-977C-BF41-3422-02E3776742C8}"/>
          </ac:spMkLst>
        </pc:spChg>
        <pc:spChg chg="mod">
          <ac:chgData name="Amal R Babu" userId="3a292d0a-112b-4bc3-bf38-7771656893d2" providerId="ADAL" clId="{B3743D89-D907-4916-AD93-2111ECC8BB20}" dt="2022-06-09T10:25:02.339" v="697" actId="165"/>
          <ac:spMkLst>
            <pc:docMk/>
            <pc:sldMk cId="4178876000" sldId="258"/>
            <ac:spMk id="1993" creationId="{6FA64F3B-B2D3-56AF-9DD8-0865C0E7D635}"/>
          </ac:spMkLst>
        </pc:spChg>
        <pc:spChg chg="mod">
          <ac:chgData name="Amal R Babu" userId="3a292d0a-112b-4bc3-bf38-7771656893d2" providerId="ADAL" clId="{B3743D89-D907-4916-AD93-2111ECC8BB20}" dt="2022-06-09T10:25:02.339" v="697" actId="165"/>
          <ac:spMkLst>
            <pc:docMk/>
            <pc:sldMk cId="4178876000" sldId="258"/>
            <ac:spMk id="1994" creationId="{D6F4ED3B-455B-721A-8BE0-0A821D7D0B8F}"/>
          </ac:spMkLst>
        </pc:spChg>
        <pc:spChg chg="mod">
          <ac:chgData name="Amal R Babu" userId="3a292d0a-112b-4bc3-bf38-7771656893d2" providerId="ADAL" clId="{B3743D89-D907-4916-AD93-2111ECC8BB20}" dt="2022-06-09T10:25:02.339" v="697" actId="165"/>
          <ac:spMkLst>
            <pc:docMk/>
            <pc:sldMk cId="4178876000" sldId="258"/>
            <ac:spMk id="1995" creationId="{5BEF1D99-0F40-FA92-D871-C314C6922B1C}"/>
          </ac:spMkLst>
        </pc:spChg>
        <pc:spChg chg="mod">
          <ac:chgData name="Amal R Babu" userId="3a292d0a-112b-4bc3-bf38-7771656893d2" providerId="ADAL" clId="{B3743D89-D907-4916-AD93-2111ECC8BB20}" dt="2022-06-09T10:25:02.339" v="697" actId="165"/>
          <ac:spMkLst>
            <pc:docMk/>
            <pc:sldMk cId="4178876000" sldId="258"/>
            <ac:spMk id="1997" creationId="{AD1ADF32-5397-6DA7-2EB5-4B0388B6402F}"/>
          </ac:spMkLst>
        </pc:spChg>
        <pc:spChg chg="mod">
          <ac:chgData name="Amal R Babu" userId="3a292d0a-112b-4bc3-bf38-7771656893d2" providerId="ADAL" clId="{B3743D89-D907-4916-AD93-2111ECC8BB20}" dt="2022-06-09T10:25:02.339" v="697" actId="165"/>
          <ac:spMkLst>
            <pc:docMk/>
            <pc:sldMk cId="4178876000" sldId="258"/>
            <ac:spMk id="1999" creationId="{2E5EAA8A-3AF9-F487-A9E9-0CD90EB3A17C}"/>
          </ac:spMkLst>
        </pc:spChg>
        <pc:spChg chg="mod">
          <ac:chgData name="Amal R Babu" userId="3a292d0a-112b-4bc3-bf38-7771656893d2" providerId="ADAL" clId="{B3743D89-D907-4916-AD93-2111ECC8BB20}" dt="2022-06-09T10:25:02.339" v="697" actId="165"/>
          <ac:spMkLst>
            <pc:docMk/>
            <pc:sldMk cId="4178876000" sldId="258"/>
            <ac:spMk id="2000" creationId="{F44E0E58-8194-00D9-D6C1-2A06DEEFCE82}"/>
          </ac:spMkLst>
        </pc:spChg>
        <pc:spChg chg="mod">
          <ac:chgData name="Amal R Babu" userId="3a292d0a-112b-4bc3-bf38-7771656893d2" providerId="ADAL" clId="{B3743D89-D907-4916-AD93-2111ECC8BB20}" dt="2022-06-09T10:25:02.339" v="697" actId="165"/>
          <ac:spMkLst>
            <pc:docMk/>
            <pc:sldMk cId="4178876000" sldId="258"/>
            <ac:spMk id="2001" creationId="{E4C37C8D-6887-0E18-E393-A1777CBAC1A6}"/>
          </ac:spMkLst>
        </pc:spChg>
        <pc:spChg chg="mod">
          <ac:chgData name="Amal R Babu" userId="3a292d0a-112b-4bc3-bf38-7771656893d2" providerId="ADAL" clId="{B3743D89-D907-4916-AD93-2111ECC8BB20}" dt="2022-06-09T10:25:02.339" v="697" actId="165"/>
          <ac:spMkLst>
            <pc:docMk/>
            <pc:sldMk cId="4178876000" sldId="258"/>
            <ac:spMk id="2002" creationId="{B3441DAD-2045-2A67-ED26-92A33B54CA8B}"/>
          </ac:spMkLst>
        </pc:spChg>
        <pc:spChg chg="mod">
          <ac:chgData name="Amal R Babu" userId="3a292d0a-112b-4bc3-bf38-7771656893d2" providerId="ADAL" clId="{B3743D89-D907-4916-AD93-2111ECC8BB20}" dt="2022-06-09T10:25:02.339" v="697" actId="165"/>
          <ac:spMkLst>
            <pc:docMk/>
            <pc:sldMk cId="4178876000" sldId="258"/>
            <ac:spMk id="2005" creationId="{D197A4D1-EE52-918D-9077-7E3FB46005F7}"/>
          </ac:spMkLst>
        </pc:spChg>
        <pc:spChg chg="mod">
          <ac:chgData name="Amal R Babu" userId="3a292d0a-112b-4bc3-bf38-7771656893d2" providerId="ADAL" clId="{B3743D89-D907-4916-AD93-2111ECC8BB20}" dt="2022-06-09T10:25:02.339" v="697" actId="165"/>
          <ac:spMkLst>
            <pc:docMk/>
            <pc:sldMk cId="4178876000" sldId="258"/>
            <ac:spMk id="2007" creationId="{861367F1-6808-FF5B-FF64-8511099C8AF5}"/>
          </ac:spMkLst>
        </pc:spChg>
        <pc:spChg chg="mod">
          <ac:chgData name="Amal R Babu" userId="3a292d0a-112b-4bc3-bf38-7771656893d2" providerId="ADAL" clId="{B3743D89-D907-4916-AD93-2111ECC8BB20}" dt="2022-06-09T10:25:02.339" v="697" actId="165"/>
          <ac:spMkLst>
            <pc:docMk/>
            <pc:sldMk cId="4178876000" sldId="258"/>
            <ac:spMk id="2008" creationId="{7A930ED8-CF9E-C834-8A79-07908D5DF39C}"/>
          </ac:spMkLst>
        </pc:spChg>
        <pc:spChg chg="mod">
          <ac:chgData name="Amal R Babu" userId="3a292d0a-112b-4bc3-bf38-7771656893d2" providerId="ADAL" clId="{B3743D89-D907-4916-AD93-2111ECC8BB20}" dt="2022-06-09T10:25:02.339" v="697" actId="165"/>
          <ac:spMkLst>
            <pc:docMk/>
            <pc:sldMk cId="4178876000" sldId="258"/>
            <ac:spMk id="2009" creationId="{7FBD99C2-B8DD-68A1-5DC8-43542D017DE6}"/>
          </ac:spMkLst>
        </pc:spChg>
        <pc:spChg chg="mod">
          <ac:chgData name="Amal R Babu" userId="3a292d0a-112b-4bc3-bf38-7771656893d2" providerId="ADAL" clId="{B3743D89-D907-4916-AD93-2111ECC8BB20}" dt="2022-06-09T10:25:02.339" v="697" actId="165"/>
          <ac:spMkLst>
            <pc:docMk/>
            <pc:sldMk cId="4178876000" sldId="258"/>
            <ac:spMk id="2011" creationId="{69413D4B-E751-8F6E-81DC-3C48D52E35E7}"/>
          </ac:spMkLst>
        </pc:spChg>
        <pc:spChg chg="mod">
          <ac:chgData name="Amal R Babu" userId="3a292d0a-112b-4bc3-bf38-7771656893d2" providerId="ADAL" clId="{B3743D89-D907-4916-AD93-2111ECC8BB20}" dt="2022-06-09T10:25:02.339" v="697" actId="165"/>
          <ac:spMkLst>
            <pc:docMk/>
            <pc:sldMk cId="4178876000" sldId="258"/>
            <ac:spMk id="2013" creationId="{4AA6EA74-A29C-ADD9-F8BE-39DD5B7F443B}"/>
          </ac:spMkLst>
        </pc:spChg>
        <pc:spChg chg="mod">
          <ac:chgData name="Amal R Babu" userId="3a292d0a-112b-4bc3-bf38-7771656893d2" providerId="ADAL" clId="{B3743D89-D907-4916-AD93-2111ECC8BB20}" dt="2022-06-09T10:25:02.339" v="697" actId="165"/>
          <ac:spMkLst>
            <pc:docMk/>
            <pc:sldMk cId="4178876000" sldId="258"/>
            <ac:spMk id="2014" creationId="{60E3171B-7E9C-8CD5-E07F-D789E2AB049E}"/>
          </ac:spMkLst>
        </pc:spChg>
        <pc:spChg chg="mod">
          <ac:chgData name="Amal R Babu" userId="3a292d0a-112b-4bc3-bf38-7771656893d2" providerId="ADAL" clId="{B3743D89-D907-4916-AD93-2111ECC8BB20}" dt="2022-06-09T10:25:02.339" v="697" actId="165"/>
          <ac:spMkLst>
            <pc:docMk/>
            <pc:sldMk cId="4178876000" sldId="258"/>
            <ac:spMk id="2015" creationId="{878F1EA5-8118-8BA4-116E-F18684373285}"/>
          </ac:spMkLst>
        </pc:spChg>
        <pc:spChg chg="mod">
          <ac:chgData name="Amal R Babu" userId="3a292d0a-112b-4bc3-bf38-7771656893d2" providerId="ADAL" clId="{B3743D89-D907-4916-AD93-2111ECC8BB20}" dt="2022-06-09T10:25:02.339" v="697" actId="165"/>
          <ac:spMkLst>
            <pc:docMk/>
            <pc:sldMk cId="4178876000" sldId="258"/>
            <ac:spMk id="2016" creationId="{FAA4D86F-E2E9-EE1F-4E83-BB4FC28E5680}"/>
          </ac:spMkLst>
        </pc:spChg>
        <pc:spChg chg="mod">
          <ac:chgData name="Amal R Babu" userId="3a292d0a-112b-4bc3-bf38-7771656893d2" providerId="ADAL" clId="{B3743D89-D907-4916-AD93-2111ECC8BB20}" dt="2022-06-09T10:25:02.339" v="697" actId="165"/>
          <ac:spMkLst>
            <pc:docMk/>
            <pc:sldMk cId="4178876000" sldId="258"/>
            <ac:spMk id="2020" creationId="{95A485DA-9801-5CBF-1E78-F2884885B12D}"/>
          </ac:spMkLst>
        </pc:spChg>
        <pc:spChg chg="mod">
          <ac:chgData name="Amal R Babu" userId="3a292d0a-112b-4bc3-bf38-7771656893d2" providerId="ADAL" clId="{B3743D89-D907-4916-AD93-2111ECC8BB20}" dt="2022-06-09T10:25:02.339" v="697" actId="165"/>
          <ac:spMkLst>
            <pc:docMk/>
            <pc:sldMk cId="4178876000" sldId="258"/>
            <ac:spMk id="2022" creationId="{3887EB00-03C6-2465-7D32-86FDB27C6B3D}"/>
          </ac:spMkLst>
        </pc:spChg>
        <pc:spChg chg="mod">
          <ac:chgData name="Amal R Babu" userId="3a292d0a-112b-4bc3-bf38-7771656893d2" providerId="ADAL" clId="{B3743D89-D907-4916-AD93-2111ECC8BB20}" dt="2022-06-09T10:25:02.339" v="697" actId="165"/>
          <ac:spMkLst>
            <pc:docMk/>
            <pc:sldMk cId="4178876000" sldId="258"/>
            <ac:spMk id="2023" creationId="{4260FDB9-D091-6A13-5E72-F658094E802F}"/>
          </ac:spMkLst>
        </pc:spChg>
        <pc:spChg chg="mod">
          <ac:chgData name="Amal R Babu" userId="3a292d0a-112b-4bc3-bf38-7771656893d2" providerId="ADAL" clId="{B3743D89-D907-4916-AD93-2111ECC8BB20}" dt="2022-06-09T10:25:02.339" v="697" actId="165"/>
          <ac:spMkLst>
            <pc:docMk/>
            <pc:sldMk cId="4178876000" sldId="258"/>
            <ac:spMk id="2024" creationId="{23D9BBDE-C563-88DC-18C1-BF580BE344AA}"/>
          </ac:spMkLst>
        </pc:spChg>
        <pc:spChg chg="mod">
          <ac:chgData name="Amal R Babu" userId="3a292d0a-112b-4bc3-bf38-7771656893d2" providerId="ADAL" clId="{B3743D89-D907-4916-AD93-2111ECC8BB20}" dt="2022-06-09T10:25:02.339" v="697" actId="165"/>
          <ac:spMkLst>
            <pc:docMk/>
            <pc:sldMk cId="4178876000" sldId="258"/>
            <ac:spMk id="2026" creationId="{F14F52DF-33E8-A470-263B-31B4CDB7D77D}"/>
          </ac:spMkLst>
        </pc:spChg>
        <pc:spChg chg="mod">
          <ac:chgData name="Amal R Babu" userId="3a292d0a-112b-4bc3-bf38-7771656893d2" providerId="ADAL" clId="{B3743D89-D907-4916-AD93-2111ECC8BB20}" dt="2022-06-09T10:25:02.339" v="697" actId="165"/>
          <ac:spMkLst>
            <pc:docMk/>
            <pc:sldMk cId="4178876000" sldId="258"/>
            <ac:spMk id="2028" creationId="{B8AB7D7B-06EA-241A-EC32-F18409A1FC53}"/>
          </ac:spMkLst>
        </pc:spChg>
        <pc:spChg chg="mod">
          <ac:chgData name="Amal R Babu" userId="3a292d0a-112b-4bc3-bf38-7771656893d2" providerId="ADAL" clId="{B3743D89-D907-4916-AD93-2111ECC8BB20}" dt="2022-06-09T10:25:02.339" v="697" actId="165"/>
          <ac:spMkLst>
            <pc:docMk/>
            <pc:sldMk cId="4178876000" sldId="258"/>
            <ac:spMk id="2029" creationId="{13F3C4BE-FD98-7D72-02EA-9947A319B1F2}"/>
          </ac:spMkLst>
        </pc:spChg>
        <pc:spChg chg="mod">
          <ac:chgData name="Amal R Babu" userId="3a292d0a-112b-4bc3-bf38-7771656893d2" providerId="ADAL" clId="{B3743D89-D907-4916-AD93-2111ECC8BB20}" dt="2022-06-09T10:25:02.339" v="697" actId="165"/>
          <ac:spMkLst>
            <pc:docMk/>
            <pc:sldMk cId="4178876000" sldId="258"/>
            <ac:spMk id="2030" creationId="{A4AFD4A2-ED2F-28B9-4608-2DA791AA14C2}"/>
          </ac:spMkLst>
        </pc:spChg>
        <pc:spChg chg="mod">
          <ac:chgData name="Amal R Babu" userId="3a292d0a-112b-4bc3-bf38-7771656893d2" providerId="ADAL" clId="{B3743D89-D907-4916-AD93-2111ECC8BB20}" dt="2022-06-09T10:25:02.339" v="697" actId="165"/>
          <ac:spMkLst>
            <pc:docMk/>
            <pc:sldMk cId="4178876000" sldId="258"/>
            <ac:spMk id="2031" creationId="{D01708D4-BD99-6FC9-B81C-CC059D8E34F2}"/>
          </ac:spMkLst>
        </pc:spChg>
        <pc:spChg chg="mod">
          <ac:chgData name="Amal R Babu" userId="3a292d0a-112b-4bc3-bf38-7771656893d2" providerId="ADAL" clId="{B3743D89-D907-4916-AD93-2111ECC8BB20}" dt="2022-06-09T10:25:02.339" v="697" actId="165"/>
          <ac:spMkLst>
            <pc:docMk/>
            <pc:sldMk cId="4178876000" sldId="258"/>
            <ac:spMk id="2034" creationId="{32343B5A-9348-1495-9C1F-F56630800CE9}"/>
          </ac:spMkLst>
        </pc:spChg>
        <pc:spChg chg="mod">
          <ac:chgData name="Amal R Babu" userId="3a292d0a-112b-4bc3-bf38-7771656893d2" providerId="ADAL" clId="{B3743D89-D907-4916-AD93-2111ECC8BB20}" dt="2022-06-09T10:25:02.339" v="697" actId="165"/>
          <ac:spMkLst>
            <pc:docMk/>
            <pc:sldMk cId="4178876000" sldId="258"/>
            <ac:spMk id="2036" creationId="{F999823E-E956-7F35-D19B-7D699F751054}"/>
          </ac:spMkLst>
        </pc:spChg>
        <pc:spChg chg="mod">
          <ac:chgData name="Amal R Babu" userId="3a292d0a-112b-4bc3-bf38-7771656893d2" providerId="ADAL" clId="{B3743D89-D907-4916-AD93-2111ECC8BB20}" dt="2022-06-09T10:25:02.339" v="697" actId="165"/>
          <ac:spMkLst>
            <pc:docMk/>
            <pc:sldMk cId="4178876000" sldId="258"/>
            <ac:spMk id="2037" creationId="{FCCECE0B-E0FE-0B6E-F313-A107F46623FC}"/>
          </ac:spMkLst>
        </pc:spChg>
        <pc:spChg chg="mod">
          <ac:chgData name="Amal R Babu" userId="3a292d0a-112b-4bc3-bf38-7771656893d2" providerId="ADAL" clId="{B3743D89-D907-4916-AD93-2111ECC8BB20}" dt="2022-06-09T10:25:02.339" v="697" actId="165"/>
          <ac:spMkLst>
            <pc:docMk/>
            <pc:sldMk cId="4178876000" sldId="258"/>
            <ac:spMk id="2038" creationId="{380135BD-F2D8-1ECA-C7AB-A52723793220}"/>
          </ac:spMkLst>
        </pc:spChg>
        <pc:spChg chg="mod">
          <ac:chgData name="Amal R Babu" userId="3a292d0a-112b-4bc3-bf38-7771656893d2" providerId="ADAL" clId="{B3743D89-D907-4916-AD93-2111ECC8BB20}" dt="2022-06-09T10:25:02.339" v="697" actId="165"/>
          <ac:spMkLst>
            <pc:docMk/>
            <pc:sldMk cId="4178876000" sldId="258"/>
            <ac:spMk id="2040" creationId="{C11F2261-6F69-501F-5D8E-1CF6552DA170}"/>
          </ac:spMkLst>
        </pc:spChg>
        <pc:spChg chg="mod">
          <ac:chgData name="Amal R Babu" userId="3a292d0a-112b-4bc3-bf38-7771656893d2" providerId="ADAL" clId="{B3743D89-D907-4916-AD93-2111ECC8BB20}" dt="2022-06-09T10:25:02.339" v="697" actId="165"/>
          <ac:spMkLst>
            <pc:docMk/>
            <pc:sldMk cId="4178876000" sldId="258"/>
            <ac:spMk id="2042" creationId="{84A2CFD5-25BA-81E9-B7C7-6EB497FADE00}"/>
          </ac:spMkLst>
        </pc:spChg>
        <pc:spChg chg="mod">
          <ac:chgData name="Amal R Babu" userId="3a292d0a-112b-4bc3-bf38-7771656893d2" providerId="ADAL" clId="{B3743D89-D907-4916-AD93-2111ECC8BB20}" dt="2022-06-09T10:25:02.339" v="697" actId="165"/>
          <ac:spMkLst>
            <pc:docMk/>
            <pc:sldMk cId="4178876000" sldId="258"/>
            <ac:spMk id="2043" creationId="{555BD129-196A-96F9-8464-DE5F2F87B7FF}"/>
          </ac:spMkLst>
        </pc:spChg>
        <pc:spChg chg="mod">
          <ac:chgData name="Amal R Babu" userId="3a292d0a-112b-4bc3-bf38-7771656893d2" providerId="ADAL" clId="{B3743D89-D907-4916-AD93-2111ECC8BB20}" dt="2022-06-09T10:25:02.339" v="697" actId="165"/>
          <ac:spMkLst>
            <pc:docMk/>
            <pc:sldMk cId="4178876000" sldId="258"/>
            <ac:spMk id="2044" creationId="{DCCC30A3-F955-7572-70C2-782E740B30FD}"/>
          </ac:spMkLst>
        </pc:spChg>
        <pc:spChg chg="mod">
          <ac:chgData name="Amal R Babu" userId="3a292d0a-112b-4bc3-bf38-7771656893d2" providerId="ADAL" clId="{B3743D89-D907-4916-AD93-2111ECC8BB20}" dt="2022-06-09T10:25:02.339" v="697" actId="165"/>
          <ac:spMkLst>
            <pc:docMk/>
            <pc:sldMk cId="4178876000" sldId="258"/>
            <ac:spMk id="2045" creationId="{BD4F239B-8B6F-1164-1DBB-1E54631BF932}"/>
          </ac:spMkLst>
        </pc:spChg>
        <pc:spChg chg="mod">
          <ac:chgData name="Amal R Babu" userId="3a292d0a-112b-4bc3-bf38-7771656893d2" providerId="ADAL" clId="{B3743D89-D907-4916-AD93-2111ECC8BB20}" dt="2022-06-09T10:25:02.339" v="697" actId="165"/>
          <ac:spMkLst>
            <pc:docMk/>
            <pc:sldMk cId="4178876000" sldId="258"/>
            <ac:spMk id="2048" creationId="{9D495684-B726-308E-02CB-D3D7D9E1A75F}"/>
          </ac:spMkLst>
        </pc:spChg>
        <pc:spChg chg="mod">
          <ac:chgData name="Amal R Babu" userId="3a292d0a-112b-4bc3-bf38-7771656893d2" providerId="ADAL" clId="{B3743D89-D907-4916-AD93-2111ECC8BB20}" dt="2022-06-09T10:25:02.339" v="697" actId="165"/>
          <ac:spMkLst>
            <pc:docMk/>
            <pc:sldMk cId="4178876000" sldId="258"/>
            <ac:spMk id="2050" creationId="{F0E5EF85-3AA6-735C-8142-AEC10BA6B464}"/>
          </ac:spMkLst>
        </pc:spChg>
        <pc:spChg chg="mod">
          <ac:chgData name="Amal R Babu" userId="3a292d0a-112b-4bc3-bf38-7771656893d2" providerId="ADAL" clId="{B3743D89-D907-4916-AD93-2111ECC8BB20}" dt="2022-06-09T10:25:02.339" v="697" actId="165"/>
          <ac:spMkLst>
            <pc:docMk/>
            <pc:sldMk cId="4178876000" sldId="258"/>
            <ac:spMk id="2051" creationId="{02DB8F21-C4A0-69E9-D68D-0FE69AFBDDE5}"/>
          </ac:spMkLst>
        </pc:spChg>
        <pc:spChg chg="mod">
          <ac:chgData name="Amal R Babu" userId="3a292d0a-112b-4bc3-bf38-7771656893d2" providerId="ADAL" clId="{B3743D89-D907-4916-AD93-2111ECC8BB20}" dt="2022-06-09T10:25:02.339" v="697" actId="165"/>
          <ac:spMkLst>
            <pc:docMk/>
            <pc:sldMk cId="4178876000" sldId="258"/>
            <ac:spMk id="2052" creationId="{12E9915F-38CF-E779-D3BD-DCB56338A8A7}"/>
          </ac:spMkLst>
        </pc:spChg>
        <pc:spChg chg="mod">
          <ac:chgData name="Amal R Babu" userId="3a292d0a-112b-4bc3-bf38-7771656893d2" providerId="ADAL" clId="{B3743D89-D907-4916-AD93-2111ECC8BB20}" dt="2022-06-09T10:25:02.339" v="697" actId="165"/>
          <ac:spMkLst>
            <pc:docMk/>
            <pc:sldMk cId="4178876000" sldId="258"/>
            <ac:spMk id="2054" creationId="{D8CB4198-639E-F258-1328-AD5308C73AEB}"/>
          </ac:spMkLst>
        </pc:spChg>
        <pc:spChg chg="mod">
          <ac:chgData name="Amal R Babu" userId="3a292d0a-112b-4bc3-bf38-7771656893d2" providerId="ADAL" clId="{B3743D89-D907-4916-AD93-2111ECC8BB20}" dt="2022-06-09T10:25:02.339" v="697" actId="165"/>
          <ac:spMkLst>
            <pc:docMk/>
            <pc:sldMk cId="4178876000" sldId="258"/>
            <ac:spMk id="2056" creationId="{7BED3068-4EA0-4B13-9917-DCAD11957116}"/>
          </ac:spMkLst>
        </pc:spChg>
        <pc:spChg chg="mod">
          <ac:chgData name="Amal R Babu" userId="3a292d0a-112b-4bc3-bf38-7771656893d2" providerId="ADAL" clId="{B3743D89-D907-4916-AD93-2111ECC8BB20}" dt="2022-06-09T10:25:02.339" v="697" actId="165"/>
          <ac:spMkLst>
            <pc:docMk/>
            <pc:sldMk cId="4178876000" sldId="258"/>
            <ac:spMk id="2057" creationId="{EE3F8DA4-FC50-9411-F160-5097D5FAE51C}"/>
          </ac:spMkLst>
        </pc:spChg>
        <pc:spChg chg="mod">
          <ac:chgData name="Amal R Babu" userId="3a292d0a-112b-4bc3-bf38-7771656893d2" providerId="ADAL" clId="{B3743D89-D907-4916-AD93-2111ECC8BB20}" dt="2022-06-09T10:25:02.339" v="697" actId="165"/>
          <ac:spMkLst>
            <pc:docMk/>
            <pc:sldMk cId="4178876000" sldId="258"/>
            <ac:spMk id="2058" creationId="{D15DF4D3-A576-953F-C316-9BDB31C0122C}"/>
          </ac:spMkLst>
        </pc:spChg>
        <pc:spChg chg="mod">
          <ac:chgData name="Amal R Babu" userId="3a292d0a-112b-4bc3-bf38-7771656893d2" providerId="ADAL" clId="{B3743D89-D907-4916-AD93-2111ECC8BB20}" dt="2022-06-09T10:25:02.339" v="697" actId="165"/>
          <ac:spMkLst>
            <pc:docMk/>
            <pc:sldMk cId="4178876000" sldId="258"/>
            <ac:spMk id="2059" creationId="{38E018D2-44EF-6722-D25C-DF957671D6A7}"/>
          </ac:spMkLst>
        </pc:spChg>
        <pc:spChg chg="mod">
          <ac:chgData name="Amal R Babu" userId="3a292d0a-112b-4bc3-bf38-7771656893d2" providerId="ADAL" clId="{B3743D89-D907-4916-AD93-2111ECC8BB20}" dt="2022-06-09T10:25:02.339" v="697" actId="165"/>
          <ac:spMkLst>
            <pc:docMk/>
            <pc:sldMk cId="4178876000" sldId="258"/>
            <ac:spMk id="2062" creationId="{F26336A0-D4F3-16B2-F00C-119AC1443275}"/>
          </ac:spMkLst>
        </pc:spChg>
        <pc:spChg chg="mod">
          <ac:chgData name="Amal R Babu" userId="3a292d0a-112b-4bc3-bf38-7771656893d2" providerId="ADAL" clId="{B3743D89-D907-4916-AD93-2111ECC8BB20}" dt="2022-06-09T10:25:02.339" v="697" actId="165"/>
          <ac:spMkLst>
            <pc:docMk/>
            <pc:sldMk cId="4178876000" sldId="258"/>
            <ac:spMk id="2064" creationId="{DC44B884-0B05-3C7E-3A1E-6C41FDD318CC}"/>
          </ac:spMkLst>
        </pc:spChg>
        <pc:spChg chg="mod">
          <ac:chgData name="Amal R Babu" userId="3a292d0a-112b-4bc3-bf38-7771656893d2" providerId="ADAL" clId="{B3743D89-D907-4916-AD93-2111ECC8BB20}" dt="2022-06-09T10:25:02.339" v="697" actId="165"/>
          <ac:spMkLst>
            <pc:docMk/>
            <pc:sldMk cId="4178876000" sldId="258"/>
            <ac:spMk id="2065" creationId="{095ACBAD-CBE4-B4ED-E49D-F11BEE2DFB8A}"/>
          </ac:spMkLst>
        </pc:spChg>
        <pc:spChg chg="mod">
          <ac:chgData name="Amal R Babu" userId="3a292d0a-112b-4bc3-bf38-7771656893d2" providerId="ADAL" clId="{B3743D89-D907-4916-AD93-2111ECC8BB20}" dt="2022-06-09T10:25:02.339" v="697" actId="165"/>
          <ac:spMkLst>
            <pc:docMk/>
            <pc:sldMk cId="4178876000" sldId="258"/>
            <ac:spMk id="2066" creationId="{042269FE-2CA1-4683-125B-E838AEAFA13E}"/>
          </ac:spMkLst>
        </pc:spChg>
        <pc:spChg chg="mod">
          <ac:chgData name="Amal R Babu" userId="3a292d0a-112b-4bc3-bf38-7771656893d2" providerId="ADAL" clId="{B3743D89-D907-4916-AD93-2111ECC8BB20}" dt="2022-06-09T10:25:02.339" v="697" actId="165"/>
          <ac:spMkLst>
            <pc:docMk/>
            <pc:sldMk cId="4178876000" sldId="258"/>
            <ac:spMk id="2068" creationId="{DCFC4779-A5F7-7BDD-BC8F-1C615B00A82F}"/>
          </ac:spMkLst>
        </pc:spChg>
        <pc:spChg chg="mod">
          <ac:chgData name="Amal R Babu" userId="3a292d0a-112b-4bc3-bf38-7771656893d2" providerId="ADAL" clId="{B3743D89-D907-4916-AD93-2111ECC8BB20}" dt="2022-06-09T10:25:02.339" v="697" actId="165"/>
          <ac:spMkLst>
            <pc:docMk/>
            <pc:sldMk cId="4178876000" sldId="258"/>
            <ac:spMk id="2070" creationId="{F89ED602-3A2F-5610-97A2-DD81C9AC662A}"/>
          </ac:spMkLst>
        </pc:spChg>
        <pc:spChg chg="mod">
          <ac:chgData name="Amal R Babu" userId="3a292d0a-112b-4bc3-bf38-7771656893d2" providerId="ADAL" clId="{B3743D89-D907-4916-AD93-2111ECC8BB20}" dt="2022-06-09T10:25:02.339" v="697" actId="165"/>
          <ac:spMkLst>
            <pc:docMk/>
            <pc:sldMk cId="4178876000" sldId="258"/>
            <ac:spMk id="2071" creationId="{F5E7738D-40CA-2CE9-39BA-2E400590987C}"/>
          </ac:spMkLst>
        </pc:spChg>
        <pc:spChg chg="mod">
          <ac:chgData name="Amal R Babu" userId="3a292d0a-112b-4bc3-bf38-7771656893d2" providerId="ADAL" clId="{B3743D89-D907-4916-AD93-2111ECC8BB20}" dt="2022-06-09T10:25:02.339" v="697" actId="165"/>
          <ac:spMkLst>
            <pc:docMk/>
            <pc:sldMk cId="4178876000" sldId="258"/>
            <ac:spMk id="2072" creationId="{5661481E-9098-6C14-9090-753CFBDF1524}"/>
          </ac:spMkLst>
        </pc:spChg>
        <pc:spChg chg="mod">
          <ac:chgData name="Amal R Babu" userId="3a292d0a-112b-4bc3-bf38-7771656893d2" providerId="ADAL" clId="{B3743D89-D907-4916-AD93-2111ECC8BB20}" dt="2022-06-09T10:25:02.339" v="697" actId="165"/>
          <ac:spMkLst>
            <pc:docMk/>
            <pc:sldMk cId="4178876000" sldId="258"/>
            <ac:spMk id="2073" creationId="{09F5481C-9A4A-459E-004B-569B3527D7D6}"/>
          </ac:spMkLst>
        </pc:spChg>
        <pc:spChg chg="mod">
          <ac:chgData name="Amal R Babu" userId="3a292d0a-112b-4bc3-bf38-7771656893d2" providerId="ADAL" clId="{B3743D89-D907-4916-AD93-2111ECC8BB20}" dt="2022-06-09T10:25:02.339" v="697" actId="165"/>
          <ac:spMkLst>
            <pc:docMk/>
            <pc:sldMk cId="4178876000" sldId="258"/>
            <ac:spMk id="2074" creationId="{2057A5C7-878E-1DF7-610B-A334133FB1DA}"/>
          </ac:spMkLst>
        </pc:spChg>
        <pc:spChg chg="mod topLvl">
          <ac:chgData name="Amal R Babu" userId="3a292d0a-112b-4bc3-bf38-7771656893d2" providerId="ADAL" clId="{B3743D89-D907-4916-AD93-2111ECC8BB20}" dt="2022-06-09T10:25:02.339" v="697" actId="165"/>
          <ac:spMkLst>
            <pc:docMk/>
            <pc:sldMk cId="4178876000" sldId="258"/>
            <ac:spMk id="2077" creationId="{CD6D4E53-4A44-6B32-0B4D-3A5F837F38C4}"/>
          </ac:spMkLst>
        </pc:spChg>
        <pc:spChg chg="mod topLvl">
          <ac:chgData name="Amal R Babu" userId="3a292d0a-112b-4bc3-bf38-7771656893d2" providerId="ADAL" clId="{B3743D89-D907-4916-AD93-2111ECC8BB20}" dt="2022-06-09T10:25:02.339" v="697" actId="165"/>
          <ac:spMkLst>
            <pc:docMk/>
            <pc:sldMk cId="4178876000" sldId="258"/>
            <ac:spMk id="2078" creationId="{56D47ACD-3B86-ABC3-ADFF-E1D672B743F6}"/>
          </ac:spMkLst>
        </pc:spChg>
        <pc:spChg chg="mod topLvl">
          <ac:chgData name="Amal R Babu" userId="3a292d0a-112b-4bc3-bf38-7771656893d2" providerId="ADAL" clId="{B3743D89-D907-4916-AD93-2111ECC8BB20}" dt="2022-06-09T10:25:02.339" v="697" actId="165"/>
          <ac:spMkLst>
            <pc:docMk/>
            <pc:sldMk cId="4178876000" sldId="258"/>
            <ac:spMk id="2080" creationId="{2F7F6B58-0E29-C7F1-9D1F-3C0AEDDB0B31}"/>
          </ac:spMkLst>
        </pc:spChg>
        <pc:spChg chg="mod topLvl">
          <ac:chgData name="Amal R Babu" userId="3a292d0a-112b-4bc3-bf38-7771656893d2" providerId="ADAL" clId="{B3743D89-D907-4916-AD93-2111ECC8BB20}" dt="2022-06-09T10:25:02.339" v="697" actId="165"/>
          <ac:spMkLst>
            <pc:docMk/>
            <pc:sldMk cId="4178876000" sldId="258"/>
            <ac:spMk id="2081" creationId="{E9890725-7C60-70E0-D6D6-E31341DC0DBE}"/>
          </ac:spMkLst>
        </pc:spChg>
        <pc:spChg chg="mod topLvl">
          <ac:chgData name="Amal R Babu" userId="3a292d0a-112b-4bc3-bf38-7771656893d2" providerId="ADAL" clId="{B3743D89-D907-4916-AD93-2111ECC8BB20}" dt="2022-06-09T10:25:02.339" v="697" actId="165"/>
          <ac:spMkLst>
            <pc:docMk/>
            <pc:sldMk cId="4178876000" sldId="258"/>
            <ac:spMk id="2082" creationId="{06161912-F34D-D171-9619-7BC47CCE59FD}"/>
          </ac:spMkLst>
        </pc:spChg>
        <pc:spChg chg="mod topLvl">
          <ac:chgData name="Amal R Babu" userId="3a292d0a-112b-4bc3-bf38-7771656893d2" providerId="ADAL" clId="{B3743D89-D907-4916-AD93-2111ECC8BB20}" dt="2022-06-09T10:25:02.339" v="697" actId="165"/>
          <ac:spMkLst>
            <pc:docMk/>
            <pc:sldMk cId="4178876000" sldId="258"/>
            <ac:spMk id="2083" creationId="{EC513822-AB26-30B9-2611-FC0F75E6BE06}"/>
          </ac:spMkLst>
        </pc:spChg>
        <pc:spChg chg="mod topLvl">
          <ac:chgData name="Amal R Babu" userId="3a292d0a-112b-4bc3-bf38-7771656893d2" providerId="ADAL" clId="{B3743D89-D907-4916-AD93-2111ECC8BB20}" dt="2022-06-09T10:25:02.339" v="697" actId="165"/>
          <ac:spMkLst>
            <pc:docMk/>
            <pc:sldMk cId="4178876000" sldId="258"/>
            <ac:spMk id="2084" creationId="{E1E8D704-EC2A-FB55-614C-022DE441B77D}"/>
          </ac:spMkLst>
        </pc:spChg>
        <pc:spChg chg="mod topLvl">
          <ac:chgData name="Amal R Babu" userId="3a292d0a-112b-4bc3-bf38-7771656893d2" providerId="ADAL" clId="{B3743D89-D907-4916-AD93-2111ECC8BB20}" dt="2022-06-09T10:25:02.339" v="697" actId="165"/>
          <ac:spMkLst>
            <pc:docMk/>
            <pc:sldMk cId="4178876000" sldId="258"/>
            <ac:spMk id="2085" creationId="{AD7F20C7-E523-6578-1419-CCF4EA3D8C73}"/>
          </ac:spMkLst>
        </pc:spChg>
        <pc:spChg chg="mod topLvl">
          <ac:chgData name="Amal R Babu" userId="3a292d0a-112b-4bc3-bf38-7771656893d2" providerId="ADAL" clId="{B3743D89-D907-4916-AD93-2111ECC8BB20}" dt="2022-06-09T10:25:02.339" v="697" actId="165"/>
          <ac:spMkLst>
            <pc:docMk/>
            <pc:sldMk cId="4178876000" sldId="258"/>
            <ac:spMk id="2086" creationId="{0CD865A7-77CF-110C-C749-B31EE8DAC1C3}"/>
          </ac:spMkLst>
        </pc:spChg>
        <pc:spChg chg="mod topLvl">
          <ac:chgData name="Amal R Babu" userId="3a292d0a-112b-4bc3-bf38-7771656893d2" providerId="ADAL" clId="{B3743D89-D907-4916-AD93-2111ECC8BB20}" dt="2022-06-09T10:25:02.339" v="697" actId="165"/>
          <ac:spMkLst>
            <pc:docMk/>
            <pc:sldMk cId="4178876000" sldId="258"/>
            <ac:spMk id="2087" creationId="{CC2AC822-B9BE-013D-C8B8-A7B713156F3E}"/>
          </ac:spMkLst>
        </pc:spChg>
        <pc:spChg chg="mod topLvl">
          <ac:chgData name="Amal R Babu" userId="3a292d0a-112b-4bc3-bf38-7771656893d2" providerId="ADAL" clId="{B3743D89-D907-4916-AD93-2111ECC8BB20}" dt="2022-06-09T10:25:02.339" v="697" actId="165"/>
          <ac:spMkLst>
            <pc:docMk/>
            <pc:sldMk cId="4178876000" sldId="258"/>
            <ac:spMk id="2088" creationId="{E617275E-4F1B-82D0-CD35-AA5DC53681A4}"/>
          </ac:spMkLst>
        </pc:spChg>
        <pc:spChg chg="mod topLvl">
          <ac:chgData name="Amal R Babu" userId="3a292d0a-112b-4bc3-bf38-7771656893d2" providerId="ADAL" clId="{B3743D89-D907-4916-AD93-2111ECC8BB20}" dt="2022-06-09T10:25:02.339" v="697" actId="165"/>
          <ac:spMkLst>
            <pc:docMk/>
            <pc:sldMk cId="4178876000" sldId="258"/>
            <ac:spMk id="2089" creationId="{EA4C130A-4D02-ED54-AA07-BDF25E0091E6}"/>
          </ac:spMkLst>
        </pc:spChg>
        <pc:spChg chg="mod topLvl">
          <ac:chgData name="Amal R Babu" userId="3a292d0a-112b-4bc3-bf38-7771656893d2" providerId="ADAL" clId="{B3743D89-D907-4916-AD93-2111ECC8BB20}" dt="2022-06-09T10:25:02.339" v="697" actId="165"/>
          <ac:spMkLst>
            <pc:docMk/>
            <pc:sldMk cId="4178876000" sldId="258"/>
            <ac:spMk id="2090" creationId="{4EEEC26E-B3DE-A931-EF7C-90BE2F752AF3}"/>
          </ac:spMkLst>
        </pc:spChg>
        <pc:spChg chg="mod topLvl">
          <ac:chgData name="Amal R Babu" userId="3a292d0a-112b-4bc3-bf38-7771656893d2" providerId="ADAL" clId="{B3743D89-D907-4916-AD93-2111ECC8BB20}" dt="2022-06-09T10:25:02.339" v="697" actId="165"/>
          <ac:spMkLst>
            <pc:docMk/>
            <pc:sldMk cId="4178876000" sldId="258"/>
            <ac:spMk id="2091" creationId="{0BB16B80-7B68-4353-B26B-91330490B9C9}"/>
          </ac:spMkLst>
        </pc:spChg>
        <pc:spChg chg="mod topLvl">
          <ac:chgData name="Amal R Babu" userId="3a292d0a-112b-4bc3-bf38-7771656893d2" providerId="ADAL" clId="{B3743D89-D907-4916-AD93-2111ECC8BB20}" dt="2022-06-09T10:25:02.339" v="697" actId="165"/>
          <ac:spMkLst>
            <pc:docMk/>
            <pc:sldMk cId="4178876000" sldId="258"/>
            <ac:spMk id="2092" creationId="{C0649020-0087-1F4F-0332-60C6F00C9219}"/>
          </ac:spMkLst>
        </pc:spChg>
        <pc:spChg chg="mod topLvl">
          <ac:chgData name="Amal R Babu" userId="3a292d0a-112b-4bc3-bf38-7771656893d2" providerId="ADAL" clId="{B3743D89-D907-4916-AD93-2111ECC8BB20}" dt="2022-06-09T10:25:02.339" v="697" actId="165"/>
          <ac:spMkLst>
            <pc:docMk/>
            <pc:sldMk cId="4178876000" sldId="258"/>
            <ac:spMk id="2093" creationId="{740213EF-A2F3-1265-90BA-A4B8895C3ED6}"/>
          </ac:spMkLst>
        </pc:spChg>
        <pc:spChg chg="mod topLvl">
          <ac:chgData name="Amal R Babu" userId="3a292d0a-112b-4bc3-bf38-7771656893d2" providerId="ADAL" clId="{B3743D89-D907-4916-AD93-2111ECC8BB20}" dt="2022-06-09T10:25:02.339" v="697" actId="165"/>
          <ac:spMkLst>
            <pc:docMk/>
            <pc:sldMk cId="4178876000" sldId="258"/>
            <ac:spMk id="2094" creationId="{1158772C-D951-DBDB-DDC7-961AD7D9CE17}"/>
          </ac:spMkLst>
        </pc:spChg>
        <pc:spChg chg="mod topLvl">
          <ac:chgData name="Amal R Babu" userId="3a292d0a-112b-4bc3-bf38-7771656893d2" providerId="ADAL" clId="{B3743D89-D907-4916-AD93-2111ECC8BB20}" dt="2022-06-09T10:25:02.339" v="697" actId="165"/>
          <ac:spMkLst>
            <pc:docMk/>
            <pc:sldMk cId="4178876000" sldId="258"/>
            <ac:spMk id="2095" creationId="{588A888B-DB12-0C54-7D46-058375356B0D}"/>
          </ac:spMkLst>
        </pc:spChg>
        <pc:spChg chg="mod topLvl">
          <ac:chgData name="Amal R Babu" userId="3a292d0a-112b-4bc3-bf38-7771656893d2" providerId="ADAL" clId="{B3743D89-D907-4916-AD93-2111ECC8BB20}" dt="2022-06-09T10:25:02.339" v="697" actId="165"/>
          <ac:spMkLst>
            <pc:docMk/>
            <pc:sldMk cId="4178876000" sldId="258"/>
            <ac:spMk id="2096" creationId="{C275E841-C3C4-1AD2-5660-C7F749EAADEC}"/>
          </ac:spMkLst>
        </pc:spChg>
        <pc:spChg chg="mod topLvl">
          <ac:chgData name="Amal R Babu" userId="3a292d0a-112b-4bc3-bf38-7771656893d2" providerId="ADAL" clId="{B3743D89-D907-4916-AD93-2111ECC8BB20}" dt="2022-06-09T10:25:02.339" v="697" actId="165"/>
          <ac:spMkLst>
            <pc:docMk/>
            <pc:sldMk cId="4178876000" sldId="258"/>
            <ac:spMk id="2097" creationId="{CE1B592F-CF7A-8E0B-A769-6E04B89A1C34}"/>
          </ac:spMkLst>
        </pc:spChg>
        <pc:spChg chg="mod topLvl">
          <ac:chgData name="Amal R Babu" userId="3a292d0a-112b-4bc3-bf38-7771656893d2" providerId="ADAL" clId="{B3743D89-D907-4916-AD93-2111ECC8BB20}" dt="2022-06-09T10:25:02.339" v="697" actId="165"/>
          <ac:spMkLst>
            <pc:docMk/>
            <pc:sldMk cId="4178876000" sldId="258"/>
            <ac:spMk id="2098" creationId="{B989449B-76DD-21D7-EC89-06B798592F3A}"/>
          </ac:spMkLst>
        </pc:spChg>
        <pc:spChg chg="mod topLvl">
          <ac:chgData name="Amal R Babu" userId="3a292d0a-112b-4bc3-bf38-7771656893d2" providerId="ADAL" clId="{B3743D89-D907-4916-AD93-2111ECC8BB20}" dt="2022-06-09T10:25:02.339" v="697" actId="165"/>
          <ac:spMkLst>
            <pc:docMk/>
            <pc:sldMk cId="4178876000" sldId="258"/>
            <ac:spMk id="2099" creationId="{B4C2A7CF-0306-7E85-7196-74DE87138FF4}"/>
          </ac:spMkLst>
        </pc:spChg>
        <pc:spChg chg="mod topLvl">
          <ac:chgData name="Amal R Babu" userId="3a292d0a-112b-4bc3-bf38-7771656893d2" providerId="ADAL" clId="{B3743D89-D907-4916-AD93-2111ECC8BB20}" dt="2022-06-09T10:25:02.339" v="697" actId="165"/>
          <ac:spMkLst>
            <pc:docMk/>
            <pc:sldMk cId="4178876000" sldId="258"/>
            <ac:spMk id="2100" creationId="{D57A16A8-D967-0339-9920-7781E808378C}"/>
          </ac:spMkLst>
        </pc:spChg>
        <pc:spChg chg="mod topLvl">
          <ac:chgData name="Amal R Babu" userId="3a292d0a-112b-4bc3-bf38-7771656893d2" providerId="ADAL" clId="{B3743D89-D907-4916-AD93-2111ECC8BB20}" dt="2022-06-09T10:25:02.339" v="697" actId="165"/>
          <ac:spMkLst>
            <pc:docMk/>
            <pc:sldMk cId="4178876000" sldId="258"/>
            <ac:spMk id="2102" creationId="{59AA1560-C362-E9FD-1F3B-45E925271359}"/>
          </ac:spMkLst>
        </pc:spChg>
        <pc:spChg chg="mod topLvl">
          <ac:chgData name="Amal R Babu" userId="3a292d0a-112b-4bc3-bf38-7771656893d2" providerId="ADAL" clId="{B3743D89-D907-4916-AD93-2111ECC8BB20}" dt="2022-06-09T10:25:02.339" v="697" actId="165"/>
          <ac:spMkLst>
            <pc:docMk/>
            <pc:sldMk cId="4178876000" sldId="258"/>
            <ac:spMk id="2103" creationId="{B9E4780B-40CC-A0C7-6E6E-603F5C412C81}"/>
          </ac:spMkLst>
        </pc:spChg>
        <pc:spChg chg="mod topLvl">
          <ac:chgData name="Amal R Babu" userId="3a292d0a-112b-4bc3-bf38-7771656893d2" providerId="ADAL" clId="{B3743D89-D907-4916-AD93-2111ECC8BB20}" dt="2022-06-09T10:25:02.339" v="697" actId="165"/>
          <ac:spMkLst>
            <pc:docMk/>
            <pc:sldMk cId="4178876000" sldId="258"/>
            <ac:spMk id="2105" creationId="{4949EA81-A126-6CFC-A3A7-021A80E932D1}"/>
          </ac:spMkLst>
        </pc:spChg>
        <pc:spChg chg="mod topLvl">
          <ac:chgData name="Amal R Babu" userId="3a292d0a-112b-4bc3-bf38-7771656893d2" providerId="ADAL" clId="{B3743D89-D907-4916-AD93-2111ECC8BB20}" dt="2022-06-09T10:25:02.339" v="697" actId="165"/>
          <ac:spMkLst>
            <pc:docMk/>
            <pc:sldMk cId="4178876000" sldId="258"/>
            <ac:spMk id="2106" creationId="{AD3B9183-213B-4E0D-1773-2D58A0554064}"/>
          </ac:spMkLst>
        </pc:spChg>
        <pc:spChg chg="mod topLvl">
          <ac:chgData name="Amal R Babu" userId="3a292d0a-112b-4bc3-bf38-7771656893d2" providerId="ADAL" clId="{B3743D89-D907-4916-AD93-2111ECC8BB20}" dt="2022-06-09T10:25:02.339" v="697" actId="165"/>
          <ac:spMkLst>
            <pc:docMk/>
            <pc:sldMk cId="4178876000" sldId="258"/>
            <ac:spMk id="2109" creationId="{EDFE7865-93A9-A41E-A4AE-CD1F4B20F6CF}"/>
          </ac:spMkLst>
        </pc:spChg>
        <pc:spChg chg="mod topLvl">
          <ac:chgData name="Amal R Babu" userId="3a292d0a-112b-4bc3-bf38-7771656893d2" providerId="ADAL" clId="{B3743D89-D907-4916-AD93-2111ECC8BB20}" dt="2022-06-09T10:25:02.339" v="697" actId="165"/>
          <ac:spMkLst>
            <pc:docMk/>
            <pc:sldMk cId="4178876000" sldId="258"/>
            <ac:spMk id="2111" creationId="{ACAE6AF8-9C95-2168-846B-8E9F34028FC0}"/>
          </ac:spMkLst>
        </pc:spChg>
        <pc:spChg chg="mod topLvl">
          <ac:chgData name="Amal R Babu" userId="3a292d0a-112b-4bc3-bf38-7771656893d2" providerId="ADAL" clId="{B3743D89-D907-4916-AD93-2111ECC8BB20}" dt="2022-06-09T10:25:02.339" v="697" actId="165"/>
          <ac:spMkLst>
            <pc:docMk/>
            <pc:sldMk cId="4178876000" sldId="258"/>
            <ac:spMk id="2112" creationId="{13B214F5-1EA6-4D14-E673-C4F24EC7BBC2}"/>
          </ac:spMkLst>
        </pc:spChg>
        <pc:spChg chg="mod topLvl">
          <ac:chgData name="Amal R Babu" userId="3a292d0a-112b-4bc3-bf38-7771656893d2" providerId="ADAL" clId="{B3743D89-D907-4916-AD93-2111ECC8BB20}" dt="2022-06-09T10:25:02.339" v="697" actId="165"/>
          <ac:spMkLst>
            <pc:docMk/>
            <pc:sldMk cId="4178876000" sldId="258"/>
            <ac:spMk id="2113" creationId="{C8CF0362-CF9E-FBFC-F9E7-D0B02710B9BF}"/>
          </ac:spMkLst>
        </pc:spChg>
        <pc:spChg chg="mod topLvl">
          <ac:chgData name="Amal R Babu" userId="3a292d0a-112b-4bc3-bf38-7771656893d2" providerId="ADAL" clId="{B3743D89-D907-4916-AD93-2111ECC8BB20}" dt="2022-06-09T10:25:02.339" v="697" actId="165"/>
          <ac:spMkLst>
            <pc:docMk/>
            <pc:sldMk cId="4178876000" sldId="258"/>
            <ac:spMk id="2115" creationId="{3D4448D1-C591-57AA-E1E8-C19CCAB4D268}"/>
          </ac:spMkLst>
        </pc:spChg>
        <pc:spChg chg="mod topLvl">
          <ac:chgData name="Amal R Babu" userId="3a292d0a-112b-4bc3-bf38-7771656893d2" providerId="ADAL" clId="{B3743D89-D907-4916-AD93-2111ECC8BB20}" dt="2022-06-09T10:25:02.339" v="697" actId="165"/>
          <ac:spMkLst>
            <pc:docMk/>
            <pc:sldMk cId="4178876000" sldId="258"/>
            <ac:spMk id="2117" creationId="{015D4295-C9D9-9410-398E-2FA05FC7CF86}"/>
          </ac:spMkLst>
        </pc:spChg>
        <pc:spChg chg="mod topLvl">
          <ac:chgData name="Amal R Babu" userId="3a292d0a-112b-4bc3-bf38-7771656893d2" providerId="ADAL" clId="{B3743D89-D907-4916-AD93-2111ECC8BB20}" dt="2022-06-09T10:25:02.339" v="697" actId="165"/>
          <ac:spMkLst>
            <pc:docMk/>
            <pc:sldMk cId="4178876000" sldId="258"/>
            <ac:spMk id="2118" creationId="{C1632187-0308-6187-961B-B02D4AA0DCB2}"/>
          </ac:spMkLst>
        </pc:spChg>
        <pc:spChg chg="mod topLvl">
          <ac:chgData name="Amal R Babu" userId="3a292d0a-112b-4bc3-bf38-7771656893d2" providerId="ADAL" clId="{B3743D89-D907-4916-AD93-2111ECC8BB20}" dt="2022-06-09T10:25:02.339" v="697" actId="165"/>
          <ac:spMkLst>
            <pc:docMk/>
            <pc:sldMk cId="4178876000" sldId="258"/>
            <ac:spMk id="2119" creationId="{811C5EAA-9C57-F49D-92A6-403565CFF8DB}"/>
          </ac:spMkLst>
        </pc:spChg>
        <pc:spChg chg="mod topLvl">
          <ac:chgData name="Amal R Babu" userId="3a292d0a-112b-4bc3-bf38-7771656893d2" providerId="ADAL" clId="{B3743D89-D907-4916-AD93-2111ECC8BB20}" dt="2022-06-09T10:25:02.339" v="697" actId="165"/>
          <ac:spMkLst>
            <pc:docMk/>
            <pc:sldMk cId="4178876000" sldId="258"/>
            <ac:spMk id="2120" creationId="{064F8062-028B-E59F-7E30-813262F9C93F}"/>
          </ac:spMkLst>
        </pc:spChg>
        <pc:spChg chg="mod topLvl">
          <ac:chgData name="Amal R Babu" userId="3a292d0a-112b-4bc3-bf38-7771656893d2" providerId="ADAL" clId="{B3743D89-D907-4916-AD93-2111ECC8BB20}" dt="2022-06-09T10:25:02.339" v="697" actId="165"/>
          <ac:spMkLst>
            <pc:docMk/>
            <pc:sldMk cId="4178876000" sldId="258"/>
            <ac:spMk id="2122" creationId="{59468EF1-9143-3895-7B74-69ADC579A35F}"/>
          </ac:spMkLst>
        </pc:spChg>
        <pc:spChg chg="mod topLvl">
          <ac:chgData name="Amal R Babu" userId="3a292d0a-112b-4bc3-bf38-7771656893d2" providerId="ADAL" clId="{B3743D89-D907-4916-AD93-2111ECC8BB20}" dt="2022-06-09T10:25:02.339" v="697" actId="165"/>
          <ac:spMkLst>
            <pc:docMk/>
            <pc:sldMk cId="4178876000" sldId="258"/>
            <ac:spMk id="2123" creationId="{A5318793-EE62-3807-6D01-CE1075AFD342}"/>
          </ac:spMkLst>
        </pc:spChg>
        <pc:spChg chg="mod topLvl">
          <ac:chgData name="Amal R Babu" userId="3a292d0a-112b-4bc3-bf38-7771656893d2" providerId="ADAL" clId="{B3743D89-D907-4916-AD93-2111ECC8BB20}" dt="2022-06-09T10:25:02.339" v="697" actId="165"/>
          <ac:spMkLst>
            <pc:docMk/>
            <pc:sldMk cId="4178876000" sldId="258"/>
            <ac:spMk id="2125" creationId="{6A7A1F59-1D2D-460F-4144-46B2807A9F2F}"/>
          </ac:spMkLst>
        </pc:spChg>
        <pc:spChg chg="mod topLvl">
          <ac:chgData name="Amal R Babu" userId="3a292d0a-112b-4bc3-bf38-7771656893d2" providerId="ADAL" clId="{B3743D89-D907-4916-AD93-2111ECC8BB20}" dt="2022-06-09T10:25:02.339" v="697" actId="165"/>
          <ac:spMkLst>
            <pc:docMk/>
            <pc:sldMk cId="4178876000" sldId="258"/>
            <ac:spMk id="2126" creationId="{E66E46B3-2A81-C2C6-4D96-C5B8AE552821}"/>
          </ac:spMkLst>
        </pc:spChg>
        <pc:spChg chg="mod topLvl">
          <ac:chgData name="Amal R Babu" userId="3a292d0a-112b-4bc3-bf38-7771656893d2" providerId="ADAL" clId="{B3743D89-D907-4916-AD93-2111ECC8BB20}" dt="2022-06-09T10:25:02.339" v="697" actId="165"/>
          <ac:spMkLst>
            <pc:docMk/>
            <pc:sldMk cId="4178876000" sldId="258"/>
            <ac:spMk id="2128" creationId="{33353777-9134-B59D-BD6D-3EE63127147E}"/>
          </ac:spMkLst>
        </pc:spChg>
        <pc:spChg chg="mod topLvl">
          <ac:chgData name="Amal R Babu" userId="3a292d0a-112b-4bc3-bf38-7771656893d2" providerId="ADAL" clId="{B3743D89-D907-4916-AD93-2111ECC8BB20}" dt="2022-06-09T10:25:02.339" v="697" actId="165"/>
          <ac:spMkLst>
            <pc:docMk/>
            <pc:sldMk cId="4178876000" sldId="258"/>
            <ac:spMk id="2129" creationId="{99D1BF19-17E8-0AC9-0509-F76799A01563}"/>
          </ac:spMkLst>
        </pc:spChg>
        <pc:spChg chg="mod topLvl">
          <ac:chgData name="Amal R Babu" userId="3a292d0a-112b-4bc3-bf38-7771656893d2" providerId="ADAL" clId="{B3743D89-D907-4916-AD93-2111ECC8BB20}" dt="2022-06-09T10:25:02.339" v="697" actId="165"/>
          <ac:spMkLst>
            <pc:docMk/>
            <pc:sldMk cId="4178876000" sldId="258"/>
            <ac:spMk id="2132" creationId="{C763290D-10A1-9C77-185C-E270F62DB156}"/>
          </ac:spMkLst>
        </pc:spChg>
        <pc:spChg chg="mod">
          <ac:chgData name="Amal R Babu" userId="3a292d0a-112b-4bc3-bf38-7771656893d2" providerId="ADAL" clId="{B3743D89-D907-4916-AD93-2111ECC8BB20}" dt="2022-06-09T10:25:02.339" v="697" actId="165"/>
          <ac:spMkLst>
            <pc:docMk/>
            <pc:sldMk cId="4178876000" sldId="258"/>
            <ac:spMk id="2134" creationId="{DE6C70D5-A62B-5FAE-3CDE-C9C8C90D48A7}"/>
          </ac:spMkLst>
        </pc:spChg>
        <pc:spChg chg="mod">
          <ac:chgData name="Amal R Babu" userId="3a292d0a-112b-4bc3-bf38-7771656893d2" providerId="ADAL" clId="{B3743D89-D907-4916-AD93-2111ECC8BB20}" dt="2022-06-09T10:25:02.339" v="697" actId="165"/>
          <ac:spMkLst>
            <pc:docMk/>
            <pc:sldMk cId="4178876000" sldId="258"/>
            <ac:spMk id="2135" creationId="{3D3AB3E6-79BE-4A6F-F217-6416E5EC2245}"/>
          </ac:spMkLst>
        </pc:spChg>
        <pc:spChg chg="mod">
          <ac:chgData name="Amal R Babu" userId="3a292d0a-112b-4bc3-bf38-7771656893d2" providerId="ADAL" clId="{B3743D89-D907-4916-AD93-2111ECC8BB20}" dt="2022-06-09T10:25:02.339" v="697" actId="165"/>
          <ac:spMkLst>
            <pc:docMk/>
            <pc:sldMk cId="4178876000" sldId="258"/>
            <ac:spMk id="2136" creationId="{13DBFA16-5546-6377-A0AF-D7103BCCBEF9}"/>
          </ac:spMkLst>
        </pc:spChg>
        <pc:spChg chg="mod topLvl">
          <ac:chgData name="Amal R Babu" userId="3a292d0a-112b-4bc3-bf38-7771656893d2" providerId="ADAL" clId="{B3743D89-D907-4916-AD93-2111ECC8BB20}" dt="2022-06-09T10:25:02.339" v="697" actId="165"/>
          <ac:spMkLst>
            <pc:docMk/>
            <pc:sldMk cId="4178876000" sldId="258"/>
            <ac:spMk id="2138" creationId="{5D6659F6-A952-DFBE-A007-957DF3B83D97}"/>
          </ac:spMkLst>
        </pc:spChg>
        <pc:spChg chg="mod">
          <ac:chgData name="Amal R Babu" userId="3a292d0a-112b-4bc3-bf38-7771656893d2" providerId="ADAL" clId="{B3743D89-D907-4916-AD93-2111ECC8BB20}" dt="2022-06-09T10:25:02.339" v="697" actId="165"/>
          <ac:spMkLst>
            <pc:docMk/>
            <pc:sldMk cId="4178876000" sldId="258"/>
            <ac:spMk id="2140" creationId="{901D4285-87DA-2FF8-D9EA-2EAD452BFCA6}"/>
          </ac:spMkLst>
        </pc:spChg>
        <pc:spChg chg="mod">
          <ac:chgData name="Amal R Babu" userId="3a292d0a-112b-4bc3-bf38-7771656893d2" providerId="ADAL" clId="{B3743D89-D907-4916-AD93-2111ECC8BB20}" dt="2022-06-09T10:25:02.339" v="697" actId="165"/>
          <ac:spMkLst>
            <pc:docMk/>
            <pc:sldMk cId="4178876000" sldId="258"/>
            <ac:spMk id="2141" creationId="{6981BB43-EE73-427E-45EC-C3CA01F51C7D}"/>
          </ac:spMkLst>
        </pc:spChg>
        <pc:spChg chg="mod">
          <ac:chgData name="Amal R Babu" userId="3a292d0a-112b-4bc3-bf38-7771656893d2" providerId="ADAL" clId="{B3743D89-D907-4916-AD93-2111ECC8BB20}" dt="2022-06-09T10:25:02.339" v="697" actId="165"/>
          <ac:spMkLst>
            <pc:docMk/>
            <pc:sldMk cId="4178876000" sldId="258"/>
            <ac:spMk id="2142" creationId="{80B9E314-B957-F9DA-E8A3-76BB004E29DA}"/>
          </ac:spMkLst>
        </pc:spChg>
        <pc:spChg chg="mod">
          <ac:chgData name="Amal R Babu" userId="3a292d0a-112b-4bc3-bf38-7771656893d2" providerId="ADAL" clId="{B3743D89-D907-4916-AD93-2111ECC8BB20}" dt="2022-06-09T10:25:02.339" v="697" actId="165"/>
          <ac:spMkLst>
            <pc:docMk/>
            <pc:sldMk cId="4178876000" sldId="258"/>
            <ac:spMk id="2143" creationId="{9DB4D41B-69D2-4DEE-A889-CCE4C18AB8DE}"/>
          </ac:spMkLst>
        </pc:spChg>
        <pc:spChg chg="mod topLvl">
          <ac:chgData name="Amal R Babu" userId="3a292d0a-112b-4bc3-bf38-7771656893d2" providerId="ADAL" clId="{B3743D89-D907-4916-AD93-2111ECC8BB20}" dt="2022-06-09T10:25:02.339" v="697" actId="165"/>
          <ac:spMkLst>
            <pc:docMk/>
            <pc:sldMk cId="4178876000" sldId="258"/>
            <ac:spMk id="2148" creationId="{26ADA089-6560-1067-40B8-F8D76FCE1A13}"/>
          </ac:spMkLst>
        </pc:spChg>
        <pc:spChg chg="mod topLvl">
          <ac:chgData name="Amal R Babu" userId="3a292d0a-112b-4bc3-bf38-7771656893d2" providerId="ADAL" clId="{B3743D89-D907-4916-AD93-2111ECC8BB20}" dt="2022-06-09T10:25:02.339" v="697" actId="165"/>
          <ac:spMkLst>
            <pc:docMk/>
            <pc:sldMk cId="4178876000" sldId="258"/>
            <ac:spMk id="2149" creationId="{CF71D48F-C4A5-5D65-E894-86058FEB9EBB}"/>
          </ac:spMkLst>
        </pc:spChg>
        <pc:spChg chg="mod topLvl">
          <ac:chgData name="Amal R Babu" userId="3a292d0a-112b-4bc3-bf38-7771656893d2" providerId="ADAL" clId="{B3743D89-D907-4916-AD93-2111ECC8BB20}" dt="2022-06-09T10:25:02.339" v="697" actId="165"/>
          <ac:spMkLst>
            <pc:docMk/>
            <pc:sldMk cId="4178876000" sldId="258"/>
            <ac:spMk id="2151" creationId="{8C8ACF2C-B2E9-C072-77E2-E3EBEE1256E2}"/>
          </ac:spMkLst>
        </pc:spChg>
        <pc:spChg chg="mod topLvl">
          <ac:chgData name="Amal R Babu" userId="3a292d0a-112b-4bc3-bf38-7771656893d2" providerId="ADAL" clId="{B3743D89-D907-4916-AD93-2111ECC8BB20}" dt="2022-06-09T10:25:02.339" v="697" actId="165"/>
          <ac:spMkLst>
            <pc:docMk/>
            <pc:sldMk cId="4178876000" sldId="258"/>
            <ac:spMk id="2152" creationId="{AAFCE28D-460A-5F7C-BB17-C72F459ED40C}"/>
          </ac:spMkLst>
        </pc:spChg>
        <pc:spChg chg="mod">
          <ac:chgData name="Amal R Babu" userId="3a292d0a-112b-4bc3-bf38-7771656893d2" providerId="ADAL" clId="{B3743D89-D907-4916-AD93-2111ECC8BB20}" dt="2022-06-09T10:25:02.339" v="697" actId="165"/>
          <ac:spMkLst>
            <pc:docMk/>
            <pc:sldMk cId="4178876000" sldId="258"/>
            <ac:spMk id="2155" creationId="{514EAFD2-E2CD-EA8A-C30A-B7CFF01DAC33}"/>
          </ac:spMkLst>
        </pc:spChg>
        <pc:spChg chg="mod">
          <ac:chgData name="Amal R Babu" userId="3a292d0a-112b-4bc3-bf38-7771656893d2" providerId="ADAL" clId="{B3743D89-D907-4916-AD93-2111ECC8BB20}" dt="2022-06-09T10:25:02.339" v="697" actId="165"/>
          <ac:spMkLst>
            <pc:docMk/>
            <pc:sldMk cId="4178876000" sldId="258"/>
            <ac:spMk id="2156" creationId="{9A112A98-66BD-A641-01AC-1A0117CC129B}"/>
          </ac:spMkLst>
        </pc:spChg>
        <pc:spChg chg="mod">
          <ac:chgData name="Amal R Babu" userId="3a292d0a-112b-4bc3-bf38-7771656893d2" providerId="ADAL" clId="{B3743D89-D907-4916-AD93-2111ECC8BB20}" dt="2022-06-09T10:25:02.339" v="697" actId="165"/>
          <ac:spMkLst>
            <pc:docMk/>
            <pc:sldMk cId="4178876000" sldId="258"/>
            <ac:spMk id="2157" creationId="{C02F7A33-C913-941D-4DB3-13AF80D87D0D}"/>
          </ac:spMkLst>
        </pc:spChg>
        <pc:spChg chg="mod">
          <ac:chgData name="Amal R Babu" userId="3a292d0a-112b-4bc3-bf38-7771656893d2" providerId="ADAL" clId="{B3743D89-D907-4916-AD93-2111ECC8BB20}" dt="2022-06-09T10:25:02.339" v="697" actId="165"/>
          <ac:spMkLst>
            <pc:docMk/>
            <pc:sldMk cId="4178876000" sldId="258"/>
            <ac:spMk id="2158" creationId="{26C00A6B-D103-9479-57DD-5BAEE8EB051C}"/>
          </ac:spMkLst>
        </pc:spChg>
        <pc:spChg chg="mod">
          <ac:chgData name="Amal R Babu" userId="3a292d0a-112b-4bc3-bf38-7771656893d2" providerId="ADAL" clId="{B3743D89-D907-4916-AD93-2111ECC8BB20}" dt="2022-06-09T10:25:02.339" v="697" actId="165"/>
          <ac:spMkLst>
            <pc:docMk/>
            <pc:sldMk cId="4178876000" sldId="258"/>
            <ac:spMk id="2160" creationId="{B65D1F22-0E99-14C3-58F5-C357FD95D9E7}"/>
          </ac:spMkLst>
        </pc:spChg>
        <pc:spChg chg="mod">
          <ac:chgData name="Amal R Babu" userId="3a292d0a-112b-4bc3-bf38-7771656893d2" providerId="ADAL" clId="{B3743D89-D907-4916-AD93-2111ECC8BB20}" dt="2022-06-09T10:25:02.339" v="697" actId="165"/>
          <ac:spMkLst>
            <pc:docMk/>
            <pc:sldMk cId="4178876000" sldId="258"/>
            <ac:spMk id="2161" creationId="{11D09742-9DFE-75D1-DD97-2EC78609B2D4}"/>
          </ac:spMkLst>
        </pc:spChg>
        <pc:spChg chg="mod">
          <ac:chgData name="Amal R Babu" userId="3a292d0a-112b-4bc3-bf38-7771656893d2" providerId="ADAL" clId="{B3743D89-D907-4916-AD93-2111ECC8BB20}" dt="2022-06-09T10:25:02.339" v="697" actId="165"/>
          <ac:spMkLst>
            <pc:docMk/>
            <pc:sldMk cId="4178876000" sldId="258"/>
            <ac:spMk id="2162" creationId="{D5DAC3E3-43B1-E1C2-ADAE-57F0027C5C0D}"/>
          </ac:spMkLst>
        </pc:spChg>
        <pc:spChg chg="mod">
          <ac:chgData name="Amal R Babu" userId="3a292d0a-112b-4bc3-bf38-7771656893d2" providerId="ADAL" clId="{B3743D89-D907-4916-AD93-2111ECC8BB20}" dt="2022-06-09T10:25:02.339" v="697" actId="165"/>
          <ac:spMkLst>
            <pc:docMk/>
            <pc:sldMk cId="4178876000" sldId="258"/>
            <ac:spMk id="2163" creationId="{3A7F71EC-E143-F9C1-D7C5-CAA383E9E894}"/>
          </ac:spMkLst>
        </pc:spChg>
        <pc:spChg chg="mod">
          <ac:chgData name="Amal R Babu" userId="3a292d0a-112b-4bc3-bf38-7771656893d2" providerId="ADAL" clId="{B3743D89-D907-4916-AD93-2111ECC8BB20}" dt="2022-06-09T10:25:02.339" v="697" actId="165"/>
          <ac:spMkLst>
            <pc:docMk/>
            <pc:sldMk cId="4178876000" sldId="258"/>
            <ac:spMk id="2164" creationId="{125DD2CE-F58E-8D34-1B9B-CC42334AC51C}"/>
          </ac:spMkLst>
        </pc:spChg>
        <pc:spChg chg="mod">
          <ac:chgData name="Amal R Babu" userId="3a292d0a-112b-4bc3-bf38-7771656893d2" providerId="ADAL" clId="{B3743D89-D907-4916-AD93-2111ECC8BB20}" dt="2022-06-09T10:25:02.339" v="697" actId="165"/>
          <ac:spMkLst>
            <pc:docMk/>
            <pc:sldMk cId="4178876000" sldId="258"/>
            <ac:spMk id="2165" creationId="{EF05B558-791C-1F01-26B5-6B8967AB6217}"/>
          </ac:spMkLst>
        </pc:spChg>
        <pc:spChg chg="mod topLvl">
          <ac:chgData name="Amal R Babu" userId="3a292d0a-112b-4bc3-bf38-7771656893d2" providerId="ADAL" clId="{B3743D89-D907-4916-AD93-2111ECC8BB20}" dt="2022-06-09T10:25:02.339" v="697" actId="165"/>
          <ac:spMkLst>
            <pc:docMk/>
            <pc:sldMk cId="4178876000" sldId="258"/>
            <ac:spMk id="2166" creationId="{4BF851B0-68FD-F07E-C903-833A223D46C3}"/>
          </ac:spMkLst>
        </pc:spChg>
        <pc:spChg chg="mod topLvl">
          <ac:chgData name="Amal R Babu" userId="3a292d0a-112b-4bc3-bf38-7771656893d2" providerId="ADAL" clId="{B3743D89-D907-4916-AD93-2111ECC8BB20}" dt="2022-06-09T10:25:02.339" v="697" actId="165"/>
          <ac:spMkLst>
            <pc:docMk/>
            <pc:sldMk cId="4178876000" sldId="258"/>
            <ac:spMk id="2167" creationId="{C39DD955-F4EA-2A42-3254-9C537FFEE63D}"/>
          </ac:spMkLst>
        </pc:spChg>
        <pc:spChg chg="mod topLvl">
          <ac:chgData name="Amal R Babu" userId="3a292d0a-112b-4bc3-bf38-7771656893d2" providerId="ADAL" clId="{B3743D89-D907-4916-AD93-2111ECC8BB20}" dt="2022-06-09T10:25:02.339" v="697" actId="165"/>
          <ac:spMkLst>
            <pc:docMk/>
            <pc:sldMk cId="4178876000" sldId="258"/>
            <ac:spMk id="2170" creationId="{B8A70B46-0A67-2576-CB9C-60AA089F34C0}"/>
          </ac:spMkLst>
        </pc:spChg>
        <pc:spChg chg="mod topLvl">
          <ac:chgData name="Amal R Babu" userId="3a292d0a-112b-4bc3-bf38-7771656893d2" providerId="ADAL" clId="{B3743D89-D907-4916-AD93-2111ECC8BB20}" dt="2022-06-09T10:25:02.339" v="697" actId="165"/>
          <ac:spMkLst>
            <pc:docMk/>
            <pc:sldMk cId="4178876000" sldId="258"/>
            <ac:spMk id="2171" creationId="{006F370B-1E0C-4DA4-24D0-1834D378D750}"/>
          </ac:spMkLst>
        </pc:spChg>
        <pc:spChg chg="mod topLvl">
          <ac:chgData name="Amal R Babu" userId="3a292d0a-112b-4bc3-bf38-7771656893d2" providerId="ADAL" clId="{B3743D89-D907-4916-AD93-2111ECC8BB20}" dt="2022-06-09T10:25:02.339" v="697" actId="165"/>
          <ac:spMkLst>
            <pc:docMk/>
            <pc:sldMk cId="4178876000" sldId="258"/>
            <ac:spMk id="2172" creationId="{F7087C95-25D1-3544-6A13-4210E134A746}"/>
          </ac:spMkLst>
        </pc:spChg>
        <pc:spChg chg="mod topLvl">
          <ac:chgData name="Amal R Babu" userId="3a292d0a-112b-4bc3-bf38-7771656893d2" providerId="ADAL" clId="{B3743D89-D907-4916-AD93-2111ECC8BB20}" dt="2022-06-09T10:25:02.339" v="697" actId="165"/>
          <ac:spMkLst>
            <pc:docMk/>
            <pc:sldMk cId="4178876000" sldId="258"/>
            <ac:spMk id="2173" creationId="{5C91FF0E-C7C2-6D82-55A6-FA71DCA34682}"/>
          </ac:spMkLst>
        </pc:spChg>
        <pc:spChg chg="mod topLvl">
          <ac:chgData name="Amal R Babu" userId="3a292d0a-112b-4bc3-bf38-7771656893d2" providerId="ADAL" clId="{B3743D89-D907-4916-AD93-2111ECC8BB20}" dt="2022-06-09T10:25:02.339" v="697" actId="165"/>
          <ac:spMkLst>
            <pc:docMk/>
            <pc:sldMk cId="4178876000" sldId="258"/>
            <ac:spMk id="2174" creationId="{F6CFC259-19C4-8025-F591-466FC76B125E}"/>
          </ac:spMkLst>
        </pc:spChg>
        <pc:spChg chg="mod">
          <ac:chgData name="Amal R Babu" userId="3a292d0a-112b-4bc3-bf38-7771656893d2" providerId="ADAL" clId="{B3743D89-D907-4916-AD93-2111ECC8BB20}" dt="2022-06-09T10:25:02.339" v="697" actId="165"/>
          <ac:spMkLst>
            <pc:docMk/>
            <pc:sldMk cId="4178876000" sldId="258"/>
            <ac:spMk id="2177" creationId="{DDB1309D-9F8D-D673-4056-4AF07B5A1B4A}"/>
          </ac:spMkLst>
        </pc:spChg>
        <pc:spChg chg="mod">
          <ac:chgData name="Amal R Babu" userId="3a292d0a-112b-4bc3-bf38-7771656893d2" providerId="ADAL" clId="{B3743D89-D907-4916-AD93-2111ECC8BB20}" dt="2022-06-09T10:25:02.339" v="697" actId="165"/>
          <ac:spMkLst>
            <pc:docMk/>
            <pc:sldMk cId="4178876000" sldId="258"/>
            <ac:spMk id="2178" creationId="{2693A185-29F2-73B4-EEF7-3B6ED59E7E64}"/>
          </ac:spMkLst>
        </pc:spChg>
        <pc:spChg chg="mod">
          <ac:chgData name="Amal R Babu" userId="3a292d0a-112b-4bc3-bf38-7771656893d2" providerId="ADAL" clId="{B3743D89-D907-4916-AD93-2111ECC8BB20}" dt="2022-06-09T10:25:02.339" v="697" actId="165"/>
          <ac:spMkLst>
            <pc:docMk/>
            <pc:sldMk cId="4178876000" sldId="258"/>
            <ac:spMk id="2180" creationId="{E254AD3E-7262-DDE5-FDBE-DEAC74311E6A}"/>
          </ac:spMkLst>
        </pc:spChg>
        <pc:spChg chg="mod">
          <ac:chgData name="Amal R Babu" userId="3a292d0a-112b-4bc3-bf38-7771656893d2" providerId="ADAL" clId="{B3743D89-D907-4916-AD93-2111ECC8BB20}" dt="2022-06-09T10:25:02.339" v="697" actId="165"/>
          <ac:spMkLst>
            <pc:docMk/>
            <pc:sldMk cId="4178876000" sldId="258"/>
            <ac:spMk id="2181" creationId="{B97525AC-8BC3-5750-7175-96429CDA7227}"/>
          </ac:spMkLst>
        </pc:spChg>
        <pc:spChg chg="mod">
          <ac:chgData name="Amal R Babu" userId="3a292d0a-112b-4bc3-bf38-7771656893d2" providerId="ADAL" clId="{B3743D89-D907-4916-AD93-2111ECC8BB20}" dt="2022-06-09T10:25:02.339" v="697" actId="165"/>
          <ac:spMkLst>
            <pc:docMk/>
            <pc:sldMk cId="4178876000" sldId="258"/>
            <ac:spMk id="2183" creationId="{8D7EE329-B5D2-141E-F631-6A691969ECDE}"/>
          </ac:spMkLst>
        </pc:spChg>
        <pc:spChg chg="mod">
          <ac:chgData name="Amal R Babu" userId="3a292d0a-112b-4bc3-bf38-7771656893d2" providerId="ADAL" clId="{B3743D89-D907-4916-AD93-2111ECC8BB20}" dt="2022-06-09T10:25:02.339" v="697" actId="165"/>
          <ac:spMkLst>
            <pc:docMk/>
            <pc:sldMk cId="4178876000" sldId="258"/>
            <ac:spMk id="2184" creationId="{5A6B720F-FC09-72A9-396D-5E1C421241B7}"/>
          </ac:spMkLst>
        </pc:spChg>
        <pc:spChg chg="mod">
          <ac:chgData name="Amal R Babu" userId="3a292d0a-112b-4bc3-bf38-7771656893d2" providerId="ADAL" clId="{B3743D89-D907-4916-AD93-2111ECC8BB20}" dt="2022-06-09T10:25:02.339" v="697" actId="165"/>
          <ac:spMkLst>
            <pc:docMk/>
            <pc:sldMk cId="4178876000" sldId="258"/>
            <ac:spMk id="2186" creationId="{0E3D096C-660F-59D2-60DC-1C69E5E40D41}"/>
          </ac:spMkLst>
        </pc:spChg>
        <pc:spChg chg="mod">
          <ac:chgData name="Amal R Babu" userId="3a292d0a-112b-4bc3-bf38-7771656893d2" providerId="ADAL" clId="{B3743D89-D907-4916-AD93-2111ECC8BB20}" dt="2022-06-09T10:25:02.339" v="697" actId="165"/>
          <ac:spMkLst>
            <pc:docMk/>
            <pc:sldMk cId="4178876000" sldId="258"/>
            <ac:spMk id="2187" creationId="{03F52ED9-EA59-0763-2A88-8491A9366394}"/>
          </ac:spMkLst>
        </pc:spChg>
        <pc:spChg chg="mod">
          <ac:chgData name="Amal R Babu" userId="3a292d0a-112b-4bc3-bf38-7771656893d2" providerId="ADAL" clId="{B3743D89-D907-4916-AD93-2111ECC8BB20}" dt="2022-06-09T10:25:02.339" v="697" actId="165"/>
          <ac:spMkLst>
            <pc:docMk/>
            <pc:sldMk cId="4178876000" sldId="258"/>
            <ac:spMk id="2189" creationId="{CC1A2643-A54C-A091-473C-1B2BC2E59A35}"/>
          </ac:spMkLst>
        </pc:spChg>
        <pc:spChg chg="mod">
          <ac:chgData name="Amal R Babu" userId="3a292d0a-112b-4bc3-bf38-7771656893d2" providerId="ADAL" clId="{B3743D89-D907-4916-AD93-2111ECC8BB20}" dt="2022-06-09T10:25:02.339" v="697" actId="165"/>
          <ac:spMkLst>
            <pc:docMk/>
            <pc:sldMk cId="4178876000" sldId="258"/>
            <ac:spMk id="2190" creationId="{D0E1AED9-9107-5BC8-12AA-65901BEEBB9F}"/>
          </ac:spMkLst>
        </pc:spChg>
        <pc:spChg chg="mod">
          <ac:chgData name="Amal R Babu" userId="3a292d0a-112b-4bc3-bf38-7771656893d2" providerId="ADAL" clId="{B3743D89-D907-4916-AD93-2111ECC8BB20}" dt="2022-06-09T10:25:02.339" v="697" actId="165"/>
          <ac:spMkLst>
            <pc:docMk/>
            <pc:sldMk cId="4178876000" sldId="258"/>
            <ac:spMk id="2192" creationId="{46C4D6C5-2735-8C08-1EC3-29FE0E6FACDA}"/>
          </ac:spMkLst>
        </pc:spChg>
        <pc:spChg chg="mod">
          <ac:chgData name="Amal R Babu" userId="3a292d0a-112b-4bc3-bf38-7771656893d2" providerId="ADAL" clId="{B3743D89-D907-4916-AD93-2111ECC8BB20}" dt="2022-06-09T10:25:02.339" v="697" actId="165"/>
          <ac:spMkLst>
            <pc:docMk/>
            <pc:sldMk cId="4178876000" sldId="258"/>
            <ac:spMk id="2193" creationId="{368AED40-6E15-A696-C59B-23223D4414D3}"/>
          </ac:spMkLst>
        </pc:spChg>
        <pc:spChg chg="mod">
          <ac:chgData name="Amal R Babu" userId="3a292d0a-112b-4bc3-bf38-7771656893d2" providerId="ADAL" clId="{B3743D89-D907-4916-AD93-2111ECC8BB20}" dt="2022-06-09T10:25:02.339" v="697" actId="165"/>
          <ac:spMkLst>
            <pc:docMk/>
            <pc:sldMk cId="4178876000" sldId="258"/>
            <ac:spMk id="2195" creationId="{E0A2F48D-C8D3-8296-9D94-A36BB1999CD2}"/>
          </ac:spMkLst>
        </pc:spChg>
        <pc:spChg chg="mod">
          <ac:chgData name="Amal R Babu" userId="3a292d0a-112b-4bc3-bf38-7771656893d2" providerId="ADAL" clId="{B3743D89-D907-4916-AD93-2111ECC8BB20}" dt="2022-06-09T10:25:02.339" v="697" actId="165"/>
          <ac:spMkLst>
            <pc:docMk/>
            <pc:sldMk cId="4178876000" sldId="258"/>
            <ac:spMk id="2196" creationId="{205C59AD-B7DF-679F-1ACF-3D0E39E06565}"/>
          </ac:spMkLst>
        </pc:spChg>
        <pc:spChg chg="mod">
          <ac:chgData name="Amal R Babu" userId="3a292d0a-112b-4bc3-bf38-7771656893d2" providerId="ADAL" clId="{B3743D89-D907-4916-AD93-2111ECC8BB20}" dt="2022-06-09T10:25:02.339" v="697" actId="165"/>
          <ac:spMkLst>
            <pc:docMk/>
            <pc:sldMk cId="4178876000" sldId="258"/>
            <ac:spMk id="2198" creationId="{61DA6687-375E-B992-F995-44EE3215FF44}"/>
          </ac:spMkLst>
        </pc:spChg>
        <pc:spChg chg="mod">
          <ac:chgData name="Amal R Babu" userId="3a292d0a-112b-4bc3-bf38-7771656893d2" providerId="ADAL" clId="{B3743D89-D907-4916-AD93-2111ECC8BB20}" dt="2022-06-09T10:25:02.339" v="697" actId="165"/>
          <ac:spMkLst>
            <pc:docMk/>
            <pc:sldMk cId="4178876000" sldId="258"/>
            <ac:spMk id="2199" creationId="{C661D621-66A6-3454-8CF4-616075BB352B}"/>
          </ac:spMkLst>
        </pc:spChg>
        <pc:spChg chg="mod">
          <ac:chgData name="Amal R Babu" userId="3a292d0a-112b-4bc3-bf38-7771656893d2" providerId="ADAL" clId="{B3743D89-D907-4916-AD93-2111ECC8BB20}" dt="2022-06-09T10:25:02.339" v="697" actId="165"/>
          <ac:spMkLst>
            <pc:docMk/>
            <pc:sldMk cId="4178876000" sldId="258"/>
            <ac:spMk id="2201" creationId="{52C649D5-53C9-D628-43C0-0D244C661F6F}"/>
          </ac:spMkLst>
        </pc:spChg>
        <pc:spChg chg="mod">
          <ac:chgData name="Amal R Babu" userId="3a292d0a-112b-4bc3-bf38-7771656893d2" providerId="ADAL" clId="{B3743D89-D907-4916-AD93-2111ECC8BB20}" dt="2022-06-09T10:25:02.339" v="697" actId="165"/>
          <ac:spMkLst>
            <pc:docMk/>
            <pc:sldMk cId="4178876000" sldId="258"/>
            <ac:spMk id="2202" creationId="{984CC6C2-AFFA-B229-E078-C6089B87605A}"/>
          </ac:spMkLst>
        </pc:spChg>
        <pc:spChg chg="mod">
          <ac:chgData name="Amal R Babu" userId="3a292d0a-112b-4bc3-bf38-7771656893d2" providerId="ADAL" clId="{B3743D89-D907-4916-AD93-2111ECC8BB20}" dt="2022-06-09T10:25:02.339" v="697" actId="165"/>
          <ac:spMkLst>
            <pc:docMk/>
            <pc:sldMk cId="4178876000" sldId="258"/>
            <ac:spMk id="2204" creationId="{228F039D-6C3B-3472-0B60-21F119CB92E4}"/>
          </ac:spMkLst>
        </pc:spChg>
        <pc:spChg chg="mod">
          <ac:chgData name="Amal R Babu" userId="3a292d0a-112b-4bc3-bf38-7771656893d2" providerId="ADAL" clId="{B3743D89-D907-4916-AD93-2111ECC8BB20}" dt="2022-06-09T10:25:02.339" v="697" actId="165"/>
          <ac:spMkLst>
            <pc:docMk/>
            <pc:sldMk cId="4178876000" sldId="258"/>
            <ac:spMk id="2205" creationId="{FE0B5F26-FF62-45C7-2286-1EB2FA9C51EA}"/>
          </ac:spMkLst>
        </pc:spChg>
        <pc:spChg chg="mod">
          <ac:chgData name="Amal R Babu" userId="3a292d0a-112b-4bc3-bf38-7771656893d2" providerId="ADAL" clId="{B3743D89-D907-4916-AD93-2111ECC8BB20}" dt="2022-06-09T10:25:02.339" v="697" actId="165"/>
          <ac:spMkLst>
            <pc:docMk/>
            <pc:sldMk cId="4178876000" sldId="258"/>
            <ac:spMk id="2207" creationId="{911BB770-FAEB-34D4-4203-863F24CC4685}"/>
          </ac:spMkLst>
        </pc:spChg>
        <pc:spChg chg="mod">
          <ac:chgData name="Amal R Babu" userId="3a292d0a-112b-4bc3-bf38-7771656893d2" providerId="ADAL" clId="{B3743D89-D907-4916-AD93-2111ECC8BB20}" dt="2022-06-09T10:25:02.339" v="697" actId="165"/>
          <ac:spMkLst>
            <pc:docMk/>
            <pc:sldMk cId="4178876000" sldId="258"/>
            <ac:spMk id="2208" creationId="{62BC34F3-000A-FBB3-9B1E-2BFD72E47750}"/>
          </ac:spMkLst>
        </pc:spChg>
        <pc:spChg chg="mod">
          <ac:chgData name="Amal R Babu" userId="3a292d0a-112b-4bc3-bf38-7771656893d2" providerId="ADAL" clId="{B3743D89-D907-4916-AD93-2111ECC8BB20}" dt="2022-06-09T10:25:02.339" v="697" actId="165"/>
          <ac:spMkLst>
            <pc:docMk/>
            <pc:sldMk cId="4178876000" sldId="258"/>
            <ac:spMk id="2210" creationId="{77E0C0C2-ED95-D7BD-F096-0155DE7D7578}"/>
          </ac:spMkLst>
        </pc:spChg>
        <pc:spChg chg="mod">
          <ac:chgData name="Amal R Babu" userId="3a292d0a-112b-4bc3-bf38-7771656893d2" providerId="ADAL" clId="{B3743D89-D907-4916-AD93-2111ECC8BB20}" dt="2022-06-09T10:25:02.339" v="697" actId="165"/>
          <ac:spMkLst>
            <pc:docMk/>
            <pc:sldMk cId="4178876000" sldId="258"/>
            <ac:spMk id="2211" creationId="{9726B70B-B604-FD72-31E0-286B8D522850}"/>
          </ac:spMkLst>
        </pc:spChg>
        <pc:spChg chg="mod">
          <ac:chgData name="Amal R Babu" userId="3a292d0a-112b-4bc3-bf38-7771656893d2" providerId="ADAL" clId="{B3743D89-D907-4916-AD93-2111ECC8BB20}" dt="2022-06-09T10:25:02.339" v="697" actId="165"/>
          <ac:spMkLst>
            <pc:docMk/>
            <pc:sldMk cId="4178876000" sldId="258"/>
            <ac:spMk id="2213" creationId="{5F06BF16-EC1A-CC55-C310-4DBB08122A4A}"/>
          </ac:spMkLst>
        </pc:spChg>
        <pc:spChg chg="mod">
          <ac:chgData name="Amal R Babu" userId="3a292d0a-112b-4bc3-bf38-7771656893d2" providerId="ADAL" clId="{B3743D89-D907-4916-AD93-2111ECC8BB20}" dt="2022-06-09T10:25:02.339" v="697" actId="165"/>
          <ac:spMkLst>
            <pc:docMk/>
            <pc:sldMk cId="4178876000" sldId="258"/>
            <ac:spMk id="2214" creationId="{F55A4ADB-B111-7916-1DD4-C3511ADADD93}"/>
          </ac:spMkLst>
        </pc:spChg>
        <pc:spChg chg="mod">
          <ac:chgData name="Amal R Babu" userId="3a292d0a-112b-4bc3-bf38-7771656893d2" providerId="ADAL" clId="{B3743D89-D907-4916-AD93-2111ECC8BB20}" dt="2022-06-09T10:25:02.339" v="697" actId="165"/>
          <ac:spMkLst>
            <pc:docMk/>
            <pc:sldMk cId="4178876000" sldId="258"/>
            <ac:spMk id="2216" creationId="{7D502E14-D3C3-4A17-0395-A1D649CF7B99}"/>
          </ac:spMkLst>
        </pc:spChg>
        <pc:spChg chg="mod">
          <ac:chgData name="Amal R Babu" userId="3a292d0a-112b-4bc3-bf38-7771656893d2" providerId="ADAL" clId="{B3743D89-D907-4916-AD93-2111ECC8BB20}" dt="2022-06-09T10:25:02.339" v="697" actId="165"/>
          <ac:spMkLst>
            <pc:docMk/>
            <pc:sldMk cId="4178876000" sldId="258"/>
            <ac:spMk id="2217" creationId="{9229D260-1724-B831-BE7C-3EEC3566CFFB}"/>
          </ac:spMkLst>
        </pc:spChg>
        <pc:spChg chg="mod">
          <ac:chgData name="Amal R Babu" userId="3a292d0a-112b-4bc3-bf38-7771656893d2" providerId="ADAL" clId="{B3743D89-D907-4916-AD93-2111ECC8BB20}" dt="2022-06-09T10:25:02.339" v="697" actId="165"/>
          <ac:spMkLst>
            <pc:docMk/>
            <pc:sldMk cId="4178876000" sldId="258"/>
            <ac:spMk id="2219" creationId="{05449574-5442-4ADE-A24F-0D0C374FCDD8}"/>
          </ac:spMkLst>
        </pc:spChg>
        <pc:spChg chg="mod">
          <ac:chgData name="Amal R Babu" userId="3a292d0a-112b-4bc3-bf38-7771656893d2" providerId="ADAL" clId="{B3743D89-D907-4916-AD93-2111ECC8BB20}" dt="2022-06-09T10:25:02.339" v="697" actId="165"/>
          <ac:spMkLst>
            <pc:docMk/>
            <pc:sldMk cId="4178876000" sldId="258"/>
            <ac:spMk id="2220" creationId="{9B15E754-43F4-4660-C8D9-A33006FD3662}"/>
          </ac:spMkLst>
        </pc:spChg>
        <pc:spChg chg="mod">
          <ac:chgData name="Amal R Babu" userId="3a292d0a-112b-4bc3-bf38-7771656893d2" providerId="ADAL" clId="{B3743D89-D907-4916-AD93-2111ECC8BB20}" dt="2022-06-09T10:25:02.339" v="697" actId="165"/>
          <ac:spMkLst>
            <pc:docMk/>
            <pc:sldMk cId="4178876000" sldId="258"/>
            <ac:spMk id="2222" creationId="{184EA433-AAEC-92B2-E535-8B59330A8C86}"/>
          </ac:spMkLst>
        </pc:spChg>
        <pc:spChg chg="mod">
          <ac:chgData name="Amal R Babu" userId="3a292d0a-112b-4bc3-bf38-7771656893d2" providerId="ADAL" clId="{B3743D89-D907-4916-AD93-2111ECC8BB20}" dt="2022-06-09T10:25:02.339" v="697" actId="165"/>
          <ac:spMkLst>
            <pc:docMk/>
            <pc:sldMk cId="4178876000" sldId="258"/>
            <ac:spMk id="2223" creationId="{6524B8C8-B949-EC17-A627-11F0973AEC37}"/>
          </ac:spMkLst>
        </pc:spChg>
        <pc:spChg chg="mod">
          <ac:chgData name="Amal R Babu" userId="3a292d0a-112b-4bc3-bf38-7771656893d2" providerId="ADAL" clId="{B3743D89-D907-4916-AD93-2111ECC8BB20}" dt="2022-06-09T10:25:02.339" v="697" actId="165"/>
          <ac:spMkLst>
            <pc:docMk/>
            <pc:sldMk cId="4178876000" sldId="258"/>
            <ac:spMk id="2225" creationId="{02946191-3CA9-A7D0-A110-3C128C508D66}"/>
          </ac:spMkLst>
        </pc:spChg>
        <pc:spChg chg="mod">
          <ac:chgData name="Amal R Babu" userId="3a292d0a-112b-4bc3-bf38-7771656893d2" providerId="ADAL" clId="{B3743D89-D907-4916-AD93-2111ECC8BB20}" dt="2022-06-09T10:25:02.339" v="697" actId="165"/>
          <ac:spMkLst>
            <pc:docMk/>
            <pc:sldMk cId="4178876000" sldId="258"/>
            <ac:spMk id="2226" creationId="{325A7798-873D-3ED3-867C-188043B5A489}"/>
          </ac:spMkLst>
        </pc:spChg>
        <pc:spChg chg="mod">
          <ac:chgData name="Amal R Babu" userId="3a292d0a-112b-4bc3-bf38-7771656893d2" providerId="ADAL" clId="{B3743D89-D907-4916-AD93-2111ECC8BB20}" dt="2022-06-09T10:25:02.339" v="697" actId="165"/>
          <ac:spMkLst>
            <pc:docMk/>
            <pc:sldMk cId="4178876000" sldId="258"/>
            <ac:spMk id="2228" creationId="{ED19FA17-32A3-5885-B607-90B115533315}"/>
          </ac:spMkLst>
        </pc:spChg>
        <pc:spChg chg="mod">
          <ac:chgData name="Amal R Babu" userId="3a292d0a-112b-4bc3-bf38-7771656893d2" providerId="ADAL" clId="{B3743D89-D907-4916-AD93-2111ECC8BB20}" dt="2022-06-09T10:25:02.339" v="697" actId="165"/>
          <ac:spMkLst>
            <pc:docMk/>
            <pc:sldMk cId="4178876000" sldId="258"/>
            <ac:spMk id="2229" creationId="{ECD54979-F624-B3E9-009C-7BD905397BCE}"/>
          </ac:spMkLst>
        </pc:spChg>
        <pc:spChg chg="mod">
          <ac:chgData name="Amal R Babu" userId="3a292d0a-112b-4bc3-bf38-7771656893d2" providerId="ADAL" clId="{B3743D89-D907-4916-AD93-2111ECC8BB20}" dt="2022-06-09T10:25:02.339" v="697" actId="165"/>
          <ac:spMkLst>
            <pc:docMk/>
            <pc:sldMk cId="4178876000" sldId="258"/>
            <ac:spMk id="2231" creationId="{32862D61-3C85-07EA-6195-31AA8BB62697}"/>
          </ac:spMkLst>
        </pc:spChg>
        <pc:spChg chg="mod">
          <ac:chgData name="Amal R Babu" userId="3a292d0a-112b-4bc3-bf38-7771656893d2" providerId="ADAL" clId="{B3743D89-D907-4916-AD93-2111ECC8BB20}" dt="2022-06-09T10:25:02.339" v="697" actId="165"/>
          <ac:spMkLst>
            <pc:docMk/>
            <pc:sldMk cId="4178876000" sldId="258"/>
            <ac:spMk id="2232" creationId="{7F96E38E-979B-83C5-D162-6CF29216A20C}"/>
          </ac:spMkLst>
        </pc:spChg>
        <pc:spChg chg="mod">
          <ac:chgData name="Amal R Babu" userId="3a292d0a-112b-4bc3-bf38-7771656893d2" providerId="ADAL" clId="{B3743D89-D907-4916-AD93-2111ECC8BB20}" dt="2022-06-09T10:25:02.339" v="697" actId="165"/>
          <ac:spMkLst>
            <pc:docMk/>
            <pc:sldMk cId="4178876000" sldId="258"/>
            <ac:spMk id="2234" creationId="{EA800018-2468-FA69-29AC-9E2A4236D317}"/>
          </ac:spMkLst>
        </pc:spChg>
        <pc:spChg chg="mod">
          <ac:chgData name="Amal R Babu" userId="3a292d0a-112b-4bc3-bf38-7771656893d2" providerId="ADAL" clId="{B3743D89-D907-4916-AD93-2111ECC8BB20}" dt="2022-06-09T10:25:02.339" v="697" actId="165"/>
          <ac:spMkLst>
            <pc:docMk/>
            <pc:sldMk cId="4178876000" sldId="258"/>
            <ac:spMk id="2235" creationId="{53932C25-F94D-3EC0-1D28-85CBFC736F13}"/>
          </ac:spMkLst>
        </pc:spChg>
        <pc:spChg chg="mod topLvl">
          <ac:chgData name="Amal R Babu" userId="3a292d0a-112b-4bc3-bf38-7771656893d2" providerId="ADAL" clId="{B3743D89-D907-4916-AD93-2111ECC8BB20}" dt="2022-06-09T10:25:02.339" v="697" actId="165"/>
          <ac:spMkLst>
            <pc:docMk/>
            <pc:sldMk cId="4178876000" sldId="258"/>
            <ac:spMk id="2237" creationId="{E7CD6403-27D9-E614-4AB2-C7BA4EB2A6E7}"/>
          </ac:spMkLst>
        </pc:spChg>
        <pc:spChg chg="mod topLvl">
          <ac:chgData name="Amal R Babu" userId="3a292d0a-112b-4bc3-bf38-7771656893d2" providerId="ADAL" clId="{B3743D89-D907-4916-AD93-2111ECC8BB20}" dt="2022-06-09T10:25:02.339" v="697" actId="165"/>
          <ac:spMkLst>
            <pc:docMk/>
            <pc:sldMk cId="4178876000" sldId="258"/>
            <ac:spMk id="2238" creationId="{C42BCB17-0839-6A90-DBDC-E39FA65D1159}"/>
          </ac:spMkLst>
        </pc:spChg>
        <pc:spChg chg="mod topLvl">
          <ac:chgData name="Amal R Babu" userId="3a292d0a-112b-4bc3-bf38-7771656893d2" providerId="ADAL" clId="{B3743D89-D907-4916-AD93-2111ECC8BB20}" dt="2022-06-09T10:25:02.339" v="697" actId="165"/>
          <ac:spMkLst>
            <pc:docMk/>
            <pc:sldMk cId="4178876000" sldId="258"/>
            <ac:spMk id="2239" creationId="{80F6D4BA-A6DE-B705-5452-A11CFC29A8B4}"/>
          </ac:spMkLst>
        </pc:spChg>
        <pc:spChg chg="mod topLvl">
          <ac:chgData name="Amal R Babu" userId="3a292d0a-112b-4bc3-bf38-7771656893d2" providerId="ADAL" clId="{B3743D89-D907-4916-AD93-2111ECC8BB20}" dt="2022-06-09T10:25:02.339" v="697" actId="165"/>
          <ac:spMkLst>
            <pc:docMk/>
            <pc:sldMk cId="4178876000" sldId="258"/>
            <ac:spMk id="2240" creationId="{5CB0B04C-B7EE-D875-5C2D-BB34EEBD881C}"/>
          </ac:spMkLst>
        </pc:spChg>
        <pc:spChg chg="mod topLvl">
          <ac:chgData name="Amal R Babu" userId="3a292d0a-112b-4bc3-bf38-7771656893d2" providerId="ADAL" clId="{B3743D89-D907-4916-AD93-2111ECC8BB20}" dt="2022-06-09T10:25:02.339" v="697" actId="165"/>
          <ac:spMkLst>
            <pc:docMk/>
            <pc:sldMk cId="4178876000" sldId="258"/>
            <ac:spMk id="2241" creationId="{FA605185-9F86-820B-C532-9C725B61ECCA}"/>
          </ac:spMkLst>
        </pc:spChg>
        <pc:spChg chg="mod topLvl">
          <ac:chgData name="Amal R Babu" userId="3a292d0a-112b-4bc3-bf38-7771656893d2" providerId="ADAL" clId="{B3743D89-D907-4916-AD93-2111ECC8BB20}" dt="2022-06-09T10:25:02.339" v="697" actId="165"/>
          <ac:spMkLst>
            <pc:docMk/>
            <pc:sldMk cId="4178876000" sldId="258"/>
            <ac:spMk id="2242" creationId="{2A799731-3FFC-9EF5-FF35-CE47FFC9A45D}"/>
          </ac:spMkLst>
        </pc:spChg>
        <pc:spChg chg="mod topLvl">
          <ac:chgData name="Amal R Babu" userId="3a292d0a-112b-4bc3-bf38-7771656893d2" providerId="ADAL" clId="{B3743D89-D907-4916-AD93-2111ECC8BB20}" dt="2022-06-09T10:25:02.339" v="697" actId="165"/>
          <ac:spMkLst>
            <pc:docMk/>
            <pc:sldMk cId="4178876000" sldId="258"/>
            <ac:spMk id="2243" creationId="{9EBC2A8D-EDBB-1DE5-041A-A44E1B2A9B5B}"/>
          </ac:spMkLst>
        </pc:spChg>
        <pc:spChg chg="mod topLvl">
          <ac:chgData name="Amal R Babu" userId="3a292d0a-112b-4bc3-bf38-7771656893d2" providerId="ADAL" clId="{B3743D89-D907-4916-AD93-2111ECC8BB20}" dt="2022-06-09T10:25:02.339" v="697" actId="165"/>
          <ac:spMkLst>
            <pc:docMk/>
            <pc:sldMk cId="4178876000" sldId="258"/>
            <ac:spMk id="2244" creationId="{11F1275F-EEE2-C9E9-CBE4-AAD472F0ED42}"/>
          </ac:spMkLst>
        </pc:spChg>
        <pc:spChg chg="mod topLvl">
          <ac:chgData name="Amal R Babu" userId="3a292d0a-112b-4bc3-bf38-7771656893d2" providerId="ADAL" clId="{B3743D89-D907-4916-AD93-2111ECC8BB20}" dt="2022-06-09T10:25:02.339" v="697" actId="165"/>
          <ac:spMkLst>
            <pc:docMk/>
            <pc:sldMk cId="4178876000" sldId="258"/>
            <ac:spMk id="2245" creationId="{C00129AD-D308-DBCB-1DEC-11D98F9A8EEE}"/>
          </ac:spMkLst>
        </pc:spChg>
        <pc:spChg chg="mod topLvl">
          <ac:chgData name="Amal R Babu" userId="3a292d0a-112b-4bc3-bf38-7771656893d2" providerId="ADAL" clId="{B3743D89-D907-4916-AD93-2111ECC8BB20}" dt="2022-06-09T10:25:02.339" v="697" actId="165"/>
          <ac:spMkLst>
            <pc:docMk/>
            <pc:sldMk cId="4178876000" sldId="258"/>
            <ac:spMk id="2246" creationId="{ED4733E0-3DEA-4B89-48E2-B1D214237760}"/>
          </ac:spMkLst>
        </pc:spChg>
        <pc:spChg chg="mod topLvl">
          <ac:chgData name="Amal R Babu" userId="3a292d0a-112b-4bc3-bf38-7771656893d2" providerId="ADAL" clId="{B3743D89-D907-4916-AD93-2111ECC8BB20}" dt="2022-06-09T10:25:02.339" v="697" actId="165"/>
          <ac:spMkLst>
            <pc:docMk/>
            <pc:sldMk cId="4178876000" sldId="258"/>
            <ac:spMk id="2247" creationId="{7AB0D12D-04C3-6584-CAAB-040532AD33E6}"/>
          </ac:spMkLst>
        </pc:spChg>
        <pc:spChg chg="mod topLvl">
          <ac:chgData name="Amal R Babu" userId="3a292d0a-112b-4bc3-bf38-7771656893d2" providerId="ADAL" clId="{B3743D89-D907-4916-AD93-2111ECC8BB20}" dt="2022-06-09T10:25:02.339" v="697" actId="165"/>
          <ac:spMkLst>
            <pc:docMk/>
            <pc:sldMk cId="4178876000" sldId="258"/>
            <ac:spMk id="2248" creationId="{5170627A-24D2-C005-A90E-6BB8F5D7E542}"/>
          </ac:spMkLst>
        </pc:spChg>
        <pc:spChg chg="mod topLvl">
          <ac:chgData name="Amal R Babu" userId="3a292d0a-112b-4bc3-bf38-7771656893d2" providerId="ADAL" clId="{B3743D89-D907-4916-AD93-2111ECC8BB20}" dt="2022-06-09T10:25:02.339" v="697" actId="165"/>
          <ac:spMkLst>
            <pc:docMk/>
            <pc:sldMk cId="4178876000" sldId="258"/>
            <ac:spMk id="2249" creationId="{906CDB8E-C35F-6AA5-25F7-E411FA7FA8CC}"/>
          </ac:spMkLst>
        </pc:spChg>
        <pc:spChg chg="mod topLvl">
          <ac:chgData name="Amal R Babu" userId="3a292d0a-112b-4bc3-bf38-7771656893d2" providerId="ADAL" clId="{B3743D89-D907-4916-AD93-2111ECC8BB20}" dt="2022-06-09T10:25:02.339" v="697" actId="165"/>
          <ac:spMkLst>
            <pc:docMk/>
            <pc:sldMk cId="4178876000" sldId="258"/>
            <ac:spMk id="2250" creationId="{DF845E70-D958-30A0-10CA-CA0B0CB20931}"/>
          </ac:spMkLst>
        </pc:spChg>
        <pc:spChg chg="mod topLvl">
          <ac:chgData name="Amal R Babu" userId="3a292d0a-112b-4bc3-bf38-7771656893d2" providerId="ADAL" clId="{B3743D89-D907-4916-AD93-2111ECC8BB20}" dt="2022-06-09T10:25:02.339" v="697" actId="165"/>
          <ac:spMkLst>
            <pc:docMk/>
            <pc:sldMk cId="4178876000" sldId="258"/>
            <ac:spMk id="2251" creationId="{E830F8C4-436E-A2E8-1C6A-A95AA09F4339}"/>
          </ac:spMkLst>
        </pc:spChg>
        <pc:spChg chg="mod topLvl">
          <ac:chgData name="Amal R Babu" userId="3a292d0a-112b-4bc3-bf38-7771656893d2" providerId="ADAL" clId="{B3743D89-D907-4916-AD93-2111ECC8BB20}" dt="2022-06-09T10:25:02.339" v="697" actId="165"/>
          <ac:spMkLst>
            <pc:docMk/>
            <pc:sldMk cId="4178876000" sldId="258"/>
            <ac:spMk id="2252" creationId="{22811398-C7E3-2AD2-DB1F-EE5D8E8CF5EE}"/>
          </ac:spMkLst>
        </pc:spChg>
        <pc:spChg chg="mod topLvl">
          <ac:chgData name="Amal R Babu" userId="3a292d0a-112b-4bc3-bf38-7771656893d2" providerId="ADAL" clId="{B3743D89-D907-4916-AD93-2111ECC8BB20}" dt="2022-06-09T10:25:02.339" v="697" actId="165"/>
          <ac:spMkLst>
            <pc:docMk/>
            <pc:sldMk cId="4178876000" sldId="258"/>
            <ac:spMk id="2253" creationId="{998EC1F5-1B3C-E829-6A07-D3939884D250}"/>
          </ac:spMkLst>
        </pc:spChg>
        <pc:spChg chg="mod topLvl">
          <ac:chgData name="Amal R Babu" userId="3a292d0a-112b-4bc3-bf38-7771656893d2" providerId="ADAL" clId="{B3743D89-D907-4916-AD93-2111ECC8BB20}" dt="2022-06-09T10:25:02.339" v="697" actId="165"/>
          <ac:spMkLst>
            <pc:docMk/>
            <pc:sldMk cId="4178876000" sldId="258"/>
            <ac:spMk id="2254" creationId="{5DC9FC55-930D-5636-0CCD-77DAF436BBBF}"/>
          </ac:spMkLst>
        </pc:spChg>
        <pc:spChg chg="mod topLvl">
          <ac:chgData name="Amal R Babu" userId="3a292d0a-112b-4bc3-bf38-7771656893d2" providerId="ADAL" clId="{B3743D89-D907-4916-AD93-2111ECC8BB20}" dt="2022-06-09T10:25:02.339" v="697" actId="165"/>
          <ac:spMkLst>
            <pc:docMk/>
            <pc:sldMk cId="4178876000" sldId="258"/>
            <ac:spMk id="2255" creationId="{4E001BCA-33B2-29C0-8BF0-94A78D682B1E}"/>
          </ac:spMkLst>
        </pc:spChg>
        <pc:spChg chg="mod topLvl">
          <ac:chgData name="Amal R Babu" userId="3a292d0a-112b-4bc3-bf38-7771656893d2" providerId="ADAL" clId="{B3743D89-D907-4916-AD93-2111ECC8BB20}" dt="2022-06-09T10:25:02.339" v="697" actId="165"/>
          <ac:spMkLst>
            <pc:docMk/>
            <pc:sldMk cId="4178876000" sldId="258"/>
            <ac:spMk id="2256" creationId="{64B43780-9952-0C28-19D3-F5C9A063CF30}"/>
          </ac:spMkLst>
        </pc:spChg>
        <pc:spChg chg="mod topLvl">
          <ac:chgData name="Amal R Babu" userId="3a292d0a-112b-4bc3-bf38-7771656893d2" providerId="ADAL" clId="{B3743D89-D907-4916-AD93-2111ECC8BB20}" dt="2022-06-09T10:25:02.339" v="697" actId="165"/>
          <ac:spMkLst>
            <pc:docMk/>
            <pc:sldMk cId="4178876000" sldId="258"/>
            <ac:spMk id="2257" creationId="{4B2EBB19-20E6-D45F-5524-FE094F30A79C}"/>
          </ac:spMkLst>
        </pc:spChg>
        <pc:spChg chg="mod topLvl">
          <ac:chgData name="Amal R Babu" userId="3a292d0a-112b-4bc3-bf38-7771656893d2" providerId="ADAL" clId="{B3743D89-D907-4916-AD93-2111ECC8BB20}" dt="2022-06-09T10:25:02.339" v="697" actId="165"/>
          <ac:spMkLst>
            <pc:docMk/>
            <pc:sldMk cId="4178876000" sldId="258"/>
            <ac:spMk id="2258" creationId="{37B06B61-5F48-9A9C-6101-2CA9636D2F2F}"/>
          </ac:spMkLst>
        </pc:spChg>
        <pc:spChg chg="mod topLvl">
          <ac:chgData name="Amal R Babu" userId="3a292d0a-112b-4bc3-bf38-7771656893d2" providerId="ADAL" clId="{B3743D89-D907-4916-AD93-2111ECC8BB20}" dt="2022-06-09T10:25:02.339" v="697" actId="165"/>
          <ac:spMkLst>
            <pc:docMk/>
            <pc:sldMk cId="4178876000" sldId="258"/>
            <ac:spMk id="2259" creationId="{DF316CAB-90E5-FAA6-48E9-95227694DBB3}"/>
          </ac:spMkLst>
        </pc:spChg>
        <pc:spChg chg="mod topLvl">
          <ac:chgData name="Amal R Babu" userId="3a292d0a-112b-4bc3-bf38-7771656893d2" providerId="ADAL" clId="{B3743D89-D907-4916-AD93-2111ECC8BB20}" dt="2022-06-09T10:25:02.339" v="697" actId="165"/>
          <ac:spMkLst>
            <pc:docMk/>
            <pc:sldMk cId="4178876000" sldId="258"/>
            <ac:spMk id="2260" creationId="{45FC6A24-09B4-1170-C887-CF9917C01CF1}"/>
          </ac:spMkLst>
        </pc:spChg>
        <pc:spChg chg="mod topLvl">
          <ac:chgData name="Amal R Babu" userId="3a292d0a-112b-4bc3-bf38-7771656893d2" providerId="ADAL" clId="{B3743D89-D907-4916-AD93-2111ECC8BB20}" dt="2022-06-09T10:25:02.339" v="697" actId="165"/>
          <ac:spMkLst>
            <pc:docMk/>
            <pc:sldMk cId="4178876000" sldId="258"/>
            <ac:spMk id="2261" creationId="{7410F029-C8B5-40AE-9757-2D6C1C66F64C}"/>
          </ac:spMkLst>
        </pc:spChg>
        <pc:spChg chg="mod topLvl">
          <ac:chgData name="Amal R Babu" userId="3a292d0a-112b-4bc3-bf38-7771656893d2" providerId="ADAL" clId="{B3743D89-D907-4916-AD93-2111ECC8BB20}" dt="2022-06-09T10:25:02.339" v="697" actId="165"/>
          <ac:spMkLst>
            <pc:docMk/>
            <pc:sldMk cId="4178876000" sldId="258"/>
            <ac:spMk id="2262" creationId="{97D5905D-F17B-5366-BC84-A1594D3550D0}"/>
          </ac:spMkLst>
        </pc:spChg>
        <pc:spChg chg="mod topLvl">
          <ac:chgData name="Amal R Babu" userId="3a292d0a-112b-4bc3-bf38-7771656893d2" providerId="ADAL" clId="{B3743D89-D907-4916-AD93-2111ECC8BB20}" dt="2022-06-09T10:25:02.339" v="697" actId="165"/>
          <ac:spMkLst>
            <pc:docMk/>
            <pc:sldMk cId="4178876000" sldId="258"/>
            <ac:spMk id="2263" creationId="{76FA9B25-286B-D2E4-70EB-2B5A5040440E}"/>
          </ac:spMkLst>
        </pc:spChg>
        <pc:spChg chg="mod topLvl">
          <ac:chgData name="Amal R Babu" userId="3a292d0a-112b-4bc3-bf38-7771656893d2" providerId="ADAL" clId="{B3743D89-D907-4916-AD93-2111ECC8BB20}" dt="2022-06-09T10:25:02.339" v="697" actId="165"/>
          <ac:spMkLst>
            <pc:docMk/>
            <pc:sldMk cId="4178876000" sldId="258"/>
            <ac:spMk id="2264" creationId="{77C86C63-9B04-A52E-9430-1C0BDE0696B0}"/>
          </ac:spMkLst>
        </pc:spChg>
        <pc:spChg chg="mod topLvl">
          <ac:chgData name="Amal R Babu" userId="3a292d0a-112b-4bc3-bf38-7771656893d2" providerId="ADAL" clId="{B3743D89-D907-4916-AD93-2111ECC8BB20}" dt="2022-06-09T10:25:02.339" v="697" actId="165"/>
          <ac:spMkLst>
            <pc:docMk/>
            <pc:sldMk cId="4178876000" sldId="258"/>
            <ac:spMk id="2265" creationId="{01545C9A-1985-523A-7AD8-36223C5F2066}"/>
          </ac:spMkLst>
        </pc:spChg>
        <pc:spChg chg="mod topLvl">
          <ac:chgData name="Amal R Babu" userId="3a292d0a-112b-4bc3-bf38-7771656893d2" providerId="ADAL" clId="{B3743D89-D907-4916-AD93-2111ECC8BB20}" dt="2022-06-09T10:25:02.339" v="697" actId="165"/>
          <ac:spMkLst>
            <pc:docMk/>
            <pc:sldMk cId="4178876000" sldId="258"/>
            <ac:spMk id="2266" creationId="{10C4C12A-4891-2C62-BCF6-6C874403C511}"/>
          </ac:spMkLst>
        </pc:spChg>
        <pc:spChg chg="mod">
          <ac:chgData name="Amal R Babu" userId="3a292d0a-112b-4bc3-bf38-7771656893d2" providerId="ADAL" clId="{B3743D89-D907-4916-AD93-2111ECC8BB20}" dt="2022-06-09T10:25:02.339" v="697" actId="165"/>
          <ac:spMkLst>
            <pc:docMk/>
            <pc:sldMk cId="4178876000" sldId="258"/>
            <ac:spMk id="2269" creationId="{2A3A66A3-7FE5-97B4-2C43-375850D514A3}"/>
          </ac:spMkLst>
        </pc:spChg>
        <pc:spChg chg="mod">
          <ac:chgData name="Amal R Babu" userId="3a292d0a-112b-4bc3-bf38-7771656893d2" providerId="ADAL" clId="{B3743D89-D907-4916-AD93-2111ECC8BB20}" dt="2022-06-09T10:25:02.339" v="697" actId="165"/>
          <ac:spMkLst>
            <pc:docMk/>
            <pc:sldMk cId="4178876000" sldId="258"/>
            <ac:spMk id="2270" creationId="{32BB3DF2-7E38-39DF-7012-B85371B1B2E9}"/>
          </ac:spMkLst>
        </pc:spChg>
        <pc:spChg chg="mod">
          <ac:chgData name="Amal R Babu" userId="3a292d0a-112b-4bc3-bf38-7771656893d2" providerId="ADAL" clId="{B3743D89-D907-4916-AD93-2111ECC8BB20}" dt="2022-06-09T10:25:02.339" v="697" actId="165"/>
          <ac:spMkLst>
            <pc:docMk/>
            <pc:sldMk cId="4178876000" sldId="258"/>
            <ac:spMk id="2271" creationId="{1E8AA3E6-98FB-1B13-47E6-31EBCBA07533}"/>
          </ac:spMkLst>
        </pc:spChg>
        <pc:spChg chg="mod">
          <ac:chgData name="Amal R Babu" userId="3a292d0a-112b-4bc3-bf38-7771656893d2" providerId="ADAL" clId="{B3743D89-D907-4916-AD93-2111ECC8BB20}" dt="2022-06-09T10:25:02.339" v="697" actId="165"/>
          <ac:spMkLst>
            <pc:docMk/>
            <pc:sldMk cId="4178876000" sldId="258"/>
            <ac:spMk id="2272" creationId="{5F91A47C-D911-B228-D528-A0B7B5BADADB}"/>
          </ac:spMkLst>
        </pc:spChg>
        <pc:spChg chg="mod">
          <ac:chgData name="Amal R Babu" userId="3a292d0a-112b-4bc3-bf38-7771656893d2" providerId="ADAL" clId="{B3743D89-D907-4916-AD93-2111ECC8BB20}" dt="2022-06-09T10:25:02.339" v="697" actId="165"/>
          <ac:spMkLst>
            <pc:docMk/>
            <pc:sldMk cId="4178876000" sldId="258"/>
            <ac:spMk id="2273" creationId="{8523F5CE-5C38-4655-8C9E-1C2FB9E8D99D}"/>
          </ac:spMkLst>
        </pc:spChg>
        <pc:spChg chg="mod">
          <ac:chgData name="Amal R Babu" userId="3a292d0a-112b-4bc3-bf38-7771656893d2" providerId="ADAL" clId="{B3743D89-D907-4916-AD93-2111ECC8BB20}" dt="2022-06-09T10:25:02.339" v="697" actId="165"/>
          <ac:spMkLst>
            <pc:docMk/>
            <pc:sldMk cId="4178876000" sldId="258"/>
            <ac:spMk id="2274" creationId="{CE3C04D4-325C-AFEE-060A-74AB2E7BFFD4}"/>
          </ac:spMkLst>
        </pc:spChg>
        <pc:spChg chg="mod">
          <ac:chgData name="Amal R Babu" userId="3a292d0a-112b-4bc3-bf38-7771656893d2" providerId="ADAL" clId="{B3743D89-D907-4916-AD93-2111ECC8BB20}" dt="2022-06-09T10:25:02.339" v="697" actId="165"/>
          <ac:spMkLst>
            <pc:docMk/>
            <pc:sldMk cId="4178876000" sldId="258"/>
            <ac:spMk id="2275" creationId="{8E902968-F374-21F0-F711-249CE14719F3}"/>
          </ac:spMkLst>
        </pc:spChg>
        <pc:spChg chg="mod">
          <ac:chgData name="Amal R Babu" userId="3a292d0a-112b-4bc3-bf38-7771656893d2" providerId="ADAL" clId="{B3743D89-D907-4916-AD93-2111ECC8BB20}" dt="2022-06-09T10:25:02.339" v="697" actId="165"/>
          <ac:spMkLst>
            <pc:docMk/>
            <pc:sldMk cId="4178876000" sldId="258"/>
            <ac:spMk id="2277" creationId="{A021DF9F-1D4B-F97B-09A2-D354B9169DFE}"/>
          </ac:spMkLst>
        </pc:spChg>
        <pc:spChg chg="mod">
          <ac:chgData name="Amal R Babu" userId="3a292d0a-112b-4bc3-bf38-7771656893d2" providerId="ADAL" clId="{B3743D89-D907-4916-AD93-2111ECC8BB20}" dt="2022-06-09T10:25:02.339" v="697" actId="165"/>
          <ac:spMkLst>
            <pc:docMk/>
            <pc:sldMk cId="4178876000" sldId="258"/>
            <ac:spMk id="2278" creationId="{1808A275-519C-D022-56AD-CD90E046A09D}"/>
          </ac:spMkLst>
        </pc:spChg>
        <pc:spChg chg="mod">
          <ac:chgData name="Amal R Babu" userId="3a292d0a-112b-4bc3-bf38-7771656893d2" providerId="ADAL" clId="{B3743D89-D907-4916-AD93-2111ECC8BB20}" dt="2022-06-09T10:25:02.339" v="697" actId="165"/>
          <ac:spMkLst>
            <pc:docMk/>
            <pc:sldMk cId="4178876000" sldId="258"/>
            <ac:spMk id="2279" creationId="{2E4A4369-FB8E-8D52-0567-6C4525E700C9}"/>
          </ac:spMkLst>
        </pc:spChg>
        <pc:spChg chg="mod">
          <ac:chgData name="Amal R Babu" userId="3a292d0a-112b-4bc3-bf38-7771656893d2" providerId="ADAL" clId="{B3743D89-D907-4916-AD93-2111ECC8BB20}" dt="2022-06-09T10:25:02.339" v="697" actId="165"/>
          <ac:spMkLst>
            <pc:docMk/>
            <pc:sldMk cId="4178876000" sldId="258"/>
            <ac:spMk id="2280" creationId="{427CD238-F2F0-B388-61E6-9376ABBC0485}"/>
          </ac:spMkLst>
        </pc:spChg>
        <pc:spChg chg="mod">
          <ac:chgData name="Amal R Babu" userId="3a292d0a-112b-4bc3-bf38-7771656893d2" providerId="ADAL" clId="{B3743D89-D907-4916-AD93-2111ECC8BB20}" dt="2022-06-09T10:25:02.339" v="697" actId="165"/>
          <ac:spMkLst>
            <pc:docMk/>
            <pc:sldMk cId="4178876000" sldId="258"/>
            <ac:spMk id="2281" creationId="{A2C42F34-9499-EDC1-5925-CDEEB9549C86}"/>
          </ac:spMkLst>
        </pc:spChg>
        <pc:spChg chg="mod">
          <ac:chgData name="Amal R Babu" userId="3a292d0a-112b-4bc3-bf38-7771656893d2" providerId="ADAL" clId="{B3743D89-D907-4916-AD93-2111ECC8BB20}" dt="2022-06-09T10:25:02.339" v="697" actId="165"/>
          <ac:spMkLst>
            <pc:docMk/>
            <pc:sldMk cId="4178876000" sldId="258"/>
            <ac:spMk id="2282" creationId="{84ECA010-E95C-1818-FAE1-ED9799F984CF}"/>
          </ac:spMkLst>
        </pc:spChg>
        <pc:spChg chg="mod">
          <ac:chgData name="Amal R Babu" userId="3a292d0a-112b-4bc3-bf38-7771656893d2" providerId="ADAL" clId="{B3743D89-D907-4916-AD93-2111ECC8BB20}" dt="2022-06-09T10:25:02.339" v="697" actId="165"/>
          <ac:spMkLst>
            <pc:docMk/>
            <pc:sldMk cId="4178876000" sldId="258"/>
            <ac:spMk id="2283" creationId="{7FDE24F4-5298-0EA9-9FF8-2F24DBA8FF9D}"/>
          </ac:spMkLst>
        </pc:spChg>
        <pc:spChg chg="mod">
          <ac:chgData name="Amal R Babu" userId="3a292d0a-112b-4bc3-bf38-7771656893d2" providerId="ADAL" clId="{B3743D89-D907-4916-AD93-2111ECC8BB20}" dt="2022-06-09T10:25:02.339" v="697" actId="165"/>
          <ac:spMkLst>
            <pc:docMk/>
            <pc:sldMk cId="4178876000" sldId="258"/>
            <ac:spMk id="2285" creationId="{80728F35-4203-6580-FE52-A8FECA616031}"/>
          </ac:spMkLst>
        </pc:spChg>
        <pc:spChg chg="mod">
          <ac:chgData name="Amal R Babu" userId="3a292d0a-112b-4bc3-bf38-7771656893d2" providerId="ADAL" clId="{B3743D89-D907-4916-AD93-2111ECC8BB20}" dt="2022-06-09T10:25:02.339" v="697" actId="165"/>
          <ac:spMkLst>
            <pc:docMk/>
            <pc:sldMk cId="4178876000" sldId="258"/>
            <ac:spMk id="2286" creationId="{A28443FF-06DE-3E14-E2A2-EDA79F832964}"/>
          </ac:spMkLst>
        </pc:spChg>
        <pc:spChg chg="mod">
          <ac:chgData name="Amal R Babu" userId="3a292d0a-112b-4bc3-bf38-7771656893d2" providerId="ADAL" clId="{B3743D89-D907-4916-AD93-2111ECC8BB20}" dt="2022-06-09T10:25:02.339" v="697" actId="165"/>
          <ac:spMkLst>
            <pc:docMk/>
            <pc:sldMk cId="4178876000" sldId="258"/>
            <ac:spMk id="2287" creationId="{F68D45B5-776A-6087-3B8D-1010EEE8351F}"/>
          </ac:spMkLst>
        </pc:spChg>
        <pc:spChg chg="mod">
          <ac:chgData name="Amal R Babu" userId="3a292d0a-112b-4bc3-bf38-7771656893d2" providerId="ADAL" clId="{B3743D89-D907-4916-AD93-2111ECC8BB20}" dt="2022-06-09T10:25:02.339" v="697" actId="165"/>
          <ac:spMkLst>
            <pc:docMk/>
            <pc:sldMk cId="4178876000" sldId="258"/>
            <ac:spMk id="2288" creationId="{715BCE1C-2644-5D18-463F-DC4CBE4860E9}"/>
          </ac:spMkLst>
        </pc:spChg>
        <pc:spChg chg="mod">
          <ac:chgData name="Amal R Babu" userId="3a292d0a-112b-4bc3-bf38-7771656893d2" providerId="ADAL" clId="{B3743D89-D907-4916-AD93-2111ECC8BB20}" dt="2022-06-09T10:25:02.339" v="697" actId="165"/>
          <ac:spMkLst>
            <pc:docMk/>
            <pc:sldMk cId="4178876000" sldId="258"/>
            <ac:spMk id="2289" creationId="{E1E46397-89C9-BDD8-4CF5-A11C1FE3271D}"/>
          </ac:spMkLst>
        </pc:spChg>
        <pc:spChg chg="mod">
          <ac:chgData name="Amal R Babu" userId="3a292d0a-112b-4bc3-bf38-7771656893d2" providerId="ADAL" clId="{B3743D89-D907-4916-AD93-2111ECC8BB20}" dt="2022-06-09T10:25:02.339" v="697" actId="165"/>
          <ac:spMkLst>
            <pc:docMk/>
            <pc:sldMk cId="4178876000" sldId="258"/>
            <ac:spMk id="2290" creationId="{AAB658E3-1180-1526-557E-D52CEE89E50A}"/>
          </ac:spMkLst>
        </pc:spChg>
        <pc:spChg chg="mod">
          <ac:chgData name="Amal R Babu" userId="3a292d0a-112b-4bc3-bf38-7771656893d2" providerId="ADAL" clId="{B3743D89-D907-4916-AD93-2111ECC8BB20}" dt="2022-06-09T10:25:02.339" v="697" actId="165"/>
          <ac:spMkLst>
            <pc:docMk/>
            <pc:sldMk cId="4178876000" sldId="258"/>
            <ac:spMk id="2291" creationId="{EF8E743F-691E-B75C-4108-1222E1B53DEC}"/>
          </ac:spMkLst>
        </pc:spChg>
        <pc:spChg chg="mod">
          <ac:chgData name="Amal R Babu" userId="3a292d0a-112b-4bc3-bf38-7771656893d2" providerId="ADAL" clId="{B3743D89-D907-4916-AD93-2111ECC8BB20}" dt="2022-06-09T10:25:02.339" v="697" actId="165"/>
          <ac:spMkLst>
            <pc:docMk/>
            <pc:sldMk cId="4178876000" sldId="258"/>
            <ac:spMk id="2293" creationId="{4646EAA4-8431-233B-7697-FF78CBC6E335}"/>
          </ac:spMkLst>
        </pc:spChg>
        <pc:spChg chg="mod">
          <ac:chgData name="Amal R Babu" userId="3a292d0a-112b-4bc3-bf38-7771656893d2" providerId="ADAL" clId="{B3743D89-D907-4916-AD93-2111ECC8BB20}" dt="2022-06-09T10:25:02.339" v="697" actId="165"/>
          <ac:spMkLst>
            <pc:docMk/>
            <pc:sldMk cId="4178876000" sldId="258"/>
            <ac:spMk id="2294" creationId="{8224DCF3-347B-A8F2-3336-32A8683E2873}"/>
          </ac:spMkLst>
        </pc:spChg>
        <pc:spChg chg="mod">
          <ac:chgData name="Amal R Babu" userId="3a292d0a-112b-4bc3-bf38-7771656893d2" providerId="ADAL" clId="{B3743D89-D907-4916-AD93-2111ECC8BB20}" dt="2022-06-09T10:25:02.339" v="697" actId="165"/>
          <ac:spMkLst>
            <pc:docMk/>
            <pc:sldMk cId="4178876000" sldId="258"/>
            <ac:spMk id="2295" creationId="{170BB40B-9ED3-E539-D934-E72A1C94A1CD}"/>
          </ac:spMkLst>
        </pc:spChg>
        <pc:spChg chg="mod">
          <ac:chgData name="Amal R Babu" userId="3a292d0a-112b-4bc3-bf38-7771656893d2" providerId="ADAL" clId="{B3743D89-D907-4916-AD93-2111ECC8BB20}" dt="2022-06-09T10:25:02.339" v="697" actId="165"/>
          <ac:spMkLst>
            <pc:docMk/>
            <pc:sldMk cId="4178876000" sldId="258"/>
            <ac:spMk id="2296" creationId="{64173AAF-61F6-2AEC-FB9E-89FAC640FEBF}"/>
          </ac:spMkLst>
        </pc:spChg>
        <pc:spChg chg="mod">
          <ac:chgData name="Amal R Babu" userId="3a292d0a-112b-4bc3-bf38-7771656893d2" providerId="ADAL" clId="{B3743D89-D907-4916-AD93-2111ECC8BB20}" dt="2022-06-09T10:25:02.339" v="697" actId="165"/>
          <ac:spMkLst>
            <pc:docMk/>
            <pc:sldMk cId="4178876000" sldId="258"/>
            <ac:spMk id="2297" creationId="{A71A2944-67AB-5C2E-C989-224D4FF750A4}"/>
          </ac:spMkLst>
        </pc:spChg>
        <pc:spChg chg="mod">
          <ac:chgData name="Amal R Babu" userId="3a292d0a-112b-4bc3-bf38-7771656893d2" providerId="ADAL" clId="{B3743D89-D907-4916-AD93-2111ECC8BB20}" dt="2022-06-09T10:25:02.339" v="697" actId="165"/>
          <ac:spMkLst>
            <pc:docMk/>
            <pc:sldMk cId="4178876000" sldId="258"/>
            <ac:spMk id="2299" creationId="{28606189-332E-6681-CF5A-2FE8042F7E43}"/>
          </ac:spMkLst>
        </pc:spChg>
        <pc:spChg chg="mod">
          <ac:chgData name="Amal R Babu" userId="3a292d0a-112b-4bc3-bf38-7771656893d2" providerId="ADAL" clId="{B3743D89-D907-4916-AD93-2111ECC8BB20}" dt="2022-06-09T10:25:02.339" v="697" actId="165"/>
          <ac:spMkLst>
            <pc:docMk/>
            <pc:sldMk cId="4178876000" sldId="258"/>
            <ac:spMk id="2300" creationId="{1121330A-9AD6-E5A6-5EA6-1301DB0391F1}"/>
          </ac:spMkLst>
        </pc:spChg>
        <pc:spChg chg="mod">
          <ac:chgData name="Amal R Babu" userId="3a292d0a-112b-4bc3-bf38-7771656893d2" providerId="ADAL" clId="{B3743D89-D907-4916-AD93-2111ECC8BB20}" dt="2022-06-09T10:25:02.339" v="697" actId="165"/>
          <ac:spMkLst>
            <pc:docMk/>
            <pc:sldMk cId="4178876000" sldId="258"/>
            <ac:spMk id="2301" creationId="{4FEC7755-A9D2-EDB8-5AC1-6F2DA98E503F}"/>
          </ac:spMkLst>
        </pc:spChg>
        <pc:spChg chg="mod">
          <ac:chgData name="Amal R Babu" userId="3a292d0a-112b-4bc3-bf38-7771656893d2" providerId="ADAL" clId="{B3743D89-D907-4916-AD93-2111ECC8BB20}" dt="2022-06-09T10:25:02.339" v="697" actId="165"/>
          <ac:spMkLst>
            <pc:docMk/>
            <pc:sldMk cId="4178876000" sldId="258"/>
            <ac:spMk id="2302" creationId="{717D503C-7F4E-2DCD-F67D-0CB6DE028137}"/>
          </ac:spMkLst>
        </pc:spChg>
        <pc:spChg chg="mod">
          <ac:chgData name="Amal R Babu" userId="3a292d0a-112b-4bc3-bf38-7771656893d2" providerId="ADAL" clId="{B3743D89-D907-4916-AD93-2111ECC8BB20}" dt="2022-06-09T10:25:02.339" v="697" actId="165"/>
          <ac:spMkLst>
            <pc:docMk/>
            <pc:sldMk cId="4178876000" sldId="258"/>
            <ac:spMk id="2303" creationId="{2EBAE238-1AEE-21DF-7638-50D14DE6DC5D}"/>
          </ac:spMkLst>
        </pc:spChg>
        <pc:spChg chg="mod">
          <ac:chgData name="Amal R Babu" userId="3a292d0a-112b-4bc3-bf38-7771656893d2" providerId="ADAL" clId="{B3743D89-D907-4916-AD93-2111ECC8BB20}" dt="2022-06-09T10:25:02.339" v="697" actId="165"/>
          <ac:spMkLst>
            <pc:docMk/>
            <pc:sldMk cId="4178876000" sldId="258"/>
            <ac:spMk id="2304" creationId="{646D7470-517E-80B1-2297-FA376F4CFB35}"/>
          </ac:spMkLst>
        </pc:spChg>
        <pc:spChg chg="mod">
          <ac:chgData name="Amal R Babu" userId="3a292d0a-112b-4bc3-bf38-7771656893d2" providerId="ADAL" clId="{B3743D89-D907-4916-AD93-2111ECC8BB20}" dt="2022-06-09T10:25:02.339" v="697" actId="165"/>
          <ac:spMkLst>
            <pc:docMk/>
            <pc:sldMk cId="4178876000" sldId="258"/>
            <ac:spMk id="2305" creationId="{35F279D7-7236-F9ED-279F-BAD1FF32A06B}"/>
          </ac:spMkLst>
        </pc:spChg>
        <pc:spChg chg="mod">
          <ac:chgData name="Amal R Babu" userId="3a292d0a-112b-4bc3-bf38-7771656893d2" providerId="ADAL" clId="{B3743D89-D907-4916-AD93-2111ECC8BB20}" dt="2022-06-09T10:25:02.339" v="697" actId="165"/>
          <ac:spMkLst>
            <pc:docMk/>
            <pc:sldMk cId="4178876000" sldId="258"/>
            <ac:spMk id="2307" creationId="{B0B83F59-1F34-5509-E87B-BE0A07D87276}"/>
          </ac:spMkLst>
        </pc:spChg>
        <pc:spChg chg="mod">
          <ac:chgData name="Amal R Babu" userId="3a292d0a-112b-4bc3-bf38-7771656893d2" providerId="ADAL" clId="{B3743D89-D907-4916-AD93-2111ECC8BB20}" dt="2022-06-09T10:25:02.339" v="697" actId="165"/>
          <ac:spMkLst>
            <pc:docMk/>
            <pc:sldMk cId="4178876000" sldId="258"/>
            <ac:spMk id="2308" creationId="{35254329-3330-C834-7E65-C3EB6DAC37DC}"/>
          </ac:spMkLst>
        </pc:spChg>
        <pc:spChg chg="mod">
          <ac:chgData name="Amal R Babu" userId="3a292d0a-112b-4bc3-bf38-7771656893d2" providerId="ADAL" clId="{B3743D89-D907-4916-AD93-2111ECC8BB20}" dt="2022-06-09T10:25:02.339" v="697" actId="165"/>
          <ac:spMkLst>
            <pc:docMk/>
            <pc:sldMk cId="4178876000" sldId="258"/>
            <ac:spMk id="2309" creationId="{EBF3726E-1CC2-F1D9-EE51-5AD4A608FC03}"/>
          </ac:spMkLst>
        </pc:spChg>
        <pc:spChg chg="mod">
          <ac:chgData name="Amal R Babu" userId="3a292d0a-112b-4bc3-bf38-7771656893d2" providerId="ADAL" clId="{B3743D89-D907-4916-AD93-2111ECC8BB20}" dt="2022-06-09T10:25:02.339" v="697" actId="165"/>
          <ac:spMkLst>
            <pc:docMk/>
            <pc:sldMk cId="4178876000" sldId="258"/>
            <ac:spMk id="2310" creationId="{3369B6DF-E4BE-6D98-F474-211A9DEE78D7}"/>
          </ac:spMkLst>
        </pc:spChg>
        <pc:spChg chg="mod">
          <ac:chgData name="Amal R Babu" userId="3a292d0a-112b-4bc3-bf38-7771656893d2" providerId="ADAL" clId="{B3743D89-D907-4916-AD93-2111ECC8BB20}" dt="2022-06-09T10:25:02.339" v="697" actId="165"/>
          <ac:spMkLst>
            <pc:docMk/>
            <pc:sldMk cId="4178876000" sldId="258"/>
            <ac:spMk id="2311" creationId="{2679BDC6-0BB7-CA23-589C-84441837088F}"/>
          </ac:spMkLst>
        </pc:spChg>
        <pc:spChg chg="mod">
          <ac:chgData name="Amal R Babu" userId="3a292d0a-112b-4bc3-bf38-7771656893d2" providerId="ADAL" clId="{B3743D89-D907-4916-AD93-2111ECC8BB20}" dt="2022-06-09T10:25:02.339" v="697" actId="165"/>
          <ac:spMkLst>
            <pc:docMk/>
            <pc:sldMk cId="4178876000" sldId="258"/>
            <ac:spMk id="2312" creationId="{415CB729-F103-5258-33FB-714F0C32462D}"/>
          </ac:spMkLst>
        </pc:spChg>
        <pc:spChg chg="mod">
          <ac:chgData name="Amal R Babu" userId="3a292d0a-112b-4bc3-bf38-7771656893d2" providerId="ADAL" clId="{B3743D89-D907-4916-AD93-2111ECC8BB20}" dt="2022-06-09T10:25:02.339" v="697" actId="165"/>
          <ac:spMkLst>
            <pc:docMk/>
            <pc:sldMk cId="4178876000" sldId="258"/>
            <ac:spMk id="2313" creationId="{7DEC9570-95C0-1E47-7535-4AB64B625477}"/>
          </ac:spMkLst>
        </pc:spChg>
        <pc:spChg chg="mod">
          <ac:chgData name="Amal R Babu" userId="3a292d0a-112b-4bc3-bf38-7771656893d2" providerId="ADAL" clId="{B3743D89-D907-4916-AD93-2111ECC8BB20}" dt="2022-06-09T10:25:02.339" v="697" actId="165"/>
          <ac:spMkLst>
            <pc:docMk/>
            <pc:sldMk cId="4178876000" sldId="258"/>
            <ac:spMk id="2315" creationId="{9AA12C6D-FE2C-5433-C2FB-8A12016B74EB}"/>
          </ac:spMkLst>
        </pc:spChg>
        <pc:spChg chg="mod">
          <ac:chgData name="Amal R Babu" userId="3a292d0a-112b-4bc3-bf38-7771656893d2" providerId="ADAL" clId="{B3743D89-D907-4916-AD93-2111ECC8BB20}" dt="2022-06-09T10:25:02.339" v="697" actId="165"/>
          <ac:spMkLst>
            <pc:docMk/>
            <pc:sldMk cId="4178876000" sldId="258"/>
            <ac:spMk id="2316" creationId="{7BC19E5A-E47A-CD24-D16B-9B7F9888A1A9}"/>
          </ac:spMkLst>
        </pc:spChg>
        <pc:spChg chg="mod">
          <ac:chgData name="Amal R Babu" userId="3a292d0a-112b-4bc3-bf38-7771656893d2" providerId="ADAL" clId="{B3743D89-D907-4916-AD93-2111ECC8BB20}" dt="2022-06-09T10:25:02.339" v="697" actId="165"/>
          <ac:spMkLst>
            <pc:docMk/>
            <pc:sldMk cId="4178876000" sldId="258"/>
            <ac:spMk id="2317" creationId="{5693807F-0091-2B1D-3CB8-CDEC20E3AD89}"/>
          </ac:spMkLst>
        </pc:spChg>
        <pc:spChg chg="mod">
          <ac:chgData name="Amal R Babu" userId="3a292d0a-112b-4bc3-bf38-7771656893d2" providerId="ADAL" clId="{B3743D89-D907-4916-AD93-2111ECC8BB20}" dt="2022-06-09T10:25:02.339" v="697" actId="165"/>
          <ac:spMkLst>
            <pc:docMk/>
            <pc:sldMk cId="4178876000" sldId="258"/>
            <ac:spMk id="2318" creationId="{5EF7F1B2-3E2E-EA01-4A4C-4D7902D5ED13}"/>
          </ac:spMkLst>
        </pc:spChg>
        <pc:spChg chg="mod">
          <ac:chgData name="Amal R Babu" userId="3a292d0a-112b-4bc3-bf38-7771656893d2" providerId="ADAL" clId="{B3743D89-D907-4916-AD93-2111ECC8BB20}" dt="2022-06-09T10:25:02.339" v="697" actId="165"/>
          <ac:spMkLst>
            <pc:docMk/>
            <pc:sldMk cId="4178876000" sldId="258"/>
            <ac:spMk id="2319" creationId="{BEB64CE3-BE09-C31E-7D95-364AC02D00D7}"/>
          </ac:spMkLst>
        </pc:spChg>
        <pc:spChg chg="mod">
          <ac:chgData name="Amal R Babu" userId="3a292d0a-112b-4bc3-bf38-7771656893d2" providerId="ADAL" clId="{B3743D89-D907-4916-AD93-2111ECC8BB20}" dt="2022-06-09T10:25:02.339" v="697" actId="165"/>
          <ac:spMkLst>
            <pc:docMk/>
            <pc:sldMk cId="4178876000" sldId="258"/>
            <ac:spMk id="2320" creationId="{0F9D5857-129D-315D-9FB3-E78A7B54C195}"/>
          </ac:spMkLst>
        </pc:spChg>
        <pc:spChg chg="mod">
          <ac:chgData name="Amal R Babu" userId="3a292d0a-112b-4bc3-bf38-7771656893d2" providerId="ADAL" clId="{B3743D89-D907-4916-AD93-2111ECC8BB20}" dt="2022-06-09T10:25:02.339" v="697" actId="165"/>
          <ac:spMkLst>
            <pc:docMk/>
            <pc:sldMk cId="4178876000" sldId="258"/>
            <ac:spMk id="2322" creationId="{4D9F0829-506E-0DE1-1A52-2E3185DBA22C}"/>
          </ac:spMkLst>
        </pc:spChg>
        <pc:spChg chg="mod">
          <ac:chgData name="Amal R Babu" userId="3a292d0a-112b-4bc3-bf38-7771656893d2" providerId="ADAL" clId="{B3743D89-D907-4916-AD93-2111ECC8BB20}" dt="2022-06-09T10:25:02.339" v="697" actId="165"/>
          <ac:spMkLst>
            <pc:docMk/>
            <pc:sldMk cId="4178876000" sldId="258"/>
            <ac:spMk id="2323" creationId="{8FB353D0-7D03-B0DD-CC7F-932F454F6B52}"/>
          </ac:spMkLst>
        </pc:spChg>
        <pc:spChg chg="mod">
          <ac:chgData name="Amal R Babu" userId="3a292d0a-112b-4bc3-bf38-7771656893d2" providerId="ADAL" clId="{B3743D89-D907-4916-AD93-2111ECC8BB20}" dt="2022-06-09T10:25:02.339" v="697" actId="165"/>
          <ac:spMkLst>
            <pc:docMk/>
            <pc:sldMk cId="4178876000" sldId="258"/>
            <ac:spMk id="2324" creationId="{4F13C9AE-0780-9BE7-F4DD-3F6E9BEEDF94}"/>
          </ac:spMkLst>
        </pc:spChg>
        <pc:spChg chg="mod">
          <ac:chgData name="Amal R Babu" userId="3a292d0a-112b-4bc3-bf38-7771656893d2" providerId="ADAL" clId="{B3743D89-D907-4916-AD93-2111ECC8BB20}" dt="2022-06-09T10:25:02.339" v="697" actId="165"/>
          <ac:spMkLst>
            <pc:docMk/>
            <pc:sldMk cId="4178876000" sldId="258"/>
            <ac:spMk id="2325" creationId="{E6E6435B-D303-A730-3DAA-B2694A01CCD4}"/>
          </ac:spMkLst>
        </pc:spChg>
        <pc:spChg chg="mod">
          <ac:chgData name="Amal R Babu" userId="3a292d0a-112b-4bc3-bf38-7771656893d2" providerId="ADAL" clId="{B3743D89-D907-4916-AD93-2111ECC8BB20}" dt="2022-06-09T10:25:02.339" v="697" actId="165"/>
          <ac:spMkLst>
            <pc:docMk/>
            <pc:sldMk cId="4178876000" sldId="258"/>
            <ac:spMk id="2326" creationId="{2DAA29C2-9D59-1562-4524-E2B6EF73F4D8}"/>
          </ac:spMkLst>
        </pc:spChg>
        <pc:spChg chg="mod">
          <ac:chgData name="Amal R Babu" userId="3a292d0a-112b-4bc3-bf38-7771656893d2" providerId="ADAL" clId="{B3743D89-D907-4916-AD93-2111ECC8BB20}" dt="2022-06-09T10:25:02.339" v="697" actId="165"/>
          <ac:spMkLst>
            <pc:docMk/>
            <pc:sldMk cId="4178876000" sldId="258"/>
            <ac:spMk id="2327" creationId="{35CC2750-3032-0B41-068C-878CE6FD6126}"/>
          </ac:spMkLst>
        </pc:spChg>
        <pc:spChg chg="mod">
          <ac:chgData name="Amal R Babu" userId="3a292d0a-112b-4bc3-bf38-7771656893d2" providerId="ADAL" clId="{B3743D89-D907-4916-AD93-2111ECC8BB20}" dt="2022-06-09T10:25:02.339" v="697" actId="165"/>
          <ac:spMkLst>
            <pc:docMk/>
            <pc:sldMk cId="4178876000" sldId="258"/>
            <ac:spMk id="2328" creationId="{5F243910-756A-13BB-781D-0C35CF1A1B67}"/>
          </ac:spMkLst>
        </pc:spChg>
        <pc:spChg chg="mod">
          <ac:chgData name="Amal R Babu" userId="3a292d0a-112b-4bc3-bf38-7771656893d2" providerId="ADAL" clId="{B3743D89-D907-4916-AD93-2111ECC8BB20}" dt="2022-06-09T10:25:02.339" v="697" actId="165"/>
          <ac:spMkLst>
            <pc:docMk/>
            <pc:sldMk cId="4178876000" sldId="258"/>
            <ac:spMk id="2329" creationId="{465602FB-41B1-DABD-0757-D005E13F4001}"/>
          </ac:spMkLst>
        </pc:spChg>
        <pc:spChg chg="mod">
          <ac:chgData name="Amal R Babu" userId="3a292d0a-112b-4bc3-bf38-7771656893d2" providerId="ADAL" clId="{B3743D89-D907-4916-AD93-2111ECC8BB20}" dt="2022-06-09T10:25:02.339" v="697" actId="165"/>
          <ac:spMkLst>
            <pc:docMk/>
            <pc:sldMk cId="4178876000" sldId="258"/>
            <ac:spMk id="2331" creationId="{AB766102-CB3D-E5F9-9127-D074DD1E47D1}"/>
          </ac:spMkLst>
        </pc:spChg>
        <pc:spChg chg="mod">
          <ac:chgData name="Amal R Babu" userId="3a292d0a-112b-4bc3-bf38-7771656893d2" providerId="ADAL" clId="{B3743D89-D907-4916-AD93-2111ECC8BB20}" dt="2022-06-09T10:25:02.339" v="697" actId="165"/>
          <ac:spMkLst>
            <pc:docMk/>
            <pc:sldMk cId="4178876000" sldId="258"/>
            <ac:spMk id="2332" creationId="{CE849C50-310E-BBDF-3906-DDF248C174DA}"/>
          </ac:spMkLst>
        </pc:spChg>
        <pc:spChg chg="mod">
          <ac:chgData name="Amal R Babu" userId="3a292d0a-112b-4bc3-bf38-7771656893d2" providerId="ADAL" clId="{B3743D89-D907-4916-AD93-2111ECC8BB20}" dt="2022-06-09T10:25:02.339" v="697" actId="165"/>
          <ac:spMkLst>
            <pc:docMk/>
            <pc:sldMk cId="4178876000" sldId="258"/>
            <ac:spMk id="2333" creationId="{CB816C29-6C14-D831-2FC4-949BFA8F4547}"/>
          </ac:spMkLst>
        </pc:spChg>
        <pc:spChg chg="mod">
          <ac:chgData name="Amal R Babu" userId="3a292d0a-112b-4bc3-bf38-7771656893d2" providerId="ADAL" clId="{B3743D89-D907-4916-AD93-2111ECC8BB20}" dt="2022-06-09T10:25:02.339" v="697" actId="165"/>
          <ac:spMkLst>
            <pc:docMk/>
            <pc:sldMk cId="4178876000" sldId="258"/>
            <ac:spMk id="2334" creationId="{4F299ADE-6563-3AC0-BDE0-96E0CC993047}"/>
          </ac:spMkLst>
        </pc:spChg>
        <pc:spChg chg="mod">
          <ac:chgData name="Amal R Babu" userId="3a292d0a-112b-4bc3-bf38-7771656893d2" providerId="ADAL" clId="{B3743D89-D907-4916-AD93-2111ECC8BB20}" dt="2022-06-09T10:25:02.339" v="697" actId="165"/>
          <ac:spMkLst>
            <pc:docMk/>
            <pc:sldMk cId="4178876000" sldId="258"/>
            <ac:spMk id="2335" creationId="{2C3D4685-7BB0-0296-514D-F08BF776AACF}"/>
          </ac:spMkLst>
        </pc:spChg>
        <pc:spChg chg="mod">
          <ac:chgData name="Amal R Babu" userId="3a292d0a-112b-4bc3-bf38-7771656893d2" providerId="ADAL" clId="{B3743D89-D907-4916-AD93-2111ECC8BB20}" dt="2022-06-09T10:25:02.339" v="697" actId="165"/>
          <ac:spMkLst>
            <pc:docMk/>
            <pc:sldMk cId="4178876000" sldId="258"/>
            <ac:spMk id="2336" creationId="{9CFBA82F-3C51-2A84-50AD-8EACBA7A8BA1}"/>
          </ac:spMkLst>
        </pc:spChg>
        <pc:spChg chg="mod">
          <ac:chgData name="Amal R Babu" userId="3a292d0a-112b-4bc3-bf38-7771656893d2" providerId="ADAL" clId="{B3743D89-D907-4916-AD93-2111ECC8BB20}" dt="2022-06-09T10:25:02.339" v="697" actId="165"/>
          <ac:spMkLst>
            <pc:docMk/>
            <pc:sldMk cId="4178876000" sldId="258"/>
            <ac:spMk id="2337" creationId="{D154DBCA-944D-5792-7700-C7757045F373}"/>
          </ac:spMkLst>
        </pc:spChg>
        <pc:spChg chg="mod">
          <ac:chgData name="Amal R Babu" userId="3a292d0a-112b-4bc3-bf38-7771656893d2" providerId="ADAL" clId="{B3743D89-D907-4916-AD93-2111ECC8BB20}" dt="2022-06-09T10:25:02.339" v="697" actId="165"/>
          <ac:spMkLst>
            <pc:docMk/>
            <pc:sldMk cId="4178876000" sldId="258"/>
            <ac:spMk id="2338" creationId="{9D6603AE-4590-290B-F5E8-5BE91479CF91}"/>
          </ac:spMkLst>
        </pc:spChg>
        <pc:spChg chg="mod">
          <ac:chgData name="Amal R Babu" userId="3a292d0a-112b-4bc3-bf38-7771656893d2" providerId="ADAL" clId="{B3743D89-D907-4916-AD93-2111ECC8BB20}" dt="2022-06-09T10:25:02.339" v="697" actId="165"/>
          <ac:spMkLst>
            <pc:docMk/>
            <pc:sldMk cId="4178876000" sldId="258"/>
            <ac:spMk id="2340" creationId="{F27658AF-B85B-C604-93C4-51E2B98A31F2}"/>
          </ac:spMkLst>
        </pc:spChg>
        <pc:spChg chg="mod">
          <ac:chgData name="Amal R Babu" userId="3a292d0a-112b-4bc3-bf38-7771656893d2" providerId="ADAL" clId="{B3743D89-D907-4916-AD93-2111ECC8BB20}" dt="2022-06-09T10:25:02.339" v="697" actId="165"/>
          <ac:spMkLst>
            <pc:docMk/>
            <pc:sldMk cId="4178876000" sldId="258"/>
            <ac:spMk id="2341" creationId="{A9BEFC26-823A-38EB-6809-6FA67F5668C9}"/>
          </ac:spMkLst>
        </pc:spChg>
        <pc:spChg chg="mod">
          <ac:chgData name="Amal R Babu" userId="3a292d0a-112b-4bc3-bf38-7771656893d2" providerId="ADAL" clId="{B3743D89-D907-4916-AD93-2111ECC8BB20}" dt="2022-06-09T10:25:02.339" v="697" actId="165"/>
          <ac:spMkLst>
            <pc:docMk/>
            <pc:sldMk cId="4178876000" sldId="258"/>
            <ac:spMk id="2342" creationId="{6DAFFA0D-D075-C94B-32EC-C74E21360B84}"/>
          </ac:spMkLst>
        </pc:spChg>
        <pc:spChg chg="mod">
          <ac:chgData name="Amal R Babu" userId="3a292d0a-112b-4bc3-bf38-7771656893d2" providerId="ADAL" clId="{B3743D89-D907-4916-AD93-2111ECC8BB20}" dt="2022-06-09T10:25:02.339" v="697" actId="165"/>
          <ac:spMkLst>
            <pc:docMk/>
            <pc:sldMk cId="4178876000" sldId="258"/>
            <ac:spMk id="2343" creationId="{19113727-01E3-2926-79D2-194B93D4C1DB}"/>
          </ac:spMkLst>
        </pc:spChg>
        <pc:spChg chg="mod">
          <ac:chgData name="Amal R Babu" userId="3a292d0a-112b-4bc3-bf38-7771656893d2" providerId="ADAL" clId="{B3743D89-D907-4916-AD93-2111ECC8BB20}" dt="2022-06-09T10:25:02.339" v="697" actId="165"/>
          <ac:spMkLst>
            <pc:docMk/>
            <pc:sldMk cId="4178876000" sldId="258"/>
            <ac:spMk id="2344" creationId="{AE2A18E9-9C61-F987-AA19-35EF37520841}"/>
          </ac:spMkLst>
        </pc:spChg>
        <pc:spChg chg="mod">
          <ac:chgData name="Amal R Babu" userId="3a292d0a-112b-4bc3-bf38-7771656893d2" providerId="ADAL" clId="{B3743D89-D907-4916-AD93-2111ECC8BB20}" dt="2022-06-09T10:25:02.339" v="697" actId="165"/>
          <ac:spMkLst>
            <pc:docMk/>
            <pc:sldMk cId="4178876000" sldId="258"/>
            <ac:spMk id="2346" creationId="{EEE96FF1-5F1D-87F0-C593-4828E34B79FB}"/>
          </ac:spMkLst>
        </pc:spChg>
        <pc:spChg chg="mod">
          <ac:chgData name="Amal R Babu" userId="3a292d0a-112b-4bc3-bf38-7771656893d2" providerId="ADAL" clId="{B3743D89-D907-4916-AD93-2111ECC8BB20}" dt="2022-06-09T10:25:02.339" v="697" actId="165"/>
          <ac:spMkLst>
            <pc:docMk/>
            <pc:sldMk cId="4178876000" sldId="258"/>
            <ac:spMk id="2347" creationId="{C56475BC-F061-EEFA-F582-57A479946F25}"/>
          </ac:spMkLst>
        </pc:spChg>
        <pc:spChg chg="mod">
          <ac:chgData name="Amal R Babu" userId="3a292d0a-112b-4bc3-bf38-7771656893d2" providerId="ADAL" clId="{B3743D89-D907-4916-AD93-2111ECC8BB20}" dt="2022-06-09T10:25:02.339" v="697" actId="165"/>
          <ac:spMkLst>
            <pc:docMk/>
            <pc:sldMk cId="4178876000" sldId="258"/>
            <ac:spMk id="2348" creationId="{B806D0DE-6656-07B2-FF21-8E7620920556}"/>
          </ac:spMkLst>
        </pc:spChg>
        <pc:spChg chg="mod">
          <ac:chgData name="Amal R Babu" userId="3a292d0a-112b-4bc3-bf38-7771656893d2" providerId="ADAL" clId="{B3743D89-D907-4916-AD93-2111ECC8BB20}" dt="2022-06-09T10:25:02.339" v="697" actId="165"/>
          <ac:spMkLst>
            <pc:docMk/>
            <pc:sldMk cId="4178876000" sldId="258"/>
            <ac:spMk id="2349" creationId="{B425750A-1252-FF94-715A-0C4177AB6463}"/>
          </ac:spMkLst>
        </pc:spChg>
        <pc:spChg chg="mod">
          <ac:chgData name="Amal R Babu" userId="3a292d0a-112b-4bc3-bf38-7771656893d2" providerId="ADAL" clId="{B3743D89-D907-4916-AD93-2111ECC8BB20}" dt="2022-06-09T10:25:02.339" v="697" actId="165"/>
          <ac:spMkLst>
            <pc:docMk/>
            <pc:sldMk cId="4178876000" sldId="258"/>
            <ac:spMk id="2350" creationId="{5DBDD64E-3C72-1542-23AE-E4660D066149}"/>
          </ac:spMkLst>
        </pc:spChg>
        <pc:spChg chg="mod">
          <ac:chgData name="Amal R Babu" userId="3a292d0a-112b-4bc3-bf38-7771656893d2" providerId="ADAL" clId="{B3743D89-D907-4916-AD93-2111ECC8BB20}" dt="2022-06-09T10:25:02.339" v="697" actId="165"/>
          <ac:spMkLst>
            <pc:docMk/>
            <pc:sldMk cId="4178876000" sldId="258"/>
            <ac:spMk id="2351" creationId="{47875D59-0301-3D25-FF5F-852A44CB4C75}"/>
          </ac:spMkLst>
        </pc:spChg>
        <pc:spChg chg="mod">
          <ac:chgData name="Amal R Babu" userId="3a292d0a-112b-4bc3-bf38-7771656893d2" providerId="ADAL" clId="{B3743D89-D907-4916-AD93-2111ECC8BB20}" dt="2022-06-09T10:25:02.339" v="697" actId="165"/>
          <ac:spMkLst>
            <pc:docMk/>
            <pc:sldMk cId="4178876000" sldId="258"/>
            <ac:spMk id="2352" creationId="{C3A1E161-1912-6916-2027-1C9263A63A67}"/>
          </ac:spMkLst>
        </pc:spChg>
        <pc:spChg chg="mod">
          <ac:chgData name="Amal R Babu" userId="3a292d0a-112b-4bc3-bf38-7771656893d2" providerId="ADAL" clId="{B3743D89-D907-4916-AD93-2111ECC8BB20}" dt="2022-06-09T10:25:02.339" v="697" actId="165"/>
          <ac:spMkLst>
            <pc:docMk/>
            <pc:sldMk cId="4178876000" sldId="258"/>
            <ac:spMk id="2354" creationId="{0507AD7E-1919-CF07-35D5-2B327D994C0D}"/>
          </ac:spMkLst>
        </pc:spChg>
        <pc:spChg chg="mod">
          <ac:chgData name="Amal R Babu" userId="3a292d0a-112b-4bc3-bf38-7771656893d2" providerId="ADAL" clId="{B3743D89-D907-4916-AD93-2111ECC8BB20}" dt="2022-06-09T10:25:02.339" v="697" actId="165"/>
          <ac:spMkLst>
            <pc:docMk/>
            <pc:sldMk cId="4178876000" sldId="258"/>
            <ac:spMk id="2355" creationId="{FB5B792B-B61F-EF90-C423-7B1239365020}"/>
          </ac:spMkLst>
        </pc:spChg>
        <pc:spChg chg="mod">
          <ac:chgData name="Amal R Babu" userId="3a292d0a-112b-4bc3-bf38-7771656893d2" providerId="ADAL" clId="{B3743D89-D907-4916-AD93-2111ECC8BB20}" dt="2022-06-09T10:25:02.339" v="697" actId="165"/>
          <ac:spMkLst>
            <pc:docMk/>
            <pc:sldMk cId="4178876000" sldId="258"/>
            <ac:spMk id="2356" creationId="{29EB2F46-194C-0DA9-07E4-294521D27E79}"/>
          </ac:spMkLst>
        </pc:spChg>
        <pc:spChg chg="mod">
          <ac:chgData name="Amal R Babu" userId="3a292d0a-112b-4bc3-bf38-7771656893d2" providerId="ADAL" clId="{B3743D89-D907-4916-AD93-2111ECC8BB20}" dt="2022-06-09T10:25:02.339" v="697" actId="165"/>
          <ac:spMkLst>
            <pc:docMk/>
            <pc:sldMk cId="4178876000" sldId="258"/>
            <ac:spMk id="2357" creationId="{2664962C-F51D-C20F-6841-31DB510F6843}"/>
          </ac:spMkLst>
        </pc:spChg>
        <pc:spChg chg="mod">
          <ac:chgData name="Amal R Babu" userId="3a292d0a-112b-4bc3-bf38-7771656893d2" providerId="ADAL" clId="{B3743D89-D907-4916-AD93-2111ECC8BB20}" dt="2022-06-09T10:25:02.339" v="697" actId="165"/>
          <ac:spMkLst>
            <pc:docMk/>
            <pc:sldMk cId="4178876000" sldId="258"/>
            <ac:spMk id="2358" creationId="{497BE788-652F-FBC2-30DF-EE1666ACBD28}"/>
          </ac:spMkLst>
        </pc:spChg>
        <pc:spChg chg="mod">
          <ac:chgData name="Amal R Babu" userId="3a292d0a-112b-4bc3-bf38-7771656893d2" providerId="ADAL" clId="{B3743D89-D907-4916-AD93-2111ECC8BB20}" dt="2022-06-09T10:25:02.339" v="697" actId="165"/>
          <ac:spMkLst>
            <pc:docMk/>
            <pc:sldMk cId="4178876000" sldId="258"/>
            <ac:spMk id="2360" creationId="{D9C11874-E2C0-7D28-7FE0-C74D5606EDED}"/>
          </ac:spMkLst>
        </pc:spChg>
        <pc:spChg chg="mod">
          <ac:chgData name="Amal R Babu" userId="3a292d0a-112b-4bc3-bf38-7771656893d2" providerId="ADAL" clId="{B3743D89-D907-4916-AD93-2111ECC8BB20}" dt="2022-06-09T10:25:02.339" v="697" actId="165"/>
          <ac:spMkLst>
            <pc:docMk/>
            <pc:sldMk cId="4178876000" sldId="258"/>
            <ac:spMk id="2361" creationId="{5D53E71D-AEB2-C686-7FE9-E406C3FC623D}"/>
          </ac:spMkLst>
        </pc:spChg>
        <pc:spChg chg="mod">
          <ac:chgData name="Amal R Babu" userId="3a292d0a-112b-4bc3-bf38-7771656893d2" providerId="ADAL" clId="{B3743D89-D907-4916-AD93-2111ECC8BB20}" dt="2022-06-09T10:25:02.339" v="697" actId="165"/>
          <ac:spMkLst>
            <pc:docMk/>
            <pc:sldMk cId="4178876000" sldId="258"/>
            <ac:spMk id="2362" creationId="{7E219D90-B319-D2C7-F3B1-B764EA73803A}"/>
          </ac:spMkLst>
        </pc:spChg>
        <pc:spChg chg="mod">
          <ac:chgData name="Amal R Babu" userId="3a292d0a-112b-4bc3-bf38-7771656893d2" providerId="ADAL" clId="{B3743D89-D907-4916-AD93-2111ECC8BB20}" dt="2022-06-09T10:25:02.339" v="697" actId="165"/>
          <ac:spMkLst>
            <pc:docMk/>
            <pc:sldMk cId="4178876000" sldId="258"/>
            <ac:spMk id="2363" creationId="{BA16609B-4E3E-3927-FC5D-4E13A650BBB9}"/>
          </ac:spMkLst>
        </pc:spChg>
        <pc:spChg chg="mod">
          <ac:chgData name="Amal R Babu" userId="3a292d0a-112b-4bc3-bf38-7771656893d2" providerId="ADAL" clId="{B3743D89-D907-4916-AD93-2111ECC8BB20}" dt="2022-06-09T10:25:02.339" v="697" actId="165"/>
          <ac:spMkLst>
            <pc:docMk/>
            <pc:sldMk cId="4178876000" sldId="258"/>
            <ac:spMk id="2364" creationId="{81E7B7D6-753B-3CDD-9438-48D8E4983340}"/>
          </ac:spMkLst>
        </pc:spChg>
        <pc:spChg chg="mod">
          <ac:chgData name="Amal R Babu" userId="3a292d0a-112b-4bc3-bf38-7771656893d2" providerId="ADAL" clId="{B3743D89-D907-4916-AD93-2111ECC8BB20}" dt="2022-06-09T10:25:02.339" v="697" actId="165"/>
          <ac:spMkLst>
            <pc:docMk/>
            <pc:sldMk cId="4178876000" sldId="258"/>
            <ac:spMk id="2365" creationId="{17685001-3D12-F2A8-F8DA-3CE1CE17BC80}"/>
          </ac:spMkLst>
        </pc:spChg>
        <pc:spChg chg="mod">
          <ac:chgData name="Amal R Babu" userId="3a292d0a-112b-4bc3-bf38-7771656893d2" providerId="ADAL" clId="{B3743D89-D907-4916-AD93-2111ECC8BB20}" dt="2022-06-09T10:25:02.339" v="697" actId="165"/>
          <ac:spMkLst>
            <pc:docMk/>
            <pc:sldMk cId="4178876000" sldId="258"/>
            <ac:spMk id="2366" creationId="{A48876E0-6A82-2B70-5D34-19DACB3FD62F}"/>
          </ac:spMkLst>
        </pc:spChg>
        <pc:spChg chg="mod">
          <ac:chgData name="Amal R Babu" userId="3a292d0a-112b-4bc3-bf38-7771656893d2" providerId="ADAL" clId="{B3743D89-D907-4916-AD93-2111ECC8BB20}" dt="2022-06-09T10:25:02.339" v="697" actId="165"/>
          <ac:spMkLst>
            <pc:docMk/>
            <pc:sldMk cId="4178876000" sldId="258"/>
            <ac:spMk id="2368" creationId="{E3886AC0-AD68-EB63-5148-11C60A7ACAA2}"/>
          </ac:spMkLst>
        </pc:spChg>
        <pc:spChg chg="mod">
          <ac:chgData name="Amal R Babu" userId="3a292d0a-112b-4bc3-bf38-7771656893d2" providerId="ADAL" clId="{B3743D89-D907-4916-AD93-2111ECC8BB20}" dt="2022-06-09T10:25:02.339" v="697" actId="165"/>
          <ac:spMkLst>
            <pc:docMk/>
            <pc:sldMk cId="4178876000" sldId="258"/>
            <ac:spMk id="2369" creationId="{4FDA79FC-9B40-3060-E44C-274189025A33}"/>
          </ac:spMkLst>
        </pc:spChg>
        <pc:spChg chg="mod">
          <ac:chgData name="Amal R Babu" userId="3a292d0a-112b-4bc3-bf38-7771656893d2" providerId="ADAL" clId="{B3743D89-D907-4916-AD93-2111ECC8BB20}" dt="2022-06-09T10:25:02.339" v="697" actId="165"/>
          <ac:spMkLst>
            <pc:docMk/>
            <pc:sldMk cId="4178876000" sldId="258"/>
            <ac:spMk id="2370" creationId="{C4124B1A-55A6-DE23-AA31-45FBEDA2B267}"/>
          </ac:spMkLst>
        </pc:spChg>
        <pc:spChg chg="mod">
          <ac:chgData name="Amal R Babu" userId="3a292d0a-112b-4bc3-bf38-7771656893d2" providerId="ADAL" clId="{B3743D89-D907-4916-AD93-2111ECC8BB20}" dt="2022-06-09T10:25:02.339" v="697" actId="165"/>
          <ac:spMkLst>
            <pc:docMk/>
            <pc:sldMk cId="4178876000" sldId="258"/>
            <ac:spMk id="2371" creationId="{8B87643C-D191-55AA-B355-C660F05D0C00}"/>
          </ac:spMkLst>
        </pc:spChg>
        <pc:spChg chg="mod">
          <ac:chgData name="Amal R Babu" userId="3a292d0a-112b-4bc3-bf38-7771656893d2" providerId="ADAL" clId="{B3743D89-D907-4916-AD93-2111ECC8BB20}" dt="2022-06-09T10:25:02.339" v="697" actId="165"/>
          <ac:spMkLst>
            <pc:docMk/>
            <pc:sldMk cId="4178876000" sldId="258"/>
            <ac:spMk id="2372" creationId="{D6D0B8A5-37D3-DC3D-7A75-0295510568D6}"/>
          </ac:spMkLst>
        </pc:spChg>
        <pc:spChg chg="mod">
          <ac:chgData name="Amal R Babu" userId="3a292d0a-112b-4bc3-bf38-7771656893d2" providerId="ADAL" clId="{B3743D89-D907-4916-AD93-2111ECC8BB20}" dt="2022-06-09T10:25:02.339" v="697" actId="165"/>
          <ac:spMkLst>
            <pc:docMk/>
            <pc:sldMk cId="4178876000" sldId="258"/>
            <ac:spMk id="2373" creationId="{3B98F817-D651-61C9-888B-E8A5319FA12F}"/>
          </ac:spMkLst>
        </pc:spChg>
        <pc:spChg chg="mod">
          <ac:chgData name="Amal R Babu" userId="3a292d0a-112b-4bc3-bf38-7771656893d2" providerId="ADAL" clId="{B3743D89-D907-4916-AD93-2111ECC8BB20}" dt="2022-06-09T10:25:02.339" v="697" actId="165"/>
          <ac:spMkLst>
            <pc:docMk/>
            <pc:sldMk cId="4178876000" sldId="258"/>
            <ac:spMk id="2375" creationId="{36D0D66B-C61B-3E2A-D402-C4BB82F21F4C}"/>
          </ac:spMkLst>
        </pc:spChg>
        <pc:spChg chg="mod">
          <ac:chgData name="Amal R Babu" userId="3a292d0a-112b-4bc3-bf38-7771656893d2" providerId="ADAL" clId="{B3743D89-D907-4916-AD93-2111ECC8BB20}" dt="2022-06-09T10:25:02.339" v="697" actId="165"/>
          <ac:spMkLst>
            <pc:docMk/>
            <pc:sldMk cId="4178876000" sldId="258"/>
            <ac:spMk id="2376" creationId="{290D72FF-7FA3-F75F-9198-041C0BC739A5}"/>
          </ac:spMkLst>
        </pc:spChg>
        <pc:spChg chg="mod">
          <ac:chgData name="Amal R Babu" userId="3a292d0a-112b-4bc3-bf38-7771656893d2" providerId="ADAL" clId="{B3743D89-D907-4916-AD93-2111ECC8BB20}" dt="2022-06-09T10:25:02.339" v="697" actId="165"/>
          <ac:spMkLst>
            <pc:docMk/>
            <pc:sldMk cId="4178876000" sldId="258"/>
            <ac:spMk id="2377" creationId="{C5DE2E15-4E7D-F15E-528B-7F0F64DF2C7E}"/>
          </ac:spMkLst>
        </pc:spChg>
        <pc:spChg chg="mod">
          <ac:chgData name="Amal R Babu" userId="3a292d0a-112b-4bc3-bf38-7771656893d2" providerId="ADAL" clId="{B3743D89-D907-4916-AD93-2111ECC8BB20}" dt="2022-06-09T10:25:02.339" v="697" actId="165"/>
          <ac:spMkLst>
            <pc:docMk/>
            <pc:sldMk cId="4178876000" sldId="258"/>
            <ac:spMk id="2378" creationId="{A993ED42-CF5A-DAA5-55EA-5D11FE962CB9}"/>
          </ac:spMkLst>
        </pc:spChg>
        <pc:spChg chg="mod">
          <ac:chgData name="Amal R Babu" userId="3a292d0a-112b-4bc3-bf38-7771656893d2" providerId="ADAL" clId="{B3743D89-D907-4916-AD93-2111ECC8BB20}" dt="2022-06-09T10:25:02.339" v="697" actId="165"/>
          <ac:spMkLst>
            <pc:docMk/>
            <pc:sldMk cId="4178876000" sldId="258"/>
            <ac:spMk id="2379" creationId="{82BE90B7-A1AA-8671-8D52-891B26C5FB6D}"/>
          </ac:spMkLst>
        </pc:spChg>
        <pc:spChg chg="mod">
          <ac:chgData name="Amal R Babu" userId="3a292d0a-112b-4bc3-bf38-7771656893d2" providerId="ADAL" clId="{B3743D89-D907-4916-AD93-2111ECC8BB20}" dt="2022-06-09T10:25:02.339" v="697" actId="165"/>
          <ac:spMkLst>
            <pc:docMk/>
            <pc:sldMk cId="4178876000" sldId="258"/>
            <ac:spMk id="2380" creationId="{DF9B3DB2-E324-9CA5-44FB-C739727DCDA4}"/>
          </ac:spMkLst>
        </pc:spChg>
        <pc:spChg chg="mod">
          <ac:chgData name="Amal R Babu" userId="3a292d0a-112b-4bc3-bf38-7771656893d2" providerId="ADAL" clId="{B3743D89-D907-4916-AD93-2111ECC8BB20}" dt="2022-06-09T10:25:02.339" v="697" actId="165"/>
          <ac:spMkLst>
            <pc:docMk/>
            <pc:sldMk cId="4178876000" sldId="258"/>
            <ac:spMk id="2381" creationId="{DE9EAEEA-6BFC-BFA7-BDB2-61D2C0E017F6}"/>
          </ac:spMkLst>
        </pc:spChg>
        <pc:spChg chg="mod">
          <ac:chgData name="Amal R Babu" userId="3a292d0a-112b-4bc3-bf38-7771656893d2" providerId="ADAL" clId="{B3743D89-D907-4916-AD93-2111ECC8BB20}" dt="2022-06-09T10:25:02.339" v="697" actId="165"/>
          <ac:spMkLst>
            <pc:docMk/>
            <pc:sldMk cId="4178876000" sldId="258"/>
            <ac:spMk id="2383" creationId="{93BE2816-24C9-0405-0897-2C73A749135E}"/>
          </ac:spMkLst>
        </pc:spChg>
        <pc:spChg chg="mod">
          <ac:chgData name="Amal R Babu" userId="3a292d0a-112b-4bc3-bf38-7771656893d2" providerId="ADAL" clId="{B3743D89-D907-4916-AD93-2111ECC8BB20}" dt="2022-06-09T10:25:02.339" v="697" actId="165"/>
          <ac:spMkLst>
            <pc:docMk/>
            <pc:sldMk cId="4178876000" sldId="258"/>
            <ac:spMk id="2384" creationId="{B1124B4B-323D-63F9-27EF-8634A7E8A837}"/>
          </ac:spMkLst>
        </pc:spChg>
        <pc:spChg chg="mod">
          <ac:chgData name="Amal R Babu" userId="3a292d0a-112b-4bc3-bf38-7771656893d2" providerId="ADAL" clId="{B3743D89-D907-4916-AD93-2111ECC8BB20}" dt="2022-06-09T10:25:02.339" v="697" actId="165"/>
          <ac:spMkLst>
            <pc:docMk/>
            <pc:sldMk cId="4178876000" sldId="258"/>
            <ac:spMk id="2385" creationId="{868EB0FF-7D02-28C4-6D6F-7C4125C4F750}"/>
          </ac:spMkLst>
        </pc:spChg>
        <pc:spChg chg="mod">
          <ac:chgData name="Amal R Babu" userId="3a292d0a-112b-4bc3-bf38-7771656893d2" providerId="ADAL" clId="{B3743D89-D907-4916-AD93-2111ECC8BB20}" dt="2022-06-09T10:25:02.339" v="697" actId="165"/>
          <ac:spMkLst>
            <pc:docMk/>
            <pc:sldMk cId="4178876000" sldId="258"/>
            <ac:spMk id="2386" creationId="{31567A09-7A1F-53E4-7A06-6915DD8BAC9E}"/>
          </ac:spMkLst>
        </pc:spChg>
        <pc:spChg chg="mod">
          <ac:chgData name="Amal R Babu" userId="3a292d0a-112b-4bc3-bf38-7771656893d2" providerId="ADAL" clId="{B3743D89-D907-4916-AD93-2111ECC8BB20}" dt="2022-06-09T10:25:02.339" v="697" actId="165"/>
          <ac:spMkLst>
            <pc:docMk/>
            <pc:sldMk cId="4178876000" sldId="258"/>
            <ac:spMk id="2387" creationId="{D5F0F5D7-5565-5522-6FB4-59C4FA2DF6E3}"/>
          </ac:spMkLst>
        </pc:spChg>
        <pc:spChg chg="mod">
          <ac:chgData name="Amal R Babu" userId="3a292d0a-112b-4bc3-bf38-7771656893d2" providerId="ADAL" clId="{B3743D89-D907-4916-AD93-2111ECC8BB20}" dt="2022-06-09T10:25:02.339" v="697" actId="165"/>
          <ac:spMkLst>
            <pc:docMk/>
            <pc:sldMk cId="4178876000" sldId="258"/>
            <ac:spMk id="2389" creationId="{76F20B53-2CA8-F316-F59F-3902BAAF0A56}"/>
          </ac:spMkLst>
        </pc:spChg>
        <pc:spChg chg="mod">
          <ac:chgData name="Amal R Babu" userId="3a292d0a-112b-4bc3-bf38-7771656893d2" providerId="ADAL" clId="{B3743D89-D907-4916-AD93-2111ECC8BB20}" dt="2022-06-09T10:25:02.339" v="697" actId="165"/>
          <ac:spMkLst>
            <pc:docMk/>
            <pc:sldMk cId="4178876000" sldId="258"/>
            <ac:spMk id="2390" creationId="{3BBAD0AA-294A-4A91-9A1F-39CB5685078A}"/>
          </ac:spMkLst>
        </pc:spChg>
        <pc:spChg chg="mod">
          <ac:chgData name="Amal R Babu" userId="3a292d0a-112b-4bc3-bf38-7771656893d2" providerId="ADAL" clId="{B3743D89-D907-4916-AD93-2111ECC8BB20}" dt="2022-06-09T10:25:02.339" v="697" actId="165"/>
          <ac:spMkLst>
            <pc:docMk/>
            <pc:sldMk cId="4178876000" sldId="258"/>
            <ac:spMk id="2391" creationId="{D19A5F6F-3DE8-F5C0-4522-1AE1E14102B2}"/>
          </ac:spMkLst>
        </pc:spChg>
        <pc:spChg chg="mod">
          <ac:chgData name="Amal R Babu" userId="3a292d0a-112b-4bc3-bf38-7771656893d2" providerId="ADAL" clId="{B3743D89-D907-4916-AD93-2111ECC8BB20}" dt="2022-06-09T10:25:02.339" v="697" actId="165"/>
          <ac:spMkLst>
            <pc:docMk/>
            <pc:sldMk cId="4178876000" sldId="258"/>
            <ac:spMk id="2392" creationId="{FCF60616-58F8-8E2E-B39E-9ED8AC37B2EC}"/>
          </ac:spMkLst>
        </pc:spChg>
        <pc:spChg chg="mod">
          <ac:chgData name="Amal R Babu" userId="3a292d0a-112b-4bc3-bf38-7771656893d2" providerId="ADAL" clId="{B3743D89-D907-4916-AD93-2111ECC8BB20}" dt="2022-06-09T10:25:02.339" v="697" actId="165"/>
          <ac:spMkLst>
            <pc:docMk/>
            <pc:sldMk cId="4178876000" sldId="258"/>
            <ac:spMk id="2393" creationId="{D27CDFCF-14DC-3A09-6AF2-B30527476894}"/>
          </ac:spMkLst>
        </pc:spChg>
        <pc:spChg chg="mod">
          <ac:chgData name="Amal R Babu" userId="3a292d0a-112b-4bc3-bf38-7771656893d2" providerId="ADAL" clId="{B3743D89-D907-4916-AD93-2111ECC8BB20}" dt="2022-06-09T10:25:02.339" v="697" actId="165"/>
          <ac:spMkLst>
            <pc:docMk/>
            <pc:sldMk cId="4178876000" sldId="258"/>
            <ac:spMk id="2394" creationId="{BB1B5DD7-554C-E162-4E0E-6221A8E64815}"/>
          </ac:spMkLst>
        </pc:spChg>
        <pc:spChg chg="mod">
          <ac:chgData name="Amal R Babu" userId="3a292d0a-112b-4bc3-bf38-7771656893d2" providerId="ADAL" clId="{B3743D89-D907-4916-AD93-2111ECC8BB20}" dt="2022-06-09T10:25:02.339" v="697" actId="165"/>
          <ac:spMkLst>
            <pc:docMk/>
            <pc:sldMk cId="4178876000" sldId="258"/>
            <ac:spMk id="2396" creationId="{E0A029F2-D0DA-5685-6507-E6766D473131}"/>
          </ac:spMkLst>
        </pc:spChg>
        <pc:spChg chg="mod">
          <ac:chgData name="Amal R Babu" userId="3a292d0a-112b-4bc3-bf38-7771656893d2" providerId="ADAL" clId="{B3743D89-D907-4916-AD93-2111ECC8BB20}" dt="2022-06-09T10:25:02.339" v="697" actId="165"/>
          <ac:spMkLst>
            <pc:docMk/>
            <pc:sldMk cId="4178876000" sldId="258"/>
            <ac:spMk id="2397" creationId="{16D9A3E0-690A-060E-6903-BC49E5AE7E03}"/>
          </ac:spMkLst>
        </pc:spChg>
        <pc:spChg chg="mod">
          <ac:chgData name="Amal R Babu" userId="3a292d0a-112b-4bc3-bf38-7771656893d2" providerId="ADAL" clId="{B3743D89-D907-4916-AD93-2111ECC8BB20}" dt="2022-06-09T10:25:02.339" v="697" actId="165"/>
          <ac:spMkLst>
            <pc:docMk/>
            <pc:sldMk cId="4178876000" sldId="258"/>
            <ac:spMk id="2398" creationId="{626EFE9F-566E-BB70-3110-D6AA3B5AA83A}"/>
          </ac:spMkLst>
        </pc:spChg>
        <pc:spChg chg="mod">
          <ac:chgData name="Amal R Babu" userId="3a292d0a-112b-4bc3-bf38-7771656893d2" providerId="ADAL" clId="{B3743D89-D907-4916-AD93-2111ECC8BB20}" dt="2022-06-09T10:25:02.339" v="697" actId="165"/>
          <ac:spMkLst>
            <pc:docMk/>
            <pc:sldMk cId="4178876000" sldId="258"/>
            <ac:spMk id="2399" creationId="{6E06971C-0F4A-4BA3-6382-DC154D8953F9}"/>
          </ac:spMkLst>
        </pc:spChg>
        <pc:spChg chg="mod">
          <ac:chgData name="Amal R Babu" userId="3a292d0a-112b-4bc3-bf38-7771656893d2" providerId="ADAL" clId="{B3743D89-D907-4916-AD93-2111ECC8BB20}" dt="2022-06-09T10:25:02.339" v="697" actId="165"/>
          <ac:spMkLst>
            <pc:docMk/>
            <pc:sldMk cId="4178876000" sldId="258"/>
            <ac:spMk id="2400" creationId="{2F1332E2-3FED-87B4-CDA6-E0381EFABA7C}"/>
          </ac:spMkLst>
        </pc:spChg>
        <pc:spChg chg="mod">
          <ac:chgData name="Amal R Babu" userId="3a292d0a-112b-4bc3-bf38-7771656893d2" providerId="ADAL" clId="{B3743D89-D907-4916-AD93-2111ECC8BB20}" dt="2022-06-09T10:25:02.339" v="697" actId="165"/>
          <ac:spMkLst>
            <pc:docMk/>
            <pc:sldMk cId="4178876000" sldId="258"/>
            <ac:spMk id="2401" creationId="{1172394D-DBA1-EDE9-5CBC-61C30C67494A}"/>
          </ac:spMkLst>
        </pc:spChg>
        <pc:spChg chg="mod">
          <ac:chgData name="Amal R Babu" userId="3a292d0a-112b-4bc3-bf38-7771656893d2" providerId="ADAL" clId="{B3743D89-D907-4916-AD93-2111ECC8BB20}" dt="2022-06-09T10:25:02.339" v="697" actId="165"/>
          <ac:spMkLst>
            <pc:docMk/>
            <pc:sldMk cId="4178876000" sldId="258"/>
            <ac:spMk id="2402" creationId="{6B501812-E72C-4C8F-843A-683A9A562F50}"/>
          </ac:spMkLst>
        </pc:spChg>
        <pc:spChg chg="mod">
          <ac:chgData name="Amal R Babu" userId="3a292d0a-112b-4bc3-bf38-7771656893d2" providerId="ADAL" clId="{B3743D89-D907-4916-AD93-2111ECC8BB20}" dt="2022-06-09T10:25:02.339" v="697" actId="165"/>
          <ac:spMkLst>
            <pc:docMk/>
            <pc:sldMk cId="4178876000" sldId="258"/>
            <ac:spMk id="2404" creationId="{02B5C3E8-0CE9-3D3C-5951-44CD39FE844F}"/>
          </ac:spMkLst>
        </pc:spChg>
        <pc:spChg chg="mod">
          <ac:chgData name="Amal R Babu" userId="3a292d0a-112b-4bc3-bf38-7771656893d2" providerId="ADAL" clId="{B3743D89-D907-4916-AD93-2111ECC8BB20}" dt="2022-06-09T10:25:02.339" v="697" actId="165"/>
          <ac:spMkLst>
            <pc:docMk/>
            <pc:sldMk cId="4178876000" sldId="258"/>
            <ac:spMk id="2405" creationId="{6246CE13-7426-91A3-C4D8-D063F662079C}"/>
          </ac:spMkLst>
        </pc:spChg>
        <pc:spChg chg="mod">
          <ac:chgData name="Amal R Babu" userId="3a292d0a-112b-4bc3-bf38-7771656893d2" providerId="ADAL" clId="{B3743D89-D907-4916-AD93-2111ECC8BB20}" dt="2022-06-09T10:25:02.339" v="697" actId="165"/>
          <ac:spMkLst>
            <pc:docMk/>
            <pc:sldMk cId="4178876000" sldId="258"/>
            <ac:spMk id="2406" creationId="{29AA743D-C342-ACD1-3AFC-51D859A85A59}"/>
          </ac:spMkLst>
        </pc:spChg>
        <pc:spChg chg="mod">
          <ac:chgData name="Amal R Babu" userId="3a292d0a-112b-4bc3-bf38-7771656893d2" providerId="ADAL" clId="{B3743D89-D907-4916-AD93-2111ECC8BB20}" dt="2022-06-09T10:25:02.339" v="697" actId="165"/>
          <ac:spMkLst>
            <pc:docMk/>
            <pc:sldMk cId="4178876000" sldId="258"/>
            <ac:spMk id="2407" creationId="{8AD54DCB-901A-9B7B-9BAD-37B1FC0B0A8D}"/>
          </ac:spMkLst>
        </pc:spChg>
        <pc:spChg chg="mod">
          <ac:chgData name="Amal R Babu" userId="3a292d0a-112b-4bc3-bf38-7771656893d2" providerId="ADAL" clId="{B3743D89-D907-4916-AD93-2111ECC8BB20}" dt="2022-06-09T10:25:02.339" v="697" actId="165"/>
          <ac:spMkLst>
            <pc:docMk/>
            <pc:sldMk cId="4178876000" sldId="258"/>
            <ac:spMk id="2408" creationId="{00890DB4-2AC9-6743-7637-15C7E79167F5}"/>
          </ac:spMkLst>
        </pc:spChg>
        <pc:spChg chg="mod">
          <ac:chgData name="Amal R Babu" userId="3a292d0a-112b-4bc3-bf38-7771656893d2" providerId="ADAL" clId="{B3743D89-D907-4916-AD93-2111ECC8BB20}" dt="2022-06-09T10:25:02.339" v="697" actId="165"/>
          <ac:spMkLst>
            <pc:docMk/>
            <pc:sldMk cId="4178876000" sldId="258"/>
            <ac:spMk id="2409" creationId="{D6665F6B-62B9-1D89-3CFB-A4F86B5D6A4E}"/>
          </ac:spMkLst>
        </pc:spChg>
        <pc:spChg chg="mod">
          <ac:chgData name="Amal R Babu" userId="3a292d0a-112b-4bc3-bf38-7771656893d2" providerId="ADAL" clId="{B3743D89-D907-4916-AD93-2111ECC8BB20}" dt="2022-06-09T10:25:02.339" v="697" actId="165"/>
          <ac:spMkLst>
            <pc:docMk/>
            <pc:sldMk cId="4178876000" sldId="258"/>
            <ac:spMk id="2410" creationId="{79DE6B84-DA98-B210-0E3F-8481084B4146}"/>
          </ac:spMkLst>
        </pc:spChg>
        <pc:spChg chg="mod">
          <ac:chgData name="Amal R Babu" userId="3a292d0a-112b-4bc3-bf38-7771656893d2" providerId="ADAL" clId="{B3743D89-D907-4916-AD93-2111ECC8BB20}" dt="2022-06-09T10:25:02.339" v="697" actId="165"/>
          <ac:spMkLst>
            <pc:docMk/>
            <pc:sldMk cId="4178876000" sldId="258"/>
            <ac:spMk id="2412" creationId="{5A106D57-D447-747E-9334-03FF354066D5}"/>
          </ac:spMkLst>
        </pc:spChg>
        <pc:spChg chg="mod">
          <ac:chgData name="Amal R Babu" userId="3a292d0a-112b-4bc3-bf38-7771656893d2" providerId="ADAL" clId="{B3743D89-D907-4916-AD93-2111ECC8BB20}" dt="2022-06-09T10:25:02.339" v="697" actId="165"/>
          <ac:spMkLst>
            <pc:docMk/>
            <pc:sldMk cId="4178876000" sldId="258"/>
            <ac:spMk id="2413" creationId="{00CE7B60-CD0B-BB4A-F230-31309391181D}"/>
          </ac:spMkLst>
        </pc:spChg>
        <pc:spChg chg="mod">
          <ac:chgData name="Amal R Babu" userId="3a292d0a-112b-4bc3-bf38-7771656893d2" providerId="ADAL" clId="{B3743D89-D907-4916-AD93-2111ECC8BB20}" dt="2022-06-09T10:25:02.339" v="697" actId="165"/>
          <ac:spMkLst>
            <pc:docMk/>
            <pc:sldMk cId="4178876000" sldId="258"/>
            <ac:spMk id="2414" creationId="{DFA927F3-418B-B085-2876-103656C6BBCE}"/>
          </ac:spMkLst>
        </pc:spChg>
        <pc:spChg chg="mod">
          <ac:chgData name="Amal R Babu" userId="3a292d0a-112b-4bc3-bf38-7771656893d2" providerId="ADAL" clId="{B3743D89-D907-4916-AD93-2111ECC8BB20}" dt="2022-06-09T10:25:02.339" v="697" actId="165"/>
          <ac:spMkLst>
            <pc:docMk/>
            <pc:sldMk cId="4178876000" sldId="258"/>
            <ac:spMk id="2415" creationId="{71157109-7811-02D2-0652-755B7BA63924}"/>
          </ac:spMkLst>
        </pc:spChg>
        <pc:spChg chg="mod">
          <ac:chgData name="Amal R Babu" userId="3a292d0a-112b-4bc3-bf38-7771656893d2" providerId="ADAL" clId="{B3743D89-D907-4916-AD93-2111ECC8BB20}" dt="2022-06-09T10:25:02.339" v="697" actId="165"/>
          <ac:spMkLst>
            <pc:docMk/>
            <pc:sldMk cId="4178876000" sldId="258"/>
            <ac:spMk id="2416" creationId="{D034B7E7-413C-3F9B-0FC2-C4BCD18EF3E0}"/>
          </ac:spMkLst>
        </pc:spChg>
        <pc:spChg chg="mod">
          <ac:chgData name="Amal R Babu" userId="3a292d0a-112b-4bc3-bf38-7771656893d2" providerId="ADAL" clId="{B3743D89-D907-4916-AD93-2111ECC8BB20}" dt="2022-06-09T10:25:02.339" v="697" actId="165"/>
          <ac:spMkLst>
            <pc:docMk/>
            <pc:sldMk cId="4178876000" sldId="258"/>
            <ac:spMk id="2417" creationId="{AEF821D7-F02F-EAA8-8EA5-CD84F7F3C965}"/>
          </ac:spMkLst>
        </pc:spChg>
        <pc:spChg chg="mod topLvl">
          <ac:chgData name="Amal R Babu" userId="3a292d0a-112b-4bc3-bf38-7771656893d2" providerId="ADAL" clId="{B3743D89-D907-4916-AD93-2111ECC8BB20}" dt="2022-06-09T10:25:02.339" v="697" actId="165"/>
          <ac:spMkLst>
            <pc:docMk/>
            <pc:sldMk cId="4178876000" sldId="258"/>
            <ac:spMk id="2419" creationId="{564FA89B-ECC7-E382-F95B-272D93D81447}"/>
          </ac:spMkLst>
        </pc:spChg>
        <pc:spChg chg="mod topLvl">
          <ac:chgData name="Amal R Babu" userId="3a292d0a-112b-4bc3-bf38-7771656893d2" providerId="ADAL" clId="{B3743D89-D907-4916-AD93-2111ECC8BB20}" dt="2022-06-09T10:25:02.339" v="697" actId="165"/>
          <ac:spMkLst>
            <pc:docMk/>
            <pc:sldMk cId="4178876000" sldId="258"/>
            <ac:spMk id="2420" creationId="{842763BD-5065-C272-88FB-F84A71854909}"/>
          </ac:spMkLst>
        </pc:spChg>
        <pc:spChg chg="mod topLvl">
          <ac:chgData name="Amal R Babu" userId="3a292d0a-112b-4bc3-bf38-7771656893d2" providerId="ADAL" clId="{B3743D89-D907-4916-AD93-2111ECC8BB20}" dt="2022-06-09T10:25:02.339" v="697" actId="165"/>
          <ac:spMkLst>
            <pc:docMk/>
            <pc:sldMk cId="4178876000" sldId="258"/>
            <ac:spMk id="2421" creationId="{BE066E83-299E-4618-4F2D-3459F83B147D}"/>
          </ac:spMkLst>
        </pc:spChg>
        <pc:spChg chg="mod topLvl">
          <ac:chgData name="Amal R Babu" userId="3a292d0a-112b-4bc3-bf38-7771656893d2" providerId="ADAL" clId="{B3743D89-D907-4916-AD93-2111ECC8BB20}" dt="2022-06-09T10:25:02.339" v="697" actId="165"/>
          <ac:spMkLst>
            <pc:docMk/>
            <pc:sldMk cId="4178876000" sldId="258"/>
            <ac:spMk id="2422" creationId="{1F8EEC93-123F-3E5C-8BB1-F021BCEBA2DD}"/>
          </ac:spMkLst>
        </pc:spChg>
        <pc:spChg chg="mod topLvl">
          <ac:chgData name="Amal R Babu" userId="3a292d0a-112b-4bc3-bf38-7771656893d2" providerId="ADAL" clId="{B3743D89-D907-4916-AD93-2111ECC8BB20}" dt="2022-06-09T10:25:02.339" v="697" actId="165"/>
          <ac:spMkLst>
            <pc:docMk/>
            <pc:sldMk cId="4178876000" sldId="258"/>
            <ac:spMk id="2425" creationId="{41AC6A55-6DFD-AAAD-7CCB-1E0520637476}"/>
          </ac:spMkLst>
        </pc:spChg>
        <pc:spChg chg="mod topLvl">
          <ac:chgData name="Amal R Babu" userId="3a292d0a-112b-4bc3-bf38-7771656893d2" providerId="ADAL" clId="{B3743D89-D907-4916-AD93-2111ECC8BB20}" dt="2022-06-09T10:25:02.339" v="697" actId="165"/>
          <ac:spMkLst>
            <pc:docMk/>
            <pc:sldMk cId="4178876000" sldId="258"/>
            <ac:spMk id="2426" creationId="{FC8CED70-B4DA-69E0-2AD8-465F0FC85923}"/>
          </ac:spMkLst>
        </pc:spChg>
        <pc:spChg chg="mod topLvl">
          <ac:chgData name="Amal R Babu" userId="3a292d0a-112b-4bc3-bf38-7771656893d2" providerId="ADAL" clId="{B3743D89-D907-4916-AD93-2111ECC8BB20}" dt="2022-06-09T10:25:02.339" v="697" actId="165"/>
          <ac:spMkLst>
            <pc:docMk/>
            <pc:sldMk cId="4178876000" sldId="258"/>
            <ac:spMk id="2428" creationId="{2C3F3702-36F0-C508-865C-914EE4496380}"/>
          </ac:spMkLst>
        </pc:spChg>
        <pc:spChg chg="mod topLvl">
          <ac:chgData name="Amal R Babu" userId="3a292d0a-112b-4bc3-bf38-7771656893d2" providerId="ADAL" clId="{B3743D89-D907-4916-AD93-2111ECC8BB20}" dt="2022-06-09T10:25:02.339" v="697" actId="165"/>
          <ac:spMkLst>
            <pc:docMk/>
            <pc:sldMk cId="4178876000" sldId="258"/>
            <ac:spMk id="2429" creationId="{DD5DB45B-6D65-684F-364F-DA91C20FA0CC}"/>
          </ac:spMkLst>
        </pc:spChg>
        <pc:spChg chg="mod topLvl">
          <ac:chgData name="Amal R Babu" userId="3a292d0a-112b-4bc3-bf38-7771656893d2" providerId="ADAL" clId="{B3743D89-D907-4916-AD93-2111ECC8BB20}" dt="2022-06-09T10:25:02.339" v="697" actId="165"/>
          <ac:spMkLst>
            <pc:docMk/>
            <pc:sldMk cId="4178876000" sldId="258"/>
            <ac:spMk id="2430" creationId="{CC33B333-45BA-D76D-51B5-96E45A899269}"/>
          </ac:spMkLst>
        </pc:spChg>
        <pc:spChg chg="mod topLvl">
          <ac:chgData name="Amal R Babu" userId="3a292d0a-112b-4bc3-bf38-7771656893d2" providerId="ADAL" clId="{B3743D89-D907-4916-AD93-2111ECC8BB20}" dt="2022-06-09T10:25:02.339" v="697" actId="165"/>
          <ac:spMkLst>
            <pc:docMk/>
            <pc:sldMk cId="4178876000" sldId="258"/>
            <ac:spMk id="2431" creationId="{B91723D6-33C7-77E9-71AA-B18F41EDA05E}"/>
          </ac:spMkLst>
        </pc:spChg>
        <pc:spChg chg="mod topLvl">
          <ac:chgData name="Amal R Babu" userId="3a292d0a-112b-4bc3-bf38-7771656893d2" providerId="ADAL" clId="{B3743D89-D907-4916-AD93-2111ECC8BB20}" dt="2022-06-09T10:25:02.339" v="697" actId="165"/>
          <ac:spMkLst>
            <pc:docMk/>
            <pc:sldMk cId="4178876000" sldId="258"/>
            <ac:spMk id="2432" creationId="{AAC84471-BFCD-7B6B-6AE4-EB493B370079}"/>
          </ac:spMkLst>
        </pc:spChg>
        <pc:spChg chg="mod topLvl">
          <ac:chgData name="Amal R Babu" userId="3a292d0a-112b-4bc3-bf38-7771656893d2" providerId="ADAL" clId="{B3743D89-D907-4916-AD93-2111ECC8BB20}" dt="2022-06-09T10:25:02.339" v="697" actId="165"/>
          <ac:spMkLst>
            <pc:docMk/>
            <pc:sldMk cId="4178876000" sldId="258"/>
            <ac:spMk id="2433" creationId="{F1DEA101-44FE-EDDC-3DB6-E89A04EC1612}"/>
          </ac:spMkLst>
        </pc:spChg>
        <pc:spChg chg="mod topLvl">
          <ac:chgData name="Amal R Babu" userId="3a292d0a-112b-4bc3-bf38-7771656893d2" providerId="ADAL" clId="{B3743D89-D907-4916-AD93-2111ECC8BB20}" dt="2022-06-09T10:25:02.339" v="697" actId="165"/>
          <ac:spMkLst>
            <pc:docMk/>
            <pc:sldMk cId="4178876000" sldId="258"/>
            <ac:spMk id="2434" creationId="{8442BAC0-90BC-71EF-73D1-076CF409C343}"/>
          </ac:spMkLst>
        </pc:spChg>
        <pc:spChg chg="mod topLvl">
          <ac:chgData name="Amal R Babu" userId="3a292d0a-112b-4bc3-bf38-7771656893d2" providerId="ADAL" clId="{B3743D89-D907-4916-AD93-2111ECC8BB20}" dt="2022-06-09T10:25:02.339" v="697" actId="165"/>
          <ac:spMkLst>
            <pc:docMk/>
            <pc:sldMk cId="4178876000" sldId="258"/>
            <ac:spMk id="2435" creationId="{FD1A88C3-5484-34E9-AE0D-0D4CCC4E2947}"/>
          </ac:spMkLst>
        </pc:spChg>
        <pc:spChg chg="mod topLvl">
          <ac:chgData name="Amal R Babu" userId="3a292d0a-112b-4bc3-bf38-7771656893d2" providerId="ADAL" clId="{B3743D89-D907-4916-AD93-2111ECC8BB20}" dt="2022-06-09T10:25:02.339" v="697" actId="165"/>
          <ac:spMkLst>
            <pc:docMk/>
            <pc:sldMk cId="4178876000" sldId="258"/>
            <ac:spMk id="2436" creationId="{6EF849B0-7115-4D89-0495-6C6EDB33898F}"/>
          </ac:spMkLst>
        </pc:spChg>
        <pc:spChg chg="mod topLvl">
          <ac:chgData name="Amal R Babu" userId="3a292d0a-112b-4bc3-bf38-7771656893d2" providerId="ADAL" clId="{B3743D89-D907-4916-AD93-2111ECC8BB20}" dt="2022-06-09T10:25:02.339" v="697" actId="165"/>
          <ac:spMkLst>
            <pc:docMk/>
            <pc:sldMk cId="4178876000" sldId="258"/>
            <ac:spMk id="2437" creationId="{1507281E-1F24-F3E1-20DC-6496EFCA8332}"/>
          </ac:spMkLst>
        </pc:spChg>
        <pc:spChg chg="mod topLvl">
          <ac:chgData name="Amal R Babu" userId="3a292d0a-112b-4bc3-bf38-7771656893d2" providerId="ADAL" clId="{B3743D89-D907-4916-AD93-2111ECC8BB20}" dt="2022-06-09T10:25:02.339" v="697" actId="165"/>
          <ac:spMkLst>
            <pc:docMk/>
            <pc:sldMk cId="4178876000" sldId="258"/>
            <ac:spMk id="2440" creationId="{5964B276-1D44-CD58-2BBE-1C385C0C93F7}"/>
          </ac:spMkLst>
        </pc:spChg>
        <pc:spChg chg="mod topLvl">
          <ac:chgData name="Amal R Babu" userId="3a292d0a-112b-4bc3-bf38-7771656893d2" providerId="ADAL" clId="{B3743D89-D907-4916-AD93-2111ECC8BB20}" dt="2022-06-09T10:25:02.339" v="697" actId="165"/>
          <ac:spMkLst>
            <pc:docMk/>
            <pc:sldMk cId="4178876000" sldId="258"/>
            <ac:spMk id="2441" creationId="{FFC2E0F0-461D-44B2-7CE8-3DF57E348D5C}"/>
          </ac:spMkLst>
        </pc:spChg>
        <pc:spChg chg="mod topLvl">
          <ac:chgData name="Amal R Babu" userId="3a292d0a-112b-4bc3-bf38-7771656893d2" providerId="ADAL" clId="{B3743D89-D907-4916-AD93-2111ECC8BB20}" dt="2022-06-09T10:25:02.339" v="697" actId="165"/>
          <ac:spMkLst>
            <pc:docMk/>
            <pc:sldMk cId="4178876000" sldId="258"/>
            <ac:spMk id="2443" creationId="{FAEC9E36-E69A-7D42-0D9C-B5577794850B}"/>
          </ac:spMkLst>
        </pc:spChg>
        <pc:spChg chg="mod topLvl">
          <ac:chgData name="Amal R Babu" userId="3a292d0a-112b-4bc3-bf38-7771656893d2" providerId="ADAL" clId="{B3743D89-D907-4916-AD93-2111ECC8BB20}" dt="2022-06-09T10:25:02.339" v="697" actId="165"/>
          <ac:spMkLst>
            <pc:docMk/>
            <pc:sldMk cId="4178876000" sldId="258"/>
            <ac:spMk id="2444" creationId="{433130CE-9D6E-8850-5081-87F2893CC72A}"/>
          </ac:spMkLst>
        </pc:spChg>
        <pc:spChg chg="mod topLvl">
          <ac:chgData name="Amal R Babu" userId="3a292d0a-112b-4bc3-bf38-7771656893d2" providerId="ADAL" clId="{B3743D89-D907-4916-AD93-2111ECC8BB20}" dt="2022-06-09T10:25:02.339" v="697" actId="165"/>
          <ac:spMkLst>
            <pc:docMk/>
            <pc:sldMk cId="4178876000" sldId="258"/>
            <ac:spMk id="2445" creationId="{EFA1EB96-D4B4-994C-4C22-2D79BEA01713}"/>
          </ac:spMkLst>
        </pc:spChg>
        <pc:spChg chg="mod topLvl">
          <ac:chgData name="Amal R Babu" userId="3a292d0a-112b-4bc3-bf38-7771656893d2" providerId="ADAL" clId="{B3743D89-D907-4916-AD93-2111ECC8BB20}" dt="2022-06-09T10:25:02.339" v="697" actId="165"/>
          <ac:spMkLst>
            <pc:docMk/>
            <pc:sldMk cId="4178876000" sldId="258"/>
            <ac:spMk id="2446" creationId="{3EF9B418-FBE5-D755-CAE9-0582C29F62B6}"/>
          </ac:spMkLst>
        </pc:spChg>
        <pc:spChg chg="mod topLvl">
          <ac:chgData name="Amal R Babu" userId="3a292d0a-112b-4bc3-bf38-7771656893d2" providerId="ADAL" clId="{B3743D89-D907-4916-AD93-2111ECC8BB20}" dt="2022-06-09T10:25:02.339" v="697" actId="165"/>
          <ac:spMkLst>
            <pc:docMk/>
            <pc:sldMk cId="4178876000" sldId="258"/>
            <ac:spMk id="2447" creationId="{B3F9B216-49C4-9380-5CD1-143B021A1BBD}"/>
          </ac:spMkLst>
        </pc:spChg>
        <pc:spChg chg="mod topLvl">
          <ac:chgData name="Amal R Babu" userId="3a292d0a-112b-4bc3-bf38-7771656893d2" providerId="ADAL" clId="{B3743D89-D907-4916-AD93-2111ECC8BB20}" dt="2022-06-09T10:25:02.339" v="697" actId="165"/>
          <ac:spMkLst>
            <pc:docMk/>
            <pc:sldMk cId="4178876000" sldId="258"/>
            <ac:spMk id="2448" creationId="{0FE11381-E9F2-F955-ABF9-2A0B4FB32973}"/>
          </ac:spMkLst>
        </pc:spChg>
        <pc:spChg chg="mod topLvl">
          <ac:chgData name="Amal R Babu" userId="3a292d0a-112b-4bc3-bf38-7771656893d2" providerId="ADAL" clId="{B3743D89-D907-4916-AD93-2111ECC8BB20}" dt="2022-06-09T10:25:02.339" v="697" actId="165"/>
          <ac:spMkLst>
            <pc:docMk/>
            <pc:sldMk cId="4178876000" sldId="258"/>
            <ac:spMk id="2449" creationId="{C385352F-5FA4-F8B6-B75E-6C7F7053998C}"/>
          </ac:spMkLst>
        </pc:spChg>
        <pc:spChg chg="mod topLvl">
          <ac:chgData name="Amal R Babu" userId="3a292d0a-112b-4bc3-bf38-7771656893d2" providerId="ADAL" clId="{B3743D89-D907-4916-AD93-2111ECC8BB20}" dt="2022-06-09T10:25:02.339" v="697" actId="165"/>
          <ac:spMkLst>
            <pc:docMk/>
            <pc:sldMk cId="4178876000" sldId="258"/>
            <ac:spMk id="2450" creationId="{D8CB9D15-0B1D-1DE7-DE1D-4EAAD3DE23C5}"/>
          </ac:spMkLst>
        </pc:spChg>
        <pc:spChg chg="mod topLvl">
          <ac:chgData name="Amal R Babu" userId="3a292d0a-112b-4bc3-bf38-7771656893d2" providerId="ADAL" clId="{B3743D89-D907-4916-AD93-2111ECC8BB20}" dt="2022-06-09T10:25:02.339" v="697" actId="165"/>
          <ac:spMkLst>
            <pc:docMk/>
            <pc:sldMk cId="4178876000" sldId="258"/>
            <ac:spMk id="2451" creationId="{5371D8B8-DAF1-E8FA-D91E-39BFFB0537BF}"/>
          </ac:spMkLst>
        </pc:spChg>
        <pc:spChg chg="mod topLvl">
          <ac:chgData name="Amal R Babu" userId="3a292d0a-112b-4bc3-bf38-7771656893d2" providerId="ADAL" clId="{B3743D89-D907-4916-AD93-2111ECC8BB20}" dt="2022-06-09T10:25:02.339" v="697" actId="165"/>
          <ac:spMkLst>
            <pc:docMk/>
            <pc:sldMk cId="4178876000" sldId="258"/>
            <ac:spMk id="2452" creationId="{D596632C-3E7E-F4EE-3749-CE3F3A1C209B}"/>
          </ac:spMkLst>
        </pc:spChg>
        <pc:spChg chg="mod topLvl">
          <ac:chgData name="Amal R Babu" userId="3a292d0a-112b-4bc3-bf38-7771656893d2" providerId="ADAL" clId="{B3743D89-D907-4916-AD93-2111ECC8BB20}" dt="2022-06-09T10:25:02.339" v="697" actId="165"/>
          <ac:spMkLst>
            <pc:docMk/>
            <pc:sldMk cId="4178876000" sldId="258"/>
            <ac:spMk id="2454" creationId="{42ABB388-DBB5-3FF0-DCA2-0627AC1280B7}"/>
          </ac:spMkLst>
        </pc:spChg>
        <pc:spChg chg="mod topLvl">
          <ac:chgData name="Amal R Babu" userId="3a292d0a-112b-4bc3-bf38-7771656893d2" providerId="ADAL" clId="{B3743D89-D907-4916-AD93-2111ECC8BB20}" dt="2022-06-09T10:25:02.339" v="697" actId="165"/>
          <ac:spMkLst>
            <pc:docMk/>
            <pc:sldMk cId="4178876000" sldId="258"/>
            <ac:spMk id="2456" creationId="{C354B1EA-618E-84B9-1277-8511197A6460}"/>
          </ac:spMkLst>
        </pc:spChg>
        <pc:spChg chg="mod topLvl">
          <ac:chgData name="Amal R Babu" userId="3a292d0a-112b-4bc3-bf38-7771656893d2" providerId="ADAL" clId="{B3743D89-D907-4916-AD93-2111ECC8BB20}" dt="2022-06-09T10:25:02.339" v="697" actId="165"/>
          <ac:spMkLst>
            <pc:docMk/>
            <pc:sldMk cId="4178876000" sldId="258"/>
            <ac:spMk id="2457" creationId="{43F9B41A-0038-1B06-DE72-C047805A32BD}"/>
          </ac:spMkLst>
        </pc:spChg>
        <pc:spChg chg="mod topLvl">
          <ac:chgData name="Amal R Babu" userId="3a292d0a-112b-4bc3-bf38-7771656893d2" providerId="ADAL" clId="{B3743D89-D907-4916-AD93-2111ECC8BB20}" dt="2022-06-09T10:25:02.339" v="697" actId="165"/>
          <ac:spMkLst>
            <pc:docMk/>
            <pc:sldMk cId="4178876000" sldId="258"/>
            <ac:spMk id="2458" creationId="{B58295E7-1025-1A5C-EE45-C94E4BE2C6F9}"/>
          </ac:spMkLst>
        </pc:spChg>
        <pc:spChg chg="mod topLvl">
          <ac:chgData name="Amal R Babu" userId="3a292d0a-112b-4bc3-bf38-7771656893d2" providerId="ADAL" clId="{B3743D89-D907-4916-AD93-2111ECC8BB20}" dt="2022-06-09T10:25:02.339" v="697" actId="165"/>
          <ac:spMkLst>
            <pc:docMk/>
            <pc:sldMk cId="4178876000" sldId="258"/>
            <ac:spMk id="2459" creationId="{ED287167-240C-EEDA-57AA-1EAFFC8E3294}"/>
          </ac:spMkLst>
        </pc:spChg>
        <pc:spChg chg="mod">
          <ac:chgData name="Amal R Babu" userId="3a292d0a-112b-4bc3-bf38-7771656893d2" providerId="ADAL" clId="{B3743D89-D907-4916-AD93-2111ECC8BB20}" dt="2022-06-09T10:25:02.339" v="697" actId="165"/>
          <ac:spMkLst>
            <pc:docMk/>
            <pc:sldMk cId="4178876000" sldId="258"/>
            <ac:spMk id="2462" creationId="{491F1D7A-1B74-E1AF-5D8E-34EBE2E9CC2D}"/>
          </ac:spMkLst>
        </pc:spChg>
        <pc:spChg chg="mod">
          <ac:chgData name="Amal R Babu" userId="3a292d0a-112b-4bc3-bf38-7771656893d2" providerId="ADAL" clId="{B3743D89-D907-4916-AD93-2111ECC8BB20}" dt="2022-06-09T10:25:02.339" v="697" actId="165"/>
          <ac:spMkLst>
            <pc:docMk/>
            <pc:sldMk cId="4178876000" sldId="258"/>
            <ac:spMk id="2463" creationId="{79261D31-2C6F-8439-3F60-25D659A46C86}"/>
          </ac:spMkLst>
        </pc:spChg>
        <pc:spChg chg="mod">
          <ac:chgData name="Amal R Babu" userId="3a292d0a-112b-4bc3-bf38-7771656893d2" providerId="ADAL" clId="{B3743D89-D907-4916-AD93-2111ECC8BB20}" dt="2022-06-09T10:25:02.339" v="697" actId="165"/>
          <ac:spMkLst>
            <pc:docMk/>
            <pc:sldMk cId="4178876000" sldId="258"/>
            <ac:spMk id="2464" creationId="{2977E56F-3D81-C74C-71D8-4B82B966F1D5}"/>
          </ac:spMkLst>
        </pc:spChg>
        <pc:spChg chg="mod">
          <ac:chgData name="Amal R Babu" userId="3a292d0a-112b-4bc3-bf38-7771656893d2" providerId="ADAL" clId="{B3743D89-D907-4916-AD93-2111ECC8BB20}" dt="2022-06-09T10:25:02.339" v="697" actId="165"/>
          <ac:spMkLst>
            <pc:docMk/>
            <pc:sldMk cId="4178876000" sldId="258"/>
            <ac:spMk id="2465" creationId="{DD259785-CB15-3770-37D7-E1D7F19C9F08}"/>
          </ac:spMkLst>
        </pc:spChg>
        <pc:spChg chg="mod">
          <ac:chgData name="Amal R Babu" userId="3a292d0a-112b-4bc3-bf38-7771656893d2" providerId="ADAL" clId="{B3743D89-D907-4916-AD93-2111ECC8BB20}" dt="2022-06-09T10:25:02.339" v="697" actId="165"/>
          <ac:spMkLst>
            <pc:docMk/>
            <pc:sldMk cId="4178876000" sldId="258"/>
            <ac:spMk id="2466" creationId="{997D4F1A-1191-1112-3916-9865B8913895}"/>
          </ac:spMkLst>
        </pc:spChg>
        <pc:spChg chg="mod">
          <ac:chgData name="Amal R Babu" userId="3a292d0a-112b-4bc3-bf38-7771656893d2" providerId="ADAL" clId="{B3743D89-D907-4916-AD93-2111ECC8BB20}" dt="2022-06-09T10:25:02.339" v="697" actId="165"/>
          <ac:spMkLst>
            <pc:docMk/>
            <pc:sldMk cId="4178876000" sldId="258"/>
            <ac:spMk id="2468" creationId="{C1FA8D18-34C8-E115-DA83-384ED2F2B4D9}"/>
          </ac:spMkLst>
        </pc:spChg>
        <pc:spChg chg="mod">
          <ac:chgData name="Amal R Babu" userId="3a292d0a-112b-4bc3-bf38-7771656893d2" providerId="ADAL" clId="{B3743D89-D907-4916-AD93-2111ECC8BB20}" dt="2022-06-09T10:25:02.339" v="697" actId="165"/>
          <ac:spMkLst>
            <pc:docMk/>
            <pc:sldMk cId="4178876000" sldId="258"/>
            <ac:spMk id="2469" creationId="{C18D0CA3-BF66-F5BC-4D6F-2F60DCE73C79}"/>
          </ac:spMkLst>
        </pc:spChg>
        <pc:spChg chg="mod">
          <ac:chgData name="Amal R Babu" userId="3a292d0a-112b-4bc3-bf38-7771656893d2" providerId="ADAL" clId="{B3743D89-D907-4916-AD93-2111ECC8BB20}" dt="2022-06-09T10:25:02.339" v="697" actId="165"/>
          <ac:spMkLst>
            <pc:docMk/>
            <pc:sldMk cId="4178876000" sldId="258"/>
            <ac:spMk id="2470" creationId="{58D3F1A3-2FB5-FABD-D7FA-0384BF9A6137}"/>
          </ac:spMkLst>
        </pc:spChg>
        <pc:spChg chg="mod">
          <ac:chgData name="Amal R Babu" userId="3a292d0a-112b-4bc3-bf38-7771656893d2" providerId="ADAL" clId="{B3743D89-D907-4916-AD93-2111ECC8BB20}" dt="2022-06-09T10:25:02.339" v="697" actId="165"/>
          <ac:spMkLst>
            <pc:docMk/>
            <pc:sldMk cId="4178876000" sldId="258"/>
            <ac:spMk id="2471" creationId="{BDDE6F98-BDDC-FFDF-0B85-835A64E00F0C}"/>
          </ac:spMkLst>
        </pc:spChg>
        <pc:spChg chg="mod">
          <ac:chgData name="Amal R Babu" userId="3a292d0a-112b-4bc3-bf38-7771656893d2" providerId="ADAL" clId="{B3743D89-D907-4916-AD93-2111ECC8BB20}" dt="2022-06-09T10:25:02.339" v="697" actId="165"/>
          <ac:spMkLst>
            <pc:docMk/>
            <pc:sldMk cId="4178876000" sldId="258"/>
            <ac:spMk id="2472" creationId="{CC109A78-F942-B23E-5431-C5013499792D}"/>
          </ac:spMkLst>
        </pc:spChg>
        <pc:spChg chg="mod">
          <ac:chgData name="Amal R Babu" userId="3a292d0a-112b-4bc3-bf38-7771656893d2" providerId="ADAL" clId="{B3743D89-D907-4916-AD93-2111ECC8BB20}" dt="2022-06-09T10:25:02.339" v="697" actId="165"/>
          <ac:spMkLst>
            <pc:docMk/>
            <pc:sldMk cId="4178876000" sldId="258"/>
            <ac:spMk id="2474" creationId="{D3E452CF-EEB4-5179-46E0-EF2F18D71CA3}"/>
          </ac:spMkLst>
        </pc:spChg>
        <pc:spChg chg="mod">
          <ac:chgData name="Amal R Babu" userId="3a292d0a-112b-4bc3-bf38-7771656893d2" providerId="ADAL" clId="{B3743D89-D907-4916-AD93-2111ECC8BB20}" dt="2022-06-09T10:25:02.339" v="697" actId="165"/>
          <ac:spMkLst>
            <pc:docMk/>
            <pc:sldMk cId="4178876000" sldId="258"/>
            <ac:spMk id="2475" creationId="{201BFD65-200F-E098-D916-8204BD632EDF}"/>
          </ac:spMkLst>
        </pc:spChg>
        <pc:spChg chg="mod">
          <ac:chgData name="Amal R Babu" userId="3a292d0a-112b-4bc3-bf38-7771656893d2" providerId="ADAL" clId="{B3743D89-D907-4916-AD93-2111ECC8BB20}" dt="2022-06-09T10:25:02.339" v="697" actId="165"/>
          <ac:spMkLst>
            <pc:docMk/>
            <pc:sldMk cId="4178876000" sldId="258"/>
            <ac:spMk id="2476" creationId="{D3B632A4-147C-5004-A909-91C5019512C6}"/>
          </ac:spMkLst>
        </pc:spChg>
        <pc:spChg chg="mod">
          <ac:chgData name="Amal R Babu" userId="3a292d0a-112b-4bc3-bf38-7771656893d2" providerId="ADAL" clId="{B3743D89-D907-4916-AD93-2111ECC8BB20}" dt="2022-06-09T10:25:02.339" v="697" actId="165"/>
          <ac:spMkLst>
            <pc:docMk/>
            <pc:sldMk cId="4178876000" sldId="258"/>
            <ac:spMk id="2477" creationId="{6F52F602-D441-D462-1CBE-019406B0D06F}"/>
          </ac:spMkLst>
        </pc:spChg>
        <pc:spChg chg="mod">
          <ac:chgData name="Amal R Babu" userId="3a292d0a-112b-4bc3-bf38-7771656893d2" providerId="ADAL" clId="{B3743D89-D907-4916-AD93-2111ECC8BB20}" dt="2022-06-09T10:25:02.339" v="697" actId="165"/>
          <ac:spMkLst>
            <pc:docMk/>
            <pc:sldMk cId="4178876000" sldId="258"/>
            <ac:spMk id="2478" creationId="{47EC34BB-886A-C02B-EDB4-EEF2CE0810E9}"/>
          </ac:spMkLst>
        </pc:spChg>
        <pc:spChg chg="mod">
          <ac:chgData name="Amal R Babu" userId="3a292d0a-112b-4bc3-bf38-7771656893d2" providerId="ADAL" clId="{B3743D89-D907-4916-AD93-2111ECC8BB20}" dt="2022-06-09T10:25:02.339" v="697" actId="165"/>
          <ac:spMkLst>
            <pc:docMk/>
            <pc:sldMk cId="4178876000" sldId="258"/>
            <ac:spMk id="2480" creationId="{61FC0E30-2B38-4F33-C777-6A83950AC6FA}"/>
          </ac:spMkLst>
        </pc:spChg>
        <pc:spChg chg="mod">
          <ac:chgData name="Amal R Babu" userId="3a292d0a-112b-4bc3-bf38-7771656893d2" providerId="ADAL" clId="{B3743D89-D907-4916-AD93-2111ECC8BB20}" dt="2022-06-09T10:25:02.339" v="697" actId="165"/>
          <ac:spMkLst>
            <pc:docMk/>
            <pc:sldMk cId="4178876000" sldId="258"/>
            <ac:spMk id="2481" creationId="{DBAD9F1B-717D-6427-EF00-2C3EA11D82DB}"/>
          </ac:spMkLst>
        </pc:spChg>
        <pc:spChg chg="mod">
          <ac:chgData name="Amal R Babu" userId="3a292d0a-112b-4bc3-bf38-7771656893d2" providerId="ADAL" clId="{B3743D89-D907-4916-AD93-2111ECC8BB20}" dt="2022-06-09T10:25:02.339" v="697" actId="165"/>
          <ac:spMkLst>
            <pc:docMk/>
            <pc:sldMk cId="4178876000" sldId="258"/>
            <ac:spMk id="2482" creationId="{E80B0B5D-FF7A-A5A8-F94D-36CDC5E49DB8}"/>
          </ac:spMkLst>
        </pc:spChg>
        <pc:spChg chg="mod">
          <ac:chgData name="Amal R Babu" userId="3a292d0a-112b-4bc3-bf38-7771656893d2" providerId="ADAL" clId="{B3743D89-D907-4916-AD93-2111ECC8BB20}" dt="2022-06-09T10:25:02.339" v="697" actId="165"/>
          <ac:spMkLst>
            <pc:docMk/>
            <pc:sldMk cId="4178876000" sldId="258"/>
            <ac:spMk id="2483" creationId="{290BB6B6-70D6-8F68-6A9B-506CC28C6020}"/>
          </ac:spMkLst>
        </pc:spChg>
        <pc:spChg chg="mod">
          <ac:chgData name="Amal R Babu" userId="3a292d0a-112b-4bc3-bf38-7771656893d2" providerId="ADAL" clId="{B3743D89-D907-4916-AD93-2111ECC8BB20}" dt="2022-06-09T10:25:02.339" v="697" actId="165"/>
          <ac:spMkLst>
            <pc:docMk/>
            <pc:sldMk cId="4178876000" sldId="258"/>
            <ac:spMk id="2484" creationId="{37ED3EB6-F324-8FB5-F541-7FC08A294FAC}"/>
          </ac:spMkLst>
        </pc:spChg>
        <pc:spChg chg="mod">
          <ac:chgData name="Amal R Babu" userId="3a292d0a-112b-4bc3-bf38-7771656893d2" providerId="ADAL" clId="{B3743D89-D907-4916-AD93-2111ECC8BB20}" dt="2022-06-09T10:25:02.339" v="697" actId="165"/>
          <ac:spMkLst>
            <pc:docMk/>
            <pc:sldMk cId="4178876000" sldId="258"/>
            <ac:spMk id="2486" creationId="{5B36E777-262B-E0EE-5C68-66C033BA7557}"/>
          </ac:spMkLst>
        </pc:spChg>
        <pc:spChg chg="mod">
          <ac:chgData name="Amal R Babu" userId="3a292d0a-112b-4bc3-bf38-7771656893d2" providerId="ADAL" clId="{B3743D89-D907-4916-AD93-2111ECC8BB20}" dt="2022-06-09T10:25:02.339" v="697" actId="165"/>
          <ac:spMkLst>
            <pc:docMk/>
            <pc:sldMk cId="4178876000" sldId="258"/>
            <ac:spMk id="2487" creationId="{51E4B73D-252D-A584-FDCB-7769E6D7FC37}"/>
          </ac:spMkLst>
        </pc:spChg>
        <pc:spChg chg="mod">
          <ac:chgData name="Amal R Babu" userId="3a292d0a-112b-4bc3-bf38-7771656893d2" providerId="ADAL" clId="{B3743D89-D907-4916-AD93-2111ECC8BB20}" dt="2022-06-09T10:25:02.339" v="697" actId="165"/>
          <ac:spMkLst>
            <pc:docMk/>
            <pc:sldMk cId="4178876000" sldId="258"/>
            <ac:spMk id="2488" creationId="{B787CC70-ED36-1D63-1ACD-72D50FE81141}"/>
          </ac:spMkLst>
        </pc:spChg>
        <pc:spChg chg="mod">
          <ac:chgData name="Amal R Babu" userId="3a292d0a-112b-4bc3-bf38-7771656893d2" providerId="ADAL" clId="{B3743D89-D907-4916-AD93-2111ECC8BB20}" dt="2022-06-09T10:25:02.339" v="697" actId="165"/>
          <ac:spMkLst>
            <pc:docMk/>
            <pc:sldMk cId="4178876000" sldId="258"/>
            <ac:spMk id="2489" creationId="{483E3B0B-5CE4-F775-426B-EF8ABD9133F1}"/>
          </ac:spMkLst>
        </pc:spChg>
        <pc:spChg chg="mod">
          <ac:chgData name="Amal R Babu" userId="3a292d0a-112b-4bc3-bf38-7771656893d2" providerId="ADAL" clId="{B3743D89-D907-4916-AD93-2111ECC8BB20}" dt="2022-06-09T10:25:02.339" v="697" actId="165"/>
          <ac:spMkLst>
            <pc:docMk/>
            <pc:sldMk cId="4178876000" sldId="258"/>
            <ac:spMk id="2490" creationId="{F3E90B77-869B-8B96-56C0-75B18B9FD633}"/>
          </ac:spMkLst>
        </pc:spChg>
        <pc:spChg chg="mod">
          <ac:chgData name="Amal R Babu" userId="3a292d0a-112b-4bc3-bf38-7771656893d2" providerId="ADAL" clId="{B3743D89-D907-4916-AD93-2111ECC8BB20}" dt="2022-06-09T10:25:02.339" v="697" actId="165"/>
          <ac:spMkLst>
            <pc:docMk/>
            <pc:sldMk cId="4178876000" sldId="258"/>
            <ac:spMk id="2493" creationId="{4E7D09AE-DD4B-0BD3-42F3-54585706A195}"/>
          </ac:spMkLst>
        </pc:spChg>
        <pc:spChg chg="mod">
          <ac:chgData name="Amal R Babu" userId="3a292d0a-112b-4bc3-bf38-7771656893d2" providerId="ADAL" clId="{B3743D89-D907-4916-AD93-2111ECC8BB20}" dt="2022-06-09T10:25:02.339" v="697" actId="165"/>
          <ac:spMkLst>
            <pc:docMk/>
            <pc:sldMk cId="4178876000" sldId="258"/>
            <ac:spMk id="2494" creationId="{4EF2FA55-CA89-84B6-D527-48C1EB18510B}"/>
          </ac:spMkLst>
        </pc:spChg>
        <pc:spChg chg="mod">
          <ac:chgData name="Amal R Babu" userId="3a292d0a-112b-4bc3-bf38-7771656893d2" providerId="ADAL" clId="{B3743D89-D907-4916-AD93-2111ECC8BB20}" dt="2022-06-09T10:25:02.339" v="697" actId="165"/>
          <ac:spMkLst>
            <pc:docMk/>
            <pc:sldMk cId="4178876000" sldId="258"/>
            <ac:spMk id="2496" creationId="{53298C72-8D16-1008-AEFE-324C87516B84}"/>
          </ac:spMkLst>
        </pc:spChg>
        <pc:spChg chg="mod">
          <ac:chgData name="Amal R Babu" userId="3a292d0a-112b-4bc3-bf38-7771656893d2" providerId="ADAL" clId="{B3743D89-D907-4916-AD93-2111ECC8BB20}" dt="2022-06-09T10:25:02.339" v="697" actId="165"/>
          <ac:spMkLst>
            <pc:docMk/>
            <pc:sldMk cId="4178876000" sldId="258"/>
            <ac:spMk id="2497" creationId="{60E9553B-7409-D905-F273-0421A2C70E14}"/>
          </ac:spMkLst>
        </pc:spChg>
        <pc:spChg chg="mod">
          <ac:chgData name="Amal R Babu" userId="3a292d0a-112b-4bc3-bf38-7771656893d2" providerId="ADAL" clId="{B3743D89-D907-4916-AD93-2111ECC8BB20}" dt="2022-06-09T10:25:02.339" v="697" actId="165"/>
          <ac:spMkLst>
            <pc:docMk/>
            <pc:sldMk cId="4178876000" sldId="258"/>
            <ac:spMk id="2499" creationId="{0E0F6936-C3C6-5389-0001-B52450288EB4}"/>
          </ac:spMkLst>
        </pc:spChg>
        <pc:spChg chg="mod">
          <ac:chgData name="Amal R Babu" userId="3a292d0a-112b-4bc3-bf38-7771656893d2" providerId="ADAL" clId="{B3743D89-D907-4916-AD93-2111ECC8BB20}" dt="2022-06-09T10:25:02.339" v="697" actId="165"/>
          <ac:spMkLst>
            <pc:docMk/>
            <pc:sldMk cId="4178876000" sldId="258"/>
            <ac:spMk id="2500" creationId="{E1894DFE-7E2A-B32A-866F-111C9DD5886B}"/>
          </ac:spMkLst>
        </pc:spChg>
        <pc:spChg chg="mod">
          <ac:chgData name="Amal R Babu" userId="3a292d0a-112b-4bc3-bf38-7771656893d2" providerId="ADAL" clId="{B3743D89-D907-4916-AD93-2111ECC8BB20}" dt="2022-06-09T10:25:02.339" v="697" actId="165"/>
          <ac:spMkLst>
            <pc:docMk/>
            <pc:sldMk cId="4178876000" sldId="258"/>
            <ac:spMk id="2502" creationId="{D1CCD1EC-3A8C-B688-C219-6FC22E8FDE7D}"/>
          </ac:spMkLst>
        </pc:spChg>
        <pc:spChg chg="mod">
          <ac:chgData name="Amal R Babu" userId="3a292d0a-112b-4bc3-bf38-7771656893d2" providerId="ADAL" clId="{B3743D89-D907-4916-AD93-2111ECC8BB20}" dt="2022-06-09T10:25:02.339" v="697" actId="165"/>
          <ac:spMkLst>
            <pc:docMk/>
            <pc:sldMk cId="4178876000" sldId="258"/>
            <ac:spMk id="2503" creationId="{E1625136-9B79-10E1-3AEA-BF2DA403048E}"/>
          </ac:spMkLst>
        </pc:spChg>
        <pc:spChg chg="mod">
          <ac:chgData name="Amal R Babu" userId="3a292d0a-112b-4bc3-bf38-7771656893d2" providerId="ADAL" clId="{B3743D89-D907-4916-AD93-2111ECC8BB20}" dt="2022-06-09T10:25:02.339" v="697" actId="165"/>
          <ac:spMkLst>
            <pc:docMk/>
            <pc:sldMk cId="4178876000" sldId="258"/>
            <ac:spMk id="2505" creationId="{947ECC69-4BCB-3204-6FBE-B44C1B331774}"/>
          </ac:spMkLst>
        </pc:spChg>
        <pc:spChg chg="mod">
          <ac:chgData name="Amal R Babu" userId="3a292d0a-112b-4bc3-bf38-7771656893d2" providerId="ADAL" clId="{B3743D89-D907-4916-AD93-2111ECC8BB20}" dt="2022-06-09T10:25:02.339" v="697" actId="165"/>
          <ac:spMkLst>
            <pc:docMk/>
            <pc:sldMk cId="4178876000" sldId="258"/>
            <ac:spMk id="2506" creationId="{068CF5C6-BF6F-570F-F3C5-8C5EB6F125B4}"/>
          </ac:spMkLst>
        </pc:spChg>
        <pc:spChg chg="mod">
          <ac:chgData name="Amal R Babu" userId="3a292d0a-112b-4bc3-bf38-7771656893d2" providerId="ADAL" clId="{B3743D89-D907-4916-AD93-2111ECC8BB20}" dt="2022-06-09T10:25:02.339" v="697" actId="165"/>
          <ac:spMkLst>
            <pc:docMk/>
            <pc:sldMk cId="4178876000" sldId="258"/>
            <ac:spMk id="2511" creationId="{7DB2D711-02AF-D70D-899C-2235BCA89445}"/>
          </ac:spMkLst>
        </pc:spChg>
        <pc:spChg chg="mod">
          <ac:chgData name="Amal R Babu" userId="3a292d0a-112b-4bc3-bf38-7771656893d2" providerId="ADAL" clId="{B3743D89-D907-4916-AD93-2111ECC8BB20}" dt="2022-06-09T10:25:02.339" v="697" actId="165"/>
          <ac:spMkLst>
            <pc:docMk/>
            <pc:sldMk cId="4178876000" sldId="258"/>
            <ac:spMk id="2512" creationId="{34E0A5F3-8B77-C08A-A3BB-6004EBB915E0}"/>
          </ac:spMkLst>
        </pc:spChg>
        <pc:spChg chg="mod">
          <ac:chgData name="Amal R Babu" userId="3a292d0a-112b-4bc3-bf38-7771656893d2" providerId="ADAL" clId="{B3743D89-D907-4916-AD93-2111ECC8BB20}" dt="2022-06-09T10:25:02.339" v="697" actId="165"/>
          <ac:spMkLst>
            <pc:docMk/>
            <pc:sldMk cId="4178876000" sldId="258"/>
            <ac:spMk id="2513" creationId="{468233F3-D6B9-477E-B33B-B84082C8EFFC}"/>
          </ac:spMkLst>
        </pc:spChg>
        <pc:spChg chg="mod">
          <ac:chgData name="Amal R Babu" userId="3a292d0a-112b-4bc3-bf38-7771656893d2" providerId="ADAL" clId="{B3743D89-D907-4916-AD93-2111ECC8BB20}" dt="2022-06-09T10:25:02.339" v="697" actId="165"/>
          <ac:spMkLst>
            <pc:docMk/>
            <pc:sldMk cId="4178876000" sldId="258"/>
            <ac:spMk id="2517" creationId="{B7F80F67-7AA5-D963-C70B-600ABB7BE6E7}"/>
          </ac:spMkLst>
        </pc:spChg>
        <pc:spChg chg="mod">
          <ac:chgData name="Amal R Babu" userId="3a292d0a-112b-4bc3-bf38-7771656893d2" providerId="ADAL" clId="{B3743D89-D907-4916-AD93-2111ECC8BB20}" dt="2022-06-09T10:25:02.339" v="697" actId="165"/>
          <ac:spMkLst>
            <pc:docMk/>
            <pc:sldMk cId="4178876000" sldId="258"/>
            <ac:spMk id="2519" creationId="{17F97BAE-56B7-B25A-DF9A-18522FC44FE9}"/>
          </ac:spMkLst>
        </pc:spChg>
        <pc:spChg chg="mod">
          <ac:chgData name="Amal R Babu" userId="3a292d0a-112b-4bc3-bf38-7771656893d2" providerId="ADAL" clId="{B3743D89-D907-4916-AD93-2111ECC8BB20}" dt="2022-06-09T10:25:02.339" v="697" actId="165"/>
          <ac:spMkLst>
            <pc:docMk/>
            <pc:sldMk cId="4178876000" sldId="258"/>
            <ac:spMk id="2520" creationId="{306208E9-1ED9-2BD8-3FC1-76A43B47680B}"/>
          </ac:spMkLst>
        </pc:spChg>
        <pc:spChg chg="mod">
          <ac:chgData name="Amal R Babu" userId="3a292d0a-112b-4bc3-bf38-7771656893d2" providerId="ADAL" clId="{B3743D89-D907-4916-AD93-2111ECC8BB20}" dt="2022-06-09T10:25:02.339" v="697" actId="165"/>
          <ac:spMkLst>
            <pc:docMk/>
            <pc:sldMk cId="4178876000" sldId="258"/>
            <ac:spMk id="2521" creationId="{549C7664-D895-2EB4-3BA7-EA058FD3A6D6}"/>
          </ac:spMkLst>
        </pc:spChg>
        <pc:spChg chg="mod">
          <ac:chgData name="Amal R Babu" userId="3a292d0a-112b-4bc3-bf38-7771656893d2" providerId="ADAL" clId="{B3743D89-D907-4916-AD93-2111ECC8BB20}" dt="2022-06-09T10:25:02.339" v="697" actId="165"/>
          <ac:spMkLst>
            <pc:docMk/>
            <pc:sldMk cId="4178876000" sldId="258"/>
            <ac:spMk id="2523" creationId="{9386CE20-8990-2210-8B88-DC5717C49680}"/>
          </ac:spMkLst>
        </pc:spChg>
        <pc:spChg chg="mod">
          <ac:chgData name="Amal R Babu" userId="3a292d0a-112b-4bc3-bf38-7771656893d2" providerId="ADAL" clId="{B3743D89-D907-4916-AD93-2111ECC8BB20}" dt="2022-06-09T10:25:02.339" v="697" actId="165"/>
          <ac:spMkLst>
            <pc:docMk/>
            <pc:sldMk cId="4178876000" sldId="258"/>
            <ac:spMk id="2525" creationId="{7785F71D-E4DA-DF10-C567-A6BD015C70F3}"/>
          </ac:spMkLst>
        </pc:spChg>
        <pc:spChg chg="mod">
          <ac:chgData name="Amal R Babu" userId="3a292d0a-112b-4bc3-bf38-7771656893d2" providerId="ADAL" clId="{B3743D89-D907-4916-AD93-2111ECC8BB20}" dt="2022-06-09T10:25:02.339" v="697" actId="165"/>
          <ac:spMkLst>
            <pc:docMk/>
            <pc:sldMk cId="4178876000" sldId="258"/>
            <ac:spMk id="2526" creationId="{2045FCE7-E44B-A597-AB0A-76D2E301DAC6}"/>
          </ac:spMkLst>
        </pc:spChg>
        <pc:spChg chg="mod">
          <ac:chgData name="Amal R Babu" userId="3a292d0a-112b-4bc3-bf38-7771656893d2" providerId="ADAL" clId="{B3743D89-D907-4916-AD93-2111ECC8BB20}" dt="2022-06-09T10:25:02.339" v="697" actId="165"/>
          <ac:spMkLst>
            <pc:docMk/>
            <pc:sldMk cId="4178876000" sldId="258"/>
            <ac:spMk id="2527" creationId="{BDA09F3D-C66B-F7DB-F585-2464829DF75B}"/>
          </ac:spMkLst>
        </pc:spChg>
        <pc:spChg chg="mod">
          <ac:chgData name="Amal R Babu" userId="3a292d0a-112b-4bc3-bf38-7771656893d2" providerId="ADAL" clId="{B3743D89-D907-4916-AD93-2111ECC8BB20}" dt="2022-06-09T10:25:02.339" v="697" actId="165"/>
          <ac:spMkLst>
            <pc:docMk/>
            <pc:sldMk cId="4178876000" sldId="258"/>
            <ac:spMk id="2528" creationId="{DCA07365-1C08-5CF9-1D07-D8E8423DE0DB}"/>
          </ac:spMkLst>
        </pc:spChg>
        <pc:spChg chg="mod">
          <ac:chgData name="Amal R Babu" userId="3a292d0a-112b-4bc3-bf38-7771656893d2" providerId="ADAL" clId="{B3743D89-D907-4916-AD93-2111ECC8BB20}" dt="2022-06-09T10:25:02.339" v="697" actId="165"/>
          <ac:spMkLst>
            <pc:docMk/>
            <pc:sldMk cId="4178876000" sldId="258"/>
            <ac:spMk id="2531" creationId="{CD16B9FE-293C-E635-09A6-4735F4074226}"/>
          </ac:spMkLst>
        </pc:spChg>
        <pc:spChg chg="mod">
          <ac:chgData name="Amal R Babu" userId="3a292d0a-112b-4bc3-bf38-7771656893d2" providerId="ADAL" clId="{B3743D89-D907-4916-AD93-2111ECC8BB20}" dt="2022-06-09T10:25:02.339" v="697" actId="165"/>
          <ac:spMkLst>
            <pc:docMk/>
            <pc:sldMk cId="4178876000" sldId="258"/>
            <ac:spMk id="2533" creationId="{AB50A915-76A1-9821-F3FF-23557FF22A85}"/>
          </ac:spMkLst>
        </pc:spChg>
        <pc:spChg chg="mod">
          <ac:chgData name="Amal R Babu" userId="3a292d0a-112b-4bc3-bf38-7771656893d2" providerId="ADAL" clId="{B3743D89-D907-4916-AD93-2111ECC8BB20}" dt="2022-06-09T10:25:02.339" v="697" actId="165"/>
          <ac:spMkLst>
            <pc:docMk/>
            <pc:sldMk cId="4178876000" sldId="258"/>
            <ac:spMk id="2534" creationId="{A684F647-3CC5-9F9F-1492-B8415F9F8465}"/>
          </ac:spMkLst>
        </pc:spChg>
        <pc:spChg chg="mod">
          <ac:chgData name="Amal R Babu" userId="3a292d0a-112b-4bc3-bf38-7771656893d2" providerId="ADAL" clId="{B3743D89-D907-4916-AD93-2111ECC8BB20}" dt="2022-06-09T10:25:02.339" v="697" actId="165"/>
          <ac:spMkLst>
            <pc:docMk/>
            <pc:sldMk cId="4178876000" sldId="258"/>
            <ac:spMk id="2535" creationId="{8C773951-47E2-290E-4687-743BA13A508B}"/>
          </ac:spMkLst>
        </pc:spChg>
        <pc:spChg chg="mod">
          <ac:chgData name="Amal R Babu" userId="3a292d0a-112b-4bc3-bf38-7771656893d2" providerId="ADAL" clId="{B3743D89-D907-4916-AD93-2111ECC8BB20}" dt="2022-06-09T10:25:02.339" v="697" actId="165"/>
          <ac:spMkLst>
            <pc:docMk/>
            <pc:sldMk cId="4178876000" sldId="258"/>
            <ac:spMk id="2537" creationId="{26489B45-F121-2F3B-D9FE-BCB4E8945215}"/>
          </ac:spMkLst>
        </pc:spChg>
        <pc:spChg chg="mod">
          <ac:chgData name="Amal R Babu" userId="3a292d0a-112b-4bc3-bf38-7771656893d2" providerId="ADAL" clId="{B3743D89-D907-4916-AD93-2111ECC8BB20}" dt="2022-06-09T10:25:02.339" v="697" actId="165"/>
          <ac:spMkLst>
            <pc:docMk/>
            <pc:sldMk cId="4178876000" sldId="258"/>
            <ac:spMk id="2539" creationId="{ADA52270-3206-D81A-5CFD-BF1A09D85C50}"/>
          </ac:spMkLst>
        </pc:spChg>
        <pc:spChg chg="mod">
          <ac:chgData name="Amal R Babu" userId="3a292d0a-112b-4bc3-bf38-7771656893d2" providerId="ADAL" clId="{B3743D89-D907-4916-AD93-2111ECC8BB20}" dt="2022-06-09T10:25:02.339" v="697" actId="165"/>
          <ac:spMkLst>
            <pc:docMk/>
            <pc:sldMk cId="4178876000" sldId="258"/>
            <ac:spMk id="2540" creationId="{73F7F791-79D6-081A-608B-E0B42093C984}"/>
          </ac:spMkLst>
        </pc:spChg>
        <pc:spChg chg="mod">
          <ac:chgData name="Amal R Babu" userId="3a292d0a-112b-4bc3-bf38-7771656893d2" providerId="ADAL" clId="{B3743D89-D907-4916-AD93-2111ECC8BB20}" dt="2022-06-09T10:25:02.339" v="697" actId="165"/>
          <ac:spMkLst>
            <pc:docMk/>
            <pc:sldMk cId="4178876000" sldId="258"/>
            <ac:spMk id="2541" creationId="{97EB50B2-0810-AF19-3F39-A1F3982C3D88}"/>
          </ac:spMkLst>
        </pc:spChg>
        <pc:spChg chg="mod">
          <ac:chgData name="Amal R Babu" userId="3a292d0a-112b-4bc3-bf38-7771656893d2" providerId="ADAL" clId="{B3743D89-D907-4916-AD93-2111ECC8BB20}" dt="2022-06-09T10:25:02.339" v="697" actId="165"/>
          <ac:spMkLst>
            <pc:docMk/>
            <pc:sldMk cId="4178876000" sldId="258"/>
            <ac:spMk id="2542" creationId="{50B53AC9-86E1-7F26-AFF4-D2A7FB2302EE}"/>
          </ac:spMkLst>
        </pc:spChg>
        <pc:spChg chg="mod">
          <ac:chgData name="Amal R Babu" userId="3a292d0a-112b-4bc3-bf38-7771656893d2" providerId="ADAL" clId="{B3743D89-D907-4916-AD93-2111ECC8BB20}" dt="2022-06-09T10:25:02.339" v="697" actId="165"/>
          <ac:spMkLst>
            <pc:docMk/>
            <pc:sldMk cId="4178876000" sldId="258"/>
            <ac:spMk id="2545" creationId="{FBDA8F9F-6583-AEF0-680E-BE6AA2447A73}"/>
          </ac:spMkLst>
        </pc:spChg>
        <pc:spChg chg="mod">
          <ac:chgData name="Amal R Babu" userId="3a292d0a-112b-4bc3-bf38-7771656893d2" providerId="ADAL" clId="{B3743D89-D907-4916-AD93-2111ECC8BB20}" dt="2022-06-09T10:25:02.339" v="697" actId="165"/>
          <ac:spMkLst>
            <pc:docMk/>
            <pc:sldMk cId="4178876000" sldId="258"/>
            <ac:spMk id="2547" creationId="{6EC5DD00-0056-F33F-6FA5-B428DB1E626B}"/>
          </ac:spMkLst>
        </pc:spChg>
        <pc:spChg chg="mod">
          <ac:chgData name="Amal R Babu" userId="3a292d0a-112b-4bc3-bf38-7771656893d2" providerId="ADAL" clId="{B3743D89-D907-4916-AD93-2111ECC8BB20}" dt="2022-06-09T10:25:02.339" v="697" actId="165"/>
          <ac:spMkLst>
            <pc:docMk/>
            <pc:sldMk cId="4178876000" sldId="258"/>
            <ac:spMk id="2548" creationId="{A51C0828-B670-A76E-4CF3-2A83AEFACC16}"/>
          </ac:spMkLst>
        </pc:spChg>
        <pc:spChg chg="mod">
          <ac:chgData name="Amal R Babu" userId="3a292d0a-112b-4bc3-bf38-7771656893d2" providerId="ADAL" clId="{B3743D89-D907-4916-AD93-2111ECC8BB20}" dt="2022-06-09T10:25:02.339" v="697" actId="165"/>
          <ac:spMkLst>
            <pc:docMk/>
            <pc:sldMk cId="4178876000" sldId="258"/>
            <ac:spMk id="2549" creationId="{95CE8295-50F4-06E4-BD53-DDB39726322D}"/>
          </ac:spMkLst>
        </pc:spChg>
        <pc:spChg chg="mod">
          <ac:chgData name="Amal R Babu" userId="3a292d0a-112b-4bc3-bf38-7771656893d2" providerId="ADAL" clId="{B3743D89-D907-4916-AD93-2111ECC8BB20}" dt="2022-06-09T10:25:02.339" v="697" actId="165"/>
          <ac:spMkLst>
            <pc:docMk/>
            <pc:sldMk cId="4178876000" sldId="258"/>
            <ac:spMk id="2551" creationId="{85D98173-161C-E471-708F-1A29639A3498}"/>
          </ac:spMkLst>
        </pc:spChg>
        <pc:spChg chg="mod">
          <ac:chgData name="Amal R Babu" userId="3a292d0a-112b-4bc3-bf38-7771656893d2" providerId="ADAL" clId="{B3743D89-D907-4916-AD93-2111ECC8BB20}" dt="2022-06-09T10:25:02.339" v="697" actId="165"/>
          <ac:spMkLst>
            <pc:docMk/>
            <pc:sldMk cId="4178876000" sldId="258"/>
            <ac:spMk id="2553" creationId="{960CB8EE-5FD7-6E0E-4B02-F36AAC8AFCFB}"/>
          </ac:spMkLst>
        </pc:spChg>
        <pc:spChg chg="mod">
          <ac:chgData name="Amal R Babu" userId="3a292d0a-112b-4bc3-bf38-7771656893d2" providerId="ADAL" clId="{B3743D89-D907-4916-AD93-2111ECC8BB20}" dt="2022-06-09T10:25:02.339" v="697" actId="165"/>
          <ac:spMkLst>
            <pc:docMk/>
            <pc:sldMk cId="4178876000" sldId="258"/>
            <ac:spMk id="2554" creationId="{494083CD-BAD2-31F4-926A-6790C7424C1B}"/>
          </ac:spMkLst>
        </pc:spChg>
        <pc:spChg chg="mod">
          <ac:chgData name="Amal R Babu" userId="3a292d0a-112b-4bc3-bf38-7771656893d2" providerId="ADAL" clId="{B3743D89-D907-4916-AD93-2111ECC8BB20}" dt="2022-06-09T10:25:02.339" v="697" actId="165"/>
          <ac:spMkLst>
            <pc:docMk/>
            <pc:sldMk cId="4178876000" sldId="258"/>
            <ac:spMk id="2555" creationId="{5D76A760-9B2E-AD8A-B8C9-5B409CFA72CB}"/>
          </ac:spMkLst>
        </pc:spChg>
        <pc:spChg chg="mod">
          <ac:chgData name="Amal R Babu" userId="3a292d0a-112b-4bc3-bf38-7771656893d2" providerId="ADAL" clId="{B3743D89-D907-4916-AD93-2111ECC8BB20}" dt="2022-06-09T10:25:02.339" v="697" actId="165"/>
          <ac:spMkLst>
            <pc:docMk/>
            <pc:sldMk cId="4178876000" sldId="258"/>
            <ac:spMk id="2556" creationId="{073A2C1D-60B4-A858-9310-7C9EF7B6D3AB}"/>
          </ac:spMkLst>
        </pc:spChg>
        <pc:spChg chg="mod">
          <ac:chgData name="Amal R Babu" userId="3a292d0a-112b-4bc3-bf38-7771656893d2" providerId="ADAL" clId="{B3743D89-D907-4916-AD93-2111ECC8BB20}" dt="2022-06-09T10:25:02.339" v="697" actId="165"/>
          <ac:spMkLst>
            <pc:docMk/>
            <pc:sldMk cId="4178876000" sldId="258"/>
            <ac:spMk id="2559" creationId="{C9581110-0DF2-FADB-5A20-2D8FCB26D126}"/>
          </ac:spMkLst>
        </pc:spChg>
        <pc:spChg chg="mod">
          <ac:chgData name="Amal R Babu" userId="3a292d0a-112b-4bc3-bf38-7771656893d2" providerId="ADAL" clId="{B3743D89-D907-4916-AD93-2111ECC8BB20}" dt="2022-06-09T10:25:02.339" v="697" actId="165"/>
          <ac:spMkLst>
            <pc:docMk/>
            <pc:sldMk cId="4178876000" sldId="258"/>
            <ac:spMk id="2561" creationId="{C8B845D2-BB47-F9F4-A56E-F8A41AB12D86}"/>
          </ac:spMkLst>
        </pc:spChg>
        <pc:spChg chg="mod">
          <ac:chgData name="Amal R Babu" userId="3a292d0a-112b-4bc3-bf38-7771656893d2" providerId="ADAL" clId="{B3743D89-D907-4916-AD93-2111ECC8BB20}" dt="2022-06-09T10:25:02.339" v="697" actId="165"/>
          <ac:spMkLst>
            <pc:docMk/>
            <pc:sldMk cId="4178876000" sldId="258"/>
            <ac:spMk id="2562" creationId="{FD26AB47-5904-97AB-4A93-7C1A52962072}"/>
          </ac:spMkLst>
        </pc:spChg>
        <pc:spChg chg="mod">
          <ac:chgData name="Amal R Babu" userId="3a292d0a-112b-4bc3-bf38-7771656893d2" providerId="ADAL" clId="{B3743D89-D907-4916-AD93-2111ECC8BB20}" dt="2022-06-09T10:25:02.339" v="697" actId="165"/>
          <ac:spMkLst>
            <pc:docMk/>
            <pc:sldMk cId="4178876000" sldId="258"/>
            <ac:spMk id="2563" creationId="{23F814A2-A012-F60F-7287-6C6368A216A6}"/>
          </ac:spMkLst>
        </pc:spChg>
        <pc:spChg chg="mod">
          <ac:chgData name="Amal R Babu" userId="3a292d0a-112b-4bc3-bf38-7771656893d2" providerId="ADAL" clId="{B3743D89-D907-4916-AD93-2111ECC8BB20}" dt="2022-06-09T10:25:02.339" v="697" actId="165"/>
          <ac:spMkLst>
            <pc:docMk/>
            <pc:sldMk cId="4178876000" sldId="258"/>
            <ac:spMk id="2565" creationId="{4F3EA8FB-6C86-6EF7-7E38-D0901A783F70}"/>
          </ac:spMkLst>
        </pc:spChg>
        <pc:spChg chg="mod">
          <ac:chgData name="Amal R Babu" userId="3a292d0a-112b-4bc3-bf38-7771656893d2" providerId="ADAL" clId="{B3743D89-D907-4916-AD93-2111ECC8BB20}" dt="2022-06-09T10:25:02.339" v="697" actId="165"/>
          <ac:spMkLst>
            <pc:docMk/>
            <pc:sldMk cId="4178876000" sldId="258"/>
            <ac:spMk id="2567" creationId="{3BB35E71-C61A-6DCC-133B-DED216C816FF}"/>
          </ac:spMkLst>
        </pc:spChg>
        <pc:spChg chg="mod">
          <ac:chgData name="Amal R Babu" userId="3a292d0a-112b-4bc3-bf38-7771656893d2" providerId="ADAL" clId="{B3743D89-D907-4916-AD93-2111ECC8BB20}" dt="2022-06-09T10:25:02.339" v="697" actId="165"/>
          <ac:spMkLst>
            <pc:docMk/>
            <pc:sldMk cId="4178876000" sldId="258"/>
            <ac:spMk id="2568" creationId="{CDF2CE88-E63F-87B7-24BF-310832A2BD54}"/>
          </ac:spMkLst>
        </pc:spChg>
        <pc:spChg chg="mod">
          <ac:chgData name="Amal R Babu" userId="3a292d0a-112b-4bc3-bf38-7771656893d2" providerId="ADAL" clId="{B3743D89-D907-4916-AD93-2111ECC8BB20}" dt="2022-06-09T10:25:02.339" v="697" actId="165"/>
          <ac:spMkLst>
            <pc:docMk/>
            <pc:sldMk cId="4178876000" sldId="258"/>
            <ac:spMk id="2569" creationId="{F1B07BA3-5E25-43DC-CF52-4A70EE43877B}"/>
          </ac:spMkLst>
        </pc:spChg>
        <pc:spChg chg="mod">
          <ac:chgData name="Amal R Babu" userId="3a292d0a-112b-4bc3-bf38-7771656893d2" providerId="ADAL" clId="{B3743D89-D907-4916-AD93-2111ECC8BB20}" dt="2022-06-09T10:25:02.339" v="697" actId="165"/>
          <ac:spMkLst>
            <pc:docMk/>
            <pc:sldMk cId="4178876000" sldId="258"/>
            <ac:spMk id="2570" creationId="{C28831C3-258A-17C3-E8E1-638EFA9C8118}"/>
          </ac:spMkLst>
        </pc:spChg>
        <pc:spChg chg="mod">
          <ac:chgData name="Amal R Babu" userId="3a292d0a-112b-4bc3-bf38-7771656893d2" providerId="ADAL" clId="{B3743D89-D907-4916-AD93-2111ECC8BB20}" dt="2022-06-09T10:25:02.339" v="697" actId="165"/>
          <ac:spMkLst>
            <pc:docMk/>
            <pc:sldMk cId="4178876000" sldId="258"/>
            <ac:spMk id="2574" creationId="{8B3A7B4E-EDA9-44FC-8579-F05F883B57D7}"/>
          </ac:spMkLst>
        </pc:spChg>
        <pc:spChg chg="mod">
          <ac:chgData name="Amal R Babu" userId="3a292d0a-112b-4bc3-bf38-7771656893d2" providerId="ADAL" clId="{B3743D89-D907-4916-AD93-2111ECC8BB20}" dt="2022-06-09T10:25:02.339" v="697" actId="165"/>
          <ac:spMkLst>
            <pc:docMk/>
            <pc:sldMk cId="4178876000" sldId="258"/>
            <ac:spMk id="2576" creationId="{39640D37-C642-27C6-64F6-11D2305163D8}"/>
          </ac:spMkLst>
        </pc:spChg>
        <pc:spChg chg="mod">
          <ac:chgData name="Amal R Babu" userId="3a292d0a-112b-4bc3-bf38-7771656893d2" providerId="ADAL" clId="{B3743D89-D907-4916-AD93-2111ECC8BB20}" dt="2022-06-09T10:25:02.339" v="697" actId="165"/>
          <ac:spMkLst>
            <pc:docMk/>
            <pc:sldMk cId="4178876000" sldId="258"/>
            <ac:spMk id="2577" creationId="{F98E89BF-B4FE-2BDF-AC00-B5E4027E6215}"/>
          </ac:spMkLst>
        </pc:spChg>
        <pc:spChg chg="mod">
          <ac:chgData name="Amal R Babu" userId="3a292d0a-112b-4bc3-bf38-7771656893d2" providerId="ADAL" clId="{B3743D89-D907-4916-AD93-2111ECC8BB20}" dt="2022-06-09T10:25:02.339" v="697" actId="165"/>
          <ac:spMkLst>
            <pc:docMk/>
            <pc:sldMk cId="4178876000" sldId="258"/>
            <ac:spMk id="2578" creationId="{0C2C20A9-AB5E-3A57-C464-D3C257768A53}"/>
          </ac:spMkLst>
        </pc:spChg>
        <pc:spChg chg="mod">
          <ac:chgData name="Amal R Babu" userId="3a292d0a-112b-4bc3-bf38-7771656893d2" providerId="ADAL" clId="{B3743D89-D907-4916-AD93-2111ECC8BB20}" dt="2022-06-09T10:25:02.339" v="697" actId="165"/>
          <ac:spMkLst>
            <pc:docMk/>
            <pc:sldMk cId="4178876000" sldId="258"/>
            <ac:spMk id="2580" creationId="{75655230-DF6B-C82B-0461-9694DCDADFF4}"/>
          </ac:spMkLst>
        </pc:spChg>
        <pc:spChg chg="mod">
          <ac:chgData name="Amal R Babu" userId="3a292d0a-112b-4bc3-bf38-7771656893d2" providerId="ADAL" clId="{B3743D89-D907-4916-AD93-2111ECC8BB20}" dt="2022-06-09T10:25:02.339" v="697" actId="165"/>
          <ac:spMkLst>
            <pc:docMk/>
            <pc:sldMk cId="4178876000" sldId="258"/>
            <ac:spMk id="2582" creationId="{04C55B6B-CAC0-310F-AADE-8BD28976B561}"/>
          </ac:spMkLst>
        </pc:spChg>
        <pc:spChg chg="mod">
          <ac:chgData name="Amal R Babu" userId="3a292d0a-112b-4bc3-bf38-7771656893d2" providerId="ADAL" clId="{B3743D89-D907-4916-AD93-2111ECC8BB20}" dt="2022-06-09T10:25:02.339" v="697" actId="165"/>
          <ac:spMkLst>
            <pc:docMk/>
            <pc:sldMk cId="4178876000" sldId="258"/>
            <ac:spMk id="2583" creationId="{BAE39E1F-1C1B-9841-95C8-91770A24D82D}"/>
          </ac:spMkLst>
        </pc:spChg>
        <pc:spChg chg="mod">
          <ac:chgData name="Amal R Babu" userId="3a292d0a-112b-4bc3-bf38-7771656893d2" providerId="ADAL" clId="{B3743D89-D907-4916-AD93-2111ECC8BB20}" dt="2022-06-09T10:25:02.339" v="697" actId="165"/>
          <ac:spMkLst>
            <pc:docMk/>
            <pc:sldMk cId="4178876000" sldId="258"/>
            <ac:spMk id="2584" creationId="{D279A6FF-2E5C-77BC-8627-E88F95E3C0D6}"/>
          </ac:spMkLst>
        </pc:spChg>
        <pc:spChg chg="mod">
          <ac:chgData name="Amal R Babu" userId="3a292d0a-112b-4bc3-bf38-7771656893d2" providerId="ADAL" clId="{B3743D89-D907-4916-AD93-2111ECC8BB20}" dt="2022-06-09T10:25:02.339" v="697" actId="165"/>
          <ac:spMkLst>
            <pc:docMk/>
            <pc:sldMk cId="4178876000" sldId="258"/>
            <ac:spMk id="2585" creationId="{DBED6D98-20E6-E55A-DA03-6F54977A4D15}"/>
          </ac:spMkLst>
        </pc:spChg>
        <pc:spChg chg="mod">
          <ac:chgData name="Amal R Babu" userId="3a292d0a-112b-4bc3-bf38-7771656893d2" providerId="ADAL" clId="{B3743D89-D907-4916-AD93-2111ECC8BB20}" dt="2022-06-09T10:25:02.339" v="697" actId="165"/>
          <ac:spMkLst>
            <pc:docMk/>
            <pc:sldMk cId="4178876000" sldId="258"/>
            <ac:spMk id="2588" creationId="{26971944-3989-D720-82DA-BBF794B42607}"/>
          </ac:spMkLst>
        </pc:spChg>
        <pc:spChg chg="mod">
          <ac:chgData name="Amal R Babu" userId="3a292d0a-112b-4bc3-bf38-7771656893d2" providerId="ADAL" clId="{B3743D89-D907-4916-AD93-2111ECC8BB20}" dt="2022-06-09T10:25:02.339" v="697" actId="165"/>
          <ac:spMkLst>
            <pc:docMk/>
            <pc:sldMk cId="4178876000" sldId="258"/>
            <ac:spMk id="2590" creationId="{9016F9FA-55D9-76DF-772F-535B4789A0DA}"/>
          </ac:spMkLst>
        </pc:spChg>
        <pc:spChg chg="mod">
          <ac:chgData name="Amal R Babu" userId="3a292d0a-112b-4bc3-bf38-7771656893d2" providerId="ADAL" clId="{B3743D89-D907-4916-AD93-2111ECC8BB20}" dt="2022-06-09T10:25:02.339" v="697" actId="165"/>
          <ac:spMkLst>
            <pc:docMk/>
            <pc:sldMk cId="4178876000" sldId="258"/>
            <ac:spMk id="2591" creationId="{39F74DD3-BB6C-316D-9FCB-DF0E14D5DED0}"/>
          </ac:spMkLst>
        </pc:spChg>
        <pc:spChg chg="mod">
          <ac:chgData name="Amal R Babu" userId="3a292d0a-112b-4bc3-bf38-7771656893d2" providerId="ADAL" clId="{B3743D89-D907-4916-AD93-2111ECC8BB20}" dt="2022-06-09T10:25:02.339" v="697" actId="165"/>
          <ac:spMkLst>
            <pc:docMk/>
            <pc:sldMk cId="4178876000" sldId="258"/>
            <ac:spMk id="2592" creationId="{66DA39B2-3726-48FB-84D9-96BC8B0612F4}"/>
          </ac:spMkLst>
        </pc:spChg>
        <pc:spChg chg="mod">
          <ac:chgData name="Amal R Babu" userId="3a292d0a-112b-4bc3-bf38-7771656893d2" providerId="ADAL" clId="{B3743D89-D907-4916-AD93-2111ECC8BB20}" dt="2022-06-09T10:25:02.339" v="697" actId="165"/>
          <ac:spMkLst>
            <pc:docMk/>
            <pc:sldMk cId="4178876000" sldId="258"/>
            <ac:spMk id="2594" creationId="{E8869874-9D6C-5DAA-D552-61146A615500}"/>
          </ac:spMkLst>
        </pc:spChg>
        <pc:spChg chg="mod">
          <ac:chgData name="Amal R Babu" userId="3a292d0a-112b-4bc3-bf38-7771656893d2" providerId="ADAL" clId="{B3743D89-D907-4916-AD93-2111ECC8BB20}" dt="2022-06-09T10:25:02.339" v="697" actId="165"/>
          <ac:spMkLst>
            <pc:docMk/>
            <pc:sldMk cId="4178876000" sldId="258"/>
            <ac:spMk id="2596" creationId="{D4F5D848-F5CA-8B33-BE64-9A17426F9657}"/>
          </ac:spMkLst>
        </pc:spChg>
        <pc:spChg chg="mod">
          <ac:chgData name="Amal R Babu" userId="3a292d0a-112b-4bc3-bf38-7771656893d2" providerId="ADAL" clId="{B3743D89-D907-4916-AD93-2111ECC8BB20}" dt="2022-06-09T10:25:02.339" v="697" actId="165"/>
          <ac:spMkLst>
            <pc:docMk/>
            <pc:sldMk cId="4178876000" sldId="258"/>
            <ac:spMk id="2597" creationId="{2214CCC9-6B9D-DEAF-33BF-A3467B8D90D9}"/>
          </ac:spMkLst>
        </pc:spChg>
        <pc:spChg chg="mod">
          <ac:chgData name="Amal R Babu" userId="3a292d0a-112b-4bc3-bf38-7771656893d2" providerId="ADAL" clId="{B3743D89-D907-4916-AD93-2111ECC8BB20}" dt="2022-06-09T10:25:02.339" v="697" actId="165"/>
          <ac:spMkLst>
            <pc:docMk/>
            <pc:sldMk cId="4178876000" sldId="258"/>
            <ac:spMk id="2598" creationId="{B6B943D5-A5DF-AE64-ED86-603E7D246B6D}"/>
          </ac:spMkLst>
        </pc:spChg>
        <pc:spChg chg="mod">
          <ac:chgData name="Amal R Babu" userId="3a292d0a-112b-4bc3-bf38-7771656893d2" providerId="ADAL" clId="{B3743D89-D907-4916-AD93-2111ECC8BB20}" dt="2022-06-09T10:25:02.339" v="697" actId="165"/>
          <ac:spMkLst>
            <pc:docMk/>
            <pc:sldMk cId="4178876000" sldId="258"/>
            <ac:spMk id="2599" creationId="{E1078D2A-9715-3B61-DAFE-6501727DD6D8}"/>
          </ac:spMkLst>
        </pc:spChg>
        <pc:spChg chg="mod">
          <ac:chgData name="Amal R Babu" userId="3a292d0a-112b-4bc3-bf38-7771656893d2" providerId="ADAL" clId="{B3743D89-D907-4916-AD93-2111ECC8BB20}" dt="2022-06-09T10:25:02.339" v="697" actId="165"/>
          <ac:spMkLst>
            <pc:docMk/>
            <pc:sldMk cId="4178876000" sldId="258"/>
            <ac:spMk id="2602" creationId="{290F1F5E-B70C-AA2C-01CA-8256F020DD36}"/>
          </ac:spMkLst>
        </pc:spChg>
        <pc:spChg chg="mod">
          <ac:chgData name="Amal R Babu" userId="3a292d0a-112b-4bc3-bf38-7771656893d2" providerId="ADAL" clId="{B3743D89-D907-4916-AD93-2111ECC8BB20}" dt="2022-06-09T10:25:02.339" v="697" actId="165"/>
          <ac:spMkLst>
            <pc:docMk/>
            <pc:sldMk cId="4178876000" sldId="258"/>
            <ac:spMk id="2604" creationId="{B373C0EE-4040-F4F0-23C9-FBE24E2281EF}"/>
          </ac:spMkLst>
        </pc:spChg>
        <pc:spChg chg="mod">
          <ac:chgData name="Amal R Babu" userId="3a292d0a-112b-4bc3-bf38-7771656893d2" providerId="ADAL" clId="{B3743D89-D907-4916-AD93-2111ECC8BB20}" dt="2022-06-09T10:25:02.339" v="697" actId="165"/>
          <ac:spMkLst>
            <pc:docMk/>
            <pc:sldMk cId="4178876000" sldId="258"/>
            <ac:spMk id="2605" creationId="{50CF6F42-4556-1A60-2A5B-32B8D83601F4}"/>
          </ac:spMkLst>
        </pc:spChg>
        <pc:spChg chg="mod">
          <ac:chgData name="Amal R Babu" userId="3a292d0a-112b-4bc3-bf38-7771656893d2" providerId="ADAL" clId="{B3743D89-D907-4916-AD93-2111ECC8BB20}" dt="2022-06-09T10:25:02.339" v="697" actId="165"/>
          <ac:spMkLst>
            <pc:docMk/>
            <pc:sldMk cId="4178876000" sldId="258"/>
            <ac:spMk id="2606" creationId="{5F5C5D53-1634-3A23-38CE-3224EFB420A1}"/>
          </ac:spMkLst>
        </pc:spChg>
        <pc:spChg chg="mod">
          <ac:chgData name="Amal R Babu" userId="3a292d0a-112b-4bc3-bf38-7771656893d2" providerId="ADAL" clId="{B3743D89-D907-4916-AD93-2111ECC8BB20}" dt="2022-06-09T10:25:02.339" v="697" actId="165"/>
          <ac:spMkLst>
            <pc:docMk/>
            <pc:sldMk cId="4178876000" sldId="258"/>
            <ac:spMk id="2608" creationId="{BAE84F04-5FBC-F5C9-8CF4-50ABDDD65B16}"/>
          </ac:spMkLst>
        </pc:spChg>
        <pc:spChg chg="mod">
          <ac:chgData name="Amal R Babu" userId="3a292d0a-112b-4bc3-bf38-7771656893d2" providerId="ADAL" clId="{B3743D89-D907-4916-AD93-2111ECC8BB20}" dt="2022-06-09T10:25:02.339" v="697" actId="165"/>
          <ac:spMkLst>
            <pc:docMk/>
            <pc:sldMk cId="4178876000" sldId="258"/>
            <ac:spMk id="2610" creationId="{93D5126A-DC29-E686-72E8-99CFBBFDB1F6}"/>
          </ac:spMkLst>
        </pc:spChg>
        <pc:spChg chg="mod">
          <ac:chgData name="Amal R Babu" userId="3a292d0a-112b-4bc3-bf38-7771656893d2" providerId="ADAL" clId="{B3743D89-D907-4916-AD93-2111ECC8BB20}" dt="2022-06-09T10:25:02.339" v="697" actId="165"/>
          <ac:spMkLst>
            <pc:docMk/>
            <pc:sldMk cId="4178876000" sldId="258"/>
            <ac:spMk id="2611" creationId="{700BDB3F-9D54-4025-A3F0-6AD2BBF031D9}"/>
          </ac:spMkLst>
        </pc:spChg>
        <pc:spChg chg="mod">
          <ac:chgData name="Amal R Babu" userId="3a292d0a-112b-4bc3-bf38-7771656893d2" providerId="ADAL" clId="{B3743D89-D907-4916-AD93-2111ECC8BB20}" dt="2022-06-09T10:25:02.339" v="697" actId="165"/>
          <ac:spMkLst>
            <pc:docMk/>
            <pc:sldMk cId="4178876000" sldId="258"/>
            <ac:spMk id="2612" creationId="{22C507E9-6958-68AE-761C-5E51A15BE036}"/>
          </ac:spMkLst>
        </pc:spChg>
        <pc:spChg chg="mod">
          <ac:chgData name="Amal R Babu" userId="3a292d0a-112b-4bc3-bf38-7771656893d2" providerId="ADAL" clId="{B3743D89-D907-4916-AD93-2111ECC8BB20}" dt="2022-06-09T10:25:02.339" v="697" actId="165"/>
          <ac:spMkLst>
            <pc:docMk/>
            <pc:sldMk cId="4178876000" sldId="258"/>
            <ac:spMk id="2613" creationId="{AEDFB780-356E-7A51-B181-AF273AF5DEB1}"/>
          </ac:spMkLst>
        </pc:spChg>
        <pc:spChg chg="mod">
          <ac:chgData name="Amal R Babu" userId="3a292d0a-112b-4bc3-bf38-7771656893d2" providerId="ADAL" clId="{B3743D89-D907-4916-AD93-2111ECC8BB20}" dt="2022-06-09T10:25:02.339" v="697" actId="165"/>
          <ac:spMkLst>
            <pc:docMk/>
            <pc:sldMk cId="4178876000" sldId="258"/>
            <ac:spMk id="2616" creationId="{BACB8D18-1A4B-4757-502A-F85B557EE7B9}"/>
          </ac:spMkLst>
        </pc:spChg>
        <pc:spChg chg="mod">
          <ac:chgData name="Amal R Babu" userId="3a292d0a-112b-4bc3-bf38-7771656893d2" providerId="ADAL" clId="{B3743D89-D907-4916-AD93-2111ECC8BB20}" dt="2022-06-09T10:25:02.339" v="697" actId="165"/>
          <ac:spMkLst>
            <pc:docMk/>
            <pc:sldMk cId="4178876000" sldId="258"/>
            <ac:spMk id="2618" creationId="{1DFABC89-5064-66FC-E741-F830A4EEE826}"/>
          </ac:spMkLst>
        </pc:spChg>
        <pc:spChg chg="mod">
          <ac:chgData name="Amal R Babu" userId="3a292d0a-112b-4bc3-bf38-7771656893d2" providerId="ADAL" clId="{B3743D89-D907-4916-AD93-2111ECC8BB20}" dt="2022-06-09T10:25:02.339" v="697" actId="165"/>
          <ac:spMkLst>
            <pc:docMk/>
            <pc:sldMk cId="4178876000" sldId="258"/>
            <ac:spMk id="2619" creationId="{7878A489-3A87-38EA-A88A-86AEB782E97D}"/>
          </ac:spMkLst>
        </pc:spChg>
        <pc:spChg chg="mod">
          <ac:chgData name="Amal R Babu" userId="3a292d0a-112b-4bc3-bf38-7771656893d2" providerId="ADAL" clId="{B3743D89-D907-4916-AD93-2111ECC8BB20}" dt="2022-06-09T10:25:02.339" v="697" actId="165"/>
          <ac:spMkLst>
            <pc:docMk/>
            <pc:sldMk cId="4178876000" sldId="258"/>
            <ac:spMk id="2620" creationId="{A1245942-3CAB-458A-24C7-76C5623FA158}"/>
          </ac:spMkLst>
        </pc:spChg>
        <pc:spChg chg="mod">
          <ac:chgData name="Amal R Babu" userId="3a292d0a-112b-4bc3-bf38-7771656893d2" providerId="ADAL" clId="{B3743D89-D907-4916-AD93-2111ECC8BB20}" dt="2022-06-09T10:25:02.339" v="697" actId="165"/>
          <ac:spMkLst>
            <pc:docMk/>
            <pc:sldMk cId="4178876000" sldId="258"/>
            <ac:spMk id="2622" creationId="{553F14AC-E8AC-02A4-ED9A-6D00330BE854}"/>
          </ac:spMkLst>
        </pc:spChg>
        <pc:spChg chg="mod">
          <ac:chgData name="Amal R Babu" userId="3a292d0a-112b-4bc3-bf38-7771656893d2" providerId="ADAL" clId="{B3743D89-D907-4916-AD93-2111ECC8BB20}" dt="2022-06-09T10:25:02.339" v="697" actId="165"/>
          <ac:spMkLst>
            <pc:docMk/>
            <pc:sldMk cId="4178876000" sldId="258"/>
            <ac:spMk id="2624" creationId="{120E4676-300F-C9B4-3321-ECB1551108AD}"/>
          </ac:spMkLst>
        </pc:spChg>
        <pc:spChg chg="mod">
          <ac:chgData name="Amal R Babu" userId="3a292d0a-112b-4bc3-bf38-7771656893d2" providerId="ADAL" clId="{B3743D89-D907-4916-AD93-2111ECC8BB20}" dt="2022-06-09T10:25:02.339" v="697" actId="165"/>
          <ac:spMkLst>
            <pc:docMk/>
            <pc:sldMk cId="4178876000" sldId="258"/>
            <ac:spMk id="2625" creationId="{B7DB6832-F493-6E53-F624-4A473E141C10}"/>
          </ac:spMkLst>
        </pc:spChg>
        <pc:spChg chg="mod">
          <ac:chgData name="Amal R Babu" userId="3a292d0a-112b-4bc3-bf38-7771656893d2" providerId="ADAL" clId="{B3743D89-D907-4916-AD93-2111ECC8BB20}" dt="2022-06-09T10:25:02.339" v="697" actId="165"/>
          <ac:spMkLst>
            <pc:docMk/>
            <pc:sldMk cId="4178876000" sldId="258"/>
            <ac:spMk id="2626" creationId="{BD680383-A89D-0473-CD0D-5E0B0399B237}"/>
          </ac:spMkLst>
        </pc:spChg>
        <pc:spChg chg="mod">
          <ac:chgData name="Amal R Babu" userId="3a292d0a-112b-4bc3-bf38-7771656893d2" providerId="ADAL" clId="{B3743D89-D907-4916-AD93-2111ECC8BB20}" dt="2022-06-09T10:25:02.339" v="697" actId="165"/>
          <ac:spMkLst>
            <pc:docMk/>
            <pc:sldMk cId="4178876000" sldId="258"/>
            <ac:spMk id="2627" creationId="{D48950D2-6475-4102-94FC-A01301125448}"/>
          </ac:spMkLst>
        </pc:spChg>
        <pc:spChg chg="mod">
          <ac:chgData name="Amal R Babu" userId="3a292d0a-112b-4bc3-bf38-7771656893d2" providerId="ADAL" clId="{B3743D89-D907-4916-AD93-2111ECC8BB20}" dt="2022-06-09T10:25:02.339" v="697" actId="165"/>
          <ac:spMkLst>
            <pc:docMk/>
            <pc:sldMk cId="4178876000" sldId="258"/>
            <ac:spMk id="2630" creationId="{A00962C0-73B6-7AF0-2AF0-87CF3E272008}"/>
          </ac:spMkLst>
        </pc:spChg>
        <pc:spChg chg="mod">
          <ac:chgData name="Amal R Babu" userId="3a292d0a-112b-4bc3-bf38-7771656893d2" providerId="ADAL" clId="{B3743D89-D907-4916-AD93-2111ECC8BB20}" dt="2022-06-09T10:25:02.339" v="697" actId="165"/>
          <ac:spMkLst>
            <pc:docMk/>
            <pc:sldMk cId="4178876000" sldId="258"/>
            <ac:spMk id="2631" creationId="{89547861-3EAC-04B5-BA30-4A13B54DBB2E}"/>
          </ac:spMkLst>
        </pc:spChg>
        <pc:spChg chg="mod">
          <ac:chgData name="Amal R Babu" userId="3a292d0a-112b-4bc3-bf38-7771656893d2" providerId="ADAL" clId="{B3743D89-D907-4916-AD93-2111ECC8BB20}" dt="2022-06-09T10:25:02.339" v="697" actId="165"/>
          <ac:spMkLst>
            <pc:docMk/>
            <pc:sldMk cId="4178876000" sldId="258"/>
            <ac:spMk id="2633" creationId="{1AD93EBF-259C-8E2B-370C-85712ED79179}"/>
          </ac:spMkLst>
        </pc:spChg>
        <pc:spChg chg="mod">
          <ac:chgData name="Amal R Babu" userId="3a292d0a-112b-4bc3-bf38-7771656893d2" providerId="ADAL" clId="{B3743D89-D907-4916-AD93-2111ECC8BB20}" dt="2022-06-09T10:25:02.339" v="697" actId="165"/>
          <ac:spMkLst>
            <pc:docMk/>
            <pc:sldMk cId="4178876000" sldId="258"/>
            <ac:spMk id="2634" creationId="{BE27A6FD-28E5-96FB-C709-287F4B0B0A1A}"/>
          </ac:spMkLst>
        </pc:spChg>
        <pc:spChg chg="mod">
          <ac:chgData name="Amal R Babu" userId="3a292d0a-112b-4bc3-bf38-7771656893d2" providerId="ADAL" clId="{B3743D89-D907-4916-AD93-2111ECC8BB20}" dt="2022-06-09T10:25:02.339" v="697" actId="165"/>
          <ac:spMkLst>
            <pc:docMk/>
            <pc:sldMk cId="4178876000" sldId="258"/>
            <ac:spMk id="2636" creationId="{6188B8CC-050D-6F02-2516-6A0AE18BDC3C}"/>
          </ac:spMkLst>
        </pc:spChg>
        <pc:spChg chg="mod">
          <ac:chgData name="Amal R Babu" userId="3a292d0a-112b-4bc3-bf38-7771656893d2" providerId="ADAL" clId="{B3743D89-D907-4916-AD93-2111ECC8BB20}" dt="2022-06-09T10:25:02.339" v="697" actId="165"/>
          <ac:spMkLst>
            <pc:docMk/>
            <pc:sldMk cId="4178876000" sldId="258"/>
            <ac:spMk id="2637" creationId="{C95A11B5-8D11-EF55-913D-2EAB7B0816D2}"/>
          </ac:spMkLst>
        </pc:spChg>
        <pc:spChg chg="mod">
          <ac:chgData name="Amal R Babu" userId="3a292d0a-112b-4bc3-bf38-7771656893d2" providerId="ADAL" clId="{B3743D89-D907-4916-AD93-2111ECC8BB20}" dt="2022-06-09T10:25:02.339" v="697" actId="165"/>
          <ac:spMkLst>
            <pc:docMk/>
            <pc:sldMk cId="4178876000" sldId="258"/>
            <ac:spMk id="2639" creationId="{CD3FE17D-3E95-3F31-28CD-948480E83FE6}"/>
          </ac:spMkLst>
        </pc:spChg>
        <pc:spChg chg="mod">
          <ac:chgData name="Amal R Babu" userId="3a292d0a-112b-4bc3-bf38-7771656893d2" providerId="ADAL" clId="{B3743D89-D907-4916-AD93-2111ECC8BB20}" dt="2022-06-09T10:25:02.339" v="697" actId="165"/>
          <ac:spMkLst>
            <pc:docMk/>
            <pc:sldMk cId="4178876000" sldId="258"/>
            <ac:spMk id="2640" creationId="{D9967F2D-6FAC-FEAF-8CC3-E5F7B74E23D2}"/>
          </ac:spMkLst>
        </pc:spChg>
        <pc:spChg chg="mod">
          <ac:chgData name="Amal R Babu" userId="3a292d0a-112b-4bc3-bf38-7771656893d2" providerId="ADAL" clId="{B3743D89-D907-4916-AD93-2111ECC8BB20}" dt="2022-06-09T10:25:02.339" v="697" actId="165"/>
          <ac:spMkLst>
            <pc:docMk/>
            <pc:sldMk cId="4178876000" sldId="258"/>
            <ac:spMk id="2642" creationId="{4F59D0CE-AEFC-C25A-F683-5BCE99094341}"/>
          </ac:spMkLst>
        </pc:spChg>
        <pc:spChg chg="mod">
          <ac:chgData name="Amal R Babu" userId="3a292d0a-112b-4bc3-bf38-7771656893d2" providerId="ADAL" clId="{B3743D89-D907-4916-AD93-2111ECC8BB20}" dt="2022-06-09T10:25:02.339" v="697" actId="165"/>
          <ac:spMkLst>
            <pc:docMk/>
            <pc:sldMk cId="4178876000" sldId="258"/>
            <ac:spMk id="2643" creationId="{09F6153D-25B4-D4C4-4336-6473D3277635}"/>
          </ac:spMkLst>
        </pc:spChg>
        <pc:spChg chg="mod">
          <ac:chgData name="Amal R Babu" userId="3a292d0a-112b-4bc3-bf38-7771656893d2" providerId="ADAL" clId="{B3743D89-D907-4916-AD93-2111ECC8BB20}" dt="2022-06-09T10:25:02.339" v="697" actId="165"/>
          <ac:spMkLst>
            <pc:docMk/>
            <pc:sldMk cId="4178876000" sldId="258"/>
            <ac:spMk id="2645" creationId="{3DE92134-C245-6512-DBAA-DCA186CC8395}"/>
          </ac:spMkLst>
        </pc:spChg>
        <pc:spChg chg="mod">
          <ac:chgData name="Amal R Babu" userId="3a292d0a-112b-4bc3-bf38-7771656893d2" providerId="ADAL" clId="{B3743D89-D907-4916-AD93-2111ECC8BB20}" dt="2022-06-09T10:25:02.339" v="697" actId="165"/>
          <ac:spMkLst>
            <pc:docMk/>
            <pc:sldMk cId="4178876000" sldId="258"/>
            <ac:spMk id="2646" creationId="{989CC421-0C96-09A7-6AE4-E3C37DDCDAE7}"/>
          </ac:spMkLst>
        </pc:spChg>
        <pc:spChg chg="mod">
          <ac:chgData name="Amal R Babu" userId="3a292d0a-112b-4bc3-bf38-7771656893d2" providerId="ADAL" clId="{B3743D89-D907-4916-AD93-2111ECC8BB20}" dt="2022-06-09T10:25:02.339" v="697" actId="165"/>
          <ac:spMkLst>
            <pc:docMk/>
            <pc:sldMk cId="4178876000" sldId="258"/>
            <ac:spMk id="2648" creationId="{19599C5B-23DF-1ED9-B60E-7C17E625AF29}"/>
          </ac:spMkLst>
        </pc:spChg>
        <pc:spChg chg="mod">
          <ac:chgData name="Amal R Babu" userId="3a292d0a-112b-4bc3-bf38-7771656893d2" providerId="ADAL" clId="{B3743D89-D907-4916-AD93-2111ECC8BB20}" dt="2022-06-09T10:25:02.339" v="697" actId="165"/>
          <ac:spMkLst>
            <pc:docMk/>
            <pc:sldMk cId="4178876000" sldId="258"/>
            <ac:spMk id="2649" creationId="{B84731FE-48BC-2CE9-34AB-EF772E6369DF}"/>
          </ac:spMkLst>
        </pc:spChg>
        <pc:spChg chg="mod">
          <ac:chgData name="Amal R Babu" userId="3a292d0a-112b-4bc3-bf38-7771656893d2" providerId="ADAL" clId="{B3743D89-D907-4916-AD93-2111ECC8BB20}" dt="2022-06-09T10:25:02.339" v="697" actId="165"/>
          <ac:spMkLst>
            <pc:docMk/>
            <pc:sldMk cId="4178876000" sldId="258"/>
            <ac:spMk id="2651" creationId="{9E70EE19-CE3D-4912-070F-4BAD86899ED7}"/>
          </ac:spMkLst>
        </pc:spChg>
        <pc:spChg chg="mod">
          <ac:chgData name="Amal R Babu" userId="3a292d0a-112b-4bc3-bf38-7771656893d2" providerId="ADAL" clId="{B3743D89-D907-4916-AD93-2111ECC8BB20}" dt="2022-06-09T10:25:02.339" v="697" actId="165"/>
          <ac:spMkLst>
            <pc:docMk/>
            <pc:sldMk cId="4178876000" sldId="258"/>
            <ac:spMk id="2652" creationId="{EF00B049-07A6-EB43-AF8E-F3108B459937}"/>
          </ac:spMkLst>
        </pc:spChg>
        <pc:spChg chg="mod">
          <ac:chgData name="Amal R Babu" userId="3a292d0a-112b-4bc3-bf38-7771656893d2" providerId="ADAL" clId="{B3743D89-D907-4916-AD93-2111ECC8BB20}" dt="2022-06-09T10:25:02.339" v="697" actId="165"/>
          <ac:spMkLst>
            <pc:docMk/>
            <pc:sldMk cId="4178876000" sldId="258"/>
            <ac:spMk id="2654" creationId="{4093490B-F70F-20A8-8761-CE6A84518F13}"/>
          </ac:spMkLst>
        </pc:spChg>
        <pc:spChg chg="mod">
          <ac:chgData name="Amal R Babu" userId="3a292d0a-112b-4bc3-bf38-7771656893d2" providerId="ADAL" clId="{B3743D89-D907-4916-AD93-2111ECC8BB20}" dt="2022-06-09T10:25:02.339" v="697" actId="165"/>
          <ac:spMkLst>
            <pc:docMk/>
            <pc:sldMk cId="4178876000" sldId="258"/>
            <ac:spMk id="2655" creationId="{EF0558E2-3D97-3545-125F-0B4B01D90BDB}"/>
          </ac:spMkLst>
        </pc:spChg>
        <pc:spChg chg="mod">
          <ac:chgData name="Amal R Babu" userId="3a292d0a-112b-4bc3-bf38-7771656893d2" providerId="ADAL" clId="{B3743D89-D907-4916-AD93-2111ECC8BB20}" dt="2022-06-09T10:25:02.339" v="697" actId="165"/>
          <ac:spMkLst>
            <pc:docMk/>
            <pc:sldMk cId="4178876000" sldId="258"/>
            <ac:spMk id="2657" creationId="{F9DCBD5B-D1E3-1C96-8029-D99EA1371C73}"/>
          </ac:spMkLst>
        </pc:spChg>
        <pc:spChg chg="mod">
          <ac:chgData name="Amal R Babu" userId="3a292d0a-112b-4bc3-bf38-7771656893d2" providerId="ADAL" clId="{B3743D89-D907-4916-AD93-2111ECC8BB20}" dt="2022-06-09T10:25:02.339" v="697" actId="165"/>
          <ac:spMkLst>
            <pc:docMk/>
            <pc:sldMk cId="4178876000" sldId="258"/>
            <ac:spMk id="2658" creationId="{38D74C7E-4693-EE30-9D77-5B61581BF21B}"/>
          </ac:spMkLst>
        </pc:spChg>
        <pc:spChg chg="mod">
          <ac:chgData name="Amal R Babu" userId="3a292d0a-112b-4bc3-bf38-7771656893d2" providerId="ADAL" clId="{B3743D89-D907-4916-AD93-2111ECC8BB20}" dt="2022-06-09T10:25:02.339" v="697" actId="165"/>
          <ac:spMkLst>
            <pc:docMk/>
            <pc:sldMk cId="4178876000" sldId="258"/>
            <ac:spMk id="2660" creationId="{B3DFE48D-9FF3-C32C-CF86-B7FAC92FD89D}"/>
          </ac:spMkLst>
        </pc:spChg>
        <pc:spChg chg="mod">
          <ac:chgData name="Amal R Babu" userId="3a292d0a-112b-4bc3-bf38-7771656893d2" providerId="ADAL" clId="{B3743D89-D907-4916-AD93-2111ECC8BB20}" dt="2022-06-09T10:25:02.339" v="697" actId="165"/>
          <ac:spMkLst>
            <pc:docMk/>
            <pc:sldMk cId="4178876000" sldId="258"/>
            <ac:spMk id="2661" creationId="{B5AEB79E-1944-3CD6-D81D-46C367E4CCFC}"/>
          </ac:spMkLst>
        </pc:spChg>
        <pc:spChg chg="mod">
          <ac:chgData name="Amal R Babu" userId="3a292d0a-112b-4bc3-bf38-7771656893d2" providerId="ADAL" clId="{B3743D89-D907-4916-AD93-2111ECC8BB20}" dt="2022-06-09T10:25:02.339" v="697" actId="165"/>
          <ac:spMkLst>
            <pc:docMk/>
            <pc:sldMk cId="4178876000" sldId="258"/>
            <ac:spMk id="2663" creationId="{2873601B-A6FB-D4A8-8947-BD2299B1EE65}"/>
          </ac:spMkLst>
        </pc:spChg>
        <pc:spChg chg="mod">
          <ac:chgData name="Amal R Babu" userId="3a292d0a-112b-4bc3-bf38-7771656893d2" providerId="ADAL" clId="{B3743D89-D907-4916-AD93-2111ECC8BB20}" dt="2022-06-09T10:25:02.339" v="697" actId="165"/>
          <ac:spMkLst>
            <pc:docMk/>
            <pc:sldMk cId="4178876000" sldId="258"/>
            <ac:spMk id="2664" creationId="{0C483F9D-34AB-61E2-E920-40C484903E75}"/>
          </ac:spMkLst>
        </pc:spChg>
        <pc:spChg chg="mod">
          <ac:chgData name="Amal R Babu" userId="3a292d0a-112b-4bc3-bf38-7771656893d2" providerId="ADAL" clId="{B3743D89-D907-4916-AD93-2111ECC8BB20}" dt="2022-06-09T10:25:02.339" v="697" actId="165"/>
          <ac:spMkLst>
            <pc:docMk/>
            <pc:sldMk cId="4178876000" sldId="258"/>
            <ac:spMk id="2665" creationId="{FA6D862D-3AE7-3DBB-61F4-88899F170805}"/>
          </ac:spMkLst>
        </pc:spChg>
        <pc:spChg chg="mod">
          <ac:chgData name="Amal R Babu" userId="3a292d0a-112b-4bc3-bf38-7771656893d2" providerId="ADAL" clId="{B3743D89-D907-4916-AD93-2111ECC8BB20}" dt="2022-06-09T10:25:02.339" v="697" actId="165"/>
          <ac:spMkLst>
            <pc:docMk/>
            <pc:sldMk cId="4178876000" sldId="258"/>
            <ac:spMk id="2666" creationId="{1B5DC063-1186-473C-BAAC-F57A0CCB3A43}"/>
          </ac:spMkLst>
        </pc:spChg>
        <pc:spChg chg="mod">
          <ac:chgData name="Amal R Babu" userId="3a292d0a-112b-4bc3-bf38-7771656893d2" providerId="ADAL" clId="{B3743D89-D907-4916-AD93-2111ECC8BB20}" dt="2022-06-09T10:25:02.339" v="697" actId="165"/>
          <ac:spMkLst>
            <pc:docMk/>
            <pc:sldMk cId="4178876000" sldId="258"/>
            <ac:spMk id="2667" creationId="{CCE961BF-B975-6CD9-8EA1-2A9F0726B444}"/>
          </ac:spMkLst>
        </pc:spChg>
        <pc:spChg chg="mod">
          <ac:chgData name="Amal R Babu" userId="3a292d0a-112b-4bc3-bf38-7771656893d2" providerId="ADAL" clId="{B3743D89-D907-4916-AD93-2111ECC8BB20}" dt="2022-06-09T10:25:02.339" v="697" actId="165"/>
          <ac:spMkLst>
            <pc:docMk/>
            <pc:sldMk cId="4178876000" sldId="258"/>
            <ac:spMk id="2668" creationId="{A946DF7C-B551-FC10-9138-F36A328F13E4}"/>
          </ac:spMkLst>
        </pc:spChg>
        <pc:spChg chg="mod">
          <ac:chgData name="Amal R Babu" userId="3a292d0a-112b-4bc3-bf38-7771656893d2" providerId="ADAL" clId="{B3743D89-D907-4916-AD93-2111ECC8BB20}" dt="2022-06-09T10:25:02.339" v="697" actId="165"/>
          <ac:spMkLst>
            <pc:docMk/>
            <pc:sldMk cId="4178876000" sldId="258"/>
            <ac:spMk id="2669" creationId="{B70BBBF8-E0F9-7FBD-3134-40E4182DC08D}"/>
          </ac:spMkLst>
        </pc:spChg>
        <pc:spChg chg="mod">
          <ac:chgData name="Amal R Babu" userId="3a292d0a-112b-4bc3-bf38-7771656893d2" providerId="ADAL" clId="{B3743D89-D907-4916-AD93-2111ECC8BB20}" dt="2022-06-09T10:25:02.339" v="697" actId="165"/>
          <ac:spMkLst>
            <pc:docMk/>
            <pc:sldMk cId="4178876000" sldId="258"/>
            <ac:spMk id="2670" creationId="{E5FA988A-0AF0-9D6A-DC62-5BB812240458}"/>
          </ac:spMkLst>
        </pc:spChg>
        <pc:spChg chg="mod">
          <ac:chgData name="Amal R Babu" userId="3a292d0a-112b-4bc3-bf38-7771656893d2" providerId="ADAL" clId="{B3743D89-D907-4916-AD93-2111ECC8BB20}" dt="2022-06-09T10:25:02.339" v="697" actId="165"/>
          <ac:spMkLst>
            <pc:docMk/>
            <pc:sldMk cId="4178876000" sldId="258"/>
            <ac:spMk id="2671" creationId="{B077FEAB-450F-2741-D6B9-A5C6EB28A7AE}"/>
          </ac:spMkLst>
        </pc:spChg>
        <pc:spChg chg="mod">
          <ac:chgData name="Amal R Babu" userId="3a292d0a-112b-4bc3-bf38-7771656893d2" providerId="ADAL" clId="{B3743D89-D907-4916-AD93-2111ECC8BB20}" dt="2022-06-09T10:25:02.339" v="697" actId="165"/>
          <ac:spMkLst>
            <pc:docMk/>
            <pc:sldMk cId="4178876000" sldId="258"/>
            <ac:spMk id="2672" creationId="{EAFFD35A-4D27-75E4-1400-FB8EFAD3DC2E}"/>
          </ac:spMkLst>
        </pc:spChg>
        <pc:spChg chg="mod">
          <ac:chgData name="Amal R Babu" userId="3a292d0a-112b-4bc3-bf38-7771656893d2" providerId="ADAL" clId="{B3743D89-D907-4916-AD93-2111ECC8BB20}" dt="2022-06-09T10:25:02.339" v="697" actId="165"/>
          <ac:spMkLst>
            <pc:docMk/>
            <pc:sldMk cId="4178876000" sldId="258"/>
            <ac:spMk id="2676" creationId="{066B969F-D04B-08D4-7A0A-6B2E5F4BB42F}"/>
          </ac:spMkLst>
        </pc:spChg>
        <pc:spChg chg="mod">
          <ac:chgData name="Amal R Babu" userId="3a292d0a-112b-4bc3-bf38-7771656893d2" providerId="ADAL" clId="{B3743D89-D907-4916-AD93-2111ECC8BB20}" dt="2022-06-09T10:25:02.339" v="697" actId="165"/>
          <ac:spMkLst>
            <pc:docMk/>
            <pc:sldMk cId="4178876000" sldId="258"/>
            <ac:spMk id="2677" creationId="{64219264-98E4-1D08-8973-AAC481509DE4}"/>
          </ac:spMkLst>
        </pc:spChg>
        <pc:spChg chg="mod">
          <ac:chgData name="Amal R Babu" userId="3a292d0a-112b-4bc3-bf38-7771656893d2" providerId="ADAL" clId="{B3743D89-D907-4916-AD93-2111ECC8BB20}" dt="2022-06-09T10:25:02.339" v="697" actId="165"/>
          <ac:spMkLst>
            <pc:docMk/>
            <pc:sldMk cId="4178876000" sldId="258"/>
            <ac:spMk id="2679" creationId="{1C950A13-C6B2-3100-5B2B-5A8CFD3648B4}"/>
          </ac:spMkLst>
        </pc:spChg>
        <pc:spChg chg="mod">
          <ac:chgData name="Amal R Babu" userId="3a292d0a-112b-4bc3-bf38-7771656893d2" providerId="ADAL" clId="{B3743D89-D907-4916-AD93-2111ECC8BB20}" dt="2022-06-09T10:25:02.339" v="697" actId="165"/>
          <ac:spMkLst>
            <pc:docMk/>
            <pc:sldMk cId="4178876000" sldId="258"/>
            <ac:spMk id="2680" creationId="{E3807016-B522-9E24-924A-3308AFFE9F2E}"/>
          </ac:spMkLst>
        </pc:spChg>
        <pc:spChg chg="mod">
          <ac:chgData name="Amal R Babu" userId="3a292d0a-112b-4bc3-bf38-7771656893d2" providerId="ADAL" clId="{B3743D89-D907-4916-AD93-2111ECC8BB20}" dt="2022-06-09T10:25:02.339" v="697" actId="165"/>
          <ac:spMkLst>
            <pc:docMk/>
            <pc:sldMk cId="4178876000" sldId="258"/>
            <ac:spMk id="2682" creationId="{8490FD71-3FCF-3208-E7C5-FAD2A5F3D1EA}"/>
          </ac:spMkLst>
        </pc:spChg>
        <pc:spChg chg="mod">
          <ac:chgData name="Amal R Babu" userId="3a292d0a-112b-4bc3-bf38-7771656893d2" providerId="ADAL" clId="{B3743D89-D907-4916-AD93-2111ECC8BB20}" dt="2022-06-09T10:25:02.339" v="697" actId="165"/>
          <ac:spMkLst>
            <pc:docMk/>
            <pc:sldMk cId="4178876000" sldId="258"/>
            <ac:spMk id="2683" creationId="{78CA22A7-03F1-5F58-24B7-B63165C95072}"/>
          </ac:spMkLst>
        </pc:spChg>
        <pc:spChg chg="mod">
          <ac:chgData name="Amal R Babu" userId="3a292d0a-112b-4bc3-bf38-7771656893d2" providerId="ADAL" clId="{B3743D89-D907-4916-AD93-2111ECC8BB20}" dt="2022-06-09T10:25:02.339" v="697" actId="165"/>
          <ac:spMkLst>
            <pc:docMk/>
            <pc:sldMk cId="4178876000" sldId="258"/>
            <ac:spMk id="2684" creationId="{EBCE1EEC-7D3D-31C7-7683-E8F10A230EAC}"/>
          </ac:spMkLst>
        </pc:spChg>
        <pc:spChg chg="mod">
          <ac:chgData name="Amal R Babu" userId="3a292d0a-112b-4bc3-bf38-7771656893d2" providerId="ADAL" clId="{B3743D89-D907-4916-AD93-2111ECC8BB20}" dt="2022-06-09T10:25:02.339" v="697" actId="165"/>
          <ac:spMkLst>
            <pc:docMk/>
            <pc:sldMk cId="4178876000" sldId="258"/>
            <ac:spMk id="2685" creationId="{9DC7EAA7-25D7-8FCB-2346-F3857E53AA1B}"/>
          </ac:spMkLst>
        </pc:spChg>
        <pc:spChg chg="mod">
          <ac:chgData name="Amal R Babu" userId="3a292d0a-112b-4bc3-bf38-7771656893d2" providerId="ADAL" clId="{B3743D89-D907-4916-AD93-2111ECC8BB20}" dt="2022-06-09T10:25:02.339" v="697" actId="165"/>
          <ac:spMkLst>
            <pc:docMk/>
            <pc:sldMk cId="4178876000" sldId="258"/>
            <ac:spMk id="2686" creationId="{28D8608A-E06F-30B4-F81F-E6C9730B9DA6}"/>
          </ac:spMkLst>
        </pc:spChg>
        <pc:spChg chg="mod">
          <ac:chgData name="Amal R Babu" userId="3a292d0a-112b-4bc3-bf38-7771656893d2" providerId="ADAL" clId="{B3743D89-D907-4916-AD93-2111ECC8BB20}" dt="2022-06-09T10:25:02.339" v="697" actId="165"/>
          <ac:spMkLst>
            <pc:docMk/>
            <pc:sldMk cId="4178876000" sldId="258"/>
            <ac:spMk id="2687" creationId="{72C1E2E6-809D-47A7-9118-708B76F7557F}"/>
          </ac:spMkLst>
        </pc:spChg>
        <pc:spChg chg="mod">
          <ac:chgData name="Amal R Babu" userId="3a292d0a-112b-4bc3-bf38-7771656893d2" providerId="ADAL" clId="{B3743D89-D907-4916-AD93-2111ECC8BB20}" dt="2022-06-09T10:25:02.339" v="697" actId="165"/>
          <ac:spMkLst>
            <pc:docMk/>
            <pc:sldMk cId="4178876000" sldId="258"/>
            <ac:spMk id="2688" creationId="{92E70333-B9FE-A5C1-2655-0815EB4AE1C6}"/>
          </ac:spMkLst>
        </pc:spChg>
        <pc:spChg chg="mod">
          <ac:chgData name="Amal R Babu" userId="3a292d0a-112b-4bc3-bf38-7771656893d2" providerId="ADAL" clId="{B3743D89-D907-4916-AD93-2111ECC8BB20}" dt="2022-06-09T10:25:02.339" v="697" actId="165"/>
          <ac:spMkLst>
            <pc:docMk/>
            <pc:sldMk cId="4178876000" sldId="258"/>
            <ac:spMk id="2690" creationId="{E8266C4E-A76A-7449-7F08-21C0F124C8B6}"/>
          </ac:spMkLst>
        </pc:spChg>
        <pc:spChg chg="mod">
          <ac:chgData name="Amal R Babu" userId="3a292d0a-112b-4bc3-bf38-7771656893d2" providerId="ADAL" clId="{B3743D89-D907-4916-AD93-2111ECC8BB20}" dt="2022-06-09T10:25:02.339" v="697" actId="165"/>
          <ac:spMkLst>
            <pc:docMk/>
            <pc:sldMk cId="4178876000" sldId="258"/>
            <ac:spMk id="2691" creationId="{5CD03D73-8C01-7032-CE7D-10FE8A9BEFCD}"/>
          </ac:spMkLst>
        </pc:spChg>
        <pc:spChg chg="mod">
          <ac:chgData name="Amal R Babu" userId="3a292d0a-112b-4bc3-bf38-7771656893d2" providerId="ADAL" clId="{B3743D89-D907-4916-AD93-2111ECC8BB20}" dt="2022-06-09T10:25:02.339" v="697" actId="165"/>
          <ac:spMkLst>
            <pc:docMk/>
            <pc:sldMk cId="4178876000" sldId="258"/>
            <ac:spMk id="2692" creationId="{6C05903A-4E44-9A7B-D73D-BF40059AB39C}"/>
          </ac:spMkLst>
        </pc:spChg>
        <pc:spChg chg="mod">
          <ac:chgData name="Amal R Babu" userId="3a292d0a-112b-4bc3-bf38-7771656893d2" providerId="ADAL" clId="{B3743D89-D907-4916-AD93-2111ECC8BB20}" dt="2022-06-09T10:25:02.339" v="697" actId="165"/>
          <ac:spMkLst>
            <pc:docMk/>
            <pc:sldMk cId="4178876000" sldId="258"/>
            <ac:spMk id="2693" creationId="{FDFC27AB-CE18-4E91-65A6-DF79CED24040}"/>
          </ac:spMkLst>
        </pc:spChg>
        <pc:spChg chg="mod">
          <ac:chgData name="Amal R Babu" userId="3a292d0a-112b-4bc3-bf38-7771656893d2" providerId="ADAL" clId="{B3743D89-D907-4916-AD93-2111ECC8BB20}" dt="2022-06-09T10:25:02.339" v="697" actId="165"/>
          <ac:spMkLst>
            <pc:docMk/>
            <pc:sldMk cId="4178876000" sldId="258"/>
            <ac:spMk id="2694" creationId="{CCF23F25-E35D-D33F-4236-6F49E7D53794}"/>
          </ac:spMkLst>
        </pc:spChg>
        <pc:spChg chg="mod">
          <ac:chgData name="Amal R Babu" userId="3a292d0a-112b-4bc3-bf38-7771656893d2" providerId="ADAL" clId="{B3743D89-D907-4916-AD93-2111ECC8BB20}" dt="2022-06-09T10:25:02.339" v="697" actId="165"/>
          <ac:spMkLst>
            <pc:docMk/>
            <pc:sldMk cId="4178876000" sldId="258"/>
            <ac:spMk id="2695" creationId="{E777D286-930C-5CF9-484E-99ECB51F6AB5}"/>
          </ac:spMkLst>
        </pc:spChg>
        <pc:spChg chg="mod">
          <ac:chgData name="Amal R Babu" userId="3a292d0a-112b-4bc3-bf38-7771656893d2" providerId="ADAL" clId="{B3743D89-D907-4916-AD93-2111ECC8BB20}" dt="2022-06-09T10:25:02.339" v="697" actId="165"/>
          <ac:spMkLst>
            <pc:docMk/>
            <pc:sldMk cId="4178876000" sldId="258"/>
            <ac:spMk id="2696" creationId="{ED025EA1-7194-7AF6-7074-605B1CE89DB8}"/>
          </ac:spMkLst>
        </pc:spChg>
        <pc:spChg chg="mod">
          <ac:chgData name="Amal R Babu" userId="3a292d0a-112b-4bc3-bf38-7771656893d2" providerId="ADAL" clId="{B3743D89-D907-4916-AD93-2111ECC8BB20}" dt="2022-06-09T10:25:02.339" v="697" actId="165"/>
          <ac:spMkLst>
            <pc:docMk/>
            <pc:sldMk cId="4178876000" sldId="258"/>
            <ac:spMk id="2697" creationId="{A6C56C78-CCEB-C93A-147C-4BA72D0EFCF9}"/>
          </ac:spMkLst>
        </pc:spChg>
        <pc:spChg chg="mod">
          <ac:chgData name="Amal R Babu" userId="3a292d0a-112b-4bc3-bf38-7771656893d2" providerId="ADAL" clId="{B3743D89-D907-4916-AD93-2111ECC8BB20}" dt="2022-06-09T10:25:02.339" v="697" actId="165"/>
          <ac:spMkLst>
            <pc:docMk/>
            <pc:sldMk cId="4178876000" sldId="258"/>
            <ac:spMk id="2698" creationId="{014379B8-ED70-E4C8-B3D6-E9B67E53F877}"/>
          </ac:spMkLst>
        </pc:spChg>
        <pc:spChg chg="mod">
          <ac:chgData name="Amal R Babu" userId="3a292d0a-112b-4bc3-bf38-7771656893d2" providerId="ADAL" clId="{B3743D89-D907-4916-AD93-2111ECC8BB20}" dt="2022-06-09T10:25:02.339" v="697" actId="165"/>
          <ac:spMkLst>
            <pc:docMk/>
            <pc:sldMk cId="4178876000" sldId="258"/>
            <ac:spMk id="2699" creationId="{7B782B01-9597-85A5-C719-ADBB42DCDFEC}"/>
          </ac:spMkLst>
        </pc:spChg>
        <pc:spChg chg="mod">
          <ac:chgData name="Amal R Babu" userId="3a292d0a-112b-4bc3-bf38-7771656893d2" providerId="ADAL" clId="{B3743D89-D907-4916-AD93-2111ECC8BB20}" dt="2022-06-09T10:25:02.339" v="697" actId="165"/>
          <ac:spMkLst>
            <pc:docMk/>
            <pc:sldMk cId="4178876000" sldId="258"/>
            <ac:spMk id="2702" creationId="{B5A5056E-79D6-FC11-31AC-0CE4019BB98D}"/>
          </ac:spMkLst>
        </pc:spChg>
        <pc:spChg chg="mod">
          <ac:chgData name="Amal R Babu" userId="3a292d0a-112b-4bc3-bf38-7771656893d2" providerId="ADAL" clId="{B3743D89-D907-4916-AD93-2111ECC8BB20}" dt="2022-06-09T10:25:02.339" v="697" actId="165"/>
          <ac:spMkLst>
            <pc:docMk/>
            <pc:sldMk cId="4178876000" sldId="258"/>
            <ac:spMk id="2703" creationId="{D17AE81F-E821-8E31-46C1-8BC0565A2B3D}"/>
          </ac:spMkLst>
        </pc:spChg>
        <pc:spChg chg="mod">
          <ac:chgData name="Amal R Babu" userId="3a292d0a-112b-4bc3-bf38-7771656893d2" providerId="ADAL" clId="{B3743D89-D907-4916-AD93-2111ECC8BB20}" dt="2022-06-09T10:25:02.339" v="697" actId="165"/>
          <ac:spMkLst>
            <pc:docMk/>
            <pc:sldMk cId="4178876000" sldId="258"/>
            <ac:spMk id="2705" creationId="{F8B9653E-BA0F-C5EE-9EFD-815F864B89F4}"/>
          </ac:spMkLst>
        </pc:spChg>
        <pc:spChg chg="mod">
          <ac:chgData name="Amal R Babu" userId="3a292d0a-112b-4bc3-bf38-7771656893d2" providerId="ADAL" clId="{B3743D89-D907-4916-AD93-2111ECC8BB20}" dt="2022-06-09T10:25:02.339" v="697" actId="165"/>
          <ac:spMkLst>
            <pc:docMk/>
            <pc:sldMk cId="4178876000" sldId="258"/>
            <ac:spMk id="2706" creationId="{7EEFA8F3-40B1-6399-BCEA-580C82BC3DCE}"/>
          </ac:spMkLst>
        </pc:spChg>
        <pc:spChg chg="mod">
          <ac:chgData name="Amal R Babu" userId="3a292d0a-112b-4bc3-bf38-7771656893d2" providerId="ADAL" clId="{B3743D89-D907-4916-AD93-2111ECC8BB20}" dt="2022-06-09T10:25:02.339" v="697" actId="165"/>
          <ac:spMkLst>
            <pc:docMk/>
            <pc:sldMk cId="4178876000" sldId="258"/>
            <ac:spMk id="2710" creationId="{E6C22D3F-0EED-5976-1EB8-C16E3A02BC95}"/>
          </ac:spMkLst>
        </pc:spChg>
        <pc:spChg chg="mod">
          <ac:chgData name="Amal R Babu" userId="3a292d0a-112b-4bc3-bf38-7771656893d2" providerId="ADAL" clId="{B3743D89-D907-4916-AD93-2111ECC8BB20}" dt="2022-06-09T10:25:02.339" v="697" actId="165"/>
          <ac:spMkLst>
            <pc:docMk/>
            <pc:sldMk cId="4178876000" sldId="258"/>
            <ac:spMk id="2711" creationId="{2E41BF34-9DD0-F472-128E-6C80B90AC4C1}"/>
          </ac:spMkLst>
        </pc:spChg>
        <pc:spChg chg="mod">
          <ac:chgData name="Amal R Babu" userId="3a292d0a-112b-4bc3-bf38-7771656893d2" providerId="ADAL" clId="{B3743D89-D907-4916-AD93-2111ECC8BB20}" dt="2022-06-09T10:25:02.339" v="697" actId="165"/>
          <ac:spMkLst>
            <pc:docMk/>
            <pc:sldMk cId="4178876000" sldId="258"/>
            <ac:spMk id="2713" creationId="{3C65B67D-3486-D68F-4EEB-D7036A8DBFD6}"/>
          </ac:spMkLst>
        </pc:spChg>
        <pc:spChg chg="mod">
          <ac:chgData name="Amal R Babu" userId="3a292d0a-112b-4bc3-bf38-7771656893d2" providerId="ADAL" clId="{B3743D89-D907-4916-AD93-2111ECC8BB20}" dt="2022-06-09T10:25:02.339" v="697" actId="165"/>
          <ac:spMkLst>
            <pc:docMk/>
            <pc:sldMk cId="4178876000" sldId="258"/>
            <ac:spMk id="2714" creationId="{5C798727-1735-3BB2-5F62-4CB4B911BA47}"/>
          </ac:spMkLst>
        </pc:spChg>
        <pc:spChg chg="mod">
          <ac:chgData name="Amal R Babu" userId="3a292d0a-112b-4bc3-bf38-7771656893d2" providerId="ADAL" clId="{B3743D89-D907-4916-AD93-2111ECC8BB20}" dt="2022-06-09T10:25:02.339" v="697" actId="165"/>
          <ac:spMkLst>
            <pc:docMk/>
            <pc:sldMk cId="4178876000" sldId="258"/>
            <ac:spMk id="2716" creationId="{7EBF05D6-87E6-C578-05FD-6C06135BCFE5}"/>
          </ac:spMkLst>
        </pc:spChg>
        <pc:spChg chg="mod">
          <ac:chgData name="Amal R Babu" userId="3a292d0a-112b-4bc3-bf38-7771656893d2" providerId="ADAL" clId="{B3743D89-D907-4916-AD93-2111ECC8BB20}" dt="2022-06-09T10:25:02.339" v="697" actId="165"/>
          <ac:spMkLst>
            <pc:docMk/>
            <pc:sldMk cId="4178876000" sldId="258"/>
            <ac:spMk id="2717" creationId="{337FD4A7-0412-2696-9192-5CD696876457}"/>
          </ac:spMkLst>
        </pc:spChg>
        <pc:spChg chg="mod">
          <ac:chgData name="Amal R Babu" userId="3a292d0a-112b-4bc3-bf38-7771656893d2" providerId="ADAL" clId="{B3743D89-D907-4916-AD93-2111ECC8BB20}" dt="2022-06-09T10:25:02.339" v="697" actId="165"/>
          <ac:spMkLst>
            <pc:docMk/>
            <pc:sldMk cId="4178876000" sldId="258"/>
            <ac:spMk id="2720" creationId="{93E3A882-A5FC-EF80-7C26-D386522AC4C2}"/>
          </ac:spMkLst>
        </pc:spChg>
        <pc:spChg chg="mod">
          <ac:chgData name="Amal R Babu" userId="3a292d0a-112b-4bc3-bf38-7771656893d2" providerId="ADAL" clId="{B3743D89-D907-4916-AD93-2111ECC8BB20}" dt="2022-06-09T10:25:02.339" v="697" actId="165"/>
          <ac:spMkLst>
            <pc:docMk/>
            <pc:sldMk cId="4178876000" sldId="258"/>
            <ac:spMk id="2721" creationId="{AD6C3E3E-BF5E-2FD2-7CF4-2FE8EC59D8FB}"/>
          </ac:spMkLst>
        </pc:spChg>
        <pc:spChg chg="mod">
          <ac:chgData name="Amal R Babu" userId="3a292d0a-112b-4bc3-bf38-7771656893d2" providerId="ADAL" clId="{B3743D89-D907-4916-AD93-2111ECC8BB20}" dt="2022-06-09T10:25:02.339" v="697" actId="165"/>
          <ac:spMkLst>
            <pc:docMk/>
            <pc:sldMk cId="4178876000" sldId="258"/>
            <ac:spMk id="2723" creationId="{2E52AB2E-0342-2F46-1DD0-6B3AF47F54F9}"/>
          </ac:spMkLst>
        </pc:spChg>
        <pc:spChg chg="mod">
          <ac:chgData name="Amal R Babu" userId="3a292d0a-112b-4bc3-bf38-7771656893d2" providerId="ADAL" clId="{B3743D89-D907-4916-AD93-2111ECC8BB20}" dt="2022-06-09T10:25:02.339" v="697" actId="165"/>
          <ac:spMkLst>
            <pc:docMk/>
            <pc:sldMk cId="4178876000" sldId="258"/>
            <ac:spMk id="2724" creationId="{26A638B6-0DA3-0652-A092-0BE96A71D144}"/>
          </ac:spMkLst>
        </pc:spChg>
        <pc:spChg chg="mod">
          <ac:chgData name="Amal R Babu" userId="3a292d0a-112b-4bc3-bf38-7771656893d2" providerId="ADAL" clId="{B3743D89-D907-4916-AD93-2111ECC8BB20}" dt="2022-06-09T10:25:02.339" v="697" actId="165"/>
          <ac:spMkLst>
            <pc:docMk/>
            <pc:sldMk cId="4178876000" sldId="258"/>
            <ac:spMk id="2726" creationId="{9EB58ADB-C00E-B2A5-B38F-F5B6F42E8036}"/>
          </ac:spMkLst>
        </pc:spChg>
        <pc:spChg chg="mod">
          <ac:chgData name="Amal R Babu" userId="3a292d0a-112b-4bc3-bf38-7771656893d2" providerId="ADAL" clId="{B3743D89-D907-4916-AD93-2111ECC8BB20}" dt="2022-06-09T10:25:02.339" v="697" actId="165"/>
          <ac:spMkLst>
            <pc:docMk/>
            <pc:sldMk cId="4178876000" sldId="258"/>
            <ac:spMk id="2727" creationId="{914DEABA-ED9C-EB07-BF3F-CE66FCBEA2DC}"/>
          </ac:spMkLst>
        </pc:spChg>
        <pc:spChg chg="mod">
          <ac:chgData name="Amal R Babu" userId="3a292d0a-112b-4bc3-bf38-7771656893d2" providerId="ADAL" clId="{B3743D89-D907-4916-AD93-2111ECC8BB20}" dt="2022-06-09T10:25:02.339" v="697" actId="165"/>
          <ac:spMkLst>
            <pc:docMk/>
            <pc:sldMk cId="4178876000" sldId="258"/>
            <ac:spMk id="2730" creationId="{01C408E8-B3BA-2709-32A0-C65FDACB26C9}"/>
          </ac:spMkLst>
        </pc:spChg>
        <pc:spChg chg="mod">
          <ac:chgData name="Amal R Babu" userId="3a292d0a-112b-4bc3-bf38-7771656893d2" providerId="ADAL" clId="{B3743D89-D907-4916-AD93-2111ECC8BB20}" dt="2022-06-09T10:25:02.339" v="697" actId="165"/>
          <ac:spMkLst>
            <pc:docMk/>
            <pc:sldMk cId="4178876000" sldId="258"/>
            <ac:spMk id="2731" creationId="{69566D34-1B9A-4A41-9F6C-B4EF34FCF5FA}"/>
          </ac:spMkLst>
        </pc:spChg>
        <pc:spChg chg="mod">
          <ac:chgData name="Amal R Babu" userId="3a292d0a-112b-4bc3-bf38-7771656893d2" providerId="ADAL" clId="{B3743D89-D907-4916-AD93-2111ECC8BB20}" dt="2022-06-09T10:25:02.339" v="697" actId="165"/>
          <ac:spMkLst>
            <pc:docMk/>
            <pc:sldMk cId="4178876000" sldId="258"/>
            <ac:spMk id="2732" creationId="{B5ABB6D9-7458-AE00-BB2A-8077F1AC4DE8}"/>
          </ac:spMkLst>
        </pc:spChg>
        <pc:spChg chg="mod">
          <ac:chgData name="Amal R Babu" userId="3a292d0a-112b-4bc3-bf38-7771656893d2" providerId="ADAL" clId="{B3743D89-D907-4916-AD93-2111ECC8BB20}" dt="2022-06-09T10:25:02.339" v="697" actId="165"/>
          <ac:spMkLst>
            <pc:docMk/>
            <pc:sldMk cId="4178876000" sldId="258"/>
            <ac:spMk id="2733" creationId="{34589527-ED3B-2592-8298-58ACFD18A68B}"/>
          </ac:spMkLst>
        </pc:spChg>
        <pc:spChg chg="mod">
          <ac:chgData name="Amal R Babu" userId="3a292d0a-112b-4bc3-bf38-7771656893d2" providerId="ADAL" clId="{B3743D89-D907-4916-AD93-2111ECC8BB20}" dt="2022-06-09T10:25:02.339" v="697" actId="165"/>
          <ac:spMkLst>
            <pc:docMk/>
            <pc:sldMk cId="4178876000" sldId="258"/>
            <ac:spMk id="2734" creationId="{9F699041-27AC-852C-1683-F6B1791D4AD6}"/>
          </ac:spMkLst>
        </pc:spChg>
        <pc:spChg chg="mod">
          <ac:chgData name="Amal R Babu" userId="3a292d0a-112b-4bc3-bf38-7771656893d2" providerId="ADAL" clId="{B3743D89-D907-4916-AD93-2111ECC8BB20}" dt="2022-06-09T10:25:02.339" v="697" actId="165"/>
          <ac:spMkLst>
            <pc:docMk/>
            <pc:sldMk cId="4178876000" sldId="258"/>
            <ac:spMk id="2735" creationId="{AA0A163B-C185-D5A4-EC80-C00A85A5182C}"/>
          </ac:spMkLst>
        </pc:spChg>
        <pc:spChg chg="mod">
          <ac:chgData name="Amal R Babu" userId="3a292d0a-112b-4bc3-bf38-7771656893d2" providerId="ADAL" clId="{B3743D89-D907-4916-AD93-2111ECC8BB20}" dt="2022-06-09T10:25:02.339" v="697" actId="165"/>
          <ac:spMkLst>
            <pc:docMk/>
            <pc:sldMk cId="4178876000" sldId="258"/>
            <ac:spMk id="2736" creationId="{96287B07-1DA1-6074-166D-60ACFEA05B8F}"/>
          </ac:spMkLst>
        </pc:spChg>
        <pc:spChg chg="mod">
          <ac:chgData name="Amal R Babu" userId="3a292d0a-112b-4bc3-bf38-7771656893d2" providerId="ADAL" clId="{B3743D89-D907-4916-AD93-2111ECC8BB20}" dt="2022-06-09T10:25:02.339" v="697" actId="165"/>
          <ac:spMkLst>
            <pc:docMk/>
            <pc:sldMk cId="4178876000" sldId="258"/>
            <ac:spMk id="2737" creationId="{41DD8731-E186-29BE-BCD9-F19A30350C9B}"/>
          </ac:spMkLst>
        </pc:spChg>
        <pc:spChg chg="mod">
          <ac:chgData name="Amal R Babu" userId="3a292d0a-112b-4bc3-bf38-7771656893d2" providerId="ADAL" clId="{B3743D89-D907-4916-AD93-2111ECC8BB20}" dt="2022-06-09T10:25:02.339" v="697" actId="165"/>
          <ac:spMkLst>
            <pc:docMk/>
            <pc:sldMk cId="4178876000" sldId="258"/>
            <ac:spMk id="2738" creationId="{01B9738F-4803-B53D-3F07-ACC38B7CA574}"/>
          </ac:spMkLst>
        </pc:spChg>
        <pc:spChg chg="mod">
          <ac:chgData name="Amal R Babu" userId="3a292d0a-112b-4bc3-bf38-7771656893d2" providerId="ADAL" clId="{B3743D89-D907-4916-AD93-2111ECC8BB20}" dt="2022-06-09T10:25:02.339" v="697" actId="165"/>
          <ac:spMkLst>
            <pc:docMk/>
            <pc:sldMk cId="4178876000" sldId="258"/>
            <ac:spMk id="2739" creationId="{32852308-4FA8-2522-701F-2F96E951ABC9}"/>
          </ac:spMkLst>
        </pc:spChg>
        <pc:spChg chg="mod">
          <ac:chgData name="Amal R Babu" userId="3a292d0a-112b-4bc3-bf38-7771656893d2" providerId="ADAL" clId="{B3743D89-D907-4916-AD93-2111ECC8BB20}" dt="2022-06-09T10:25:02.339" v="697" actId="165"/>
          <ac:spMkLst>
            <pc:docMk/>
            <pc:sldMk cId="4178876000" sldId="258"/>
            <ac:spMk id="2740" creationId="{9433CEBE-B89E-6ADD-E907-B6760103BD26}"/>
          </ac:spMkLst>
        </pc:spChg>
        <pc:spChg chg="mod">
          <ac:chgData name="Amal R Babu" userId="3a292d0a-112b-4bc3-bf38-7771656893d2" providerId="ADAL" clId="{B3743D89-D907-4916-AD93-2111ECC8BB20}" dt="2022-06-09T10:25:02.339" v="697" actId="165"/>
          <ac:spMkLst>
            <pc:docMk/>
            <pc:sldMk cId="4178876000" sldId="258"/>
            <ac:spMk id="2741" creationId="{EF2B5714-CD38-2945-EA48-0C897D934BFA}"/>
          </ac:spMkLst>
        </pc:spChg>
        <pc:spChg chg="mod">
          <ac:chgData name="Amal R Babu" userId="3a292d0a-112b-4bc3-bf38-7771656893d2" providerId="ADAL" clId="{B3743D89-D907-4916-AD93-2111ECC8BB20}" dt="2022-06-09T10:25:02.339" v="697" actId="165"/>
          <ac:spMkLst>
            <pc:docMk/>
            <pc:sldMk cId="4178876000" sldId="258"/>
            <ac:spMk id="2742" creationId="{4107FC8E-7C88-931C-768F-8AEB26CE8C22}"/>
          </ac:spMkLst>
        </pc:spChg>
        <pc:spChg chg="mod">
          <ac:chgData name="Amal R Babu" userId="3a292d0a-112b-4bc3-bf38-7771656893d2" providerId="ADAL" clId="{B3743D89-D907-4916-AD93-2111ECC8BB20}" dt="2022-06-09T10:25:02.339" v="697" actId="165"/>
          <ac:spMkLst>
            <pc:docMk/>
            <pc:sldMk cId="4178876000" sldId="258"/>
            <ac:spMk id="2743" creationId="{BF3A3BE9-4C80-704C-D52B-DC486ABABBC4}"/>
          </ac:spMkLst>
        </pc:spChg>
        <pc:spChg chg="mod">
          <ac:chgData name="Amal R Babu" userId="3a292d0a-112b-4bc3-bf38-7771656893d2" providerId="ADAL" clId="{B3743D89-D907-4916-AD93-2111ECC8BB20}" dt="2022-06-09T10:25:02.339" v="697" actId="165"/>
          <ac:spMkLst>
            <pc:docMk/>
            <pc:sldMk cId="4178876000" sldId="258"/>
            <ac:spMk id="2744" creationId="{257DF48A-2794-BEEE-F7D4-9237417DAC19}"/>
          </ac:spMkLst>
        </pc:spChg>
        <pc:spChg chg="mod">
          <ac:chgData name="Amal R Babu" userId="3a292d0a-112b-4bc3-bf38-7771656893d2" providerId="ADAL" clId="{B3743D89-D907-4916-AD93-2111ECC8BB20}" dt="2022-06-09T10:25:02.339" v="697" actId="165"/>
          <ac:spMkLst>
            <pc:docMk/>
            <pc:sldMk cId="4178876000" sldId="258"/>
            <ac:spMk id="2745" creationId="{2263148A-8C73-24CA-46C0-B0F144D9B587}"/>
          </ac:spMkLst>
        </pc:spChg>
        <pc:spChg chg="mod">
          <ac:chgData name="Amal R Babu" userId="3a292d0a-112b-4bc3-bf38-7771656893d2" providerId="ADAL" clId="{B3743D89-D907-4916-AD93-2111ECC8BB20}" dt="2022-06-09T10:25:02.339" v="697" actId="165"/>
          <ac:spMkLst>
            <pc:docMk/>
            <pc:sldMk cId="4178876000" sldId="258"/>
            <ac:spMk id="2746" creationId="{B2878A18-13CE-6DDB-B888-F44AE239E0B1}"/>
          </ac:spMkLst>
        </pc:spChg>
        <pc:spChg chg="mod">
          <ac:chgData name="Amal R Babu" userId="3a292d0a-112b-4bc3-bf38-7771656893d2" providerId="ADAL" clId="{B3743D89-D907-4916-AD93-2111ECC8BB20}" dt="2022-06-09T10:25:02.339" v="697" actId="165"/>
          <ac:spMkLst>
            <pc:docMk/>
            <pc:sldMk cId="4178876000" sldId="258"/>
            <ac:spMk id="2747" creationId="{D8ECAE12-E4BF-6F2B-C65A-C234E7C104A5}"/>
          </ac:spMkLst>
        </pc:spChg>
        <pc:spChg chg="mod">
          <ac:chgData name="Amal R Babu" userId="3a292d0a-112b-4bc3-bf38-7771656893d2" providerId="ADAL" clId="{B3743D89-D907-4916-AD93-2111ECC8BB20}" dt="2022-06-09T10:25:02.339" v="697" actId="165"/>
          <ac:spMkLst>
            <pc:docMk/>
            <pc:sldMk cId="4178876000" sldId="258"/>
            <ac:spMk id="2748" creationId="{BA0FBB3D-FB78-A727-7608-3F777636CF1D}"/>
          </ac:spMkLst>
        </pc:spChg>
        <pc:spChg chg="mod">
          <ac:chgData name="Amal R Babu" userId="3a292d0a-112b-4bc3-bf38-7771656893d2" providerId="ADAL" clId="{B3743D89-D907-4916-AD93-2111ECC8BB20}" dt="2022-06-09T10:25:02.339" v="697" actId="165"/>
          <ac:spMkLst>
            <pc:docMk/>
            <pc:sldMk cId="4178876000" sldId="258"/>
            <ac:spMk id="2749" creationId="{1FA6A9C4-44CC-0AD8-7E01-1E9547976C67}"/>
          </ac:spMkLst>
        </pc:spChg>
        <pc:spChg chg="mod">
          <ac:chgData name="Amal R Babu" userId="3a292d0a-112b-4bc3-bf38-7771656893d2" providerId="ADAL" clId="{B3743D89-D907-4916-AD93-2111ECC8BB20}" dt="2022-06-09T10:25:02.339" v="697" actId="165"/>
          <ac:spMkLst>
            <pc:docMk/>
            <pc:sldMk cId="4178876000" sldId="258"/>
            <ac:spMk id="2750" creationId="{BF53A8DE-F796-7665-3EDD-CBF619B24D4F}"/>
          </ac:spMkLst>
        </pc:spChg>
        <pc:spChg chg="mod">
          <ac:chgData name="Amal R Babu" userId="3a292d0a-112b-4bc3-bf38-7771656893d2" providerId="ADAL" clId="{B3743D89-D907-4916-AD93-2111ECC8BB20}" dt="2022-06-09T10:25:02.339" v="697" actId="165"/>
          <ac:spMkLst>
            <pc:docMk/>
            <pc:sldMk cId="4178876000" sldId="258"/>
            <ac:spMk id="2751" creationId="{107A840B-058A-9E8A-6B8E-E163404473B1}"/>
          </ac:spMkLst>
        </pc:spChg>
        <pc:spChg chg="mod">
          <ac:chgData name="Amal R Babu" userId="3a292d0a-112b-4bc3-bf38-7771656893d2" providerId="ADAL" clId="{B3743D89-D907-4916-AD93-2111ECC8BB20}" dt="2022-06-09T10:25:02.339" v="697" actId="165"/>
          <ac:spMkLst>
            <pc:docMk/>
            <pc:sldMk cId="4178876000" sldId="258"/>
            <ac:spMk id="2752" creationId="{87F3DD27-2096-CBF9-20DC-A27DC455F0E4}"/>
          </ac:spMkLst>
        </pc:spChg>
        <pc:spChg chg="mod">
          <ac:chgData name="Amal R Babu" userId="3a292d0a-112b-4bc3-bf38-7771656893d2" providerId="ADAL" clId="{B3743D89-D907-4916-AD93-2111ECC8BB20}" dt="2022-06-09T10:25:02.339" v="697" actId="165"/>
          <ac:spMkLst>
            <pc:docMk/>
            <pc:sldMk cId="4178876000" sldId="258"/>
            <ac:spMk id="2753" creationId="{013761DD-63E5-06E7-52F3-17B0C76FD726}"/>
          </ac:spMkLst>
        </pc:spChg>
        <pc:spChg chg="mod">
          <ac:chgData name="Amal R Babu" userId="3a292d0a-112b-4bc3-bf38-7771656893d2" providerId="ADAL" clId="{B3743D89-D907-4916-AD93-2111ECC8BB20}" dt="2022-06-09T10:25:02.339" v="697" actId="165"/>
          <ac:spMkLst>
            <pc:docMk/>
            <pc:sldMk cId="4178876000" sldId="258"/>
            <ac:spMk id="2754" creationId="{C78DAF0F-E88F-D187-BDDA-30373411A162}"/>
          </ac:spMkLst>
        </pc:spChg>
        <pc:spChg chg="mod">
          <ac:chgData name="Amal R Babu" userId="3a292d0a-112b-4bc3-bf38-7771656893d2" providerId="ADAL" clId="{B3743D89-D907-4916-AD93-2111ECC8BB20}" dt="2022-06-09T10:25:02.339" v="697" actId="165"/>
          <ac:spMkLst>
            <pc:docMk/>
            <pc:sldMk cId="4178876000" sldId="258"/>
            <ac:spMk id="2755" creationId="{5B311AA4-745E-D323-E21E-9EFD61BAE271}"/>
          </ac:spMkLst>
        </pc:spChg>
        <pc:spChg chg="mod">
          <ac:chgData name="Amal R Babu" userId="3a292d0a-112b-4bc3-bf38-7771656893d2" providerId="ADAL" clId="{B3743D89-D907-4916-AD93-2111ECC8BB20}" dt="2022-06-09T10:25:02.339" v="697" actId="165"/>
          <ac:spMkLst>
            <pc:docMk/>
            <pc:sldMk cId="4178876000" sldId="258"/>
            <ac:spMk id="2756" creationId="{475B0D28-27F3-7B1F-600F-8C60BD1A033A}"/>
          </ac:spMkLst>
        </pc:spChg>
        <pc:spChg chg="mod">
          <ac:chgData name="Amal R Babu" userId="3a292d0a-112b-4bc3-bf38-7771656893d2" providerId="ADAL" clId="{B3743D89-D907-4916-AD93-2111ECC8BB20}" dt="2022-06-09T10:25:02.339" v="697" actId="165"/>
          <ac:spMkLst>
            <pc:docMk/>
            <pc:sldMk cId="4178876000" sldId="258"/>
            <ac:spMk id="2757" creationId="{F9BE0F58-E506-6DC2-B120-4157A385EC8B}"/>
          </ac:spMkLst>
        </pc:spChg>
        <pc:spChg chg="mod">
          <ac:chgData name="Amal R Babu" userId="3a292d0a-112b-4bc3-bf38-7771656893d2" providerId="ADAL" clId="{B3743D89-D907-4916-AD93-2111ECC8BB20}" dt="2022-06-09T10:25:02.339" v="697" actId="165"/>
          <ac:spMkLst>
            <pc:docMk/>
            <pc:sldMk cId="4178876000" sldId="258"/>
            <ac:spMk id="2758" creationId="{0A4FFAFB-AE0F-2114-F25D-A58F5C0B1E85}"/>
          </ac:spMkLst>
        </pc:spChg>
        <pc:spChg chg="mod">
          <ac:chgData name="Amal R Babu" userId="3a292d0a-112b-4bc3-bf38-7771656893d2" providerId="ADAL" clId="{B3743D89-D907-4916-AD93-2111ECC8BB20}" dt="2022-06-09T10:25:02.339" v="697" actId="165"/>
          <ac:spMkLst>
            <pc:docMk/>
            <pc:sldMk cId="4178876000" sldId="258"/>
            <ac:spMk id="2759" creationId="{B2B444D4-32FD-B246-7410-1B45FD689B7C}"/>
          </ac:spMkLst>
        </pc:spChg>
        <pc:spChg chg="mod">
          <ac:chgData name="Amal R Babu" userId="3a292d0a-112b-4bc3-bf38-7771656893d2" providerId="ADAL" clId="{B3743D89-D907-4916-AD93-2111ECC8BB20}" dt="2022-06-09T10:25:02.339" v="697" actId="165"/>
          <ac:spMkLst>
            <pc:docMk/>
            <pc:sldMk cId="4178876000" sldId="258"/>
            <ac:spMk id="2762" creationId="{E5BD11A6-B7AD-BC53-596E-AFC2BB4D0CE1}"/>
          </ac:spMkLst>
        </pc:spChg>
        <pc:spChg chg="mod">
          <ac:chgData name="Amal R Babu" userId="3a292d0a-112b-4bc3-bf38-7771656893d2" providerId="ADAL" clId="{B3743D89-D907-4916-AD93-2111ECC8BB20}" dt="2022-06-09T10:25:02.339" v="697" actId="165"/>
          <ac:spMkLst>
            <pc:docMk/>
            <pc:sldMk cId="4178876000" sldId="258"/>
            <ac:spMk id="2763" creationId="{32EFD96B-1951-DE73-AE75-450B106074D5}"/>
          </ac:spMkLst>
        </pc:spChg>
        <pc:spChg chg="mod">
          <ac:chgData name="Amal R Babu" userId="3a292d0a-112b-4bc3-bf38-7771656893d2" providerId="ADAL" clId="{B3743D89-D907-4916-AD93-2111ECC8BB20}" dt="2022-06-09T10:25:02.339" v="697" actId="165"/>
          <ac:spMkLst>
            <pc:docMk/>
            <pc:sldMk cId="4178876000" sldId="258"/>
            <ac:spMk id="2764" creationId="{973089BB-DCC6-B6FE-3E18-2F87EE619656}"/>
          </ac:spMkLst>
        </pc:spChg>
        <pc:spChg chg="mod">
          <ac:chgData name="Amal R Babu" userId="3a292d0a-112b-4bc3-bf38-7771656893d2" providerId="ADAL" clId="{B3743D89-D907-4916-AD93-2111ECC8BB20}" dt="2022-06-09T10:25:02.339" v="697" actId="165"/>
          <ac:spMkLst>
            <pc:docMk/>
            <pc:sldMk cId="4178876000" sldId="258"/>
            <ac:spMk id="2765" creationId="{3DF7896F-EA2B-9566-39C2-BD376C3090CC}"/>
          </ac:spMkLst>
        </pc:spChg>
        <pc:spChg chg="mod">
          <ac:chgData name="Amal R Babu" userId="3a292d0a-112b-4bc3-bf38-7771656893d2" providerId="ADAL" clId="{B3743D89-D907-4916-AD93-2111ECC8BB20}" dt="2022-06-09T10:25:02.339" v="697" actId="165"/>
          <ac:spMkLst>
            <pc:docMk/>
            <pc:sldMk cId="4178876000" sldId="258"/>
            <ac:spMk id="2766" creationId="{160ECEEA-BBC4-50CE-F407-8F6A9EE7D3C3}"/>
          </ac:spMkLst>
        </pc:spChg>
        <pc:spChg chg="mod">
          <ac:chgData name="Amal R Babu" userId="3a292d0a-112b-4bc3-bf38-7771656893d2" providerId="ADAL" clId="{B3743D89-D907-4916-AD93-2111ECC8BB20}" dt="2022-06-09T10:25:02.339" v="697" actId="165"/>
          <ac:spMkLst>
            <pc:docMk/>
            <pc:sldMk cId="4178876000" sldId="258"/>
            <ac:spMk id="2767" creationId="{7284CB23-9DFF-1ABC-8D90-42C266146161}"/>
          </ac:spMkLst>
        </pc:spChg>
        <pc:spChg chg="mod">
          <ac:chgData name="Amal R Babu" userId="3a292d0a-112b-4bc3-bf38-7771656893d2" providerId="ADAL" clId="{B3743D89-D907-4916-AD93-2111ECC8BB20}" dt="2022-06-09T10:25:02.339" v="697" actId="165"/>
          <ac:spMkLst>
            <pc:docMk/>
            <pc:sldMk cId="4178876000" sldId="258"/>
            <ac:spMk id="2768" creationId="{55B32DEF-D430-731D-D610-DA85402A822E}"/>
          </ac:spMkLst>
        </pc:spChg>
        <pc:spChg chg="mod">
          <ac:chgData name="Amal R Babu" userId="3a292d0a-112b-4bc3-bf38-7771656893d2" providerId="ADAL" clId="{B3743D89-D907-4916-AD93-2111ECC8BB20}" dt="2022-06-09T10:25:02.339" v="697" actId="165"/>
          <ac:spMkLst>
            <pc:docMk/>
            <pc:sldMk cId="4178876000" sldId="258"/>
            <ac:spMk id="2770" creationId="{84664C6D-2154-6327-35F2-0F87859DD190}"/>
          </ac:spMkLst>
        </pc:spChg>
        <pc:spChg chg="mod">
          <ac:chgData name="Amal R Babu" userId="3a292d0a-112b-4bc3-bf38-7771656893d2" providerId="ADAL" clId="{B3743D89-D907-4916-AD93-2111ECC8BB20}" dt="2022-06-09T10:25:02.339" v="697" actId="165"/>
          <ac:spMkLst>
            <pc:docMk/>
            <pc:sldMk cId="4178876000" sldId="258"/>
            <ac:spMk id="2771" creationId="{433A8C2F-BE8E-C5ED-418B-77A8E9E6504C}"/>
          </ac:spMkLst>
        </pc:spChg>
        <pc:spChg chg="mod">
          <ac:chgData name="Amal R Babu" userId="3a292d0a-112b-4bc3-bf38-7771656893d2" providerId="ADAL" clId="{B3743D89-D907-4916-AD93-2111ECC8BB20}" dt="2022-06-09T10:25:02.339" v="697" actId="165"/>
          <ac:spMkLst>
            <pc:docMk/>
            <pc:sldMk cId="4178876000" sldId="258"/>
            <ac:spMk id="2772" creationId="{0A1435BD-A5E3-D0A1-1026-1E1378AAF817}"/>
          </ac:spMkLst>
        </pc:spChg>
        <pc:spChg chg="mod">
          <ac:chgData name="Amal R Babu" userId="3a292d0a-112b-4bc3-bf38-7771656893d2" providerId="ADAL" clId="{B3743D89-D907-4916-AD93-2111ECC8BB20}" dt="2022-06-09T10:25:02.339" v="697" actId="165"/>
          <ac:spMkLst>
            <pc:docMk/>
            <pc:sldMk cId="4178876000" sldId="258"/>
            <ac:spMk id="2773" creationId="{D70A38EF-DBA5-BE55-F67F-272498B166E1}"/>
          </ac:spMkLst>
        </pc:spChg>
        <pc:spChg chg="mod">
          <ac:chgData name="Amal R Babu" userId="3a292d0a-112b-4bc3-bf38-7771656893d2" providerId="ADAL" clId="{B3743D89-D907-4916-AD93-2111ECC8BB20}" dt="2022-06-09T10:25:02.339" v="697" actId="165"/>
          <ac:spMkLst>
            <pc:docMk/>
            <pc:sldMk cId="4178876000" sldId="258"/>
            <ac:spMk id="2774" creationId="{7B0BA813-F6F4-0839-CF85-B019996B4D21}"/>
          </ac:spMkLst>
        </pc:spChg>
        <pc:spChg chg="mod">
          <ac:chgData name="Amal R Babu" userId="3a292d0a-112b-4bc3-bf38-7771656893d2" providerId="ADAL" clId="{B3743D89-D907-4916-AD93-2111ECC8BB20}" dt="2022-06-09T10:25:02.339" v="697" actId="165"/>
          <ac:spMkLst>
            <pc:docMk/>
            <pc:sldMk cId="4178876000" sldId="258"/>
            <ac:spMk id="2775" creationId="{CCBC2A10-2A88-2150-63BB-7E3F1AA1D4CB}"/>
          </ac:spMkLst>
        </pc:spChg>
        <pc:spChg chg="mod">
          <ac:chgData name="Amal R Babu" userId="3a292d0a-112b-4bc3-bf38-7771656893d2" providerId="ADAL" clId="{B3743D89-D907-4916-AD93-2111ECC8BB20}" dt="2022-06-09T10:25:02.339" v="697" actId="165"/>
          <ac:spMkLst>
            <pc:docMk/>
            <pc:sldMk cId="4178876000" sldId="258"/>
            <ac:spMk id="2776" creationId="{2C6642D7-28EB-09B4-C18C-07CDC5C0E9FE}"/>
          </ac:spMkLst>
        </pc:spChg>
        <pc:spChg chg="mod">
          <ac:chgData name="Amal R Babu" userId="3a292d0a-112b-4bc3-bf38-7771656893d2" providerId="ADAL" clId="{B3743D89-D907-4916-AD93-2111ECC8BB20}" dt="2022-06-09T10:25:02.339" v="697" actId="165"/>
          <ac:spMkLst>
            <pc:docMk/>
            <pc:sldMk cId="4178876000" sldId="258"/>
            <ac:spMk id="2778" creationId="{47582D28-4355-6F9D-435F-8C68FD18F3E8}"/>
          </ac:spMkLst>
        </pc:spChg>
        <pc:spChg chg="mod">
          <ac:chgData name="Amal R Babu" userId="3a292d0a-112b-4bc3-bf38-7771656893d2" providerId="ADAL" clId="{B3743D89-D907-4916-AD93-2111ECC8BB20}" dt="2022-06-09T10:25:02.339" v="697" actId="165"/>
          <ac:spMkLst>
            <pc:docMk/>
            <pc:sldMk cId="4178876000" sldId="258"/>
            <ac:spMk id="2779" creationId="{D5074E77-E8D4-0581-2A8B-587D2ED04C9C}"/>
          </ac:spMkLst>
        </pc:spChg>
        <pc:spChg chg="mod">
          <ac:chgData name="Amal R Babu" userId="3a292d0a-112b-4bc3-bf38-7771656893d2" providerId="ADAL" clId="{B3743D89-D907-4916-AD93-2111ECC8BB20}" dt="2022-06-09T10:25:02.339" v="697" actId="165"/>
          <ac:spMkLst>
            <pc:docMk/>
            <pc:sldMk cId="4178876000" sldId="258"/>
            <ac:spMk id="2780" creationId="{05CEAB5C-6EEA-8EED-1DF7-317B65F6E98D}"/>
          </ac:spMkLst>
        </pc:spChg>
        <pc:spChg chg="mod">
          <ac:chgData name="Amal R Babu" userId="3a292d0a-112b-4bc3-bf38-7771656893d2" providerId="ADAL" clId="{B3743D89-D907-4916-AD93-2111ECC8BB20}" dt="2022-06-09T10:25:02.339" v="697" actId="165"/>
          <ac:spMkLst>
            <pc:docMk/>
            <pc:sldMk cId="4178876000" sldId="258"/>
            <ac:spMk id="2781" creationId="{41CE397C-9A7C-2310-A72A-18CED9333345}"/>
          </ac:spMkLst>
        </pc:spChg>
        <pc:spChg chg="mod">
          <ac:chgData name="Amal R Babu" userId="3a292d0a-112b-4bc3-bf38-7771656893d2" providerId="ADAL" clId="{B3743D89-D907-4916-AD93-2111ECC8BB20}" dt="2022-06-09T10:25:02.339" v="697" actId="165"/>
          <ac:spMkLst>
            <pc:docMk/>
            <pc:sldMk cId="4178876000" sldId="258"/>
            <ac:spMk id="2782" creationId="{CBF75AED-DE12-E3AD-D637-86CFE3B64576}"/>
          </ac:spMkLst>
        </pc:spChg>
        <pc:spChg chg="mod">
          <ac:chgData name="Amal R Babu" userId="3a292d0a-112b-4bc3-bf38-7771656893d2" providerId="ADAL" clId="{B3743D89-D907-4916-AD93-2111ECC8BB20}" dt="2022-06-09T10:25:02.339" v="697" actId="165"/>
          <ac:spMkLst>
            <pc:docMk/>
            <pc:sldMk cId="4178876000" sldId="258"/>
            <ac:spMk id="2783" creationId="{3505E55A-4443-BCB8-B531-34A9F98E672B}"/>
          </ac:spMkLst>
        </pc:spChg>
        <pc:spChg chg="mod">
          <ac:chgData name="Amal R Babu" userId="3a292d0a-112b-4bc3-bf38-7771656893d2" providerId="ADAL" clId="{B3743D89-D907-4916-AD93-2111ECC8BB20}" dt="2022-06-09T10:25:02.339" v="697" actId="165"/>
          <ac:spMkLst>
            <pc:docMk/>
            <pc:sldMk cId="4178876000" sldId="258"/>
            <ac:spMk id="2784" creationId="{7405B055-7783-2557-5CF2-FE3DC3AE06C8}"/>
          </ac:spMkLst>
        </pc:spChg>
        <pc:spChg chg="mod">
          <ac:chgData name="Amal R Babu" userId="3a292d0a-112b-4bc3-bf38-7771656893d2" providerId="ADAL" clId="{B3743D89-D907-4916-AD93-2111ECC8BB20}" dt="2022-06-09T10:25:02.339" v="697" actId="165"/>
          <ac:spMkLst>
            <pc:docMk/>
            <pc:sldMk cId="4178876000" sldId="258"/>
            <ac:spMk id="2786" creationId="{56226018-B98B-A22F-22C9-E5DDF11856BE}"/>
          </ac:spMkLst>
        </pc:spChg>
        <pc:spChg chg="mod">
          <ac:chgData name="Amal R Babu" userId="3a292d0a-112b-4bc3-bf38-7771656893d2" providerId="ADAL" clId="{B3743D89-D907-4916-AD93-2111ECC8BB20}" dt="2022-06-09T10:25:02.339" v="697" actId="165"/>
          <ac:spMkLst>
            <pc:docMk/>
            <pc:sldMk cId="4178876000" sldId="258"/>
            <ac:spMk id="2787" creationId="{634107C3-3F8C-4F07-CEF1-C83E3167E524}"/>
          </ac:spMkLst>
        </pc:spChg>
        <pc:spChg chg="mod">
          <ac:chgData name="Amal R Babu" userId="3a292d0a-112b-4bc3-bf38-7771656893d2" providerId="ADAL" clId="{B3743D89-D907-4916-AD93-2111ECC8BB20}" dt="2022-06-09T10:25:02.339" v="697" actId="165"/>
          <ac:spMkLst>
            <pc:docMk/>
            <pc:sldMk cId="4178876000" sldId="258"/>
            <ac:spMk id="2788" creationId="{D24F5E45-A0FF-1C9D-4148-C0F43C962788}"/>
          </ac:spMkLst>
        </pc:spChg>
        <pc:spChg chg="mod">
          <ac:chgData name="Amal R Babu" userId="3a292d0a-112b-4bc3-bf38-7771656893d2" providerId="ADAL" clId="{B3743D89-D907-4916-AD93-2111ECC8BB20}" dt="2022-06-09T10:25:02.339" v="697" actId="165"/>
          <ac:spMkLst>
            <pc:docMk/>
            <pc:sldMk cId="4178876000" sldId="258"/>
            <ac:spMk id="2789" creationId="{A6BDB793-16E8-E1DF-0490-CB3F76FB7146}"/>
          </ac:spMkLst>
        </pc:spChg>
        <pc:spChg chg="mod">
          <ac:chgData name="Amal R Babu" userId="3a292d0a-112b-4bc3-bf38-7771656893d2" providerId="ADAL" clId="{B3743D89-D907-4916-AD93-2111ECC8BB20}" dt="2022-06-09T10:25:02.339" v="697" actId="165"/>
          <ac:spMkLst>
            <pc:docMk/>
            <pc:sldMk cId="4178876000" sldId="258"/>
            <ac:spMk id="2790" creationId="{3CCB48BC-B3E8-9AFE-CEF8-3FDBF08B3712}"/>
          </ac:spMkLst>
        </pc:spChg>
        <pc:spChg chg="mod">
          <ac:chgData name="Amal R Babu" userId="3a292d0a-112b-4bc3-bf38-7771656893d2" providerId="ADAL" clId="{B3743D89-D907-4916-AD93-2111ECC8BB20}" dt="2022-06-09T10:25:02.339" v="697" actId="165"/>
          <ac:spMkLst>
            <pc:docMk/>
            <pc:sldMk cId="4178876000" sldId="258"/>
            <ac:spMk id="2792" creationId="{E67AB45E-DD7C-1C83-8274-43740C4ECF29}"/>
          </ac:spMkLst>
        </pc:spChg>
        <pc:spChg chg="mod">
          <ac:chgData name="Amal R Babu" userId="3a292d0a-112b-4bc3-bf38-7771656893d2" providerId="ADAL" clId="{B3743D89-D907-4916-AD93-2111ECC8BB20}" dt="2022-06-09T10:25:02.339" v="697" actId="165"/>
          <ac:spMkLst>
            <pc:docMk/>
            <pc:sldMk cId="4178876000" sldId="258"/>
            <ac:spMk id="2793" creationId="{5B0F39FD-7F66-A0A6-83EB-70BAE522B5F7}"/>
          </ac:spMkLst>
        </pc:spChg>
        <pc:spChg chg="mod">
          <ac:chgData name="Amal R Babu" userId="3a292d0a-112b-4bc3-bf38-7771656893d2" providerId="ADAL" clId="{B3743D89-D907-4916-AD93-2111ECC8BB20}" dt="2022-06-09T10:25:02.339" v="697" actId="165"/>
          <ac:spMkLst>
            <pc:docMk/>
            <pc:sldMk cId="4178876000" sldId="258"/>
            <ac:spMk id="2794" creationId="{107A9A82-5BAE-FA6A-0546-1598920C0AE6}"/>
          </ac:spMkLst>
        </pc:spChg>
        <pc:spChg chg="mod">
          <ac:chgData name="Amal R Babu" userId="3a292d0a-112b-4bc3-bf38-7771656893d2" providerId="ADAL" clId="{B3743D89-D907-4916-AD93-2111ECC8BB20}" dt="2022-06-09T10:25:02.339" v="697" actId="165"/>
          <ac:spMkLst>
            <pc:docMk/>
            <pc:sldMk cId="4178876000" sldId="258"/>
            <ac:spMk id="2795" creationId="{D883FC61-B0BB-3194-7916-047C72351856}"/>
          </ac:spMkLst>
        </pc:spChg>
        <pc:spChg chg="mod">
          <ac:chgData name="Amal R Babu" userId="3a292d0a-112b-4bc3-bf38-7771656893d2" providerId="ADAL" clId="{B3743D89-D907-4916-AD93-2111ECC8BB20}" dt="2022-06-09T10:25:02.339" v="697" actId="165"/>
          <ac:spMkLst>
            <pc:docMk/>
            <pc:sldMk cId="4178876000" sldId="258"/>
            <ac:spMk id="2796" creationId="{D13AF87B-686C-77D3-9723-CADA5926DAA1}"/>
          </ac:spMkLst>
        </pc:spChg>
        <pc:spChg chg="mod">
          <ac:chgData name="Amal R Babu" userId="3a292d0a-112b-4bc3-bf38-7771656893d2" providerId="ADAL" clId="{B3743D89-D907-4916-AD93-2111ECC8BB20}" dt="2022-06-09T10:25:02.339" v="697" actId="165"/>
          <ac:spMkLst>
            <pc:docMk/>
            <pc:sldMk cId="4178876000" sldId="258"/>
            <ac:spMk id="2797" creationId="{4C73FD16-C93F-4696-BEDE-E0C7C281B3FB}"/>
          </ac:spMkLst>
        </pc:spChg>
        <pc:spChg chg="mod">
          <ac:chgData name="Amal R Babu" userId="3a292d0a-112b-4bc3-bf38-7771656893d2" providerId="ADAL" clId="{B3743D89-D907-4916-AD93-2111ECC8BB20}" dt="2022-06-09T10:25:02.339" v="697" actId="165"/>
          <ac:spMkLst>
            <pc:docMk/>
            <pc:sldMk cId="4178876000" sldId="258"/>
            <ac:spMk id="2798" creationId="{0A6B3828-7E0E-6C7D-3C53-2D9896EC6EA3}"/>
          </ac:spMkLst>
        </pc:spChg>
        <pc:spChg chg="mod">
          <ac:chgData name="Amal R Babu" userId="3a292d0a-112b-4bc3-bf38-7771656893d2" providerId="ADAL" clId="{B3743D89-D907-4916-AD93-2111ECC8BB20}" dt="2022-06-09T10:25:02.339" v="697" actId="165"/>
          <ac:spMkLst>
            <pc:docMk/>
            <pc:sldMk cId="4178876000" sldId="258"/>
            <ac:spMk id="2800" creationId="{61FA7D7B-17F1-7341-E332-1BBC57FE8D89}"/>
          </ac:spMkLst>
        </pc:spChg>
        <pc:spChg chg="mod">
          <ac:chgData name="Amal R Babu" userId="3a292d0a-112b-4bc3-bf38-7771656893d2" providerId="ADAL" clId="{B3743D89-D907-4916-AD93-2111ECC8BB20}" dt="2022-06-09T10:25:02.339" v="697" actId="165"/>
          <ac:spMkLst>
            <pc:docMk/>
            <pc:sldMk cId="4178876000" sldId="258"/>
            <ac:spMk id="2801" creationId="{9C87339A-6C5E-CE89-3599-21933B903DF2}"/>
          </ac:spMkLst>
        </pc:spChg>
        <pc:spChg chg="mod">
          <ac:chgData name="Amal R Babu" userId="3a292d0a-112b-4bc3-bf38-7771656893d2" providerId="ADAL" clId="{B3743D89-D907-4916-AD93-2111ECC8BB20}" dt="2022-06-09T10:25:02.339" v="697" actId="165"/>
          <ac:spMkLst>
            <pc:docMk/>
            <pc:sldMk cId="4178876000" sldId="258"/>
            <ac:spMk id="2802" creationId="{EFCD0BEA-4F63-8D35-E41B-84DB625BDBC6}"/>
          </ac:spMkLst>
        </pc:spChg>
        <pc:spChg chg="mod">
          <ac:chgData name="Amal R Babu" userId="3a292d0a-112b-4bc3-bf38-7771656893d2" providerId="ADAL" clId="{B3743D89-D907-4916-AD93-2111ECC8BB20}" dt="2022-06-09T10:25:02.339" v="697" actId="165"/>
          <ac:spMkLst>
            <pc:docMk/>
            <pc:sldMk cId="4178876000" sldId="258"/>
            <ac:spMk id="2803" creationId="{F95C2C23-C432-A675-1F18-062416AC7D67}"/>
          </ac:spMkLst>
        </pc:spChg>
        <pc:spChg chg="mod">
          <ac:chgData name="Amal R Babu" userId="3a292d0a-112b-4bc3-bf38-7771656893d2" providerId="ADAL" clId="{B3743D89-D907-4916-AD93-2111ECC8BB20}" dt="2022-06-09T10:25:02.339" v="697" actId="165"/>
          <ac:spMkLst>
            <pc:docMk/>
            <pc:sldMk cId="4178876000" sldId="258"/>
            <ac:spMk id="2804" creationId="{219F9903-6334-1779-C63E-31CDB95F67F8}"/>
          </ac:spMkLst>
        </pc:spChg>
        <pc:spChg chg="mod">
          <ac:chgData name="Amal R Babu" userId="3a292d0a-112b-4bc3-bf38-7771656893d2" providerId="ADAL" clId="{B3743D89-D907-4916-AD93-2111ECC8BB20}" dt="2022-06-09T10:25:02.339" v="697" actId="165"/>
          <ac:spMkLst>
            <pc:docMk/>
            <pc:sldMk cId="4178876000" sldId="258"/>
            <ac:spMk id="2805" creationId="{149FA793-5046-026E-0F83-57098BCF7265}"/>
          </ac:spMkLst>
        </pc:spChg>
        <pc:spChg chg="mod">
          <ac:chgData name="Amal R Babu" userId="3a292d0a-112b-4bc3-bf38-7771656893d2" providerId="ADAL" clId="{B3743D89-D907-4916-AD93-2111ECC8BB20}" dt="2022-06-09T10:25:02.339" v="697" actId="165"/>
          <ac:spMkLst>
            <pc:docMk/>
            <pc:sldMk cId="4178876000" sldId="258"/>
            <ac:spMk id="2806" creationId="{A3157D26-16A6-83A1-C9BF-5260BF634251}"/>
          </ac:spMkLst>
        </pc:spChg>
        <pc:spChg chg="mod">
          <ac:chgData name="Amal R Babu" userId="3a292d0a-112b-4bc3-bf38-7771656893d2" providerId="ADAL" clId="{B3743D89-D907-4916-AD93-2111ECC8BB20}" dt="2022-06-09T10:25:02.339" v="697" actId="165"/>
          <ac:spMkLst>
            <pc:docMk/>
            <pc:sldMk cId="4178876000" sldId="258"/>
            <ac:spMk id="2808" creationId="{450E38AB-7DB7-C727-D8B4-0CFFA382E33B}"/>
          </ac:spMkLst>
        </pc:spChg>
        <pc:spChg chg="mod">
          <ac:chgData name="Amal R Babu" userId="3a292d0a-112b-4bc3-bf38-7771656893d2" providerId="ADAL" clId="{B3743D89-D907-4916-AD93-2111ECC8BB20}" dt="2022-06-09T10:25:02.339" v="697" actId="165"/>
          <ac:spMkLst>
            <pc:docMk/>
            <pc:sldMk cId="4178876000" sldId="258"/>
            <ac:spMk id="2809" creationId="{61B7C119-DC15-F281-5964-1DD4579DD5C4}"/>
          </ac:spMkLst>
        </pc:spChg>
        <pc:spChg chg="mod">
          <ac:chgData name="Amal R Babu" userId="3a292d0a-112b-4bc3-bf38-7771656893d2" providerId="ADAL" clId="{B3743D89-D907-4916-AD93-2111ECC8BB20}" dt="2022-06-09T10:25:02.339" v="697" actId="165"/>
          <ac:spMkLst>
            <pc:docMk/>
            <pc:sldMk cId="4178876000" sldId="258"/>
            <ac:spMk id="2810" creationId="{2AFA3BB7-3759-7364-ED88-996B4F234D99}"/>
          </ac:spMkLst>
        </pc:spChg>
        <pc:spChg chg="mod">
          <ac:chgData name="Amal R Babu" userId="3a292d0a-112b-4bc3-bf38-7771656893d2" providerId="ADAL" clId="{B3743D89-D907-4916-AD93-2111ECC8BB20}" dt="2022-06-09T10:25:02.339" v="697" actId="165"/>
          <ac:spMkLst>
            <pc:docMk/>
            <pc:sldMk cId="4178876000" sldId="258"/>
            <ac:spMk id="2811" creationId="{EAA1679A-5BCE-FA3C-558E-00353BF5AD01}"/>
          </ac:spMkLst>
        </pc:spChg>
        <pc:spChg chg="mod">
          <ac:chgData name="Amal R Babu" userId="3a292d0a-112b-4bc3-bf38-7771656893d2" providerId="ADAL" clId="{B3743D89-D907-4916-AD93-2111ECC8BB20}" dt="2022-06-09T10:25:02.339" v="697" actId="165"/>
          <ac:spMkLst>
            <pc:docMk/>
            <pc:sldMk cId="4178876000" sldId="258"/>
            <ac:spMk id="2812" creationId="{11D30B53-6940-6691-74FC-28AA31B3FFEC}"/>
          </ac:spMkLst>
        </pc:spChg>
        <pc:spChg chg="mod">
          <ac:chgData name="Amal R Babu" userId="3a292d0a-112b-4bc3-bf38-7771656893d2" providerId="ADAL" clId="{B3743D89-D907-4916-AD93-2111ECC8BB20}" dt="2022-06-09T10:25:02.339" v="697" actId="165"/>
          <ac:spMkLst>
            <pc:docMk/>
            <pc:sldMk cId="4178876000" sldId="258"/>
            <ac:spMk id="2813" creationId="{84C22033-2D59-9266-60F4-1E5E01B90AFE}"/>
          </ac:spMkLst>
        </pc:spChg>
        <pc:spChg chg="mod">
          <ac:chgData name="Amal R Babu" userId="3a292d0a-112b-4bc3-bf38-7771656893d2" providerId="ADAL" clId="{B3743D89-D907-4916-AD93-2111ECC8BB20}" dt="2022-06-09T10:25:02.339" v="697" actId="165"/>
          <ac:spMkLst>
            <pc:docMk/>
            <pc:sldMk cId="4178876000" sldId="258"/>
            <ac:spMk id="2815" creationId="{45599E98-9EB5-B840-2288-A4E7988C1EDA}"/>
          </ac:spMkLst>
        </pc:spChg>
        <pc:spChg chg="mod">
          <ac:chgData name="Amal R Babu" userId="3a292d0a-112b-4bc3-bf38-7771656893d2" providerId="ADAL" clId="{B3743D89-D907-4916-AD93-2111ECC8BB20}" dt="2022-06-09T10:25:02.339" v="697" actId="165"/>
          <ac:spMkLst>
            <pc:docMk/>
            <pc:sldMk cId="4178876000" sldId="258"/>
            <ac:spMk id="2816" creationId="{ACC88C43-DF14-6033-0B62-B15831B77CE0}"/>
          </ac:spMkLst>
        </pc:spChg>
        <pc:spChg chg="mod">
          <ac:chgData name="Amal R Babu" userId="3a292d0a-112b-4bc3-bf38-7771656893d2" providerId="ADAL" clId="{B3743D89-D907-4916-AD93-2111ECC8BB20}" dt="2022-06-09T10:25:02.339" v="697" actId="165"/>
          <ac:spMkLst>
            <pc:docMk/>
            <pc:sldMk cId="4178876000" sldId="258"/>
            <ac:spMk id="2817" creationId="{D43D3461-BA1D-8138-67A1-E95204421521}"/>
          </ac:spMkLst>
        </pc:spChg>
        <pc:spChg chg="mod">
          <ac:chgData name="Amal R Babu" userId="3a292d0a-112b-4bc3-bf38-7771656893d2" providerId="ADAL" clId="{B3743D89-D907-4916-AD93-2111ECC8BB20}" dt="2022-06-09T10:25:02.339" v="697" actId="165"/>
          <ac:spMkLst>
            <pc:docMk/>
            <pc:sldMk cId="4178876000" sldId="258"/>
            <ac:spMk id="2818" creationId="{6B47DA5A-813F-933C-3E0C-29D372096A8B}"/>
          </ac:spMkLst>
        </pc:spChg>
        <pc:spChg chg="mod">
          <ac:chgData name="Amal R Babu" userId="3a292d0a-112b-4bc3-bf38-7771656893d2" providerId="ADAL" clId="{B3743D89-D907-4916-AD93-2111ECC8BB20}" dt="2022-06-09T10:25:02.339" v="697" actId="165"/>
          <ac:spMkLst>
            <pc:docMk/>
            <pc:sldMk cId="4178876000" sldId="258"/>
            <ac:spMk id="2819" creationId="{07AFD32D-E4F4-A08A-19ED-CA841532EEA2}"/>
          </ac:spMkLst>
        </pc:spChg>
        <pc:spChg chg="mod">
          <ac:chgData name="Amal R Babu" userId="3a292d0a-112b-4bc3-bf38-7771656893d2" providerId="ADAL" clId="{B3743D89-D907-4916-AD93-2111ECC8BB20}" dt="2022-06-09T10:25:02.339" v="697" actId="165"/>
          <ac:spMkLst>
            <pc:docMk/>
            <pc:sldMk cId="4178876000" sldId="258"/>
            <ac:spMk id="2820" creationId="{DD8E1D3C-437C-33B7-970A-E129D1FC0557}"/>
          </ac:spMkLst>
        </pc:spChg>
        <pc:spChg chg="mod">
          <ac:chgData name="Amal R Babu" userId="3a292d0a-112b-4bc3-bf38-7771656893d2" providerId="ADAL" clId="{B3743D89-D907-4916-AD93-2111ECC8BB20}" dt="2022-06-09T10:25:02.339" v="697" actId="165"/>
          <ac:spMkLst>
            <pc:docMk/>
            <pc:sldMk cId="4178876000" sldId="258"/>
            <ac:spMk id="2821" creationId="{7859F59F-018A-FB12-636A-8D6D6F361AB9}"/>
          </ac:spMkLst>
        </pc:spChg>
        <pc:spChg chg="mod">
          <ac:chgData name="Amal R Babu" userId="3a292d0a-112b-4bc3-bf38-7771656893d2" providerId="ADAL" clId="{B3743D89-D907-4916-AD93-2111ECC8BB20}" dt="2022-06-09T10:25:02.339" v="697" actId="165"/>
          <ac:spMkLst>
            <pc:docMk/>
            <pc:sldMk cId="4178876000" sldId="258"/>
            <ac:spMk id="2822" creationId="{4311CAAB-7F44-FFF8-8DB1-AE416D97AE9E}"/>
          </ac:spMkLst>
        </pc:spChg>
        <pc:spChg chg="mod">
          <ac:chgData name="Amal R Babu" userId="3a292d0a-112b-4bc3-bf38-7771656893d2" providerId="ADAL" clId="{B3743D89-D907-4916-AD93-2111ECC8BB20}" dt="2022-06-09T10:25:02.339" v="697" actId="165"/>
          <ac:spMkLst>
            <pc:docMk/>
            <pc:sldMk cId="4178876000" sldId="258"/>
            <ac:spMk id="2824" creationId="{54DAF434-0378-1381-D4BC-2C3532EEB3F0}"/>
          </ac:spMkLst>
        </pc:spChg>
        <pc:spChg chg="mod">
          <ac:chgData name="Amal R Babu" userId="3a292d0a-112b-4bc3-bf38-7771656893d2" providerId="ADAL" clId="{B3743D89-D907-4916-AD93-2111ECC8BB20}" dt="2022-06-09T10:25:02.339" v="697" actId="165"/>
          <ac:spMkLst>
            <pc:docMk/>
            <pc:sldMk cId="4178876000" sldId="258"/>
            <ac:spMk id="2825" creationId="{5F13A3BD-E1DF-5102-CBAF-1D47AD437657}"/>
          </ac:spMkLst>
        </pc:spChg>
        <pc:spChg chg="mod">
          <ac:chgData name="Amal R Babu" userId="3a292d0a-112b-4bc3-bf38-7771656893d2" providerId="ADAL" clId="{B3743D89-D907-4916-AD93-2111ECC8BB20}" dt="2022-06-09T10:25:02.339" v="697" actId="165"/>
          <ac:spMkLst>
            <pc:docMk/>
            <pc:sldMk cId="4178876000" sldId="258"/>
            <ac:spMk id="2826" creationId="{A1A49D0C-3F92-930D-E2E2-3C2CBA0C1688}"/>
          </ac:spMkLst>
        </pc:spChg>
        <pc:spChg chg="mod">
          <ac:chgData name="Amal R Babu" userId="3a292d0a-112b-4bc3-bf38-7771656893d2" providerId="ADAL" clId="{B3743D89-D907-4916-AD93-2111ECC8BB20}" dt="2022-06-09T10:25:02.339" v="697" actId="165"/>
          <ac:spMkLst>
            <pc:docMk/>
            <pc:sldMk cId="4178876000" sldId="258"/>
            <ac:spMk id="2827" creationId="{E6531D96-588C-EC4E-FA66-CCA9B2B07097}"/>
          </ac:spMkLst>
        </pc:spChg>
        <pc:spChg chg="mod">
          <ac:chgData name="Amal R Babu" userId="3a292d0a-112b-4bc3-bf38-7771656893d2" providerId="ADAL" clId="{B3743D89-D907-4916-AD93-2111ECC8BB20}" dt="2022-06-09T10:25:02.339" v="697" actId="165"/>
          <ac:spMkLst>
            <pc:docMk/>
            <pc:sldMk cId="4178876000" sldId="258"/>
            <ac:spMk id="2828" creationId="{154CE8FD-0F18-DE2C-BD5B-A2841E7ED474}"/>
          </ac:spMkLst>
        </pc:spChg>
        <pc:spChg chg="mod">
          <ac:chgData name="Amal R Babu" userId="3a292d0a-112b-4bc3-bf38-7771656893d2" providerId="ADAL" clId="{B3743D89-D907-4916-AD93-2111ECC8BB20}" dt="2022-06-09T10:25:02.339" v="697" actId="165"/>
          <ac:spMkLst>
            <pc:docMk/>
            <pc:sldMk cId="4178876000" sldId="258"/>
            <ac:spMk id="2829" creationId="{E8434494-7496-1B71-A9F2-C6C70F874220}"/>
          </ac:spMkLst>
        </pc:spChg>
        <pc:spChg chg="mod">
          <ac:chgData name="Amal R Babu" userId="3a292d0a-112b-4bc3-bf38-7771656893d2" providerId="ADAL" clId="{B3743D89-D907-4916-AD93-2111ECC8BB20}" dt="2022-06-09T10:25:02.339" v="697" actId="165"/>
          <ac:spMkLst>
            <pc:docMk/>
            <pc:sldMk cId="4178876000" sldId="258"/>
            <ac:spMk id="2830" creationId="{0AFC45C2-50D0-3DC1-312E-F2F8B2D7C5B0}"/>
          </ac:spMkLst>
        </pc:spChg>
        <pc:spChg chg="mod">
          <ac:chgData name="Amal R Babu" userId="3a292d0a-112b-4bc3-bf38-7771656893d2" providerId="ADAL" clId="{B3743D89-D907-4916-AD93-2111ECC8BB20}" dt="2022-06-09T10:25:02.339" v="697" actId="165"/>
          <ac:spMkLst>
            <pc:docMk/>
            <pc:sldMk cId="4178876000" sldId="258"/>
            <ac:spMk id="2831" creationId="{F86F82FC-E166-8DE2-4ACF-6704290BCAD2}"/>
          </ac:spMkLst>
        </pc:spChg>
        <pc:spChg chg="mod">
          <ac:chgData name="Amal R Babu" userId="3a292d0a-112b-4bc3-bf38-7771656893d2" providerId="ADAL" clId="{B3743D89-D907-4916-AD93-2111ECC8BB20}" dt="2022-06-09T10:25:02.339" v="697" actId="165"/>
          <ac:spMkLst>
            <pc:docMk/>
            <pc:sldMk cId="4178876000" sldId="258"/>
            <ac:spMk id="2833" creationId="{EF8A7E60-52F4-B394-F12E-C3A2AD5C9977}"/>
          </ac:spMkLst>
        </pc:spChg>
        <pc:spChg chg="mod">
          <ac:chgData name="Amal R Babu" userId="3a292d0a-112b-4bc3-bf38-7771656893d2" providerId="ADAL" clId="{B3743D89-D907-4916-AD93-2111ECC8BB20}" dt="2022-06-09T10:25:02.339" v="697" actId="165"/>
          <ac:spMkLst>
            <pc:docMk/>
            <pc:sldMk cId="4178876000" sldId="258"/>
            <ac:spMk id="2834" creationId="{6B309031-CA6B-ED80-FD5D-FFF3C91D89BA}"/>
          </ac:spMkLst>
        </pc:spChg>
        <pc:spChg chg="mod">
          <ac:chgData name="Amal R Babu" userId="3a292d0a-112b-4bc3-bf38-7771656893d2" providerId="ADAL" clId="{B3743D89-D907-4916-AD93-2111ECC8BB20}" dt="2022-06-09T10:25:02.339" v="697" actId="165"/>
          <ac:spMkLst>
            <pc:docMk/>
            <pc:sldMk cId="4178876000" sldId="258"/>
            <ac:spMk id="2835" creationId="{CF806076-AFE9-D7B1-44FB-AE17FF8E6AE4}"/>
          </ac:spMkLst>
        </pc:spChg>
        <pc:spChg chg="mod">
          <ac:chgData name="Amal R Babu" userId="3a292d0a-112b-4bc3-bf38-7771656893d2" providerId="ADAL" clId="{B3743D89-D907-4916-AD93-2111ECC8BB20}" dt="2022-06-09T10:25:02.339" v="697" actId="165"/>
          <ac:spMkLst>
            <pc:docMk/>
            <pc:sldMk cId="4178876000" sldId="258"/>
            <ac:spMk id="2836" creationId="{B996E3D1-9333-9537-7258-ACB523CBBA71}"/>
          </ac:spMkLst>
        </pc:spChg>
        <pc:spChg chg="mod">
          <ac:chgData name="Amal R Babu" userId="3a292d0a-112b-4bc3-bf38-7771656893d2" providerId="ADAL" clId="{B3743D89-D907-4916-AD93-2111ECC8BB20}" dt="2022-06-09T10:25:02.339" v="697" actId="165"/>
          <ac:spMkLst>
            <pc:docMk/>
            <pc:sldMk cId="4178876000" sldId="258"/>
            <ac:spMk id="2837" creationId="{19D584C1-32C0-D41C-6688-A321CF50FB8A}"/>
          </ac:spMkLst>
        </pc:spChg>
        <pc:spChg chg="mod">
          <ac:chgData name="Amal R Babu" userId="3a292d0a-112b-4bc3-bf38-7771656893d2" providerId="ADAL" clId="{B3743D89-D907-4916-AD93-2111ECC8BB20}" dt="2022-06-09T10:25:02.339" v="697" actId="165"/>
          <ac:spMkLst>
            <pc:docMk/>
            <pc:sldMk cId="4178876000" sldId="258"/>
            <ac:spMk id="2839" creationId="{3670FB9D-573A-3695-4EBF-27A0330F971B}"/>
          </ac:spMkLst>
        </pc:spChg>
        <pc:spChg chg="mod">
          <ac:chgData name="Amal R Babu" userId="3a292d0a-112b-4bc3-bf38-7771656893d2" providerId="ADAL" clId="{B3743D89-D907-4916-AD93-2111ECC8BB20}" dt="2022-06-09T10:25:02.339" v="697" actId="165"/>
          <ac:spMkLst>
            <pc:docMk/>
            <pc:sldMk cId="4178876000" sldId="258"/>
            <ac:spMk id="2840" creationId="{1DEC4C6F-0C0D-2E20-AFA8-E94E70928C3B}"/>
          </ac:spMkLst>
        </pc:spChg>
        <pc:spChg chg="mod">
          <ac:chgData name="Amal R Babu" userId="3a292d0a-112b-4bc3-bf38-7771656893d2" providerId="ADAL" clId="{B3743D89-D907-4916-AD93-2111ECC8BB20}" dt="2022-06-09T10:25:02.339" v="697" actId="165"/>
          <ac:spMkLst>
            <pc:docMk/>
            <pc:sldMk cId="4178876000" sldId="258"/>
            <ac:spMk id="2841" creationId="{1CE5A572-4689-77E8-31F1-A5A9E6168C7E}"/>
          </ac:spMkLst>
        </pc:spChg>
        <pc:spChg chg="mod">
          <ac:chgData name="Amal R Babu" userId="3a292d0a-112b-4bc3-bf38-7771656893d2" providerId="ADAL" clId="{B3743D89-D907-4916-AD93-2111ECC8BB20}" dt="2022-06-09T10:25:02.339" v="697" actId="165"/>
          <ac:spMkLst>
            <pc:docMk/>
            <pc:sldMk cId="4178876000" sldId="258"/>
            <ac:spMk id="2842" creationId="{D16DF553-6ADD-BDD9-E473-B82E137C9993}"/>
          </ac:spMkLst>
        </pc:spChg>
        <pc:spChg chg="mod">
          <ac:chgData name="Amal R Babu" userId="3a292d0a-112b-4bc3-bf38-7771656893d2" providerId="ADAL" clId="{B3743D89-D907-4916-AD93-2111ECC8BB20}" dt="2022-06-09T10:25:02.339" v="697" actId="165"/>
          <ac:spMkLst>
            <pc:docMk/>
            <pc:sldMk cId="4178876000" sldId="258"/>
            <ac:spMk id="2843" creationId="{E55FE901-B766-D84C-C9C0-A098B3E84530}"/>
          </ac:spMkLst>
        </pc:spChg>
        <pc:spChg chg="mod">
          <ac:chgData name="Amal R Babu" userId="3a292d0a-112b-4bc3-bf38-7771656893d2" providerId="ADAL" clId="{B3743D89-D907-4916-AD93-2111ECC8BB20}" dt="2022-06-09T10:25:02.339" v="697" actId="165"/>
          <ac:spMkLst>
            <pc:docMk/>
            <pc:sldMk cId="4178876000" sldId="258"/>
            <ac:spMk id="2844" creationId="{7A4508BB-C4A0-364C-4606-0340B3D80CDD}"/>
          </ac:spMkLst>
        </pc:spChg>
        <pc:spChg chg="mod">
          <ac:chgData name="Amal R Babu" userId="3a292d0a-112b-4bc3-bf38-7771656893d2" providerId="ADAL" clId="{B3743D89-D907-4916-AD93-2111ECC8BB20}" dt="2022-06-09T10:25:02.339" v="697" actId="165"/>
          <ac:spMkLst>
            <pc:docMk/>
            <pc:sldMk cId="4178876000" sldId="258"/>
            <ac:spMk id="2845" creationId="{0F957E4A-3712-A2C8-D4A6-CF598E5E1ABA}"/>
          </ac:spMkLst>
        </pc:spChg>
        <pc:spChg chg="mod">
          <ac:chgData name="Amal R Babu" userId="3a292d0a-112b-4bc3-bf38-7771656893d2" providerId="ADAL" clId="{B3743D89-D907-4916-AD93-2111ECC8BB20}" dt="2022-06-09T10:25:02.339" v="697" actId="165"/>
          <ac:spMkLst>
            <pc:docMk/>
            <pc:sldMk cId="4178876000" sldId="258"/>
            <ac:spMk id="2847" creationId="{FBE9E1C2-C583-F771-5AEA-3710CA4DAA2A}"/>
          </ac:spMkLst>
        </pc:spChg>
        <pc:spChg chg="mod">
          <ac:chgData name="Amal R Babu" userId="3a292d0a-112b-4bc3-bf38-7771656893d2" providerId="ADAL" clId="{B3743D89-D907-4916-AD93-2111ECC8BB20}" dt="2022-06-09T10:25:02.339" v="697" actId="165"/>
          <ac:spMkLst>
            <pc:docMk/>
            <pc:sldMk cId="4178876000" sldId="258"/>
            <ac:spMk id="2848" creationId="{7778C136-60E1-5B8E-0ACD-0396FFC16688}"/>
          </ac:spMkLst>
        </pc:spChg>
        <pc:spChg chg="mod">
          <ac:chgData name="Amal R Babu" userId="3a292d0a-112b-4bc3-bf38-7771656893d2" providerId="ADAL" clId="{B3743D89-D907-4916-AD93-2111ECC8BB20}" dt="2022-06-09T10:25:02.339" v="697" actId="165"/>
          <ac:spMkLst>
            <pc:docMk/>
            <pc:sldMk cId="4178876000" sldId="258"/>
            <ac:spMk id="2849" creationId="{729BD24E-A471-FD91-890B-D4BA0B472F13}"/>
          </ac:spMkLst>
        </pc:spChg>
        <pc:spChg chg="mod">
          <ac:chgData name="Amal R Babu" userId="3a292d0a-112b-4bc3-bf38-7771656893d2" providerId="ADAL" clId="{B3743D89-D907-4916-AD93-2111ECC8BB20}" dt="2022-06-09T10:25:02.339" v="697" actId="165"/>
          <ac:spMkLst>
            <pc:docMk/>
            <pc:sldMk cId="4178876000" sldId="258"/>
            <ac:spMk id="2850" creationId="{892CC2C5-F99E-0834-DCB5-82922F4AB2E9}"/>
          </ac:spMkLst>
        </pc:spChg>
        <pc:spChg chg="mod">
          <ac:chgData name="Amal R Babu" userId="3a292d0a-112b-4bc3-bf38-7771656893d2" providerId="ADAL" clId="{B3743D89-D907-4916-AD93-2111ECC8BB20}" dt="2022-06-09T10:25:02.339" v="697" actId="165"/>
          <ac:spMkLst>
            <pc:docMk/>
            <pc:sldMk cId="4178876000" sldId="258"/>
            <ac:spMk id="2851" creationId="{B1FAD390-FE82-07CA-DBFA-6F93DCC8ED83}"/>
          </ac:spMkLst>
        </pc:spChg>
        <pc:spChg chg="mod">
          <ac:chgData name="Amal R Babu" userId="3a292d0a-112b-4bc3-bf38-7771656893d2" providerId="ADAL" clId="{B3743D89-D907-4916-AD93-2111ECC8BB20}" dt="2022-06-09T10:25:02.339" v="697" actId="165"/>
          <ac:spMkLst>
            <pc:docMk/>
            <pc:sldMk cId="4178876000" sldId="258"/>
            <ac:spMk id="2853" creationId="{1DBAC301-AB42-91F4-1938-704527B2CEA6}"/>
          </ac:spMkLst>
        </pc:spChg>
        <pc:spChg chg="mod">
          <ac:chgData name="Amal R Babu" userId="3a292d0a-112b-4bc3-bf38-7771656893d2" providerId="ADAL" clId="{B3743D89-D907-4916-AD93-2111ECC8BB20}" dt="2022-06-09T10:25:02.339" v="697" actId="165"/>
          <ac:spMkLst>
            <pc:docMk/>
            <pc:sldMk cId="4178876000" sldId="258"/>
            <ac:spMk id="2854" creationId="{6430D180-6555-6728-2B6D-81926FE6CBCC}"/>
          </ac:spMkLst>
        </pc:spChg>
        <pc:spChg chg="mod">
          <ac:chgData name="Amal R Babu" userId="3a292d0a-112b-4bc3-bf38-7771656893d2" providerId="ADAL" clId="{B3743D89-D907-4916-AD93-2111ECC8BB20}" dt="2022-06-09T10:25:02.339" v="697" actId="165"/>
          <ac:spMkLst>
            <pc:docMk/>
            <pc:sldMk cId="4178876000" sldId="258"/>
            <ac:spMk id="2855" creationId="{0DB348D3-52BB-B6B6-97A6-9A1729059E4B}"/>
          </ac:spMkLst>
        </pc:spChg>
        <pc:spChg chg="mod">
          <ac:chgData name="Amal R Babu" userId="3a292d0a-112b-4bc3-bf38-7771656893d2" providerId="ADAL" clId="{B3743D89-D907-4916-AD93-2111ECC8BB20}" dt="2022-06-09T10:25:02.339" v="697" actId="165"/>
          <ac:spMkLst>
            <pc:docMk/>
            <pc:sldMk cId="4178876000" sldId="258"/>
            <ac:spMk id="2856" creationId="{F798BD19-F039-6DE4-0F18-CFCA6DFA777E}"/>
          </ac:spMkLst>
        </pc:spChg>
        <pc:spChg chg="mod">
          <ac:chgData name="Amal R Babu" userId="3a292d0a-112b-4bc3-bf38-7771656893d2" providerId="ADAL" clId="{B3743D89-D907-4916-AD93-2111ECC8BB20}" dt="2022-06-09T10:25:02.339" v="697" actId="165"/>
          <ac:spMkLst>
            <pc:docMk/>
            <pc:sldMk cId="4178876000" sldId="258"/>
            <ac:spMk id="2857" creationId="{BD0F93A4-D5FE-38C2-E5C3-B7F5E2BAD778}"/>
          </ac:spMkLst>
        </pc:spChg>
        <pc:spChg chg="mod">
          <ac:chgData name="Amal R Babu" userId="3a292d0a-112b-4bc3-bf38-7771656893d2" providerId="ADAL" clId="{B3743D89-D907-4916-AD93-2111ECC8BB20}" dt="2022-06-09T10:25:02.339" v="697" actId="165"/>
          <ac:spMkLst>
            <pc:docMk/>
            <pc:sldMk cId="4178876000" sldId="258"/>
            <ac:spMk id="2858" creationId="{7EE384E5-D93D-CE52-0B64-DDA0864E7C4D}"/>
          </ac:spMkLst>
        </pc:spChg>
        <pc:spChg chg="mod">
          <ac:chgData name="Amal R Babu" userId="3a292d0a-112b-4bc3-bf38-7771656893d2" providerId="ADAL" clId="{B3743D89-D907-4916-AD93-2111ECC8BB20}" dt="2022-06-09T10:25:02.339" v="697" actId="165"/>
          <ac:spMkLst>
            <pc:docMk/>
            <pc:sldMk cId="4178876000" sldId="258"/>
            <ac:spMk id="2859" creationId="{A9B170A2-5661-D4BC-C497-9DDDF98EF29D}"/>
          </ac:spMkLst>
        </pc:spChg>
        <pc:spChg chg="mod">
          <ac:chgData name="Amal R Babu" userId="3a292d0a-112b-4bc3-bf38-7771656893d2" providerId="ADAL" clId="{B3743D89-D907-4916-AD93-2111ECC8BB20}" dt="2022-06-09T10:25:02.339" v="697" actId="165"/>
          <ac:spMkLst>
            <pc:docMk/>
            <pc:sldMk cId="4178876000" sldId="258"/>
            <ac:spMk id="2861" creationId="{1A1F7828-957B-7129-9504-436A1F419D83}"/>
          </ac:spMkLst>
        </pc:spChg>
        <pc:spChg chg="mod">
          <ac:chgData name="Amal R Babu" userId="3a292d0a-112b-4bc3-bf38-7771656893d2" providerId="ADAL" clId="{B3743D89-D907-4916-AD93-2111ECC8BB20}" dt="2022-06-09T10:25:02.339" v="697" actId="165"/>
          <ac:spMkLst>
            <pc:docMk/>
            <pc:sldMk cId="4178876000" sldId="258"/>
            <ac:spMk id="2862" creationId="{557EA18F-1E42-BC63-7DEF-901BA47531DF}"/>
          </ac:spMkLst>
        </pc:spChg>
        <pc:spChg chg="mod">
          <ac:chgData name="Amal R Babu" userId="3a292d0a-112b-4bc3-bf38-7771656893d2" providerId="ADAL" clId="{B3743D89-D907-4916-AD93-2111ECC8BB20}" dt="2022-06-09T10:25:02.339" v="697" actId="165"/>
          <ac:spMkLst>
            <pc:docMk/>
            <pc:sldMk cId="4178876000" sldId="258"/>
            <ac:spMk id="2863" creationId="{6AADF8E3-B3E6-69C0-6846-E954E64EFD4E}"/>
          </ac:spMkLst>
        </pc:spChg>
        <pc:spChg chg="mod">
          <ac:chgData name="Amal R Babu" userId="3a292d0a-112b-4bc3-bf38-7771656893d2" providerId="ADAL" clId="{B3743D89-D907-4916-AD93-2111ECC8BB20}" dt="2022-06-09T10:25:02.339" v="697" actId="165"/>
          <ac:spMkLst>
            <pc:docMk/>
            <pc:sldMk cId="4178876000" sldId="258"/>
            <ac:spMk id="2864" creationId="{FEDAEB4A-F337-9D7D-D8CB-729C8296B994}"/>
          </ac:spMkLst>
        </pc:spChg>
        <pc:spChg chg="mod">
          <ac:chgData name="Amal R Babu" userId="3a292d0a-112b-4bc3-bf38-7771656893d2" providerId="ADAL" clId="{B3743D89-D907-4916-AD93-2111ECC8BB20}" dt="2022-06-09T10:25:02.339" v="697" actId="165"/>
          <ac:spMkLst>
            <pc:docMk/>
            <pc:sldMk cId="4178876000" sldId="258"/>
            <ac:spMk id="2865" creationId="{E8566866-BAAA-460A-62AD-D20A3F92891E}"/>
          </ac:spMkLst>
        </pc:spChg>
        <pc:spChg chg="mod">
          <ac:chgData name="Amal R Babu" userId="3a292d0a-112b-4bc3-bf38-7771656893d2" providerId="ADAL" clId="{B3743D89-D907-4916-AD93-2111ECC8BB20}" dt="2022-06-09T10:25:02.339" v="697" actId="165"/>
          <ac:spMkLst>
            <pc:docMk/>
            <pc:sldMk cId="4178876000" sldId="258"/>
            <ac:spMk id="2866" creationId="{A7815B91-5D23-D832-E182-E7CFEF21E09B}"/>
          </ac:spMkLst>
        </pc:spChg>
        <pc:spChg chg="mod">
          <ac:chgData name="Amal R Babu" userId="3a292d0a-112b-4bc3-bf38-7771656893d2" providerId="ADAL" clId="{B3743D89-D907-4916-AD93-2111ECC8BB20}" dt="2022-06-09T10:25:02.339" v="697" actId="165"/>
          <ac:spMkLst>
            <pc:docMk/>
            <pc:sldMk cId="4178876000" sldId="258"/>
            <ac:spMk id="2868" creationId="{06DD3C52-AFC1-84EA-8CBD-A5FBCB315D1C}"/>
          </ac:spMkLst>
        </pc:spChg>
        <pc:spChg chg="mod">
          <ac:chgData name="Amal R Babu" userId="3a292d0a-112b-4bc3-bf38-7771656893d2" providerId="ADAL" clId="{B3743D89-D907-4916-AD93-2111ECC8BB20}" dt="2022-06-09T10:25:02.339" v="697" actId="165"/>
          <ac:spMkLst>
            <pc:docMk/>
            <pc:sldMk cId="4178876000" sldId="258"/>
            <ac:spMk id="2869" creationId="{D6CA1E1D-6390-7201-AB33-B815891F407B}"/>
          </ac:spMkLst>
        </pc:spChg>
        <pc:spChg chg="mod">
          <ac:chgData name="Amal R Babu" userId="3a292d0a-112b-4bc3-bf38-7771656893d2" providerId="ADAL" clId="{B3743D89-D907-4916-AD93-2111ECC8BB20}" dt="2022-06-09T10:25:02.339" v="697" actId="165"/>
          <ac:spMkLst>
            <pc:docMk/>
            <pc:sldMk cId="4178876000" sldId="258"/>
            <ac:spMk id="2870" creationId="{3D7A563A-716D-6B27-E374-B598A0E0E1E3}"/>
          </ac:spMkLst>
        </pc:spChg>
        <pc:spChg chg="mod">
          <ac:chgData name="Amal R Babu" userId="3a292d0a-112b-4bc3-bf38-7771656893d2" providerId="ADAL" clId="{B3743D89-D907-4916-AD93-2111ECC8BB20}" dt="2022-06-09T10:25:02.339" v="697" actId="165"/>
          <ac:spMkLst>
            <pc:docMk/>
            <pc:sldMk cId="4178876000" sldId="258"/>
            <ac:spMk id="2871" creationId="{FDA1B28A-D21A-FCAD-245F-B67A8C986690}"/>
          </ac:spMkLst>
        </pc:spChg>
        <pc:spChg chg="mod">
          <ac:chgData name="Amal R Babu" userId="3a292d0a-112b-4bc3-bf38-7771656893d2" providerId="ADAL" clId="{B3743D89-D907-4916-AD93-2111ECC8BB20}" dt="2022-06-09T10:25:02.339" v="697" actId="165"/>
          <ac:spMkLst>
            <pc:docMk/>
            <pc:sldMk cId="4178876000" sldId="258"/>
            <ac:spMk id="2872" creationId="{C89C0913-4392-B0AF-B8E7-29A6410F2FF3}"/>
          </ac:spMkLst>
        </pc:spChg>
        <pc:spChg chg="mod">
          <ac:chgData name="Amal R Babu" userId="3a292d0a-112b-4bc3-bf38-7771656893d2" providerId="ADAL" clId="{B3743D89-D907-4916-AD93-2111ECC8BB20}" dt="2022-06-09T10:25:02.339" v="697" actId="165"/>
          <ac:spMkLst>
            <pc:docMk/>
            <pc:sldMk cId="4178876000" sldId="258"/>
            <ac:spMk id="2873" creationId="{B731DD89-8656-9CED-F053-BD46935114DC}"/>
          </ac:spMkLst>
        </pc:spChg>
        <pc:spChg chg="mod">
          <ac:chgData name="Amal R Babu" userId="3a292d0a-112b-4bc3-bf38-7771656893d2" providerId="ADAL" clId="{B3743D89-D907-4916-AD93-2111ECC8BB20}" dt="2022-06-09T10:25:02.339" v="697" actId="165"/>
          <ac:spMkLst>
            <pc:docMk/>
            <pc:sldMk cId="4178876000" sldId="258"/>
            <ac:spMk id="2874" creationId="{2AD3CF77-FA79-FA33-99F8-2E180C504285}"/>
          </ac:spMkLst>
        </pc:spChg>
        <pc:spChg chg="mod">
          <ac:chgData name="Amal R Babu" userId="3a292d0a-112b-4bc3-bf38-7771656893d2" providerId="ADAL" clId="{B3743D89-D907-4916-AD93-2111ECC8BB20}" dt="2022-06-09T10:25:02.339" v="697" actId="165"/>
          <ac:spMkLst>
            <pc:docMk/>
            <pc:sldMk cId="4178876000" sldId="258"/>
            <ac:spMk id="2876" creationId="{D28AAA45-10FD-A175-4B96-4B5BE1A21AE4}"/>
          </ac:spMkLst>
        </pc:spChg>
        <pc:spChg chg="mod">
          <ac:chgData name="Amal R Babu" userId="3a292d0a-112b-4bc3-bf38-7771656893d2" providerId="ADAL" clId="{B3743D89-D907-4916-AD93-2111ECC8BB20}" dt="2022-06-09T10:25:02.339" v="697" actId="165"/>
          <ac:spMkLst>
            <pc:docMk/>
            <pc:sldMk cId="4178876000" sldId="258"/>
            <ac:spMk id="2877" creationId="{419342CC-DA00-5C6C-5784-189D42A5993A}"/>
          </ac:spMkLst>
        </pc:spChg>
        <pc:spChg chg="mod">
          <ac:chgData name="Amal R Babu" userId="3a292d0a-112b-4bc3-bf38-7771656893d2" providerId="ADAL" clId="{B3743D89-D907-4916-AD93-2111ECC8BB20}" dt="2022-06-09T10:25:02.339" v="697" actId="165"/>
          <ac:spMkLst>
            <pc:docMk/>
            <pc:sldMk cId="4178876000" sldId="258"/>
            <ac:spMk id="2878" creationId="{16DCACCE-C8AD-CB29-755D-B1B3CACDB2E7}"/>
          </ac:spMkLst>
        </pc:spChg>
        <pc:spChg chg="mod">
          <ac:chgData name="Amal R Babu" userId="3a292d0a-112b-4bc3-bf38-7771656893d2" providerId="ADAL" clId="{B3743D89-D907-4916-AD93-2111ECC8BB20}" dt="2022-06-09T10:25:02.339" v="697" actId="165"/>
          <ac:spMkLst>
            <pc:docMk/>
            <pc:sldMk cId="4178876000" sldId="258"/>
            <ac:spMk id="2879" creationId="{E7F28DC7-6E8E-50FB-7F4F-941C9ACBA5BF}"/>
          </ac:spMkLst>
        </pc:spChg>
        <pc:spChg chg="mod">
          <ac:chgData name="Amal R Babu" userId="3a292d0a-112b-4bc3-bf38-7771656893d2" providerId="ADAL" clId="{B3743D89-D907-4916-AD93-2111ECC8BB20}" dt="2022-06-09T10:25:02.339" v="697" actId="165"/>
          <ac:spMkLst>
            <pc:docMk/>
            <pc:sldMk cId="4178876000" sldId="258"/>
            <ac:spMk id="2880" creationId="{A7B165EC-C4AF-173C-F021-1940F46DBC40}"/>
          </ac:spMkLst>
        </pc:spChg>
        <pc:spChg chg="mod">
          <ac:chgData name="Amal R Babu" userId="3a292d0a-112b-4bc3-bf38-7771656893d2" providerId="ADAL" clId="{B3743D89-D907-4916-AD93-2111ECC8BB20}" dt="2022-06-09T10:25:02.339" v="697" actId="165"/>
          <ac:spMkLst>
            <pc:docMk/>
            <pc:sldMk cId="4178876000" sldId="258"/>
            <ac:spMk id="2882" creationId="{B6951F79-4CA1-98DF-3FDD-91CE5A22E27C}"/>
          </ac:spMkLst>
        </pc:spChg>
        <pc:spChg chg="mod">
          <ac:chgData name="Amal R Babu" userId="3a292d0a-112b-4bc3-bf38-7771656893d2" providerId="ADAL" clId="{B3743D89-D907-4916-AD93-2111ECC8BB20}" dt="2022-06-09T10:25:02.339" v="697" actId="165"/>
          <ac:spMkLst>
            <pc:docMk/>
            <pc:sldMk cId="4178876000" sldId="258"/>
            <ac:spMk id="2883" creationId="{4621F998-209A-5491-4F04-849FF1A51D83}"/>
          </ac:spMkLst>
        </pc:spChg>
        <pc:spChg chg="mod">
          <ac:chgData name="Amal R Babu" userId="3a292d0a-112b-4bc3-bf38-7771656893d2" providerId="ADAL" clId="{B3743D89-D907-4916-AD93-2111ECC8BB20}" dt="2022-06-09T10:25:02.339" v="697" actId="165"/>
          <ac:spMkLst>
            <pc:docMk/>
            <pc:sldMk cId="4178876000" sldId="258"/>
            <ac:spMk id="2884" creationId="{653062C8-0A2D-9A50-066B-75AB74639433}"/>
          </ac:spMkLst>
        </pc:spChg>
        <pc:spChg chg="mod">
          <ac:chgData name="Amal R Babu" userId="3a292d0a-112b-4bc3-bf38-7771656893d2" providerId="ADAL" clId="{B3743D89-D907-4916-AD93-2111ECC8BB20}" dt="2022-06-09T10:25:02.339" v="697" actId="165"/>
          <ac:spMkLst>
            <pc:docMk/>
            <pc:sldMk cId="4178876000" sldId="258"/>
            <ac:spMk id="2885" creationId="{3BC74B45-FC4A-FA35-6A1C-4B98153ED9DC}"/>
          </ac:spMkLst>
        </pc:spChg>
        <pc:spChg chg="mod">
          <ac:chgData name="Amal R Babu" userId="3a292d0a-112b-4bc3-bf38-7771656893d2" providerId="ADAL" clId="{B3743D89-D907-4916-AD93-2111ECC8BB20}" dt="2022-06-09T10:25:02.339" v="697" actId="165"/>
          <ac:spMkLst>
            <pc:docMk/>
            <pc:sldMk cId="4178876000" sldId="258"/>
            <ac:spMk id="2886" creationId="{355D5335-4BBA-5A47-8796-17732E706C53}"/>
          </ac:spMkLst>
        </pc:spChg>
        <pc:spChg chg="mod">
          <ac:chgData name="Amal R Babu" userId="3a292d0a-112b-4bc3-bf38-7771656893d2" providerId="ADAL" clId="{B3743D89-D907-4916-AD93-2111ECC8BB20}" dt="2022-06-09T10:25:02.339" v="697" actId="165"/>
          <ac:spMkLst>
            <pc:docMk/>
            <pc:sldMk cId="4178876000" sldId="258"/>
            <ac:spMk id="2887" creationId="{4E6D4FE5-5098-F32C-C16B-302D8F44F97F}"/>
          </ac:spMkLst>
        </pc:spChg>
        <pc:spChg chg="mod">
          <ac:chgData name="Amal R Babu" userId="3a292d0a-112b-4bc3-bf38-7771656893d2" providerId="ADAL" clId="{B3743D89-D907-4916-AD93-2111ECC8BB20}" dt="2022-06-09T10:25:02.339" v="697" actId="165"/>
          <ac:spMkLst>
            <pc:docMk/>
            <pc:sldMk cId="4178876000" sldId="258"/>
            <ac:spMk id="2889" creationId="{288079AC-7EEF-2296-0C11-392EC5AFA91E}"/>
          </ac:spMkLst>
        </pc:spChg>
        <pc:spChg chg="mod">
          <ac:chgData name="Amal R Babu" userId="3a292d0a-112b-4bc3-bf38-7771656893d2" providerId="ADAL" clId="{B3743D89-D907-4916-AD93-2111ECC8BB20}" dt="2022-06-09T10:25:02.339" v="697" actId="165"/>
          <ac:spMkLst>
            <pc:docMk/>
            <pc:sldMk cId="4178876000" sldId="258"/>
            <ac:spMk id="2890" creationId="{898B84E2-3963-8BAF-1AF5-1CA59BB6692C}"/>
          </ac:spMkLst>
        </pc:spChg>
        <pc:spChg chg="mod">
          <ac:chgData name="Amal R Babu" userId="3a292d0a-112b-4bc3-bf38-7771656893d2" providerId="ADAL" clId="{B3743D89-D907-4916-AD93-2111ECC8BB20}" dt="2022-06-09T10:25:02.339" v="697" actId="165"/>
          <ac:spMkLst>
            <pc:docMk/>
            <pc:sldMk cId="4178876000" sldId="258"/>
            <ac:spMk id="2891" creationId="{C5E07F4F-8E2B-314E-A0F3-6FC3DA96F722}"/>
          </ac:spMkLst>
        </pc:spChg>
        <pc:spChg chg="mod">
          <ac:chgData name="Amal R Babu" userId="3a292d0a-112b-4bc3-bf38-7771656893d2" providerId="ADAL" clId="{B3743D89-D907-4916-AD93-2111ECC8BB20}" dt="2022-06-09T10:25:02.339" v="697" actId="165"/>
          <ac:spMkLst>
            <pc:docMk/>
            <pc:sldMk cId="4178876000" sldId="258"/>
            <ac:spMk id="2892" creationId="{EAC3ADAE-EFE7-F2D8-0232-8CA145DF6B48}"/>
          </ac:spMkLst>
        </pc:spChg>
        <pc:spChg chg="mod">
          <ac:chgData name="Amal R Babu" userId="3a292d0a-112b-4bc3-bf38-7771656893d2" providerId="ADAL" clId="{B3743D89-D907-4916-AD93-2111ECC8BB20}" dt="2022-06-09T10:25:02.339" v="697" actId="165"/>
          <ac:spMkLst>
            <pc:docMk/>
            <pc:sldMk cId="4178876000" sldId="258"/>
            <ac:spMk id="2893" creationId="{9EDDEBEE-0853-8B45-C5CE-25967B73F147}"/>
          </ac:spMkLst>
        </pc:spChg>
        <pc:spChg chg="mod">
          <ac:chgData name="Amal R Babu" userId="3a292d0a-112b-4bc3-bf38-7771656893d2" providerId="ADAL" clId="{B3743D89-D907-4916-AD93-2111ECC8BB20}" dt="2022-06-09T10:25:02.339" v="697" actId="165"/>
          <ac:spMkLst>
            <pc:docMk/>
            <pc:sldMk cId="4178876000" sldId="258"/>
            <ac:spMk id="2894" creationId="{3063566D-ADF5-E2E7-94D6-BC95BE1BBB84}"/>
          </ac:spMkLst>
        </pc:spChg>
        <pc:spChg chg="mod">
          <ac:chgData name="Amal R Babu" userId="3a292d0a-112b-4bc3-bf38-7771656893d2" providerId="ADAL" clId="{B3743D89-D907-4916-AD93-2111ECC8BB20}" dt="2022-06-09T10:25:02.339" v="697" actId="165"/>
          <ac:spMkLst>
            <pc:docMk/>
            <pc:sldMk cId="4178876000" sldId="258"/>
            <ac:spMk id="2895" creationId="{3549DA8D-9654-5CD1-5296-879DB2982FAD}"/>
          </ac:spMkLst>
        </pc:spChg>
        <pc:spChg chg="mod">
          <ac:chgData name="Amal R Babu" userId="3a292d0a-112b-4bc3-bf38-7771656893d2" providerId="ADAL" clId="{B3743D89-D907-4916-AD93-2111ECC8BB20}" dt="2022-06-09T10:25:02.339" v="697" actId="165"/>
          <ac:spMkLst>
            <pc:docMk/>
            <pc:sldMk cId="4178876000" sldId="258"/>
            <ac:spMk id="2897" creationId="{DC639A99-BFCA-AA50-5990-5D101D156002}"/>
          </ac:spMkLst>
        </pc:spChg>
        <pc:spChg chg="mod">
          <ac:chgData name="Amal R Babu" userId="3a292d0a-112b-4bc3-bf38-7771656893d2" providerId="ADAL" clId="{B3743D89-D907-4916-AD93-2111ECC8BB20}" dt="2022-06-09T10:25:02.339" v="697" actId="165"/>
          <ac:spMkLst>
            <pc:docMk/>
            <pc:sldMk cId="4178876000" sldId="258"/>
            <ac:spMk id="2898" creationId="{94A06B42-06BD-BD79-93BF-C81951C91F08}"/>
          </ac:spMkLst>
        </pc:spChg>
        <pc:spChg chg="mod">
          <ac:chgData name="Amal R Babu" userId="3a292d0a-112b-4bc3-bf38-7771656893d2" providerId="ADAL" clId="{B3743D89-D907-4916-AD93-2111ECC8BB20}" dt="2022-06-09T10:25:02.339" v="697" actId="165"/>
          <ac:spMkLst>
            <pc:docMk/>
            <pc:sldMk cId="4178876000" sldId="258"/>
            <ac:spMk id="2899" creationId="{612AA554-F9C5-817A-C3E9-138BD1E0D166}"/>
          </ac:spMkLst>
        </pc:spChg>
        <pc:spChg chg="mod">
          <ac:chgData name="Amal R Babu" userId="3a292d0a-112b-4bc3-bf38-7771656893d2" providerId="ADAL" clId="{B3743D89-D907-4916-AD93-2111ECC8BB20}" dt="2022-06-09T10:25:02.339" v="697" actId="165"/>
          <ac:spMkLst>
            <pc:docMk/>
            <pc:sldMk cId="4178876000" sldId="258"/>
            <ac:spMk id="2900" creationId="{61196684-7BE6-35DB-8826-34028AC72065}"/>
          </ac:spMkLst>
        </pc:spChg>
        <pc:spChg chg="mod">
          <ac:chgData name="Amal R Babu" userId="3a292d0a-112b-4bc3-bf38-7771656893d2" providerId="ADAL" clId="{B3743D89-D907-4916-AD93-2111ECC8BB20}" dt="2022-06-09T10:25:02.339" v="697" actId="165"/>
          <ac:spMkLst>
            <pc:docMk/>
            <pc:sldMk cId="4178876000" sldId="258"/>
            <ac:spMk id="2901" creationId="{50667649-7983-5064-18C5-A6B726D960DB}"/>
          </ac:spMkLst>
        </pc:spChg>
        <pc:spChg chg="mod">
          <ac:chgData name="Amal R Babu" userId="3a292d0a-112b-4bc3-bf38-7771656893d2" providerId="ADAL" clId="{B3743D89-D907-4916-AD93-2111ECC8BB20}" dt="2022-06-09T10:25:02.339" v="697" actId="165"/>
          <ac:spMkLst>
            <pc:docMk/>
            <pc:sldMk cId="4178876000" sldId="258"/>
            <ac:spMk id="2902" creationId="{6A26490C-B567-3EA4-2B2C-B9C3D878A55B}"/>
          </ac:spMkLst>
        </pc:spChg>
        <pc:spChg chg="mod">
          <ac:chgData name="Amal R Babu" userId="3a292d0a-112b-4bc3-bf38-7771656893d2" providerId="ADAL" clId="{B3743D89-D907-4916-AD93-2111ECC8BB20}" dt="2022-06-09T10:25:02.339" v="697" actId="165"/>
          <ac:spMkLst>
            <pc:docMk/>
            <pc:sldMk cId="4178876000" sldId="258"/>
            <ac:spMk id="2903" creationId="{F7050174-62DD-548B-2015-EF552D9F2E17}"/>
          </ac:spMkLst>
        </pc:spChg>
        <pc:spChg chg="mod">
          <ac:chgData name="Amal R Babu" userId="3a292d0a-112b-4bc3-bf38-7771656893d2" providerId="ADAL" clId="{B3743D89-D907-4916-AD93-2111ECC8BB20}" dt="2022-06-09T10:25:02.339" v="697" actId="165"/>
          <ac:spMkLst>
            <pc:docMk/>
            <pc:sldMk cId="4178876000" sldId="258"/>
            <ac:spMk id="2905" creationId="{07362C97-7095-3A89-B96C-6CB73AB6CA53}"/>
          </ac:spMkLst>
        </pc:spChg>
        <pc:spChg chg="mod">
          <ac:chgData name="Amal R Babu" userId="3a292d0a-112b-4bc3-bf38-7771656893d2" providerId="ADAL" clId="{B3743D89-D907-4916-AD93-2111ECC8BB20}" dt="2022-06-09T10:25:02.339" v="697" actId="165"/>
          <ac:spMkLst>
            <pc:docMk/>
            <pc:sldMk cId="4178876000" sldId="258"/>
            <ac:spMk id="2906" creationId="{BF8C585B-96A8-91FC-FFAD-B91DD0F8B12E}"/>
          </ac:spMkLst>
        </pc:spChg>
        <pc:spChg chg="mod">
          <ac:chgData name="Amal R Babu" userId="3a292d0a-112b-4bc3-bf38-7771656893d2" providerId="ADAL" clId="{B3743D89-D907-4916-AD93-2111ECC8BB20}" dt="2022-06-09T10:25:02.339" v="697" actId="165"/>
          <ac:spMkLst>
            <pc:docMk/>
            <pc:sldMk cId="4178876000" sldId="258"/>
            <ac:spMk id="2907" creationId="{33729268-3DD3-607B-5651-A2805E0A7C2A}"/>
          </ac:spMkLst>
        </pc:spChg>
        <pc:spChg chg="mod">
          <ac:chgData name="Amal R Babu" userId="3a292d0a-112b-4bc3-bf38-7771656893d2" providerId="ADAL" clId="{B3743D89-D907-4916-AD93-2111ECC8BB20}" dt="2022-06-09T10:25:02.339" v="697" actId="165"/>
          <ac:spMkLst>
            <pc:docMk/>
            <pc:sldMk cId="4178876000" sldId="258"/>
            <ac:spMk id="2908" creationId="{AB86A702-EAAF-0C93-ECEE-74F8741B90B5}"/>
          </ac:spMkLst>
        </pc:spChg>
        <pc:spChg chg="mod">
          <ac:chgData name="Amal R Babu" userId="3a292d0a-112b-4bc3-bf38-7771656893d2" providerId="ADAL" clId="{B3743D89-D907-4916-AD93-2111ECC8BB20}" dt="2022-06-09T10:25:02.339" v="697" actId="165"/>
          <ac:spMkLst>
            <pc:docMk/>
            <pc:sldMk cId="4178876000" sldId="258"/>
            <ac:spMk id="2909" creationId="{BB24284F-AE98-23A9-2E51-4F3808B66028}"/>
          </ac:spMkLst>
        </pc:spChg>
        <pc:spChg chg="mod">
          <ac:chgData name="Amal R Babu" userId="3a292d0a-112b-4bc3-bf38-7771656893d2" providerId="ADAL" clId="{B3743D89-D907-4916-AD93-2111ECC8BB20}" dt="2022-06-09T10:25:02.339" v="697" actId="165"/>
          <ac:spMkLst>
            <pc:docMk/>
            <pc:sldMk cId="4178876000" sldId="258"/>
            <ac:spMk id="2910" creationId="{4705E845-8DAB-21F4-C515-EECD08738A46}"/>
          </ac:spMkLst>
        </pc:spChg>
        <pc:spChg chg="mod">
          <ac:chgData name="Amal R Babu" userId="3a292d0a-112b-4bc3-bf38-7771656893d2" providerId="ADAL" clId="{B3743D89-D907-4916-AD93-2111ECC8BB20}" dt="2022-06-09T10:25:02.339" v="697" actId="165"/>
          <ac:spMkLst>
            <pc:docMk/>
            <pc:sldMk cId="4178876000" sldId="258"/>
            <ac:spMk id="2913" creationId="{03EFEC5D-CDBD-8664-BC13-EB9615FA2EC0}"/>
          </ac:spMkLst>
        </pc:spChg>
        <pc:spChg chg="mod">
          <ac:chgData name="Amal R Babu" userId="3a292d0a-112b-4bc3-bf38-7771656893d2" providerId="ADAL" clId="{B3743D89-D907-4916-AD93-2111ECC8BB20}" dt="2022-06-09T10:25:02.339" v="697" actId="165"/>
          <ac:spMkLst>
            <pc:docMk/>
            <pc:sldMk cId="4178876000" sldId="258"/>
            <ac:spMk id="2914" creationId="{F6951450-A625-E6EA-AD81-B6FB4372E6E0}"/>
          </ac:spMkLst>
        </pc:spChg>
        <pc:spChg chg="mod">
          <ac:chgData name="Amal R Babu" userId="3a292d0a-112b-4bc3-bf38-7771656893d2" providerId="ADAL" clId="{B3743D89-D907-4916-AD93-2111ECC8BB20}" dt="2022-06-09T10:25:02.339" v="697" actId="165"/>
          <ac:spMkLst>
            <pc:docMk/>
            <pc:sldMk cId="4178876000" sldId="258"/>
            <ac:spMk id="2916" creationId="{553C1D2B-A6AB-CE82-0EC8-D9ECECFA3AA0}"/>
          </ac:spMkLst>
        </pc:spChg>
        <pc:spChg chg="mod">
          <ac:chgData name="Amal R Babu" userId="3a292d0a-112b-4bc3-bf38-7771656893d2" providerId="ADAL" clId="{B3743D89-D907-4916-AD93-2111ECC8BB20}" dt="2022-06-09T10:25:02.339" v="697" actId="165"/>
          <ac:spMkLst>
            <pc:docMk/>
            <pc:sldMk cId="4178876000" sldId="258"/>
            <ac:spMk id="2917" creationId="{DE0AE8FC-6822-A81F-17F8-79BFA83EE96B}"/>
          </ac:spMkLst>
        </pc:spChg>
        <pc:spChg chg="mod">
          <ac:chgData name="Amal R Babu" userId="3a292d0a-112b-4bc3-bf38-7771656893d2" providerId="ADAL" clId="{B3743D89-D907-4916-AD93-2111ECC8BB20}" dt="2022-06-09T10:25:02.339" v="697" actId="165"/>
          <ac:spMkLst>
            <pc:docMk/>
            <pc:sldMk cId="4178876000" sldId="258"/>
            <ac:spMk id="2918" creationId="{806A3F6C-BEDF-EEB2-574F-77E5F695BC45}"/>
          </ac:spMkLst>
        </pc:spChg>
        <pc:spChg chg="mod">
          <ac:chgData name="Amal R Babu" userId="3a292d0a-112b-4bc3-bf38-7771656893d2" providerId="ADAL" clId="{B3743D89-D907-4916-AD93-2111ECC8BB20}" dt="2022-06-09T10:25:02.339" v="697" actId="165"/>
          <ac:spMkLst>
            <pc:docMk/>
            <pc:sldMk cId="4178876000" sldId="258"/>
            <ac:spMk id="2922" creationId="{F9A22B52-605B-392C-DD8A-E0007BE60737}"/>
          </ac:spMkLst>
        </pc:spChg>
        <pc:spChg chg="mod">
          <ac:chgData name="Amal R Babu" userId="3a292d0a-112b-4bc3-bf38-7771656893d2" providerId="ADAL" clId="{B3743D89-D907-4916-AD93-2111ECC8BB20}" dt="2022-06-09T10:25:02.339" v="697" actId="165"/>
          <ac:spMkLst>
            <pc:docMk/>
            <pc:sldMk cId="4178876000" sldId="258"/>
            <ac:spMk id="2923" creationId="{B5684015-B78F-4482-4F27-481D828F3445}"/>
          </ac:spMkLst>
        </pc:spChg>
        <pc:spChg chg="mod">
          <ac:chgData name="Amal R Babu" userId="3a292d0a-112b-4bc3-bf38-7771656893d2" providerId="ADAL" clId="{B3743D89-D907-4916-AD93-2111ECC8BB20}" dt="2022-06-09T10:25:02.339" v="697" actId="165"/>
          <ac:spMkLst>
            <pc:docMk/>
            <pc:sldMk cId="4178876000" sldId="258"/>
            <ac:spMk id="2925" creationId="{42F600B7-E0D0-1ADF-7360-E36426665B1D}"/>
          </ac:spMkLst>
        </pc:spChg>
        <pc:spChg chg="mod">
          <ac:chgData name="Amal R Babu" userId="3a292d0a-112b-4bc3-bf38-7771656893d2" providerId="ADAL" clId="{B3743D89-D907-4916-AD93-2111ECC8BB20}" dt="2022-06-09T10:25:02.339" v="697" actId="165"/>
          <ac:spMkLst>
            <pc:docMk/>
            <pc:sldMk cId="4178876000" sldId="258"/>
            <ac:spMk id="2926" creationId="{D984663B-6BB2-CCDC-990A-9271BE7D136C}"/>
          </ac:spMkLst>
        </pc:spChg>
        <pc:spChg chg="mod">
          <ac:chgData name="Amal R Babu" userId="3a292d0a-112b-4bc3-bf38-7771656893d2" providerId="ADAL" clId="{B3743D89-D907-4916-AD93-2111ECC8BB20}" dt="2022-06-09T10:25:02.339" v="697" actId="165"/>
          <ac:spMkLst>
            <pc:docMk/>
            <pc:sldMk cId="4178876000" sldId="258"/>
            <ac:spMk id="2929" creationId="{959E0618-333E-090F-D9A6-0BD8028D3555}"/>
          </ac:spMkLst>
        </pc:spChg>
        <pc:spChg chg="mod">
          <ac:chgData name="Amal R Babu" userId="3a292d0a-112b-4bc3-bf38-7771656893d2" providerId="ADAL" clId="{B3743D89-D907-4916-AD93-2111ECC8BB20}" dt="2022-06-09T10:25:02.339" v="697" actId="165"/>
          <ac:spMkLst>
            <pc:docMk/>
            <pc:sldMk cId="4178876000" sldId="258"/>
            <ac:spMk id="2930" creationId="{CD64CAA5-5DA8-F6A2-3C07-1C137816C7D7}"/>
          </ac:spMkLst>
        </pc:spChg>
        <pc:spChg chg="mod">
          <ac:chgData name="Amal R Babu" userId="3a292d0a-112b-4bc3-bf38-7771656893d2" providerId="ADAL" clId="{B3743D89-D907-4916-AD93-2111ECC8BB20}" dt="2022-06-09T10:25:02.339" v="697" actId="165"/>
          <ac:spMkLst>
            <pc:docMk/>
            <pc:sldMk cId="4178876000" sldId="258"/>
            <ac:spMk id="2932" creationId="{9F07D5BD-F7B5-6099-0211-CCCA8E6B07A4}"/>
          </ac:spMkLst>
        </pc:spChg>
        <pc:spChg chg="mod">
          <ac:chgData name="Amal R Babu" userId="3a292d0a-112b-4bc3-bf38-7771656893d2" providerId="ADAL" clId="{B3743D89-D907-4916-AD93-2111ECC8BB20}" dt="2022-06-09T10:25:02.339" v="697" actId="165"/>
          <ac:spMkLst>
            <pc:docMk/>
            <pc:sldMk cId="4178876000" sldId="258"/>
            <ac:spMk id="2933" creationId="{22E469D0-DDA3-4718-FB6C-C3BB150F9690}"/>
          </ac:spMkLst>
        </pc:spChg>
        <pc:spChg chg="mod">
          <ac:chgData name="Amal R Babu" userId="3a292d0a-112b-4bc3-bf38-7771656893d2" providerId="ADAL" clId="{B3743D89-D907-4916-AD93-2111ECC8BB20}" dt="2022-06-09T10:25:02.339" v="697" actId="165"/>
          <ac:spMkLst>
            <pc:docMk/>
            <pc:sldMk cId="4178876000" sldId="258"/>
            <ac:spMk id="2937" creationId="{ADDEBF40-415B-6121-C95D-F17EF52CDA8E}"/>
          </ac:spMkLst>
        </pc:spChg>
        <pc:spChg chg="mod">
          <ac:chgData name="Amal R Babu" userId="3a292d0a-112b-4bc3-bf38-7771656893d2" providerId="ADAL" clId="{B3743D89-D907-4916-AD93-2111ECC8BB20}" dt="2022-06-09T10:25:02.339" v="697" actId="165"/>
          <ac:spMkLst>
            <pc:docMk/>
            <pc:sldMk cId="4178876000" sldId="258"/>
            <ac:spMk id="2938" creationId="{77AFC948-1428-96C4-F1FC-398EEEC79F8E}"/>
          </ac:spMkLst>
        </pc:spChg>
        <pc:spChg chg="mod">
          <ac:chgData name="Amal R Babu" userId="3a292d0a-112b-4bc3-bf38-7771656893d2" providerId="ADAL" clId="{B3743D89-D907-4916-AD93-2111ECC8BB20}" dt="2022-06-09T10:25:02.339" v="697" actId="165"/>
          <ac:spMkLst>
            <pc:docMk/>
            <pc:sldMk cId="4178876000" sldId="258"/>
            <ac:spMk id="2940" creationId="{A261BF1F-255B-36DE-784D-44A3DCFED24B}"/>
          </ac:spMkLst>
        </pc:spChg>
        <pc:spChg chg="mod">
          <ac:chgData name="Amal R Babu" userId="3a292d0a-112b-4bc3-bf38-7771656893d2" providerId="ADAL" clId="{B3743D89-D907-4916-AD93-2111ECC8BB20}" dt="2022-06-09T10:25:02.339" v="697" actId="165"/>
          <ac:spMkLst>
            <pc:docMk/>
            <pc:sldMk cId="4178876000" sldId="258"/>
            <ac:spMk id="2941" creationId="{BB175191-AD7B-1BBC-011D-278988287C41}"/>
          </ac:spMkLst>
        </pc:spChg>
        <pc:spChg chg="mod">
          <ac:chgData name="Amal R Babu" userId="3a292d0a-112b-4bc3-bf38-7771656893d2" providerId="ADAL" clId="{B3743D89-D907-4916-AD93-2111ECC8BB20}" dt="2022-06-09T10:25:02.339" v="697" actId="165"/>
          <ac:spMkLst>
            <pc:docMk/>
            <pc:sldMk cId="4178876000" sldId="258"/>
            <ac:spMk id="2944" creationId="{64881659-E9E3-26EE-882A-DB4E0867847E}"/>
          </ac:spMkLst>
        </pc:spChg>
        <pc:spChg chg="mod">
          <ac:chgData name="Amal R Babu" userId="3a292d0a-112b-4bc3-bf38-7771656893d2" providerId="ADAL" clId="{B3743D89-D907-4916-AD93-2111ECC8BB20}" dt="2022-06-09T10:25:02.339" v="697" actId="165"/>
          <ac:spMkLst>
            <pc:docMk/>
            <pc:sldMk cId="4178876000" sldId="258"/>
            <ac:spMk id="2945" creationId="{1BC31728-DCA4-C719-E395-0A018599DD34}"/>
          </ac:spMkLst>
        </pc:spChg>
        <pc:spChg chg="mod">
          <ac:chgData name="Amal R Babu" userId="3a292d0a-112b-4bc3-bf38-7771656893d2" providerId="ADAL" clId="{B3743D89-D907-4916-AD93-2111ECC8BB20}" dt="2022-06-09T10:25:02.339" v="697" actId="165"/>
          <ac:spMkLst>
            <pc:docMk/>
            <pc:sldMk cId="4178876000" sldId="258"/>
            <ac:spMk id="2947" creationId="{AD8191FD-1D35-DC0E-8968-5267938E3319}"/>
          </ac:spMkLst>
        </pc:spChg>
        <pc:spChg chg="mod">
          <ac:chgData name="Amal R Babu" userId="3a292d0a-112b-4bc3-bf38-7771656893d2" providerId="ADAL" clId="{B3743D89-D907-4916-AD93-2111ECC8BB20}" dt="2022-06-09T10:25:02.339" v="697" actId="165"/>
          <ac:spMkLst>
            <pc:docMk/>
            <pc:sldMk cId="4178876000" sldId="258"/>
            <ac:spMk id="2948" creationId="{6FC3CA8D-43DF-D1FE-B885-D046E2AE32B3}"/>
          </ac:spMkLst>
        </pc:spChg>
        <pc:spChg chg="mod">
          <ac:chgData name="Amal R Babu" userId="3a292d0a-112b-4bc3-bf38-7771656893d2" providerId="ADAL" clId="{B3743D89-D907-4916-AD93-2111ECC8BB20}" dt="2022-06-09T10:25:02.339" v="697" actId="165"/>
          <ac:spMkLst>
            <pc:docMk/>
            <pc:sldMk cId="4178876000" sldId="258"/>
            <ac:spMk id="2951" creationId="{1E9FC43A-AC78-BF4C-BA57-8EC9A21CA883}"/>
          </ac:spMkLst>
        </pc:spChg>
        <pc:spChg chg="mod">
          <ac:chgData name="Amal R Babu" userId="3a292d0a-112b-4bc3-bf38-7771656893d2" providerId="ADAL" clId="{B3743D89-D907-4916-AD93-2111ECC8BB20}" dt="2022-06-09T10:25:02.339" v="697" actId="165"/>
          <ac:spMkLst>
            <pc:docMk/>
            <pc:sldMk cId="4178876000" sldId="258"/>
            <ac:spMk id="2952" creationId="{8649A486-6AE0-916C-A892-A32292AD7438}"/>
          </ac:spMkLst>
        </pc:spChg>
        <pc:spChg chg="mod topLvl">
          <ac:chgData name="Amal R Babu" userId="3a292d0a-112b-4bc3-bf38-7771656893d2" providerId="ADAL" clId="{B3743D89-D907-4916-AD93-2111ECC8BB20}" dt="2022-06-09T10:25:02.339" v="697" actId="165"/>
          <ac:spMkLst>
            <pc:docMk/>
            <pc:sldMk cId="4178876000" sldId="258"/>
            <ac:spMk id="2953" creationId="{FDBE90FB-F2D3-A844-2465-13E50ACB3502}"/>
          </ac:spMkLst>
        </pc:spChg>
        <pc:spChg chg="mod topLvl">
          <ac:chgData name="Amal R Babu" userId="3a292d0a-112b-4bc3-bf38-7771656893d2" providerId="ADAL" clId="{B3743D89-D907-4916-AD93-2111ECC8BB20}" dt="2022-06-09T10:25:02.339" v="697" actId="165"/>
          <ac:spMkLst>
            <pc:docMk/>
            <pc:sldMk cId="4178876000" sldId="258"/>
            <ac:spMk id="2954" creationId="{410EFB8A-97E1-6C6E-7CD8-9597674F47AD}"/>
          </ac:spMkLst>
        </pc:spChg>
        <pc:spChg chg="mod">
          <ac:chgData name="Amal R Babu" userId="3a292d0a-112b-4bc3-bf38-7771656893d2" providerId="ADAL" clId="{B3743D89-D907-4916-AD93-2111ECC8BB20}" dt="2022-06-09T10:25:02.339" v="697" actId="165"/>
          <ac:spMkLst>
            <pc:docMk/>
            <pc:sldMk cId="4178876000" sldId="258"/>
            <ac:spMk id="2956" creationId="{EFA6E11B-7386-50E7-B2C9-3E18FA780CE0}"/>
          </ac:spMkLst>
        </pc:spChg>
        <pc:spChg chg="mod">
          <ac:chgData name="Amal R Babu" userId="3a292d0a-112b-4bc3-bf38-7771656893d2" providerId="ADAL" clId="{B3743D89-D907-4916-AD93-2111ECC8BB20}" dt="2022-06-09T10:25:02.339" v="697" actId="165"/>
          <ac:spMkLst>
            <pc:docMk/>
            <pc:sldMk cId="4178876000" sldId="258"/>
            <ac:spMk id="2957" creationId="{ED38703D-D9F1-EF56-3624-3E6F8145C210}"/>
          </ac:spMkLst>
        </pc:spChg>
        <pc:spChg chg="mod">
          <ac:chgData name="Amal R Babu" userId="3a292d0a-112b-4bc3-bf38-7771656893d2" providerId="ADAL" clId="{B3743D89-D907-4916-AD93-2111ECC8BB20}" dt="2022-06-09T10:25:02.339" v="697" actId="165"/>
          <ac:spMkLst>
            <pc:docMk/>
            <pc:sldMk cId="4178876000" sldId="258"/>
            <ac:spMk id="2958" creationId="{DDCDB082-CA24-DF22-B75A-CE04FA6E65D9}"/>
          </ac:spMkLst>
        </pc:spChg>
        <pc:spChg chg="mod">
          <ac:chgData name="Amal R Babu" userId="3a292d0a-112b-4bc3-bf38-7771656893d2" providerId="ADAL" clId="{B3743D89-D907-4916-AD93-2111ECC8BB20}" dt="2022-06-09T10:25:02.339" v="697" actId="165"/>
          <ac:spMkLst>
            <pc:docMk/>
            <pc:sldMk cId="4178876000" sldId="258"/>
            <ac:spMk id="2959" creationId="{32E33D73-3EF8-6001-FD89-85968AC95B79}"/>
          </ac:spMkLst>
        </pc:spChg>
        <pc:spChg chg="mod">
          <ac:chgData name="Amal R Babu" userId="3a292d0a-112b-4bc3-bf38-7771656893d2" providerId="ADAL" clId="{B3743D89-D907-4916-AD93-2111ECC8BB20}" dt="2022-06-09T10:25:02.339" v="697" actId="165"/>
          <ac:spMkLst>
            <pc:docMk/>
            <pc:sldMk cId="4178876000" sldId="258"/>
            <ac:spMk id="2960" creationId="{83F4EC45-C3B1-2E7B-E76F-173F3E8A9FED}"/>
          </ac:spMkLst>
        </pc:spChg>
        <pc:spChg chg="mod">
          <ac:chgData name="Amal R Babu" userId="3a292d0a-112b-4bc3-bf38-7771656893d2" providerId="ADAL" clId="{B3743D89-D907-4916-AD93-2111ECC8BB20}" dt="2022-06-09T10:25:02.339" v="697" actId="165"/>
          <ac:spMkLst>
            <pc:docMk/>
            <pc:sldMk cId="4178876000" sldId="258"/>
            <ac:spMk id="2961" creationId="{E093C20E-55C0-857E-FDB1-E4E32E4FC70D}"/>
          </ac:spMkLst>
        </pc:spChg>
        <pc:spChg chg="mod">
          <ac:chgData name="Amal R Babu" userId="3a292d0a-112b-4bc3-bf38-7771656893d2" providerId="ADAL" clId="{B3743D89-D907-4916-AD93-2111ECC8BB20}" dt="2022-06-09T10:25:02.339" v="697" actId="165"/>
          <ac:spMkLst>
            <pc:docMk/>
            <pc:sldMk cId="4178876000" sldId="258"/>
            <ac:spMk id="2962" creationId="{4D1828E9-E8A3-A648-27DC-FA8C70BB2BAE}"/>
          </ac:spMkLst>
        </pc:spChg>
        <pc:spChg chg="mod">
          <ac:chgData name="Amal R Babu" userId="3a292d0a-112b-4bc3-bf38-7771656893d2" providerId="ADAL" clId="{B3743D89-D907-4916-AD93-2111ECC8BB20}" dt="2022-06-09T10:25:02.339" v="697" actId="165"/>
          <ac:spMkLst>
            <pc:docMk/>
            <pc:sldMk cId="4178876000" sldId="258"/>
            <ac:spMk id="2963" creationId="{2EB883D9-436B-45A2-FE53-E1BD4B7AE867}"/>
          </ac:spMkLst>
        </pc:spChg>
        <pc:spChg chg="mod">
          <ac:chgData name="Amal R Babu" userId="3a292d0a-112b-4bc3-bf38-7771656893d2" providerId="ADAL" clId="{B3743D89-D907-4916-AD93-2111ECC8BB20}" dt="2022-06-09T10:25:02.339" v="697" actId="165"/>
          <ac:spMkLst>
            <pc:docMk/>
            <pc:sldMk cId="4178876000" sldId="258"/>
            <ac:spMk id="2964" creationId="{3367C86B-B1F9-E142-DABC-8E610028FED4}"/>
          </ac:spMkLst>
        </pc:spChg>
        <pc:spChg chg="mod">
          <ac:chgData name="Amal R Babu" userId="3a292d0a-112b-4bc3-bf38-7771656893d2" providerId="ADAL" clId="{B3743D89-D907-4916-AD93-2111ECC8BB20}" dt="2022-06-09T10:25:02.339" v="697" actId="165"/>
          <ac:spMkLst>
            <pc:docMk/>
            <pc:sldMk cId="4178876000" sldId="258"/>
            <ac:spMk id="2965" creationId="{057FF07B-9D34-BE7D-D498-C7B8C919BFCD}"/>
          </ac:spMkLst>
        </pc:spChg>
        <pc:spChg chg="mod">
          <ac:chgData name="Amal R Babu" userId="3a292d0a-112b-4bc3-bf38-7771656893d2" providerId="ADAL" clId="{B3743D89-D907-4916-AD93-2111ECC8BB20}" dt="2022-06-09T10:25:02.339" v="697" actId="165"/>
          <ac:spMkLst>
            <pc:docMk/>
            <pc:sldMk cId="4178876000" sldId="258"/>
            <ac:spMk id="2966" creationId="{25AE9A77-23A8-DFF1-9597-CF1CE72F5A83}"/>
          </ac:spMkLst>
        </pc:spChg>
        <pc:spChg chg="mod">
          <ac:chgData name="Amal R Babu" userId="3a292d0a-112b-4bc3-bf38-7771656893d2" providerId="ADAL" clId="{B3743D89-D907-4916-AD93-2111ECC8BB20}" dt="2022-06-09T10:25:02.339" v="697" actId="165"/>
          <ac:spMkLst>
            <pc:docMk/>
            <pc:sldMk cId="4178876000" sldId="258"/>
            <ac:spMk id="2967" creationId="{751F4881-C3C0-FECC-89F0-502CFB32E781}"/>
          </ac:spMkLst>
        </pc:spChg>
        <pc:spChg chg="mod">
          <ac:chgData name="Amal R Babu" userId="3a292d0a-112b-4bc3-bf38-7771656893d2" providerId="ADAL" clId="{B3743D89-D907-4916-AD93-2111ECC8BB20}" dt="2022-06-09T10:25:02.339" v="697" actId="165"/>
          <ac:spMkLst>
            <pc:docMk/>
            <pc:sldMk cId="4178876000" sldId="258"/>
            <ac:spMk id="2968" creationId="{3E4EB734-086E-319B-3F1E-23B02854AC66}"/>
          </ac:spMkLst>
        </pc:spChg>
        <pc:spChg chg="mod">
          <ac:chgData name="Amal R Babu" userId="3a292d0a-112b-4bc3-bf38-7771656893d2" providerId="ADAL" clId="{B3743D89-D907-4916-AD93-2111ECC8BB20}" dt="2022-06-09T10:25:02.339" v="697" actId="165"/>
          <ac:spMkLst>
            <pc:docMk/>
            <pc:sldMk cId="4178876000" sldId="258"/>
            <ac:spMk id="2969" creationId="{8B678DB8-8DA4-B808-A120-EEBB0E15C905}"/>
          </ac:spMkLst>
        </pc:spChg>
        <pc:spChg chg="mod">
          <ac:chgData name="Amal R Babu" userId="3a292d0a-112b-4bc3-bf38-7771656893d2" providerId="ADAL" clId="{B3743D89-D907-4916-AD93-2111ECC8BB20}" dt="2022-06-09T10:25:02.339" v="697" actId="165"/>
          <ac:spMkLst>
            <pc:docMk/>
            <pc:sldMk cId="4178876000" sldId="258"/>
            <ac:spMk id="2970" creationId="{050F1D5C-9FB7-47E2-34DA-D8D82719AAF1}"/>
          </ac:spMkLst>
        </pc:spChg>
        <pc:spChg chg="mod">
          <ac:chgData name="Amal R Babu" userId="3a292d0a-112b-4bc3-bf38-7771656893d2" providerId="ADAL" clId="{B3743D89-D907-4916-AD93-2111ECC8BB20}" dt="2022-06-09T10:25:02.339" v="697" actId="165"/>
          <ac:spMkLst>
            <pc:docMk/>
            <pc:sldMk cId="4178876000" sldId="258"/>
            <ac:spMk id="2971" creationId="{D8698CE5-3525-7913-CED3-99F4FB8BA6FE}"/>
          </ac:spMkLst>
        </pc:spChg>
        <pc:spChg chg="mod">
          <ac:chgData name="Amal R Babu" userId="3a292d0a-112b-4bc3-bf38-7771656893d2" providerId="ADAL" clId="{B3743D89-D907-4916-AD93-2111ECC8BB20}" dt="2022-06-09T10:25:02.339" v="697" actId="165"/>
          <ac:spMkLst>
            <pc:docMk/>
            <pc:sldMk cId="4178876000" sldId="258"/>
            <ac:spMk id="2972" creationId="{A30C78E0-FD49-5EE1-712E-5D712C9FF6E9}"/>
          </ac:spMkLst>
        </pc:spChg>
        <pc:spChg chg="mod">
          <ac:chgData name="Amal R Babu" userId="3a292d0a-112b-4bc3-bf38-7771656893d2" providerId="ADAL" clId="{B3743D89-D907-4916-AD93-2111ECC8BB20}" dt="2022-06-09T10:25:02.339" v="697" actId="165"/>
          <ac:spMkLst>
            <pc:docMk/>
            <pc:sldMk cId="4178876000" sldId="258"/>
            <ac:spMk id="2973" creationId="{759F06BF-2D51-878B-D0AE-C9841F0864ED}"/>
          </ac:spMkLst>
        </pc:spChg>
        <pc:spChg chg="mod">
          <ac:chgData name="Amal R Babu" userId="3a292d0a-112b-4bc3-bf38-7771656893d2" providerId="ADAL" clId="{B3743D89-D907-4916-AD93-2111ECC8BB20}" dt="2022-06-09T10:25:02.339" v="697" actId="165"/>
          <ac:spMkLst>
            <pc:docMk/>
            <pc:sldMk cId="4178876000" sldId="258"/>
            <ac:spMk id="2974" creationId="{4F7CC3F6-78DE-1B62-2EBC-968242AF3F17}"/>
          </ac:spMkLst>
        </pc:spChg>
        <pc:spChg chg="mod">
          <ac:chgData name="Amal R Babu" userId="3a292d0a-112b-4bc3-bf38-7771656893d2" providerId="ADAL" clId="{B3743D89-D907-4916-AD93-2111ECC8BB20}" dt="2022-06-09T10:25:02.339" v="697" actId="165"/>
          <ac:spMkLst>
            <pc:docMk/>
            <pc:sldMk cId="4178876000" sldId="258"/>
            <ac:spMk id="2975" creationId="{5D3A20DD-491F-46AE-6EB9-0FBD16A63853}"/>
          </ac:spMkLst>
        </pc:spChg>
        <pc:spChg chg="mod topLvl">
          <ac:chgData name="Amal R Babu" userId="3a292d0a-112b-4bc3-bf38-7771656893d2" providerId="ADAL" clId="{B3743D89-D907-4916-AD93-2111ECC8BB20}" dt="2022-06-09T10:25:02.339" v="697" actId="165"/>
          <ac:spMkLst>
            <pc:docMk/>
            <pc:sldMk cId="4178876000" sldId="258"/>
            <ac:spMk id="2976" creationId="{FB9E8234-38CD-0D3E-D28A-F0CBC0F72D6D}"/>
          </ac:spMkLst>
        </pc:spChg>
        <pc:spChg chg="mod topLvl">
          <ac:chgData name="Amal R Babu" userId="3a292d0a-112b-4bc3-bf38-7771656893d2" providerId="ADAL" clId="{B3743D89-D907-4916-AD93-2111ECC8BB20}" dt="2022-06-09T10:25:02.339" v="697" actId="165"/>
          <ac:spMkLst>
            <pc:docMk/>
            <pc:sldMk cId="4178876000" sldId="258"/>
            <ac:spMk id="2978" creationId="{522CDBF8-F37A-7664-EA0D-44E9D992AB80}"/>
          </ac:spMkLst>
        </pc:spChg>
        <pc:spChg chg="mod">
          <ac:chgData name="Amal R Babu" userId="3a292d0a-112b-4bc3-bf38-7771656893d2" providerId="ADAL" clId="{B3743D89-D907-4916-AD93-2111ECC8BB20}" dt="2022-06-09T10:25:02.339" v="697" actId="165"/>
          <ac:spMkLst>
            <pc:docMk/>
            <pc:sldMk cId="4178876000" sldId="258"/>
            <ac:spMk id="2982" creationId="{5BB103FF-9CEE-FCB9-D0E3-D5F2F2E5093A}"/>
          </ac:spMkLst>
        </pc:spChg>
        <pc:spChg chg="mod">
          <ac:chgData name="Amal R Babu" userId="3a292d0a-112b-4bc3-bf38-7771656893d2" providerId="ADAL" clId="{B3743D89-D907-4916-AD93-2111ECC8BB20}" dt="2022-06-09T10:25:02.339" v="697" actId="165"/>
          <ac:spMkLst>
            <pc:docMk/>
            <pc:sldMk cId="4178876000" sldId="258"/>
            <ac:spMk id="2983" creationId="{7B97FEC2-C37B-9E25-048A-BFB7E5BAA5F6}"/>
          </ac:spMkLst>
        </pc:spChg>
        <pc:spChg chg="mod">
          <ac:chgData name="Amal R Babu" userId="3a292d0a-112b-4bc3-bf38-7771656893d2" providerId="ADAL" clId="{B3743D89-D907-4916-AD93-2111ECC8BB20}" dt="2022-06-09T10:25:02.339" v="697" actId="165"/>
          <ac:spMkLst>
            <pc:docMk/>
            <pc:sldMk cId="4178876000" sldId="258"/>
            <ac:spMk id="2984" creationId="{9244E7C9-7C99-76D6-649B-347C11FA1564}"/>
          </ac:spMkLst>
        </pc:spChg>
        <pc:spChg chg="mod">
          <ac:chgData name="Amal R Babu" userId="3a292d0a-112b-4bc3-bf38-7771656893d2" providerId="ADAL" clId="{B3743D89-D907-4916-AD93-2111ECC8BB20}" dt="2022-06-09T10:25:02.339" v="697" actId="165"/>
          <ac:spMkLst>
            <pc:docMk/>
            <pc:sldMk cId="4178876000" sldId="258"/>
            <ac:spMk id="2985" creationId="{2D5DE29F-17AB-F47E-9C5F-9B6ABB1051D9}"/>
          </ac:spMkLst>
        </pc:spChg>
        <pc:spChg chg="mod">
          <ac:chgData name="Amal R Babu" userId="3a292d0a-112b-4bc3-bf38-7771656893d2" providerId="ADAL" clId="{B3743D89-D907-4916-AD93-2111ECC8BB20}" dt="2022-06-09T10:25:02.339" v="697" actId="165"/>
          <ac:spMkLst>
            <pc:docMk/>
            <pc:sldMk cId="4178876000" sldId="258"/>
            <ac:spMk id="2986" creationId="{A1394E1C-0D43-1815-8251-7D748E3A044E}"/>
          </ac:spMkLst>
        </pc:spChg>
        <pc:spChg chg="mod">
          <ac:chgData name="Amal R Babu" userId="3a292d0a-112b-4bc3-bf38-7771656893d2" providerId="ADAL" clId="{B3743D89-D907-4916-AD93-2111ECC8BB20}" dt="2022-06-09T10:25:02.339" v="697" actId="165"/>
          <ac:spMkLst>
            <pc:docMk/>
            <pc:sldMk cId="4178876000" sldId="258"/>
            <ac:spMk id="2987" creationId="{45013F61-D6A4-A56D-693D-6EB4B4DF25CC}"/>
          </ac:spMkLst>
        </pc:spChg>
        <pc:spChg chg="mod">
          <ac:chgData name="Amal R Babu" userId="3a292d0a-112b-4bc3-bf38-7771656893d2" providerId="ADAL" clId="{B3743D89-D907-4916-AD93-2111ECC8BB20}" dt="2022-06-09T10:25:02.339" v="697" actId="165"/>
          <ac:spMkLst>
            <pc:docMk/>
            <pc:sldMk cId="4178876000" sldId="258"/>
            <ac:spMk id="2988" creationId="{62E94009-8FDC-10AA-179E-E331F89E9DDA}"/>
          </ac:spMkLst>
        </pc:spChg>
        <pc:spChg chg="mod">
          <ac:chgData name="Amal R Babu" userId="3a292d0a-112b-4bc3-bf38-7771656893d2" providerId="ADAL" clId="{B3743D89-D907-4916-AD93-2111ECC8BB20}" dt="2022-06-09T10:25:02.339" v="697" actId="165"/>
          <ac:spMkLst>
            <pc:docMk/>
            <pc:sldMk cId="4178876000" sldId="258"/>
            <ac:spMk id="2989" creationId="{677D804B-F474-0106-41D4-65E8FA4A266C}"/>
          </ac:spMkLst>
        </pc:spChg>
        <pc:spChg chg="mod">
          <ac:chgData name="Amal R Babu" userId="3a292d0a-112b-4bc3-bf38-7771656893d2" providerId="ADAL" clId="{B3743D89-D907-4916-AD93-2111ECC8BB20}" dt="2022-06-09T10:25:02.339" v="697" actId="165"/>
          <ac:spMkLst>
            <pc:docMk/>
            <pc:sldMk cId="4178876000" sldId="258"/>
            <ac:spMk id="2990" creationId="{9FCAA68D-0869-72D1-FF29-FFA42A700C51}"/>
          </ac:spMkLst>
        </pc:spChg>
        <pc:spChg chg="mod">
          <ac:chgData name="Amal R Babu" userId="3a292d0a-112b-4bc3-bf38-7771656893d2" providerId="ADAL" clId="{B3743D89-D907-4916-AD93-2111ECC8BB20}" dt="2022-06-09T10:25:02.339" v="697" actId="165"/>
          <ac:spMkLst>
            <pc:docMk/>
            <pc:sldMk cId="4178876000" sldId="258"/>
            <ac:spMk id="2991" creationId="{66583451-1478-59B0-4409-419B9D35756C}"/>
          </ac:spMkLst>
        </pc:spChg>
        <pc:spChg chg="mod">
          <ac:chgData name="Amal R Babu" userId="3a292d0a-112b-4bc3-bf38-7771656893d2" providerId="ADAL" clId="{B3743D89-D907-4916-AD93-2111ECC8BB20}" dt="2022-06-09T10:25:02.339" v="697" actId="165"/>
          <ac:spMkLst>
            <pc:docMk/>
            <pc:sldMk cId="4178876000" sldId="258"/>
            <ac:spMk id="2992" creationId="{A6E149E9-EE73-3BE5-CEF6-E3B06F90EE8D}"/>
          </ac:spMkLst>
        </pc:spChg>
        <pc:spChg chg="mod">
          <ac:chgData name="Amal R Babu" userId="3a292d0a-112b-4bc3-bf38-7771656893d2" providerId="ADAL" clId="{B3743D89-D907-4916-AD93-2111ECC8BB20}" dt="2022-06-09T10:25:02.339" v="697" actId="165"/>
          <ac:spMkLst>
            <pc:docMk/>
            <pc:sldMk cId="4178876000" sldId="258"/>
            <ac:spMk id="2993" creationId="{09A39B9E-493C-6853-8BDE-7F6ADADFE736}"/>
          </ac:spMkLst>
        </pc:spChg>
        <pc:spChg chg="mod">
          <ac:chgData name="Amal R Babu" userId="3a292d0a-112b-4bc3-bf38-7771656893d2" providerId="ADAL" clId="{B3743D89-D907-4916-AD93-2111ECC8BB20}" dt="2022-06-09T10:25:02.339" v="697" actId="165"/>
          <ac:spMkLst>
            <pc:docMk/>
            <pc:sldMk cId="4178876000" sldId="258"/>
            <ac:spMk id="2994" creationId="{499DB548-FFE5-1F8C-F114-974F2C14D187}"/>
          </ac:spMkLst>
        </pc:spChg>
        <pc:spChg chg="mod">
          <ac:chgData name="Amal R Babu" userId="3a292d0a-112b-4bc3-bf38-7771656893d2" providerId="ADAL" clId="{B3743D89-D907-4916-AD93-2111ECC8BB20}" dt="2022-06-09T10:25:02.339" v="697" actId="165"/>
          <ac:spMkLst>
            <pc:docMk/>
            <pc:sldMk cId="4178876000" sldId="258"/>
            <ac:spMk id="2995" creationId="{58774F19-5D6C-6469-A111-5022D160A735}"/>
          </ac:spMkLst>
        </pc:spChg>
        <pc:spChg chg="mod">
          <ac:chgData name="Amal R Babu" userId="3a292d0a-112b-4bc3-bf38-7771656893d2" providerId="ADAL" clId="{B3743D89-D907-4916-AD93-2111ECC8BB20}" dt="2022-06-09T10:25:02.339" v="697" actId="165"/>
          <ac:spMkLst>
            <pc:docMk/>
            <pc:sldMk cId="4178876000" sldId="258"/>
            <ac:spMk id="2996" creationId="{663A800B-CAA5-9A3F-0339-4D721E761B33}"/>
          </ac:spMkLst>
        </pc:spChg>
        <pc:spChg chg="mod">
          <ac:chgData name="Amal R Babu" userId="3a292d0a-112b-4bc3-bf38-7771656893d2" providerId="ADAL" clId="{B3743D89-D907-4916-AD93-2111ECC8BB20}" dt="2022-06-09T10:25:02.339" v="697" actId="165"/>
          <ac:spMkLst>
            <pc:docMk/>
            <pc:sldMk cId="4178876000" sldId="258"/>
            <ac:spMk id="2997" creationId="{B2E7E54A-C168-1345-D463-614AF1FB8F36}"/>
          </ac:spMkLst>
        </pc:spChg>
        <pc:spChg chg="mod">
          <ac:chgData name="Amal R Babu" userId="3a292d0a-112b-4bc3-bf38-7771656893d2" providerId="ADAL" clId="{B3743D89-D907-4916-AD93-2111ECC8BB20}" dt="2022-06-09T10:25:02.339" v="697" actId="165"/>
          <ac:spMkLst>
            <pc:docMk/>
            <pc:sldMk cId="4178876000" sldId="258"/>
            <ac:spMk id="2998" creationId="{2A7E4B66-B8A6-ED3B-7885-07B63F1E3C63}"/>
          </ac:spMkLst>
        </pc:spChg>
        <pc:spChg chg="mod">
          <ac:chgData name="Amal R Babu" userId="3a292d0a-112b-4bc3-bf38-7771656893d2" providerId="ADAL" clId="{B3743D89-D907-4916-AD93-2111ECC8BB20}" dt="2022-06-09T10:25:02.339" v="697" actId="165"/>
          <ac:spMkLst>
            <pc:docMk/>
            <pc:sldMk cId="4178876000" sldId="258"/>
            <ac:spMk id="2999" creationId="{AAB21702-258E-6F88-694A-C4D258AF6047}"/>
          </ac:spMkLst>
        </pc:spChg>
        <pc:spChg chg="mod">
          <ac:chgData name="Amal R Babu" userId="3a292d0a-112b-4bc3-bf38-7771656893d2" providerId="ADAL" clId="{B3743D89-D907-4916-AD93-2111ECC8BB20}" dt="2022-06-09T10:25:02.339" v="697" actId="165"/>
          <ac:spMkLst>
            <pc:docMk/>
            <pc:sldMk cId="4178876000" sldId="258"/>
            <ac:spMk id="3000" creationId="{BE578484-F51C-0503-75BE-090BEC86AE5C}"/>
          </ac:spMkLst>
        </pc:spChg>
        <pc:spChg chg="mod">
          <ac:chgData name="Amal R Babu" userId="3a292d0a-112b-4bc3-bf38-7771656893d2" providerId="ADAL" clId="{B3743D89-D907-4916-AD93-2111ECC8BB20}" dt="2022-06-09T10:25:02.339" v="697" actId="165"/>
          <ac:spMkLst>
            <pc:docMk/>
            <pc:sldMk cId="4178876000" sldId="258"/>
            <ac:spMk id="3001" creationId="{C0EC24E1-3561-3042-C2B5-D0B153883CF2}"/>
          </ac:spMkLst>
        </pc:spChg>
        <pc:spChg chg="mod">
          <ac:chgData name="Amal R Babu" userId="3a292d0a-112b-4bc3-bf38-7771656893d2" providerId="ADAL" clId="{B3743D89-D907-4916-AD93-2111ECC8BB20}" dt="2022-06-09T10:25:02.339" v="697" actId="165"/>
          <ac:spMkLst>
            <pc:docMk/>
            <pc:sldMk cId="4178876000" sldId="258"/>
            <ac:spMk id="3003" creationId="{2D7684C5-ABF3-8994-1C10-703FE500754D}"/>
          </ac:spMkLst>
        </pc:spChg>
        <pc:spChg chg="mod">
          <ac:chgData name="Amal R Babu" userId="3a292d0a-112b-4bc3-bf38-7771656893d2" providerId="ADAL" clId="{B3743D89-D907-4916-AD93-2111ECC8BB20}" dt="2022-06-09T10:25:02.339" v="697" actId="165"/>
          <ac:spMkLst>
            <pc:docMk/>
            <pc:sldMk cId="4178876000" sldId="258"/>
            <ac:spMk id="3004" creationId="{DC91212F-26D0-376F-D3D0-68FD5CCDDF96}"/>
          </ac:spMkLst>
        </pc:spChg>
        <pc:spChg chg="mod">
          <ac:chgData name="Amal R Babu" userId="3a292d0a-112b-4bc3-bf38-7771656893d2" providerId="ADAL" clId="{B3743D89-D907-4916-AD93-2111ECC8BB20}" dt="2022-06-09T10:25:02.339" v="697" actId="165"/>
          <ac:spMkLst>
            <pc:docMk/>
            <pc:sldMk cId="4178876000" sldId="258"/>
            <ac:spMk id="3006" creationId="{ADFC079C-7717-EA57-2419-89114DECAB9A}"/>
          </ac:spMkLst>
        </pc:spChg>
        <pc:spChg chg="mod">
          <ac:chgData name="Amal R Babu" userId="3a292d0a-112b-4bc3-bf38-7771656893d2" providerId="ADAL" clId="{B3743D89-D907-4916-AD93-2111ECC8BB20}" dt="2022-06-09T10:25:02.339" v="697" actId="165"/>
          <ac:spMkLst>
            <pc:docMk/>
            <pc:sldMk cId="4178876000" sldId="258"/>
            <ac:spMk id="3007" creationId="{8347E42A-59DB-061A-556F-C56687AB6E03}"/>
          </ac:spMkLst>
        </pc:spChg>
        <pc:spChg chg="mod">
          <ac:chgData name="Amal R Babu" userId="3a292d0a-112b-4bc3-bf38-7771656893d2" providerId="ADAL" clId="{B3743D89-D907-4916-AD93-2111ECC8BB20}" dt="2022-06-09T10:25:02.339" v="697" actId="165"/>
          <ac:spMkLst>
            <pc:docMk/>
            <pc:sldMk cId="4178876000" sldId="258"/>
            <ac:spMk id="3009" creationId="{DF0B2EF1-075F-7F10-F0EB-759B59534145}"/>
          </ac:spMkLst>
        </pc:spChg>
        <pc:spChg chg="mod">
          <ac:chgData name="Amal R Babu" userId="3a292d0a-112b-4bc3-bf38-7771656893d2" providerId="ADAL" clId="{B3743D89-D907-4916-AD93-2111ECC8BB20}" dt="2022-06-09T10:25:02.339" v="697" actId="165"/>
          <ac:spMkLst>
            <pc:docMk/>
            <pc:sldMk cId="4178876000" sldId="258"/>
            <ac:spMk id="3010" creationId="{746FF605-BD71-D1B0-307B-9EF6126B5123}"/>
          </ac:spMkLst>
        </pc:spChg>
        <pc:spChg chg="mod">
          <ac:chgData name="Amal R Babu" userId="3a292d0a-112b-4bc3-bf38-7771656893d2" providerId="ADAL" clId="{B3743D89-D907-4916-AD93-2111ECC8BB20}" dt="2022-06-09T10:25:02.339" v="697" actId="165"/>
          <ac:spMkLst>
            <pc:docMk/>
            <pc:sldMk cId="4178876000" sldId="258"/>
            <ac:spMk id="3012" creationId="{C49CE05B-AD25-49DC-8503-DCCC0D8A4483}"/>
          </ac:spMkLst>
        </pc:spChg>
        <pc:spChg chg="mod">
          <ac:chgData name="Amal R Babu" userId="3a292d0a-112b-4bc3-bf38-7771656893d2" providerId="ADAL" clId="{B3743D89-D907-4916-AD93-2111ECC8BB20}" dt="2022-06-09T10:25:02.339" v="697" actId="165"/>
          <ac:spMkLst>
            <pc:docMk/>
            <pc:sldMk cId="4178876000" sldId="258"/>
            <ac:spMk id="3013" creationId="{EF3A12CB-A7BC-8722-1F17-BB8E9404910D}"/>
          </ac:spMkLst>
        </pc:spChg>
        <pc:spChg chg="mod">
          <ac:chgData name="Amal R Babu" userId="3a292d0a-112b-4bc3-bf38-7771656893d2" providerId="ADAL" clId="{B3743D89-D907-4916-AD93-2111ECC8BB20}" dt="2022-06-09T10:25:02.339" v="697" actId="165"/>
          <ac:spMkLst>
            <pc:docMk/>
            <pc:sldMk cId="4178876000" sldId="258"/>
            <ac:spMk id="3017" creationId="{305CF526-0BFC-0935-3087-5380F2EC2531}"/>
          </ac:spMkLst>
        </pc:spChg>
        <pc:spChg chg="mod">
          <ac:chgData name="Amal R Babu" userId="3a292d0a-112b-4bc3-bf38-7771656893d2" providerId="ADAL" clId="{B3743D89-D907-4916-AD93-2111ECC8BB20}" dt="2022-06-09T10:25:02.339" v="697" actId="165"/>
          <ac:spMkLst>
            <pc:docMk/>
            <pc:sldMk cId="4178876000" sldId="258"/>
            <ac:spMk id="3019" creationId="{3090E100-1016-5734-477A-468D8E752178}"/>
          </ac:spMkLst>
        </pc:spChg>
        <pc:spChg chg="mod">
          <ac:chgData name="Amal R Babu" userId="3a292d0a-112b-4bc3-bf38-7771656893d2" providerId="ADAL" clId="{B3743D89-D907-4916-AD93-2111ECC8BB20}" dt="2022-06-09T10:25:02.339" v="697" actId="165"/>
          <ac:spMkLst>
            <pc:docMk/>
            <pc:sldMk cId="4178876000" sldId="258"/>
            <ac:spMk id="3020" creationId="{A3B668B4-6941-ED77-1F41-6C88FCFFC6F3}"/>
          </ac:spMkLst>
        </pc:spChg>
        <pc:spChg chg="mod">
          <ac:chgData name="Amal R Babu" userId="3a292d0a-112b-4bc3-bf38-7771656893d2" providerId="ADAL" clId="{B3743D89-D907-4916-AD93-2111ECC8BB20}" dt="2022-06-09T10:25:02.339" v="697" actId="165"/>
          <ac:spMkLst>
            <pc:docMk/>
            <pc:sldMk cId="4178876000" sldId="258"/>
            <ac:spMk id="3021" creationId="{FEA33E62-ECFE-2FCC-B72F-B02CAEE58C3B}"/>
          </ac:spMkLst>
        </pc:spChg>
        <pc:spChg chg="mod">
          <ac:chgData name="Amal R Babu" userId="3a292d0a-112b-4bc3-bf38-7771656893d2" providerId="ADAL" clId="{B3743D89-D907-4916-AD93-2111ECC8BB20}" dt="2022-06-09T10:25:02.339" v="697" actId="165"/>
          <ac:spMkLst>
            <pc:docMk/>
            <pc:sldMk cId="4178876000" sldId="258"/>
            <ac:spMk id="3023" creationId="{616E6C15-E3E4-797A-D5AB-CB17F668C236}"/>
          </ac:spMkLst>
        </pc:spChg>
        <pc:spChg chg="mod">
          <ac:chgData name="Amal R Babu" userId="3a292d0a-112b-4bc3-bf38-7771656893d2" providerId="ADAL" clId="{B3743D89-D907-4916-AD93-2111ECC8BB20}" dt="2022-06-09T10:25:02.339" v="697" actId="165"/>
          <ac:spMkLst>
            <pc:docMk/>
            <pc:sldMk cId="4178876000" sldId="258"/>
            <ac:spMk id="3025" creationId="{286061D5-1C7C-986D-DCA2-67D713E6D430}"/>
          </ac:spMkLst>
        </pc:spChg>
        <pc:spChg chg="mod">
          <ac:chgData name="Amal R Babu" userId="3a292d0a-112b-4bc3-bf38-7771656893d2" providerId="ADAL" clId="{B3743D89-D907-4916-AD93-2111ECC8BB20}" dt="2022-06-09T10:25:02.339" v="697" actId="165"/>
          <ac:spMkLst>
            <pc:docMk/>
            <pc:sldMk cId="4178876000" sldId="258"/>
            <ac:spMk id="3026" creationId="{791EE981-961A-5027-C265-A30E7EA66141}"/>
          </ac:spMkLst>
        </pc:spChg>
        <pc:spChg chg="mod">
          <ac:chgData name="Amal R Babu" userId="3a292d0a-112b-4bc3-bf38-7771656893d2" providerId="ADAL" clId="{B3743D89-D907-4916-AD93-2111ECC8BB20}" dt="2022-06-09T10:25:02.339" v="697" actId="165"/>
          <ac:spMkLst>
            <pc:docMk/>
            <pc:sldMk cId="4178876000" sldId="258"/>
            <ac:spMk id="3027" creationId="{CAC9EF4F-3CF9-7DDF-2050-833E8AF4E857}"/>
          </ac:spMkLst>
        </pc:spChg>
        <pc:spChg chg="mod">
          <ac:chgData name="Amal R Babu" userId="3a292d0a-112b-4bc3-bf38-7771656893d2" providerId="ADAL" clId="{B3743D89-D907-4916-AD93-2111ECC8BB20}" dt="2022-06-09T10:25:02.339" v="697" actId="165"/>
          <ac:spMkLst>
            <pc:docMk/>
            <pc:sldMk cId="4178876000" sldId="258"/>
            <ac:spMk id="3028" creationId="{AADF8AB3-58EB-1931-F545-63DCA3433BBF}"/>
          </ac:spMkLst>
        </pc:spChg>
        <pc:spChg chg="mod">
          <ac:chgData name="Amal R Babu" userId="3a292d0a-112b-4bc3-bf38-7771656893d2" providerId="ADAL" clId="{B3743D89-D907-4916-AD93-2111ECC8BB20}" dt="2022-06-09T10:25:02.339" v="697" actId="165"/>
          <ac:spMkLst>
            <pc:docMk/>
            <pc:sldMk cId="4178876000" sldId="258"/>
            <ac:spMk id="3031" creationId="{688C230C-D61F-515A-BCCF-A0EC520AF788}"/>
          </ac:spMkLst>
        </pc:spChg>
        <pc:spChg chg="mod">
          <ac:chgData name="Amal R Babu" userId="3a292d0a-112b-4bc3-bf38-7771656893d2" providerId="ADAL" clId="{B3743D89-D907-4916-AD93-2111ECC8BB20}" dt="2022-06-09T10:25:02.339" v="697" actId="165"/>
          <ac:spMkLst>
            <pc:docMk/>
            <pc:sldMk cId="4178876000" sldId="258"/>
            <ac:spMk id="3033" creationId="{858CA616-9D60-CD92-2F39-521C48C777E5}"/>
          </ac:spMkLst>
        </pc:spChg>
        <pc:spChg chg="mod">
          <ac:chgData name="Amal R Babu" userId="3a292d0a-112b-4bc3-bf38-7771656893d2" providerId="ADAL" clId="{B3743D89-D907-4916-AD93-2111ECC8BB20}" dt="2022-06-09T10:25:02.339" v="697" actId="165"/>
          <ac:spMkLst>
            <pc:docMk/>
            <pc:sldMk cId="4178876000" sldId="258"/>
            <ac:spMk id="3034" creationId="{811C9E03-9426-87E5-6906-FD56E9F432E1}"/>
          </ac:spMkLst>
        </pc:spChg>
        <pc:spChg chg="mod">
          <ac:chgData name="Amal R Babu" userId="3a292d0a-112b-4bc3-bf38-7771656893d2" providerId="ADAL" clId="{B3743D89-D907-4916-AD93-2111ECC8BB20}" dt="2022-06-09T10:25:02.339" v="697" actId="165"/>
          <ac:spMkLst>
            <pc:docMk/>
            <pc:sldMk cId="4178876000" sldId="258"/>
            <ac:spMk id="3035" creationId="{0068C5DF-6E64-72AA-1EE0-2A6BA79963FD}"/>
          </ac:spMkLst>
        </pc:spChg>
        <pc:spChg chg="mod">
          <ac:chgData name="Amal R Babu" userId="3a292d0a-112b-4bc3-bf38-7771656893d2" providerId="ADAL" clId="{B3743D89-D907-4916-AD93-2111ECC8BB20}" dt="2022-06-09T10:25:02.339" v="697" actId="165"/>
          <ac:spMkLst>
            <pc:docMk/>
            <pc:sldMk cId="4178876000" sldId="258"/>
            <ac:spMk id="3037" creationId="{6D3618E4-8586-E162-BFAC-8CA5A7D1A8F9}"/>
          </ac:spMkLst>
        </pc:spChg>
        <pc:spChg chg="mod">
          <ac:chgData name="Amal R Babu" userId="3a292d0a-112b-4bc3-bf38-7771656893d2" providerId="ADAL" clId="{B3743D89-D907-4916-AD93-2111ECC8BB20}" dt="2022-06-09T10:25:02.339" v="697" actId="165"/>
          <ac:spMkLst>
            <pc:docMk/>
            <pc:sldMk cId="4178876000" sldId="258"/>
            <ac:spMk id="3039" creationId="{308CC709-CDCD-4640-8159-77E8A6D9C4DD}"/>
          </ac:spMkLst>
        </pc:spChg>
        <pc:spChg chg="mod">
          <ac:chgData name="Amal R Babu" userId="3a292d0a-112b-4bc3-bf38-7771656893d2" providerId="ADAL" clId="{B3743D89-D907-4916-AD93-2111ECC8BB20}" dt="2022-06-09T10:25:02.339" v="697" actId="165"/>
          <ac:spMkLst>
            <pc:docMk/>
            <pc:sldMk cId="4178876000" sldId="258"/>
            <ac:spMk id="3040" creationId="{FD61E5D3-9749-FF86-F9B7-2D7CC108E7D6}"/>
          </ac:spMkLst>
        </pc:spChg>
        <pc:spChg chg="mod">
          <ac:chgData name="Amal R Babu" userId="3a292d0a-112b-4bc3-bf38-7771656893d2" providerId="ADAL" clId="{B3743D89-D907-4916-AD93-2111ECC8BB20}" dt="2022-06-09T10:25:02.339" v="697" actId="165"/>
          <ac:spMkLst>
            <pc:docMk/>
            <pc:sldMk cId="4178876000" sldId="258"/>
            <ac:spMk id="3041" creationId="{E0B1B2E4-DBF1-26BD-39F9-C7AC010B143D}"/>
          </ac:spMkLst>
        </pc:spChg>
        <pc:spChg chg="mod">
          <ac:chgData name="Amal R Babu" userId="3a292d0a-112b-4bc3-bf38-7771656893d2" providerId="ADAL" clId="{B3743D89-D907-4916-AD93-2111ECC8BB20}" dt="2022-06-09T10:25:02.339" v="697" actId="165"/>
          <ac:spMkLst>
            <pc:docMk/>
            <pc:sldMk cId="4178876000" sldId="258"/>
            <ac:spMk id="3042" creationId="{941F567D-7A94-0FA3-F456-E210A4B3246E}"/>
          </ac:spMkLst>
        </pc:spChg>
        <pc:spChg chg="mod">
          <ac:chgData name="Amal R Babu" userId="3a292d0a-112b-4bc3-bf38-7771656893d2" providerId="ADAL" clId="{B3743D89-D907-4916-AD93-2111ECC8BB20}" dt="2022-06-09T10:25:02.339" v="697" actId="165"/>
          <ac:spMkLst>
            <pc:docMk/>
            <pc:sldMk cId="4178876000" sldId="258"/>
            <ac:spMk id="3045" creationId="{9053F7B3-E01F-60F3-0E37-620F61CF79D9}"/>
          </ac:spMkLst>
        </pc:spChg>
        <pc:spChg chg="mod">
          <ac:chgData name="Amal R Babu" userId="3a292d0a-112b-4bc3-bf38-7771656893d2" providerId="ADAL" clId="{B3743D89-D907-4916-AD93-2111ECC8BB20}" dt="2022-06-09T10:25:02.339" v="697" actId="165"/>
          <ac:spMkLst>
            <pc:docMk/>
            <pc:sldMk cId="4178876000" sldId="258"/>
            <ac:spMk id="3047" creationId="{D3FA8879-F3DF-7C0F-D20E-39ACC3C28D6E}"/>
          </ac:spMkLst>
        </pc:spChg>
        <pc:spChg chg="mod">
          <ac:chgData name="Amal R Babu" userId="3a292d0a-112b-4bc3-bf38-7771656893d2" providerId="ADAL" clId="{B3743D89-D907-4916-AD93-2111ECC8BB20}" dt="2022-06-09T10:25:02.339" v="697" actId="165"/>
          <ac:spMkLst>
            <pc:docMk/>
            <pc:sldMk cId="4178876000" sldId="258"/>
            <ac:spMk id="3048" creationId="{456D5D9C-C470-B81A-08E7-A068937E97D7}"/>
          </ac:spMkLst>
        </pc:spChg>
        <pc:spChg chg="mod">
          <ac:chgData name="Amal R Babu" userId="3a292d0a-112b-4bc3-bf38-7771656893d2" providerId="ADAL" clId="{B3743D89-D907-4916-AD93-2111ECC8BB20}" dt="2022-06-09T10:25:02.339" v="697" actId="165"/>
          <ac:spMkLst>
            <pc:docMk/>
            <pc:sldMk cId="4178876000" sldId="258"/>
            <ac:spMk id="3049" creationId="{541BEEB9-0440-BB43-9F3F-8A8BA7331D33}"/>
          </ac:spMkLst>
        </pc:spChg>
        <pc:spChg chg="mod">
          <ac:chgData name="Amal R Babu" userId="3a292d0a-112b-4bc3-bf38-7771656893d2" providerId="ADAL" clId="{B3743D89-D907-4916-AD93-2111ECC8BB20}" dt="2022-06-09T10:25:02.339" v="697" actId="165"/>
          <ac:spMkLst>
            <pc:docMk/>
            <pc:sldMk cId="4178876000" sldId="258"/>
            <ac:spMk id="3051" creationId="{A02DC288-212A-D10E-AB81-52E60F225608}"/>
          </ac:spMkLst>
        </pc:spChg>
        <pc:spChg chg="mod">
          <ac:chgData name="Amal R Babu" userId="3a292d0a-112b-4bc3-bf38-7771656893d2" providerId="ADAL" clId="{B3743D89-D907-4916-AD93-2111ECC8BB20}" dt="2022-06-09T10:25:02.339" v="697" actId="165"/>
          <ac:spMkLst>
            <pc:docMk/>
            <pc:sldMk cId="4178876000" sldId="258"/>
            <ac:spMk id="3053" creationId="{A0D32E63-54E3-AF67-30B4-96F0B86FDE08}"/>
          </ac:spMkLst>
        </pc:spChg>
        <pc:spChg chg="mod">
          <ac:chgData name="Amal R Babu" userId="3a292d0a-112b-4bc3-bf38-7771656893d2" providerId="ADAL" clId="{B3743D89-D907-4916-AD93-2111ECC8BB20}" dt="2022-06-09T10:25:02.339" v="697" actId="165"/>
          <ac:spMkLst>
            <pc:docMk/>
            <pc:sldMk cId="4178876000" sldId="258"/>
            <ac:spMk id="3054" creationId="{27B79CDE-C880-0213-C8C8-761B7BE4B2BA}"/>
          </ac:spMkLst>
        </pc:spChg>
        <pc:spChg chg="mod">
          <ac:chgData name="Amal R Babu" userId="3a292d0a-112b-4bc3-bf38-7771656893d2" providerId="ADAL" clId="{B3743D89-D907-4916-AD93-2111ECC8BB20}" dt="2022-06-09T10:25:02.339" v="697" actId="165"/>
          <ac:spMkLst>
            <pc:docMk/>
            <pc:sldMk cId="4178876000" sldId="258"/>
            <ac:spMk id="3055" creationId="{3567D084-16E2-F5F3-B3C9-7831488F68C8}"/>
          </ac:spMkLst>
        </pc:spChg>
        <pc:spChg chg="mod">
          <ac:chgData name="Amal R Babu" userId="3a292d0a-112b-4bc3-bf38-7771656893d2" providerId="ADAL" clId="{B3743D89-D907-4916-AD93-2111ECC8BB20}" dt="2022-06-09T10:25:02.339" v="697" actId="165"/>
          <ac:spMkLst>
            <pc:docMk/>
            <pc:sldMk cId="4178876000" sldId="258"/>
            <ac:spMk id="3056" creationId="{227AA029-B4CB-A634-5945-4579ACF3C65D}"/>
          </ac:spMkLst>
        </pc:spChg>
        <pc:spChg chg="mod">
          <ac:chgData name="Amal R Babu" userId="3a292d0a-112b-4bc3-bf38-7771656893d2" providerId="ADAL" clId="{B3743D89-D907-4916-AD93-2111ECC8BB20}" dt="2022-06-09T10:25:02.339" v="697" actId="165"/>
          <ac:spMkLst>
            <pc:docMk/>
            <pc:sldMk cId="4178876000" sldId="258"/>
            <ac:spMk id="3059" creationId="{3A312D26-F117-1FCC-D92D-E809ED7A122F}"/>
          </ac:spMkLst>
        </pc:spChg>
        <pc:spChg chg="mod">
          <ac:chgData name="Amal R Babu" userId="3a292d0a-112b-4bc3-bf38-7771656893d2" providerId="ADAL" clId="{B3743D89-D907-4916-AD93-2111ECC8BB20}" dt="2022-06-09T10:25:02.339" v="697" actId="165"/>
          <ac:spMkLst>
            <pc:docMk/>
            <pc:sldMk cId="4178876000" sldId="258"/>
            <ac:spMk id="3061" creationId="{97EA1DB4-5050-F86F-CC8B-F36BED609F77}"/>
          </ac:spMkLst>
        </pc:spChg>
        <pc:spChg chg="mod">
          <ac:chgData name="Amal R Babu" userId="3a292d0a-112b-4bc3-bf38-7771656893d2" providerId="ADAL" clId="{B3743D89-D907-4916-AD93-2111ECC8BB20}" dt="2022-06-09T10:25:02.339" v="697" actId="165"/>
          <ac:spMkLst>
            <pc:docMk/>
            <pc:sldMk cId="4178876000" sldId="258"/>
            <ac:spMk id="3062" creationId="{13D0188F-44E5-D0B1-E02F-2521A7B05797}"/>
          </ac:spMkLst>
        </pc:spChg>
        <pc:spChg chg="mod">
          <ac:chgData name="Amal R Babu" userId="3a292d0a-112b-4bc3-bf38-7771656893d2" providerId="ADAL" clId="{B3743D89-D907-4916-AD93-2111ECC8BB20}" dt="2022-06-09T10:25:02.339" v="697" actId="165"/>
          <ac:spMkLst>
            <pc:docMk/>
            <pc:sldMk cId="4178876000" sldId="258"/>
            <ac:spMk id="3063" creationId="{2D9288E0-49D8-0C42-BC74-95AA15AF0FEA}"/>
          </ac:spMkLst>
        </pc:spChg>
        <pc:spChg chg="mod">
          <ac:chgData name="Amal R Babu" userId="3a292d0a-112b-4bc3-bf38-7771656893d2" providerId="ADAL" clId="{B3743D89-D907-4916-AD93-2111ECC8BB20}" dt="2022-06-09T10:25:02.339" v="697" actId="165"/>
          <ac:spMkLst>
            <pc:docMk/>
            <pc:sldMk cId="4178876000" sldId="258"/>
            <ac:spMk id="3065" creationId="{598BCB01-63EF-ADEA-D713-2BB455A9235F}"/>
          </ac:spMkLst>
        </pc:spChg>
        <pc:spChg chg="mod">
          <ac:chgData name="Amal R Babu" userId="3a292d0a-112b-4bc3-bf38-7771656893d2" providerId="ADAL" clId="{B3743D89-D907-4916-AD93-2111ECC8BB20}" dt="2022-06-09T10:25:02.339" v="697" actId="165"/>
          <ac:spMkLst>
            <pc:docMk/>
            <pc:sldMk cId="4178876000" sldId="258"/>
            <ac:spMk id="3067" creationId="{7F42CED3-D987-9DCF-92A2-A5901180AE6F}"/>
          </ac:spMkLst>
        </pc:spChg>
        <pc:spChg chg="mod">
          <ac:chgData name="Amal R Babu" userId="3a292d0a-112b-4bc3-bf38-7771656893d2" providerId="ADAL" clId="{B3743D89-D907-4916-AD93-2111ECC8BB20}" dt="2022-06-09T10:25:02.339" v="697" actId="165"/>
          <ac:spMkLst>
            <pc:docMk/>
            <pc:sldMk cId="4178876000" sldId="258"/>
            <ac:spMk id="3068" creationId="{12B2FAAB-B684-70A5-1C4A-EA7DD696C6E5}"/>
          </ac:spMkLst>
        </pc:spChg>
        <pc:spChg chg="mod">
          <ac:chgData name="Amal R Babu" userId="3a292d0a-112b-4bc3-bf38-7771656893d2" providerId="ADAL" clId="{B3743D89-D907-4916-AD93-2111ECC8BB20}" dt="2022-06-09T10:25:02.339" v="697" actId="165"/>
          <ac:spMkLst>
            <pc:docMk/>
            <pc:sldMk cId="4178876000" sldId="258"/>
            <ac:spMk id="3069" creationId="{072DD4D3-6325-BE13-8D80-F0C380C2DAAE}"/>
          </ac:spMkLst>
        </pc:spChg>
        <pc:spChg chg="mod">
          <ac:chgData name="Amal R Babu" userId="3a292d0a-112b-4bc3-bf38-7771656893d2" providerId="ADAL" clId="{B3743D89-D907-4916-AD93-2111ECC8BB20}" dt="2022-06-09T10:25:02.339" v="697" actId="165"/>
          <ac:spMkLst>
            <pc:docMk/>
            <pc:sldMk cId="4178876000" sldId="258"/>
            <ac:spMk id="3070" creationId="{CBCD6DC9-EC01-C578-FD7B-4F3B5CB3B85B}"/>
          </ac:spMkLst>
        </pc:spChg>
        <pc:spChg chg="mod">
          <ac:chgData name="Amal R Babu" userId="3a292d0a-112b-4bc3-bf38-7771656893d2" providerId="ADAL" clId="{B3743D89-D907-4916-AD93-2111ECC8BB20}" dt="2022-06-09T10:25:02.339" v="697" actId="165"/>
          <ac:spMkLst>
            <pc:docMk/>
            <pc:sldMk cId="4178876000" sldId="258"/>
            <ac:spMk id="3074" creationId="{8D16C321-DE7E-FFFA-3573-8B4E3D67E8D2}"/>
          </ac:spMkLst>
        </pc:spChg>
        <pc:spChg chg="mod">
          <ac:chgData name="Amal R Babu" userId="3a292d0a-112b-4bc3-bf38-7771656893d2" providerId="ADAL" clId="{B3743D89-D907-4916-AD93-2111ECC8BB20}" dt="2022-06-09T10:25:02.339" v="697" actId="165"/>
          <ac:spMkLst>
            <pc:docMk/>
            <pc:sldMk cId="4178876000" sldId="258"/>
            <ac:spMk id="3076" creationId="{C13E66F7-3C89-EA0E-934A-2FEE9375BD91}"/>
          </ac:spMkLst>
        </pc:spChg>
        <pc:spChg chg="mod">
          <ac:chgData name="Amal R Babu" userId="3a292d0a-112b-4bc3-bf38-7771656893d2" providerId="ADAL" clId="{B3743D89-D907-4916-AD93-2111ECC8BB20}" dt="2022-06-09T10:25:02.339" v="697" actId="165"/>
          <ac:spMkLst>
            <pc:docMk/>
            <pc:sldMk cId="4178876000" sldId="258"/>
            <ac:spMk id="3077" creationId="{8A33A240-F2DB-D24A-54C7-91CFE2762E28}"/>
          </ac:spMkLst>
        </pc:spChg>
        <pc:spChg chg="mod">
          <ac:chgData name="Amal R Babu" userId="3a292d0a-112b-4bc3-bf38-7771656893d2" providerId="ADAL" clId="{B3743D89-D907-4916-AD93-2111ECC8BB20}" dt="2022-06-09T10:25:02.339" v="697" actId="165"/>
          <ac:spMkLst>
            <pc:docMk/>
            <pc:sldMk cId="4178876000" sldId="258"/>
            <ac:spMk id="3078" creationId="{7FCE6CB0-A2ED-3A9D-3D2C-B25304974004}"/>
          </ac:spMkLst>
        </pc:spChg>
        <pc:spChg chg="mod">
          <ac:chgData name="Amal R Babu" userId="3a292d0a-112b-4bc3-bf38-7771656893d2" providerId="ADAL" clId="{B3743D89-D907-4916-AD93-2111ECC8BB20}" dt="2022-06-09T10:25:02.339" v="697" actId="165"/>
          <ac:spMkLst>
            <pc:docMk/>
            <pc:sldMk cId="4178876000" sldId="258"/>
            <ac:spMk id="3080" creationId="{66A2FC3C-5907-735B-02DC-AC86AAC63E9D}"/>
          </ac:spMkLst>
        </pc:spChg>
        <pc:spChg chg="mod">
          <ac:chgData name="Amal R Babu" userId="3a292d0a-112b-4bc3-bf38-7771656893d2" providerId="ADAL" clId="{B3743D89-D907-4916-AD93-2111ECC8BB20}" dt="2022-06-09T10:25:02.339" v="697" actId="165"/>
          <ac:spMkLst>
            <pc:docMk/>
            <pc:sldMk cId="4178876000" sldId="258"/>
            <ac:spMk id="3082" creationId="{9A1FD049-705B-E9D7-0B1E-01C7F4A091A3}"/>
          </ac:spMkLst>
        </pc:spChg>
        <pc:spChg chg="mod">
          <ac:chgData name="Amal R Babu" userId="3a292d0a-112b-4bc3-bf38-7771656893d2" providerId="ADAL" clId="{B3743D89-D907-4916-AD93-2111ECC8BB20}" dt="2022-06-09T10:25:02.339" v="697" actId="165"/>
          <ac:spMkLst>
            <pc:docMk/>
            <pc:sldMk cId="4178876000" sldId="258"/>
            <ac:spMk id="3083" creationId="{2FC5230F-47EE-9F53-5B28-8A25A096CCAF}"/>
          </ac:spMkLst>
        </pc:spChg>
        <pc:spChg chg="mod">
          <ac:chgData name="Amal R Babu" userId="3a292d0a-112b-4bc3-bf38-7771656893d2" providerId="ADAL" clId="{B3743D89-D907-4916-AD93-2111ECC8BB20}" dt="2022-06-09T10:25:02.339" v="697" actId="165"/>
          <ac:spMkLst>
            <pc:docMk/>
            <pc:sldMk cId="4178876000" sldId="258"/>
            <ac:spMk id="3084" creationId="{C16B0B62-B365-D5EA-D054-331296BAC063}"/>
          </ac:spMkLst>
        </pc:spChg>
        <pc:spChg chg="mod">
          <ac:chgData name="Amal R Babu" userId="3a292d0a-112b-4bc3-bf38-7771656893d2" providerId="ADAL" clId="{B3743D89-D907-4916-AD93-2111ECC8BB20}" dt="2022-06-09T10:25:02.339" v="697" actId="165"/>
          <ac:spMkLst>
            <pc:docMk/>
            <pc:sldMk cId="4178876000" sldId="258"/>
            <ac:spMk id="3085" creationId="{C679FAB4-3A0B-36F3-D3FA-F7F6BF8A191F}"/>
          </ac:spMkLst>
        </pc:spChg>
        <pc:spChg chg="mod">
          <ac:chgData name="Amal R Babu" userId="3a292d0a-112b-4bc3-bf38-7771656893d2" providerId="ADAL" clId="{B3743D89-D907-4916-AD93-2111ECC8BB20}" dt="2022-06-09T10:25:02.339" v="697" actId="165"/>
          <ac:spMkLst>
            <pc:docMk/>
            <pc:sldMk cId="4178876000" sldId="258"/>
            <ac:spMk id="3088" creationId="{959B203A-C28F-5831-55AF-2E0B7F9A2C0E}"/>
          </ac:spMkLst>
        </pc:spChg>
        <pc:spChg chg="mod">
          <ac:chgData name="Amal R Babu" userId="3a292d0a-112b-4bc3-bf38-7771656893d2" providerId="ADAL" clId="{B3743D89-D907-4916-AD93-2111ECC8BB20}" dt="2022-06-09T10:25:02.339" v="697" actId="165"/>
          <ac:spMkLst>
            <pc:docMk/>
            <pc:sldMk cId="4178876000" sldId="258"/>
            <ac:spMk id="3090" creationId="{6D25D357-DFB0-B8EB-F569-AEE5DC390A39}"/>
          </ac:spMkLst>
        </pc:spChg>
        <pc:spChg chg="mod">
          <ac:chgData name="Amal R Babu" userId="3a292d0a-112b-4bc3-bf38-7771656893d2" providerId="ADAL" clId="{B3743D89-D907-4916-AD93-2111ECC8BB20}" dt="2022-06-09T10:25:02.339" v="697" actId="165"/>
          <ac:spMkLst>
            <pc:docMk/>
            <pc:sldMk cId="4178876000" sldId="258"/>
            <ac:spMk id="3091" creationId="{C786436C-562F-0FFD-E740-46897FB02900}"/>
          </ac:spMkLst>
        </pc:spChg>
        <pc:spChg chg="mod">
          <ac:chgData name="Amal R Babu" userId="3a292d0a-112b-4bc3-bf38-7771656893d2" providerId="ADAL" clId="{B3743D89-D907-4916-AD93-2111ECC8BB20}" dt="2022-06-09T10:25:02.339" v="697" actId="165"/>
          <ac:spMkLst>
            <pc:docMk/>
            <pc:sldMk cId="4178876000" sldId="258"/>
            <ac:spMk id="3092" creationId="{BA254D35-B553-9C05-2E70-D231A9B6F68D}"/>
          </ac:spMkLst>
        </pc:spChg>
        <pc:spChg chg="mod">
          <ac:chgData name="Amal R Babu" userId="3a292d0a-112b-4bc3-bf38-7771656893d2" providerId="ADAL" clId="{B3743D89-D907-4916-AD93-2111ECC8BB20}" dt="2022-06-09T10:25:02.339" v="697" actId="165"/>
          <ac:spMkLst>
            <pc:docMk/>
            <pc:sldMk cId="4178876000" sldId="258"/>
            <ac:spMk id="3094" creationId="{F0F9B06A-6C46-A325-F087-29313E84CB6C}"/>
          </ac:spMkLst>
        </pc:spChg>
        <pc:spChg chg="mod">
          <ac:chgData name="Amal R Babu" userId="3a292d0a-112b-4bc3-bf38-7771656893d2" providerId="ADAL" clId="{B3743D89-D907-4916-AD93-2111ECC8BB20}" dt="2022-06-09T10:25:02.339" v="697" actId="165"/>
          <ac:spMkLst>
            <pc:docMk/>
            <pc:sldMk cId="4178876000" sldId="258"/>
            <ac:spMk id="3096" creationId="{BD77D7F9-1824-65D1-7D0B-8B9B4FC82B10}"/>
          </ac:spMkLst>
        </pc:spChg>
        <pc:spChg chg="mod">
          <ac:chgData name="Amal R Babu" userId="3a292d0a-112b-4bc3-bf38-7771656893d2" providerId="ADAL" clId="{B3743D89-D907-4916-AD93-2111ECC8BB20}" dt="2022-06-09T10:25:02.339" v="697" actId="165"/>
          <ac:spMkLst>
            <pc:docMk/>
            <pc:sldMk cId="4178876000" sldId="258"/>
            <ac:spMk id="3097" creationId="{12F78D1E-9CDD-F1C8-6487-EF92E0231D90}"/>
          </ac:spMkLst>
        </pc:spChg>
        <pc:spChg chg="mod">
          <ac:chgData name="Amal R Babu" userId="3a292d0a-112b-4bc3-bf38-7771656893d2" providerId="ADAL" clId="{B3743D89-D907-4916-AD93-2111ECC8BB20}" dt="2022-06-09T10:25:02.339" v="697" actId="165"/>
          <ac:spMkLst>
            <pc:docMk/>
            <pc:sldMk cId="4178876000" sldId="258"/>
            <ac:spMk id="3098" creationId="{D383A5AA-D8DF-2057-5968-2B6F00117FF3}"/>
          </ac:spMkLst>
        </pc:spChg>
        <pc:spChg chg="mod">
          <ac:chgData name="Amal R Babu" userId="3a292d0a-112b-4bc3-bf38-7771656893d2" providerId="ADAL" clId="{B3743D89-D907-4916-AD93-2111ECC8BB20}" dt="2022-06-09T10:25:02.339" v="697" actId="165"/>
          <ac:spMkLst>
            <pc:docMk/>
            <pc:sldMk cId="4178876000" sldId="258"/>
            <ac:spMk id="3099" creationId="{EDE48BBA-F110-39E5-692E-3CAD05B0DBAE}"/>
          </ac:spMkLst>
        </pc:spChg>
        <pc:spChg chg="mod">
          <ac:chgData name="Amal R Babu" userId="3a292d0a-112b-4bc3-bf38-7771656893d2" providerId="ADAL" clId="{B3743D89-D907-4916-AD93-2111ECC8BB20}" dt="2022-06-09T10:25:02.339" v="697" actId="165"/>
          <ac:spMkLst>
            <pc:docMk/>
            <pc:sldMk cId="4178876000" sldId="258"/>
            <ac:spMk id="3102" creationId="{09A204FE-2A98-D7F8-9A91-26D8BCA38F9F}"/>
          </ac:spMkLst>
        </pc:spChg>
        <pc:spChg chg="mod">
          <ac:chgData name="Amal R Babu" userId="3a292d0a-112b-4bc3-bf38-7771656893d2" providerId="ADAL" clId="{B3743D89-D907-4916-AD93-2111ECC8BB20}" dt="2022-06-09T10:25:02.339" v="697" actId="165"/>
          <ac:spMkLst>
            <pc:docMk/>
            <pc:sldMk cId="4178876000" sldId="258"/>
            <ac:spMk id="3104" creationId="{A55B4F3D-93F8-E573-FFA5-1D5D8F95CE66}"/>
          </ac:spMkLst>
        </pc:spChg>
        <pc:spChg chg="mod">
          <ac:chgData name="Amal R Babu" userId="3a292d0a-112b-4bc3-bf38-7771656893d2" providerId="ADAL" clId="{B3743D89-D907-4916-AD93-2111ECC8BB20}" dt="2022-06-09T10:25:02.339" v="697" actId="165"/>
          <ac:spMkLst>
            <pc:docMk/>
            <pc:sldMk cId="4178876000" sldId="258"/>
            <ac:spMk id="3105" creationId="{26EAD00D-B670-42FF-F721-841F9E067040}"/>
          </ac:spMkLst>
        </pc:spChg>
        <pc:spChg chg="mod">
          <ac:chgData name="Amal R Babu" userId="3a292d0a-112b-4bc3-bf38-7771656893d2" providerId="ADAL" clId="{B3743D89-D907-4916-AD93-2111ECC8BB20}" dt="2022-06-09T10:25:02.339" v="697" actId="165"/>
          <ac:spMkLst>
            <pc:docMk/>
            <pc:sldMk cId="4178876000" sldId="258"/>
            <ac:spMk id="3106" creationId="{F2025EB8-1197-2FD5-5E20-E723615F2286}"/>
          </ac:spMkLst>
        </pc:spChg>
        <pc:spChg chg="mod">
          <ac:chgData name="Amal R Babu" userId="3a292d0a-112b-4bc3-bf38-7771656893d2" providerId="ADAL" clId="{B3743D89-D907-4916-AD93-2111ECC8BB20}" dt="2022-06-09T10:25:02.339" v="697" actId="165"/>
          <ac:spMkLst>
            <pc:docMk/>
            <pc:sldMk cId="4178876000" sldId="258"/>
            <ac:spMk id="3108" creationId="{C9D2E97D-7DE8-32D4-83A6-CE71E0DF0D45}"/>
          </ac:spMkLst>
        </pc:spChg>
        <pc:spChg chg="mod">
          <ac:chgData name="Amal R Babu" userId="3a292d0a-112b-4bc3-bf38-7771656893d2" providerId="ADAL" clId="{B3743D89-D907-4916-AD93-2111ECC8BB20}" dt="2022-06-09T10:25:02.339" v="697" actId="165"/>
          <ac:spMkLst>
            <pc:docMk/>
            <pc:sldMk cId="4178876000" sldId="258"/>
            <ac:spMk id="3110" creationId="{6494216C-5B6D-645B-CD1B-1ADF4A08AB37}"/>
          </ac:spMkLst>
        </pc:spChg>
        <pc:spChg chg="mod">
          <ac:chgData name="Amal R Babu" userId="3a292d0a-112b-4bc3-bf38-7771656893d2" providerId="ADAL" clId="{B3743D89-D907-4916-AD93-2111ECC8BB20}" dt="2022-06-09T10:25:02.339" v="697" actId="165"/>
          <ac:spMkLst>
            <pc:docMk/>
            <pc:sldMk cId="4178876000" sldId="258"/>
            <ac:spMk id="3111" creationId="{3EFFBD0A-AB8C-C0BB-8BEB-7FD892CA2C01}"/>
          </ac:spMkLst>
        </pc:spChg>
        <pc:spChg chg="mod">
          <ac:chgData name="Amal R Babu" userId="3a292d0a-112b-4bc3-bf38-7771656893d2" providerId="ADAL" clId="{B3743D89-D907-4916-AD93-2111ECC8BB20}" dt="2022-06-09T10:25:02.339" v="697" actId="165"/>
          <ac:spMkLst>
            <pc:docMk/>
            <pc:sldMk cId="4178876000" sldId="258"/>
            <ac:spMk id="3112" creationId="{B3056EB6-8287-5CDF-A6FE-6C200F69FD9D}"/>
          </ac:spMkLst>
        </pc:spChg>
        <pc:spChg chg="mod">
          <ac:chgData name="Amal R Babu" userId="3a292d0a-112b-4bc3-bf38-7771656893d2" providerId="ADAL" clId="{B3743D89-D907-4916-AD93-2111ECC8BB20}" dt="2022-06-09T10:25:02.339" v="697" actId="165"/>
          <ac:spMkLst>
            <pc:docMk/>
            <pc:sldMk cId="4178876000" sldId="258"/>
            <ac:spMk id="3113" creationId="{14C9719E-8AAC-757F-79D9-3260F0D003EC}"/>
          </ac:spMkLst>
        </pc:spChg>
        <pc:spChg chg="mod">
          <ac:chgData name="Amal R Babu" userId="3a292d0a-112b-4bc3-bf38-7771656893d2" providerId="ADAL" clId="{B3743D89-D907-4916-AD93-2111ECC8BB20}" dt="2022-06-09T10:25:02.339" v="697" actId="165"/>
          <ac:spMkLst>
            <pc:docMk/>
            <pc:sldMk cId="4178876000" sldId="258"/>
            <ac:spMk id="3116" creationId="{50ED08DE-9040-6C9D-858A-2A3A25FFECA1}"/>
          </ac:spMkLst>
        </pc:spChg>
        <pc:spChg chg="mod">
          <ac:chgData name="Amal R Babu" userId="3a292d0a-112b-4bc3-bf38-7771656893d2" providerId="ADAL" clId="{B3743D89-D907-4916-AD93-2111ECC8BB20}" dt="2022-06-09T10:25:02.339" v="697" actId="165"/>
          <ac:spMkLst>
            <pc:docMk/>
            <pc:sldMk cId="4178876000" sldId="258"/>
            <ac:spMk id="3118" creationId="{27D50BB4-71C2-821C-AFF1-C143A4F1D013}"/>
          </ac:spMkLst>
        </pc:spChg>
        <pc:spChg chg="mod">
          <ac:chgData name="Amal R Babu" userId="3a292d0a-112b-4bc3-bf38-7771656893d2" providerId="ADAL" clId="{B3743D89-D907-4916-AD93-2111ECC8BB20}" dt="2022-06-09T10:25:02.339" v="697" actId="165"/>
          <ac:spMkLst>
            <pc:docMk/>
            <pc:sldMk cId="4178876000" sldId="258"/>
            <ac:spMk id="3119" creationId="{7DFF5B46-4148-53D5-4A5B-4CBF1D7769FC}"/>
          </ac:spMkLst>
        </pc:spChg>
        <pc:spChg chg="mod">
          <ac:chgData name="Amal R Babu" userId="3a292d0a-112b-4bc3-bf38-7771656893d2" providerId="ADAL" clId="{B3743D89-D907-4916-AD93-2111ECC8BB20}" dt="2022-06-09T10:25:02.339" v="697" actId="165"/>
          <ac:spMkLst>
            <pc:docMk/>
            <pc:sldMk cId="4178876000" sldId="258"/>
            <ac:spMk id="3120" creationId="{934104BF-FDC1-6C18-EEF6-866C3E44DE45}"/>
          </ac:spMkLst>
        </pc:spChg>
        <pc:spChg chg="mod">
          <ac:chgData name="Amal R Babu" userId="3a292d0a-112b-4bc3-bf38-7771656893d2" providerId="ADAL" clId="{B3743D89-D907-4916-AD93-2111ECC8BB20}" dt="2022-06-09T10:25:02.339" v="697" actId="165"/>
          <ac:spMkLst>
            <pc:docMk/>
            <pc:sldMk cId="4178876000" sldId="258"/>
            <ac:spMk id="3122" creationId="{29C117EF-8ACE-DC34-9817-075F59E0ED9A}"/>
          </ac:spMkLst>
        </pc:spChg>
        <pc:spChg chg="mod">
          <ac:chgData name="Amal R Babu" userId="3a292d0a-112b-4bc3-bf38-7771656893d2" providerId="ADAL" clId="{B3743D89-D907-4916-AD93-2111ECC8BB20}" dt="2022-06-09T10:25:02.339" v="697" actId="165"/>
          <ac:spMkLst>
            <pc:docMk/>
            <pc:sldMk cId="4178876000" sldId="258"/>
            <ac:spMk id="3124" creationId="{CC91A595-0B51-B38B-E2E1-927EE253D1F7}"/>
          </ac:spMkLst>
        </pc:spChg>
        <pc:spChg chg="mod">
          <ac:chgData name="Amal R Babu" userId="3a292d0a-112b-4bc3-bf38-7771656893d2" providerId="ADAL" clId="{B3743D89-D907-4916-AD93-2111ECC8BB20}" dt="2022-06-09T10:25:02.339" v="697" actId="165"/>
          <ac:spMkLst>
            <pc:docMk/>
            <pc:sldMk cId="4178876000" sldId="258"/>
            <ac:spMk id="3125" creationId="{22AC4455-D549-CF38-EA42-B53863B0B110}"/>
          </ac:spMkLst>
        </pc:spChg>
        <pc:spChg chg="mod">
          <ac:chgData name="Amal R Babu" userId="3a292d0a-112b-4bc3-bf38-7771656893d2" providerId="ADAL" clId="{B3743D89-D907-4916-AD93-2111ECC8BB20}" dt="2022-06-09T10:25:02.339" v="697" actId="165"/>
          <ac:spMkLst>
            <pc:docMk/>
            <pc:sldMk cId="4178876000" sldId="258"/>
            <ac:spMk id="3126" creationId="{D756CCAB-000E-94C3-8EEF-C483F284F1B7}"/>
          </ac:spMkLst>
        </pc:spChg>
        <pc:spChg chg="mod">
          <ac:chgData name="Amal R Babu" userId="3a292d0a-112b-4bc3-bf38-7771656893d2" providerId="ADAL" clId="{B3743D89-D907-4916-AD93-2111ECC8BB20}" dt="2022-06-09T10:25:02.339" v="697" actId="165"/>
          <ac:spMkLst>
            <pc:docMk/>
            <pc:sldMk cId="4178876000" sldId="258"/>
            <ac:spMk id="3127" creationId="{3FB28E2E-B1C0-ED16-3497-4063155E1638}"/>
          </ac:spMkLst>
        </pc:spChg>
        <pc:spChg chg="mod">
          <ac:chgData name="Amal R Babu" userId="3a292d0a-112b-4bc3-bf38-7771656893d2" providerId="ADAL" clId="{B3743D89-D907-4916-AD93-2111ECC8BB20}" dt="2022-06-09T10:25:02.339" v="697" actId="165"/>
          <ac:spMkLst>
            <pc:docMk/>
            <pc:sldMk cId="4178876000" sldId="258"/>
            <ac:spMk id="3128" creationId="{E27CB38C-2486-ED4A-3B52-CA7177C7C845}"/>
          </ac:spMkLst>
        </pc:spChg>
        <pc:spChg chg="mod topLvl">
          <ac:chgData name="Amal R Babu" userId="3a292d0a-112b-4bc3-bf38-7771656893d2" providerId="ADAL" clId="{B3743D89-D907-4916-AD93-2111ECC8BB20}" dt="2022-06-09T10:25:02.339" v="697" actId="165"/>
          <ac:spMkLst>
            <pc:docMk/>
            <pc:sldMk cId="4178876000" sldId="258"/>
            <ac:spMk id="3131" creationId="{DCEB4A3F-DB98-B8ED-196C-7A57A3F76DBF}"/>
          </ac:spMkLst>
        </pc:spChg>
        <pc:spChg chg="mod topLvl">
          <ac:chgData name="Amal R Babu" userId="3a292d0a-112b-4bc3-bf38-7771656893d2" providerId="ADAL" clId="{B3743D89-D907-4916-AD93-2111ECC8BB20}" dt="2022-06-09T10:25:02.339" v="697" actId="165"/>
          <ac:spMkLst>
            <pc:docMk/>
            <pc:sldMk cId="4178876000" sldId="258"/>
            <ac:spMk id="3132" creationId="{5743471A-2CBA-94E3-CEA9-627F45DF753C}"/>
          </ac:spMkLst>
        </pc:spChg>
        <pc:spChg chg="mod topLvl">
          <ac:chgData name="Amal R Babu" userId="3a292d0a-112b-4bc3-bf38-7771656893d2" providerId="ADAL" clId="{B3743D89-D907-4916-AD93-2111ECC8BB20}" dt="2022-06-09T10:25:02.339" v="697" actId="165"/>
          <ac:spMkLst>
            <pc:docMk/>
            <pc:sldMk cId="4178876000" sldId="258"/>
            <ac:spMk id="3134" creationId="{F91B5813-A641-2224-7B3F-2C85055DAD60}"/>
          </ac:spMkLst>
        </pc:spChg>
        <pc:spChg chg="mod topLvl">
          <ac:chgData name="Amal R Babu" userId="3a292d0a-112b-4bc3-bf38-7771656893d2" providerId="ADAL" clId="{B3743D89-D907-4916-AD93-2111ECC8BB20}" dt="2022-06-09T10:25:02.339" v="697" actId="165"/>
          <ac:spMkLst>
            <pc:docMk/>
            <pc:sldMk cId="4178876000" sldId="258"/>
            <ac:spMk id="3135" creationId="{C112A2D3-3FC8-E060-500B-6CCACC3CD3D0}"/>
          </ac:spMkLst>
        </pc:spChg>
        <pc:spChg chg="mod topLvl">
          <ac:chgData name="Amal R Babu" userId="3a292d0a-112b-4bc3-bf38-7771656893d2" providerId="ADAL" clId="{B3743D89-D907-4916-AD93-2111ECC8BB20}" dt="2022-06-09T10:25:02.339" v="697" actId="165"/>
          <ac:spMkLst>
            <pc:docMk/>
            <pc:sldMk cId="4178876000" sldId="258"/>
            <ac:spMk id="3136" creationId="{276D4EAD-58D5-7B1C-5958-F21A946ABB17}"/>
          </ac:spMkLst>
        </pc:spChg>
        <pc:spChg chg="mod topLvl">
          <ac:chgData name="Amal R Babu" userId="3a292d0a-112b-4bc3-bf38-7771656893d2" providerId="ADAL" clId="{B3743D89-D907-4916-AD93-2111ECC8BB20}" dt="2022-06-09T10:25:02.339" v="697" actId="165"/>
          <ac:spMkLst>
            <pc:docMk/>
            <pc:sldMk cId="4178876000" sldId="258"/>
            <ac:spMk id="3137" creationId="{38984F25-20E0-42D9-15CC-B52AF42AB477}"/>
          </ac:spMkLst>
        </pc:spChg>
        <pc:spChg chg="mod topLvl">
          <ac:chgData name="Amal R Babu" userId="3a292d0a-112b-4bc3-bf38-7771656893d2" providerId="ADAL" clId="{B3743D89-D907-4916-AD93-2111ECC8BB20}" dt="2022-06-09T10:25:02.339" v="697" actId="165"/>
          <ac:spMkLst>
            <pc:docMk/>
            <pc:sldMk cId="4178876000" sldId="258"/>
            <ac:spMk id="3138" creationId="{C16E1AB7-6A03-41DE-74CE-83B538857DFC}"/>
          </ac:spMkLst>
        </pc:spChg>
        <pc:spChg chg="mod topLvl">
          <ac:chgData name="Amal R Babu" userId="3a292d0a-112b-4bc3-bf38-7771656893d2" providerId="ADAL" clId="{B3743D89-D907-4916-AD93-2111ECC8BB20}" dt="2022-06-09T10:25:02.339" v="697" actId="165"/>
          <ac:spMkLst>
            <pc:docMk/>
            <pc:sldMk cId="4178876000" sldId="258"/>
            <ac:spMk id="3139" creationId="{9247DF9F-8102-0E95-C0E7-08C152DD63B7}"/>
          </ac:spMkLst>
        </pc:spChg>
        <pc:spChg chg="mod topLvl">
          <ac:chgData name="Amal R Babu" userId="3a292d0a-112b-4bc3-bf38-7771656893d2" providerId="ADAL" clId="{B3743D89-D907-4916-AD93-2111ECC8BB20}" dt="2022-06-09T10:25:02.339" v="697" actId="165"/>
          <ac:spMkLst>
            <pc:docMk/>
            <pc:sldMk cId="4178876000" sldId="258"/>
            <ac:spMk id="3140" creationId="{589D538F-D5D0-3CCF-55DC-8CF4E912C1CD}"/>
          </ac:spMkLst>
        </pc:spChg>
        <pc:spChg chg="mod topLvl">
          <ac:chgData name="Amal R Babu" userId="3a292d0a-112b-4bc3-bf38-7771656893d2" providerId="ADAL" clId="{B3743D89-D907-4916-AD93-2111ECC8BB20}" dt="2022-06-09T10:25:02.339" v="697" actId="165"/>
          <ac:spMkLst>
            <pc:docMk/>
            <pc:sldMk cId="4178876000" sldId="258"/>
            <ac:spMk id="3141" creationId="{12B433E0-5AF3-568A-AE3A-AB18939FD353}"/>
          </ac:spMkLst>
        </pc:spChg>
        <pc:spChg chg="mod topLvl">
          <ac:chgData name="Amal R Babu" userId="3a292d0a-112b-4bc3-bf38-7771656893d2" providerId="ADAL" clId="{B3743D89-D907-4916-AD93-2111ECC8BB20}" dt="2022-06-09T10:25:02.339" v="697" actId="165"/>
          <ac:spMkLst>
            <pc:docMk/>
            <pc:sldMk cId="4178876000" sldId="258"/>
            <ac:spMk id="3142" creationId="{A7D31C33-F6D2-A6BF-91B3-FDEA94E1EDF9}"/>
          </ac:spMkLst>
        </pc:spChg>
        <pc:spChg chg="mod topLvl">
          <ac:chgData name="Amal R Babu" userId="3a292d0a-112b-4bc3-bf38-7771656893d2" providerId="ADAL" clId="{B3743D89-D907-4916-AD93-2111ECC8BB20}" dt="2022-06-09T10:25:02.339" v="697" actId="165"/>
          <ac:spMkLst>
            <pc:docMk/>
            <pc:sldMk cId="4178876000" sldId="258"/>
            <ac:spMk id="3143" creationId="{CAE0FCBF-2459-E686-5474-DA16A9190535}"/>
          </ac:spMkLst>
        </pc:spChg>
        <pc:spChg chg="mod topLvl">
          <ac:chgData name="Amal R Babu" userId="3a292d0a-112b-4bc3-bf38-7771656893d2" providerId="ADAL" clId="{B3743D89-D907-4916-AD93-2111ECC8BB20}" dt="2022-06-09T10:25:02.339" v="697" actId="165"/>
          <ac:spMkLst>
            <pc:docMk/>
            <pc:sldMk cId="4178876000" sldId="258"/>
            <ac:spMk id="3144" creationId="{FB6BA446-AC2A-1CF6-3EA7-A69CE2E29A23}"/>
          </ac:spMkLst>
        </pc:spChg>
        <pc:spChg chg="mod topLvl">
          <ac:chgData name="Amal R Babu" userId="3a292d0a-112b-4bc3-bf38-7771656893d2" providerId="ADAL" clId="{B3743D89-D907-4916-AD93-2111ECC8BB20}" dt="2022-06-09T10:25:02.339" v="697" actId="165"/>
          <ac:spMkLst>
            <pc:docMk/>
            <pc:sldMk cId="4178876000" sldId="258"/>
            <ac:spMk id="3145" creationId="{5FBCEC66-DE60-C982-A78A-3D2B7333F466}"/>
          </ac:spMkLst>
        </pc:spChg>
        <pc:spChg chg="mod topLvl">
          <ac:chgData name="Amal R Babu" userId="3a292d0a-112b-4bc3-bf38-7771656893d2" providerId="ADAL" clId="{B3743D89-D907-4916-AD93-2111ECC8BB20}" dt="2022-06-09T10:25:02.339" v="697" actId="165"/>
          <ac:spMkLst>
            <pc:docMk/>
            <pc:sldMk cId="4178876000" sldId="258"/>
            <ac:spMk id="3146" creationId="{F4D5CE77-611E-99FD-AF78-989C66E18B72}"/>
          </ac:spMkLst>
        </pc:spChg>
        <pc:spChg chg="mod topLvl">
          <ac:chgData name="Amal R Babu" userId="3a292d0a-112b-4bc3-bf38-7771656893d2" providerId="ADAL" clId="{B3743D89-D907-4916-AD93-2111ECC8BB20}" dt="2022-06-09T10:25:02.339" v="697" actId="165"/>
          <ac:spMkLst>
            <pc:docMk/>
            <pc:sldMk cId="4178876000" sldId="258"/>
            <ac:spMk id="3147" creationId="{F3D31BFF-FAA8-7A52-54A6-1ECB15F03BD1}"/>
          </ac:spMkLst>
        </pc:spChg>
        <pc:spChg chg="mod topLvl">
          <ac:chgData name="Amal R Babu" userId="3a292d0a-112b-4bc3-bf38-7771656893d2" providerId="ADAL" clId="{B3743D89-D907-4916-AD93-2111ECC8BB20}" dt="2022-06-09T10:25:02.339" v="697" actId="165"/>
          <ac:spMkLst>
            <pc:docMk/>
            <pc:sldMk cId="4178876000" sldId="258"/>
            <ac:spMk id="3148" creationId="{7A8274A7-7C82-603A-62B6-68D7F91F9400}"/>
          </ac:spMkLst>
        </pc:spChg>
        <pc:spChg chg="mod topLvl">
          <ac:chgData name="Amal R Babu" userId="3a292d0a-112b-4bc3-bf38-7771656893d2" providerId="ADAL" clId="{B3743D89-D907-4916-AD93-2111ECC8BB20}" dt="2022-06-09T10:25:02.339" v="697" actId="165"/>
          <ac:spMkLst>
            <pc:docMk/>
            <pc:sldMk cId="4178876000" sldId="258"/>
            <ac:spMk id="3149" creationId="{8D7EC847-C667-C3B0-A61A-CEB0979E8C0A}"/>
          </ac:spMkLst>
        </pc:spChg>
        <pc:spChg chg="mod topLvl">
          <ac:chgData name="Amal R Babu" userId="3a292d0a-112b-4bc3-bf38-7771656893d2" providerId="ADAL" clId="{B3743D89-D907-4916-AD93-2111ECC8BB20}" dt="2022-06-09T10:25:02.339" v="697" actId="165"/>
          <ac:spMkLst>
            <pc:docMk/>
            <pc:sldMk cId="4178876000" sldId="258"/>
            <ac:spMk id="3150" creationId="{4437D164-8647-6642-D38E-BBA5AD0C0D1E}"/>
          </ac:spMkLst>
        </pc:spChg>
        <pc:spChg chg="mod topLvl">
          <ac:chgData name="Amal R Babu" userId="3a292d0a-112b-4bc3-bf38-7771656893d2" providerId="ADAL" clId="{B3743D89-D907-4916-AD93-2111ECC8BB20}" dt="2022-06-09T10:25:02.339" v="697" actId="165"/>
          <ac:spMkLst>
            <pc:docMk/>
            <pc:sldMk cId="4178876000" sldId="258"/>
            <ac:spMk id="3151" creationId="{065A45BB-084F-8516-500A-E5DF4BF26A10}"/>
          </ac:spMkLst>
        </pc:spChg>
        <pc:spChg chg="mod topLvl">
          <ac:chgData name="Amal R Babu" userId="3a292d0a-112b-4bc3-bf38-7771656893d2" providerId="ADAL" clId="{B3743D89-D907-4916-AD93-2111ECC8BB20}" dt="2022-06-09T10:25:02.339" v="697" actId="165"/>
          <ac:spMkLst>
            <pc:docMk/>
            <pc:sldMk cId="4178876000" sldId="258"/>
            <ac:spMk id="3152" creationId="{87D54026-D734-A784-D6EC-7D1F0B0B7EC5}"/>
          </ac:spMkLst>
        </pc:spChg>
        <pc:spChg chg="mod topLvl">
          <ac:chgData name="Amal R Babu" userId="3a292d0a-112b-4bc3-bf38-7771656893d2" providerId="ADAL" clId="{B3743D89-D907-4916-AD93-2111ECC8BB20}" dt="2022-06-09T10:25:02.339" v="697" actId="165"/>
          <ac:spMkLst>
            <pc:docMk/>
            <pc:sldMk cId="4178876000" sldId="258"/>
            <ac:spMk id="3153" creationId="{F649D893-A9F0-078C-54BD-9DE96F328685}"/>
          </ac:spMkLst>
        </pc:spChg>
        <pc:spChg chg="mod topLvl">
          <ac:chgData name="Amal R Babu" userId="3a292d0a-112b-4bc3-bf38-7771656893d2" providerId="ADAL" clId="{B3743D89-D907-4916-AD93-2111ECC8BB20}" dt="2022-06-09T10:25:02.339" v="697" actId="165"/>
          <ac:spMkLst>
            <pc:docMk/>
            <pc:sldMk cId="4178876000" sldId="258"/>
            <ac:spMk id="3154" creationId="{202C7D55-4E97-A0C9-1161-4176DF3304CD}"/>
          </ac:spMkLst>
        </pc:spChg>
        <pc:spChg chg="mod topLvl">
          <ac:chgData name="Amal R Babu" userId="3a292d0a-112b-4bc3-bf38-7771656893d2" providerId="ADAL" clId="{B3743D89-D907-4916-AD93-2111ECC8BB20}" dt="2022-06-09T10:25:02.339" v="697" actId="165"/>
          <ac:spMkLst>
            <pc:docMk/>
            <pc:sldMk cId="4178876000" sldId="258"/>
            <ac:spMk id="3156" creationId="{C2FDB611-5A04-0A6C-E8EC-8A15DC7ED59C}"/>
          </ac:spMkLst>
        </pc:spChg>
        <pc:spChg chg="mod topLvl">
          <ac:chgData name="Amal R Babu" userId="3a292d0a-112b-4bc3-bf38-7771656893d2" providerId="ADAL" clId="{B3743D89-D907-4916-AD93-2111ECC8BB20}" dt="2022-06-09T10:25:02.339" v="697" actId="165"/>
          <ac:spMkLst>
            <pc:docMk/>
            <pc:sldMk cId="4178876000" sldId="258"/>
            <ac:spMk id="3157" creationId="{0B22CD87-4E2F-AE9C-516C-F06315E96FE0}"/>
          </ac:spMkLst>
        </pc:spChg>
        <pc:spChg chg="mod topLvl">
          <ac:chgData name="Amal R Babu" userId="3a292d0a-112b-4bc3-bf38-7771656893d2" providerId="ADAL" clId="{B3743D89-D907-4916-AD93-2111ECC8BB20}" dt="2022-06-09T10:25:02.339" v="697" actId="165"/>
          <ac:spMkLst>
            <pc:docMk/>
            <pc:sldMk cId="4178876000" sldId="258"/>
            <ac:spMk id="3159" creationId="{3053793E-09AC-A813-D26A-DF1C32376793}"/>
          </ac:spMkLst>
        </pc:spChg>
        <pc:spChg chg="mod topLvl">
          <ac:chgData name="Amal R Babu" userId="3a292d0a-112b-4bc3-bf38-7771656893d2" providerId="ADAL" clId="{B3743D89-D907-4916-AD93-2111ECC8BB20}" dt="2022-06-09T10:25:02.339" v="697" actId="165"/>
          <ac:spMkLst>
            <pc:docMk/>
            <pc:sldMk cId="4178876000" sldId="258"/>
            <ac:spMk id="3160" creationId="{B3F74372-495C-9939-DE7B-516863FFBEF6}"/>
          </ac:spMkLst>
        </pc:spChg>
        <pc:spChg chg="mod topLvl">
          <ac:chgData name="Amal R Babu" userId="3a292d0a-112b-4bc3-bf38-7771656893d2" providerId="ADAL" clId="{B3743D89-D907-4916-AD93-2111ECC8BB20}" dt="2022-06-09T10:25:02.339" v="697" actId="165"/>
          <ac:spMkLst>
            <pc:docMk/>
            <pc:sldMk cId="4178876000" sldId="258"/>
            <ac:spMk id="3163" creationId="{BA51466D-25BC-997E-7ADB-36374816209B}"/>
          </ac:spMkLst>
        </pc:spChg>
        <pc:spChg chg="mod topLvl">
          <ac:chgData name="Amal R Babu" userId="3a292d0a-112b-4bc3-bf38-7771656893d2" providerId="ADAL" clId="{B3743D89-D907-4916-AD93-2111ECC8BB20}" dt="2022-06-09T10:25:02.339" v="697" actId="165"/>
          <ac:spMkLst>
            <pc:docMk/>
            <pc:sldMk cId="4178876000" sldId="258"/>
            <ac:spMk id="3165" creationId="{748F944D-7431-5047-0EF2-0BBF54556959}"/>
          </ac:spMkLst>
        </pc:spChg>
        <pc:spChg chg="mod topLvl">
          <ac:chgData name="Amal R Babu" userId="3a292d0a-112b-4bc3-bf38-7771656893d2" providerId="ADAL" clId="{B3743D89-D907-4916-AD93-2111ECC8BB20}" dt="2022-06-09T10:25:02.339" v="697" actId="165"/>
          <ac:spMkLst>
            <pc:docMk/>
            <pc:sldMk cId="4178876000" sldId="258"/>
            <ac:spMk id="3166" creationId="{FF026070-DDDC-2022-AC6E-C5BE5576B4EB}"/>
          </ac:spMkLst>
        </pc:spChg>
        <pc:spChg chg="mod topLvl">
          <ac:chgData name="Amal R Babu" userId="3a292d0a-112b-4bc3-bf38-7771656893d2" providerId="ADAL" clId="{B3743D89-D907-4916-AD93-2111ECC8BB20}" dt="2022-06-09T10:25:02.339" v="697" actId="165"/>
          <ac:spMkLst>
            <pc:docMk/>
            <pc:sldMk cId="4178876000" sldId="258"/>
            <ac:spMk id="3167" creationId="{124FDFC6-97D2-EED8-48D8-788AE181EC74}"/>
          </ac:spMkLst>
        </pc:spChg>
        <pc:spChg chg="mod topLvl">
          <ac:chgData name="Amal R Babu" userId="3a292d0a-112b-4bc3-bf38-7771656893d2" providerId="ADAL" clId="{B3743D89-D907-4916-AD93-2111ECC8BB20}" dt="2022-06-09T10:25:02.339" v="697" actId="165"/>
          <ac:spMkLst>
            <pc:docMk/>
            <pc:sldMk cId="4178876000" sldId="258"/>
            <ac:spMk id="3169" creationId="{9B655CB5-D7FC-CED2-E5EE-EBD952BCEF08}"/>
          </ac:spMkLst>
        </pc:spChg>
        <pc:spChg chg="mod topLvl">
          <ac:chgData name="Amal R Babu" userId="3a292d0a-112b-4bc3-bf38-7771656893d2" providerId="ADAL" clId="{B3743D89-D907-4916-AD93-2111ECC8BB20}" dt="2022-06-09T10:25:02.339" v="697" actId="165"/>
          <ac:spMkLst>
            <pc:docMk/>
            <pc:sldMk cId="4178876000" sldId="258"/>
            <ac:spMk id="3171" creationId="{EC98201B-A1C4-E00C-23C2-3B9035CBD8BB}"/>
          </ac:spMkLst>
        </pc:spChg>
        <pc:spChg chg="mod topLvl">
          <ac:chgData name="Amal R Babu" userId="3a292d0a-112b-4bc3-bf38-7771656893d2" providerId="ADAL" clId="{B3743D89-D907-4916-AD93-2111ECC8BB20}" dt="2022-06-09T10:25:02.339" v="697" actId="165"/>
          <ac:spMkLst>
            <pc:docMk/>
            <pc:sldMk cId="4178876000" sldId="258"/>
            <ac:spMk id="3172" creationId="{2E02DC82-96CF-DFC9-09CF-149D03048FE2}"/>
          </ac:spMkLst>
        </pc:spChg>
        <pc:spChg chg="mod topLvl">
          <ac:chgData name="Amal R Babu" userId="3a292d0a-112b-4bc3-bf38-7771656893d2" providerId="ADAL" clId="{B3743D89-D907-4916-AD93-2111ECC8BB20}" dt="2022-06-09T10:25:02.339" v="697" actId="165"/>
          <ac:spMkLst>
            <pc:docMk/>
            <pc:sldMk cId="4178876000" sldId="258"/>
            <ac:spMk id="3173" creationId="{73B7B293-C189-09BF-B28D-4FDA2203FAC6}"/>
          </ac:spMkLst>
        </pc:spChg>
        <pc:spChg chg="mod topLvl">
          <ac:chgData name="Amal R Babu" userId="3a292d0a-112b-4bc3-bf38-7771656893d2" providerId="ADAL" clId="{B3743D89-D907-4916-AD93-2111ECC8BB20}" dt="2022-06-09T10:25:02.339" v="697" actId="165"/>
          <ac:spMkLst>
            <pc:docMk/>
            <pc:sldMk cId="4178876000" sldId="258"/>
            <ac:spMk id="3174" creationId="{4B29921D-7EAC-BC14-225E-CBBE30CD15E0}"/>
          </ac:spMkLst>
        </pc:spChg>
        <pc:spChg chg="mod topLvl">
          <ac:chgData name="Amal R Babu" userId="3a292d0a-112b-4bc3-bf38-7771656893d2" providerId="ADAL" clId="{B3743D89-D907-4916-AD93-2111ECC8BB20}" dt="2022-06-09T10:25:02.339" v="697" actId="165"/>
          <ac:spMkLst>
            <pc:docMk/>
            <pc:sldMk cId="4178876000" sldId="258"/>
            <ac:spMk id="3176" creationId="{C5E8433D-9929-82AE-2669-BD495936CA24}"/>
          </ac:spMkLst>
        </pc:spChg>
        <pc:spChg chg="mod topLvl">
          <ac:chgData name="Amal R Babu" userId="3a292d0a-112b-4bc3-bf38-7771656893d2" providerId="ADAL" clId="{B3743D89-D907-4916-AD93-2111ECC8BB20}" dt="2022-06-09T10:25:02.339" v="697" actId="165"/>
          <ac:spMkLst>
            <pc:docMk/>
            <pc:sldMk cId="4178876000" sldId="258"/>
            <ac:spMk id="3177" creationId="{DC62CFB6-DEA7-D246-9AED-AA6BE8C0DD36}"/>
          </ac:spMkLst>
        </pc:spChg>
        <pc:spChg chg="mod topLvl">
          <ac:chgData name="Amal R Babu" userId="3a292d0a-112b-4bc3-bf38-7771656893d2" providerId="ADAL" clId="{B3743D89-D907-4916-AD93-2111ECC8BB20}" dt="2022-06-09T10:25:02.339" v="697" actId="165"/>
          <ac:spMkLst>
            <pc:docMk/>
            <pc:sldMk cId="4178876000" sldId="258"/>
            <ac:spMk id="3179" creationId="{38D9B494-EE6D-6E65-FA4D-3DD236E7BF88}"/>
          </ac:spMkLst>
        </pc:spChg>
        <pc:spChg chg="mod topLvl">
          <ac:chgData name="Amal R Babu" userId="3a292d0a-112b-4bc3-bf38-7771656893d2" providerId="ADAL" clId="{B3743D89-D907-4916-AD93-2111ECC8BB20}" dt="2022-06-09T10:25:02.339" v="697" actId="165"/>
          <ac:spMkLst>
            <pc:docMk/>
            <pc:sldMk cId="4178876000" sldId="258"/>
            <ac:spMk id="3180" creationId="{D89F8B5B-3502-F847-A327-5F4297D772A0}"/>
          </ac:spMkLst>
        </pc:spChg>
        <pc:spChg chg="mod topLvl">
          <ac:chgData name="Amal R Babu" userId="3a292d0a-112b-4bc3-bf38-7771656893d2" providerId="ADAL" clId="{B3743D89-D907-4916-AD93-2111ECC8BB20}" dt="2022-06-09T10:25:02.339" v="697" actId="165"/>
          <ac:spMkLst>
            <pc:docMk/>
            <pc:sldMk cId="4178876000" sldId="258"/>
            <ac:spMk id="3182" creationId="{710B8941-D65B-01F1-555C-603C4A038ED6}"/>
          </ac:spMkLst>
        </pc:spChg>
        <pc:spChg chg="mod topLvl">
          <ac:chgData name="Amal R Babu" userId="3a292d0a-112b-4bc3-bf38-7771656893d2" providerId="ADAL" clId="{B3743D89-D907-4916-AD93-2111ECC8BB20}" dt="2022-06-09T10:25:02.339" v="697" actId="165"/>
          <ac:spMkLst>
            <pc:docMk/>
            <pc:sldMk cId="4178876000" sldId="258"/>
            <ac:spMk id="3183" creationId="{DCDB35CF-27DB-9BDC-19B4-908DDC55E7F8}"/>
          </ac:spMkLst>
        </pc:spChg>
        <pc:spChg chg="mod topLvl">
          <ac:chgData name="Amal R Babu" userId="3a292d0a-112b-4bc3-bf38-7771656893d2" providerId="ADAL" clId="{B3743D89-D907-4916-AD93-2111ECC8BB20}" dt="2022-06-09T10:25:02.339" v="697" actId="165"/>
          <ac:spMkLst>
            <pc:docMk/>
            <pc:sldMk cId="4178876000" sldId="258"/>
            <ac:spMk id="3186" creationId="{18CA928A-BDD8-E809-F610-E060D9F120E7}"/>
          </ac:spMkLst>
        </pc:spChg>
        <pc:spChg chg="mod">
          <ac:chgData name="Amal R Babu" userId="3a292d0a-112b-4bc3-bf38-7771656893d2" providerId="ADAL" clId="{B3743D89-D907-4916-AD93-2111ECC8BB20}" dt="2022-06-09T10:25:02.339" v="697" actId="165"/>
          <ac:spMkLst>
            <pc:docMk/>
            <pc:sldMk cId="4178876000" sldId="258"/>
            <ac:spMk id="3188" creationId="{4F121FDB-0563-758B-49F8-7144962FB9FF}"/>
          </ac:spMkLst>
        </pc:spChg>
        <pc:spChg chg="mod">
          <ac:chgData name="Amal R Babu" userId="3a292d0a-112b-4bc3-bf38-7771656893d2" providerId="ADAL" clId="{B3743D89-D907-4916-AD93-2111ECC8BB20}" dt="2022-06-09T10:25:02.339" v="697" actId="165"/>
          <ac:spMkLst>
            <pc:docMk/>
            <pc:sldMk cId="4178876000" sldId="258"/>
            <ac:spMk id="3189" creationId="{0AC102FD-C854-6897-3EE1-6E4A037C792A}"/>
          </ac:spMkLst>
        </pc:spChg>
        <pc:spChg chg="mod">
          <ac:chgData name="Amal R Babu" userId="3a292d0a-112b-4bc3-bf38-7771656893d2" providerId="ADAL" clId="{B3743D89-D907-4916-AD93-2111ECC8BB20}" dt="2022-06-09T10:25:02.339" v="697" actId="165"/>
          <ac:spMkLst>
            <pc:docMk/>
            <pc:sldMk cId="4178876000" sldId="258"/>
            <ac:spMk id="3190" creationId="{7866F44C-E66C-4231-2B35-3C6734633C93}"/>
          </ac:spMkLst>
        </pc:spChg>
        <pc:spChg chg="mod topLvl">
          <ac:chgData name="Amal R Babu" userId="3a292d0a-112b-4bc3-bf38-7771656893d2" providerId="ADAL" clId="{B3743D89-D907-4916-AD93-2111ECC8BB20}" dt="2022-06-09T10:25:02.339" v="697" actId="165"/>
          <ac:spMkLst>
            <pc:docMk/>
            <pc:sldMk cId="4178876000" sldId="258"/>
            <ac:spMk id="3192" creationId="{B8927D6B-9436-39BB-E5C7-CE1CC05B348F}"/>
          </ac:spMkLst>
        </pc:spChg>
        <pc:spChg chg="mod">
          <ac:chgData name="Amal R Babu" userId="3a292d0a-112b-4bc3-bf38-7771656893d2" providerId="ADAL" clId="{B3743D89-D907-4916-AD93-2111ECC8BB20}" dt="2022-06-09T10:25:02.339" v="697" actId="165"/>
          <ac:spMkLst>
            <pc:docMk/>
            <pc:sldMk cId="4178876000" sldId="258"/>
            <ac:spMk id="3194" creationId="{46D76A3D-332C-5C8B-0100-900F19A1693B}"/>
          </ac:spMkLst>
        </pc:spChg>
        <pc:spChg chg="mod">
          <ac:chgData name="Amal R Babu" userId="3a292d0a-112b-4bc3-bf38-7771656893d2" providerId="ADAL" clId="{B3743D89-D907-4916-AD93-2111ECC8BB20}" dt="2022-06-09T10:25:02.339" v="697" actId="165"/>
          <ac:spMkLst>
            <pc:docMk/>
            <pc:sldMk cId="4178876000" sldId="258"/>
            <ac:spMk id="3195" creationId="{6FB61D0D-EA80-A996-F9FA-FDF898CD751A}"/>
          </ac:spMkLst>
        </pc:spChg>
        <pc:spChg chg="mod">
          <ac:chgData name="Amal R Babu" userId="3a292d0a-112b-4bc3-bf38-7771656893d2" providerId="ADAL" clId="{B3743D89-D907-4916-AD93-2111ECC8BB20}" dt="2022-06-09T10:25:02.339" v="697" actId="165"/>
          <ac:spMkLst>
            <pc:docMk/>
            <pc:sldMk cId="4178876000" sldId="258"/>
            <ac:spMk id="3196" creationId="{29769918-1FC5-A6AE-1C4D-EBFD9BE2B127}"/>
          </ac:spMkLst>
        </pc:spChg>
        <pc:spChg chg="mod">
          <ac:chgData name="Amal R Babu" userId="3a292d0a-112b-4bc3-bf38-7771656893d2" providerId="ADAL" clId="{B3743D89-D907-4916-AD93-2111ECC8BB20}" dt="2022-06-09T10:25:02.339" v="697" actId="165"/>
          <ac:spMkLst>
            <pc:docMk/>
            <pc:sldMk cId="4178876000" sldId="258"/>
            <ac:spMk id="3197" creationId="{548E4F3E-3509-767C-4D12-4EB1861F44EF}"/>
          </ac:spMkLst>
        </pc:spChg>
        <pc:spChg chg="mod topLvl">
          <ac:chgData name="Amal R Babu" userId="3a292d0a-112b-4bc3-bf38-7771656893d2" providerId="ADAL" clId="{B3743D89-D907-4916-AD93-2111ECC8BB20}" dt="2022-06-09T10:25:02.339" v="697" actId="165"/>
          <ac:spMkLst>
            <pc:docMk/>
            <pc:sldMk cId="4178876000" sldId="258"/>
            <ac:spMk id="3198" creationId="{E366C96D-C1CC-FCA5-DBA5-91DAFBB72DF7}"/>
          </ac:spMkLst>
        </pc:spChg>
        <pc:spChg chg="del mod topLvl">
          <ac:chgData name="Amal R Babu" userId="3a292d0a-112b-4bc3-bf38-7771656893d2" providerId="ADAL" clId="{B3743D89-D907-4916-AD93-2111ECC8BB20}" dt="2022-06-09T10:25:04.774" v="698" actId="478"/>
          <ac:spMkLst>
            <pc:docMk/>
            <pc:sldMk cId="4178876000" sldId="258"/>
            <ac:spMk id="3199" creationId="{9C41A0D1-65CB-12B0-E8E8-F4D4EFD12603}"/>
          </ac:spMkLst>
        </pc:spChg>
        <pc:spChg chg="mod topLvl">
          <ac:chgData name="Amal R Babu" userId="3a292d0a-112b-4bc3-bf38-7771656893d2" providerId="ADAL" clId="{B3743D89-D907-4916-AD93-2111ECC8BB20}" dt="2022-06-09T10:29:53.613" v="775" actId="164"/>
          <ac:spMkLst>
            <pc:docMk/>
            <pc:sldMk cId="4178876000" sldId="258"/>
            <ac:spMk id="3207" creationId="{168A1E25-CBB8-C4E7-44F8-7B9EFD724D5F}"/>
          </ac:spMkLst>
        </pc:spChg>
        <pc:spChg chg="mod topLvl">
          <ac:chgData name="Amal R Babu" userId="3a292d0a-112b-4bc3-bf38-7771656893d2" providerId="ADAL" clId="{B3743D89-D907-4916-AD93-2111ECC8BB20}" dt="2022-06-09T10:29:53.613" v="775" actId="164"/>
          <ac:spMkLst>
            <pc:docMk/>
            <pc:sldMk cId="4178876000" sldId="258"/>
            <ac:spMk id="3208" creationId="{A0943A39-F050-A5E0-016B-4958BF7380BF}"/>
          </ac:spMkLst>
        </pc:spChg>
        <pc:spChg chg="mod topLvl">
          <ac:chgData name="Amal R Babu" userId="3a292d0a-112b-4bc3-bf38-7771656893d2" providerId="ADAL" clId="{B3743D89-D907-4916-AD93-2111ECC8BB20}" dt="2022-06-09T10:29:53.613" v="775" actId="164"/>
          <ac:spMkLst>
            <pc:docMk/>
            <pc:sldMk cId="4178876000" sldId="258"/>
            <ac:spMk id="3209" creationId="{7F8F1CDC-401A-53F7-5C63-454B3C316EFF}"/>
          </ac:spMkLst>
        </pc:spChg>
        <pc:spChg chg="mod topLvl">
          <ac:chgData name="Amal R Babu" userId="3a292d0a-112b-4bc3-bf38-7771656893d2" providerId="ADAL" clId="{B3743D89-D907-4916-AD93-2111ECC8BB20}" dt="2022-06-09T10:29:53.613" v="775" actId="164"/>
          <ac:spMkLst>
            <pc:docMk/>
            <pc:sldMk cId="4178876000" sldId="258"/>
            <ac:spMk id="3210" creationId="{5BE26BAF-08E4-FD59-11E1-8C7C34622450}"/>
          </ac:spMkLst>
        </pc:spChg>
        <pc:spChg chg="mod topLvl">
          <ac:chgData name="Amal R Babu" userId="3a292d0a-112b-4bc3-bf38-7771656893d2" providerId="ADAL" clId="{B3743D89-D907-4916-AD93-2111ECC8BB20}" dt="2022-06-09T10:29:53.613" v="775" actId="164"/>
          <ac:spMkLst>
            <pc:docMk/>
            <pc:sldMk cId="4178876000" sldId="258"/>
            <ac:spMk id="3211" creationId="{B606EAA5-4715-F012-2883-F979D4B2492F}"/>
          </ac:spMkLst>
        </pc:spChg>
        <pc:spChg chg="mod topLvl">
          <ac:chgData name="Amal R Babu" userId="3a292d0a-112b-4bc3-bf38-7771656893d2" providerId="ADAL" clId="{B3743D89-D907-4916-AD93-2111ECC8BB20}" dt="2022-06-09T10:29:53.613" v="775" actId="164"/>
          <ac:spMkLst>
            <pc:docMk/>
            <pc:sldMk cId="4178876000" sldId="258"/>
            <ac:spMk id="3212" creationId="{F58B7D53-331C-4248-7785-E35E2D33E00A}"/>
          </ac:spMkLst>
        </pc:spChg>
        <pc:spChg chg="mod topLvl">
          <ac:chgData name="Amal R Babu" userId="3a292d0a-112b-4bc3-bf38-7771656893d2" providerId="ADAL" clId="{B3743D89-D907-4916-AD93-2111ECC8BB20}" dt="2022-06-09T10:29:53.613" v="775" actId="164"/>
          <ac:spMkLst>
            <pc:docMk/>
            <pc:sldMk cId="4178876000" sldId="258"/>
            <ac:spMk id="3213" creationId="{17DD9515-79B6-8F4C-683D-5CAD9D5E422D}"/>
          </ac:spMkLst>
        </pc:spChg>
        <pc:spChg chg="mod topLvl">
          <ac:chgData name="Amal R Babu" userId="3a292d0a-112b-4bc3-bf38-7771656893d2" providerId="ADAL" clId="{B3743D89-D907-4916-AD93-2111ECC8BB20}" dt="2022-06-09T10:29:53.613" v="775" actId="164"/>
          <ac:spMkLst>
            <pc:docMk/>
            <pc:sldMk cId="4178876000" sldId="258"/>
            <ac:spMk id="3214" creationId="{4F594858-3398-77BA-F905-25CDA51E4EEF}"/>
          </ac:spMkLst>
        </pc:spChg>
        <pc:spChg chg="mod topLvl">
          <ac:chgData name="Amal R Babu" userId="3a292d0a-112b-4bc3-bf38-7771656893d2" providerId="ADAL" clId="{B3743D89-D907-4916-AD93-2111ECC8BB20}" dt="2022-06-09T10:29:53.613" v="775" actId="164"/>
          <ac:spMkLst>
            <pc:docMk/>
            <pc:sldMk cId="4178876000" sldId="258"/>
            <ac:spMk id="3215" creationId="{17F37DF5-AA73-50CA-1E48-FEA5D8E135D9}"/>
          </ac:spMkLst>
        </pc:spChg>
        <pc:spChg chg="mod topLvl">
          <ac:chgData name="Amal R Babu" userId="3a292d0a-112b-4bc3-bf38-7771656893d2" providerId="ADAL" clId="{B3743D89-D907-4916-AD93-2111ECC8BB20}" dt="2022-06-09T10:29:53.613" v="775" actId="164"/>
          <ac:spMkLst>
            <pc:docMk/>
            <pc:sldMk cId="4178876000" sldId="258"/>
            <ac:spMk id="3216" creationId="{24AA88F2-BE9E-EC86-8D94-25333179098C}"/>
          </ac:spMkLst>
        </pc:spChg>
        <pc:spChg chg="mod topLvl">
          <ac:chgData name="Amal R Babu" userId="3a292d0a-112b-4bc3-bf38-7771656893d2" providerId="ADAL" clId="{B3743D89-D907-4916-AD93-2111ECC8BB20}" dt="2022-06-09T10:29:53.613" v="775" actId="164"/>
          <ac:spMkLst>
            <pc:docMk/>
            <pc:sldMk cId="4178876000" sldId="258"/>
            <ac:spMk id="3217" creationId="{19C84CFF-0E0E-8BA4-72D5-B80E176EF7F8}"/>
          </ac:spMkLst>
        </pc:spChg>
        <pc:spChg chg="mod topLvl">
          <ac:chgData name="Amal R Babu" userId="3a292d0a-112b-4bc3-bf38-7771656893d2" providerId="ADAL" clId="{B3743D89-D907-4916-AD93-2111ECC8BB20}" dt="2022-06-09T10:29:53.613" v="775" actId="164"/>
          <ac:spMkLst>
            <pc:docMk/>
            <pc:sldMk cId="4178876000" sldId="258"/>
            <ac:spMk id="3218" creationId="{3D534167-7BFD-684C-FA07-86B81DC9D2A3}"/>
          </ac:spMkLst>
        </pc:spChg>
        <pc:spChg chg="mod topLvl">
          <ac:chgData name="Amal R Babu" userId="3a292d0a-112b-4bc3-bf38-7771656893d2" providerId="ADAL" clId="{B3743D89-D907-4916-AD93-2111ECC8BB20}" dt="2022-06-09T10:29:53.613" v="775" actId="164"/>
          <ac:spMkLst>
            <pc:docMk/>
            <pc:sldMk cId="4178876000" sldId="258"/>
            <ac:spMk id="3219" creationId="{3EDF2906-4A6E-2AA6-54F3-3CF63E3C6A1F}"/>
          </ac:spMkLst>
        </pc:spChg>
        <pc:spChg chg="mod topLvl">
          <ac:chgData name="Amal R Babu" userId="3a292d0a-112b-4bc3-bf38-7771656893d2" providerId="ADAL" clId="{B3743D89-D907-4916-AD93-2111ECC8BB20}" dt="2022-06-09T10:29:53.613" v="775" actId="164"/>
          <ac:spMkLst>
            <pc:docMk/>
            <pc:sldMk cId="4178876000" sldId="258"/>
            <ac:spMk id="3220" creationId="{B46231B1-2572-C5B2-E523-AA937D2DA715}"/>
          </ac:spMkLst>
        </pc:spChg>
        <pc:spChg chg="mod topLvl">
          <ac:chgData name="Amal R Babu" userId="3a292d0a-112b-4bc3-bf38-7771656893d2" providerId="ADAL" clId="{B3743D89-D907-4916-AD93-2111ECC8BB20}" dt="2022-06-09T10:29:53.613" v="775" actId="164"/>
          <ac:spMkLst>
            <pc:docMk/>
            <pc:sldMk cId="4178876000" sldId="258"/>
            <ac:spMk id="3221" creationId="{D61186A4-4B3D-5CA8-2672-BA9B2A2B9E7F}"/>
          </ac:spMkLst>
        </pc:spChg>
        <pc:spChg chg="mod topLvl">
          <ac:chgData name="Amal R Babu" userId="3a292d0a-112b-4bc3-bf38-7771656893d2" providerId="ADAL" clId="{B3743D89-D907-4916-AD93-2111ECC8BB20}" dt="2022-06-09T10:29:53.613" v="775" actId="164"/>
          <ac:spMkLst>
            <pc:docMk/>
            <pc:sldMk cId="4178876000" sldId="258"/>
            <ac:spMk id="3222" creationId="{E78E2E2D-0F25-08FF-428C-AF9F7FE9E548}"/>
          </ac:spMkLst>
        </pc:spChg>
        <pc:spChg chg="mod topLvl">
          <ac:chgData name="Amal R Babu" userId="3a292d0a-112b-4bc3-bf38-7771656893d2" providerId="ADAL" clId="{B3743D89-D907-4916-AD93-2111ECC8BB20}" dt="2022-06-09T10:29:53.613" v="775" actId="164"/>
          <ac:spMkLst>
            <pc:docMk/>
            <pc:sldMk cId="4178876000" sldId="258"/>
            <ac:spMk id="3223" creationId="{934D144D-F181-E172-89F5-397FF5CA21D1}"/>
          </ac:spMkLst>
        </pc:spChg>
        <pc:spChg chg="mod topLvl">
          <ac:chgData name="Amal R Babu" userId="3a292d0a-112b-4bc3-bf38-7771656893d2" providerId="ADAL" clId="{B3743D89-D907-4916-AD93-2111ECC8BB20}" dt="2022-06-09T10:29:53.613" v="775" actId="164"/>
          <ac:spMkLst>
            <pc:docMk/>
            <pc:sldMk cId="4178876000" sldId="258"/>
            <ac:spMk id="3224" creationId="{5C225E15-A687-9A5C-2DAD-12DDA6F7087F}"/>
          </ac:spMkLst>
        </pc:spChg>
        <pc:spChg chg="mod topLvl">
          <ac:chgData name="Amal R Babu" userId="3a292d0a-112b-4bc3-bf38-7771656893d2" providerId="ADAL" clId="{B3743D89-D907-4916-AD93-2111ECC8BB20}" dt="2022-06-09T10:29:53.613" v="775" actId="164"/>
          <ac:spMkLst>
            <pc:docMk/>
            <pc:sldMk cId="4178876000" sldId="258"/>
            <ac:spMk id="3225" creationId="{5E07CB31-6EB5-25D7-C36C-4ECBDF476A04}"/>
          </ac:spMkLst>
        </pc:spChg>
        <pc:spChg chg="mod topLvl">
          <ac:chgData name="Amal R Babu" userId="3a292d0a-112b-4bc3-bf38-7771656893d2" providerId="ADAL" clId="{B3743D89-D907-4916-AD93-2111ECC8BB20}" dt="2022-06-09T10:29:53.613" v="775" actId="164"/>
          <ac:spMkLst>
            <pc:docMk/>
            <pc:sldMk cId="4178876000" sldId="258"/>
            <ac:spMk id="3226" creationId="{A7BD9139-1426-1FFB-9260-CCEB2756D595}"/>
          </ac:spMkLst>
        </pc:spChg>
        <pc:spChg chg="mod topLvl">
          <ac:chgData name="Amal R Babu" userId="3a292d0a-112b-4bc3-bf38-7771656893d2" providerId="ADAL" clId="{B3743D89-D907-4916-AD93-2111ECC8BB20}" dt="2022-06-09T10:29:53.613" v="775" actId="164"/>
          <ac:spMkLst>
            <pc:docMk/>
            <pc:sldMk cId="4178876000" sldId="258"/>
            <ac:spMk id="3227" creationId="{F9B080B0-4BD0-FAD8-4E18-8095B9240C1A}"/>
          </ac:spMkLst>
        </pc:spChg>
        <pc:spChg chg="mod topLvl">
          <ac:chgData name="Amal R Babu" userId="3a292d0a-112b-4bc3-bf38-7771656893d2" providerId="ADAL" clId="{B3743D89-D907-4916-AD93-2111ECC8BB20}" dt="2022-06-09T10:29:53.613" v="775" actId="164"/>
          <ac:spMkLst>
            <pc:docMk/>
            <pc:sldMk cId="4178876000" sldId="258"/>
            <ac:spMk id="3228" creationId="{29C14165-BC3B-8E05-6FCD-A982CFD47EF5}"/>
          </ac:spMkLst>
        </pc:spChg>
        <pc:spChg chg="mod topLvl">
          <ac:chgData name="Amal R Babu" userId="3a292d0a-112b-4bc3-bf38-7771656893d2" providerId="ADAL" clId="{B3743D89-D907-4916-AD93-2111ECC8BB20}" dt="2022-06-09T10:29:53.613" v="775" actId="164"/>
          <ac:spMkLst>
            <pc:docMk/>
            <pc:sldMk cId="4178876000" sldId="258"/>
            <ac:spMk id="3229" creationId="{65F16CBD-B161-77EF-B082-71E1C79BE310}"/>
          </ac:spMkLst>
        </pc:spChg>
        <pc:spChg chg="mod topLvl">
          <ac:chgData name="Amal R Babu" userId="3a292d0a-112b-4bc3-bf38-7771656893d2" providerId="ADAL" clId="{B3743D89-D907-4916-AD93-2111ECC8BB20}" dt="2022-06-09T10:29:53.613" v="775" actId="164"/>
          <ac:spMkLst>
            <pc:docMk/>
            <pc:sldMk cId="4178876000" sldId="258"/>
            <ac:spMk id="3230" creationId="{5F8E5528-644F-2FCC-0BB2-81CB94923E1D}"/>
          </ac:spMkLst>
        </pc:spChg>
        <pc:spChg chg="mod topLvl">
          <ac:chgData name="Amal R Babu" userId="3a292d0a-112b-4bc3-bf38-7771656893d2" providerId="ADAL" clId="{B3743D89-D907-4916-AD93-2111ECC8BB20}" dt="2022-06-09T10:29:53.613" v="775" actId="164"/>
          <ac:spMkLst>
            <pc:docMk/>
            <pc:sldMk cId="4178876000" sldId="258"/>
            <ac:spMk id="3231" creationId="{23A9AA2A-97F6-41C7-499A-4EAA909D7620}"/>
          </ac:spMkLst>
        </pc:spChg>
        <pc:spChg chg="mod topLvl">
          <ac:chgData name="Amal R Babu" userId="3a292d0a-112b-4bc3-bf38-7771656893d2" providerId="ADAL" clId="{B3743D89-D907-4916-AD93-2111ECC8BB20}" dt="2022-06-09T10:29:53.613" v="775" actId="164"/>
          <ac:spMkLst>
            <pc:docMk/>
            <pc:sldMk cId="4178876000" sldId="258"/>
            <ac:spMk id="3232" creationId="{7987A54E-C2DD-2087-C1F8-C2A3F1C0E3B6}"/>
          </ac:spMkLst>
        </pc:spChg>
        <pc:spChg chg="mod topLvl">
          <ac:chgData name="Amal R Babu" userId="3a292d0a-112b-4bc3-bf38-7771656893d2" providerId="ADAL" clId="{B3743D89-D907-4916-AD93-2111ECC8BB20}" dt="2022-06-09T10:29:53.613" v="775" actId="164"/>
          <ac:spMkLst>
            <pc:docMk/>
            <pc:sldMk cId="4178876000" sldId="258"/>
            <ac:spMk id="3233" creationId="{CDB15640-591A-D488-D55F-B771E856358E}"/>
          </ac:spMkLst>
        </pc:spChg>
        <pc:spChg chg="mod topLvl">
          <ac:chgData name="Amal R Babu" userId="3a292d0a-112b-4bc3-bf38-7771656893d2" providerId="ADAL" clId="{B3743D89-D907-4916-AD93-2111ECC8BB20}" dt="2022-06-09T10:29:53.613" v="775" actId="164"/>
          <ac:spMkLst>
            <pc:docMk/>
            <pc:sldMk cId="4178876000" sldId="258"/>
            <ac:spMk id="3234" creationId="{EEE6EECC-DA66-3563-C132-F9427E1902E1}"/>
          </ac:spMkLst>
        </pc:spChg>
        <pc:spChg chg="mod topLvl">
          <ac:chgData name="Amal R Babu" userId="3a292d0a-112b-4bc3-bf38-7771656893d2" providerId="ADAL" clId="{B3743D89-D907-4916-AD93-2111ECC8BB20}" dt="2022-06-09T10:29:53.613" v="775" actId="164"/>
          <ac:spMkLst>
            <pc:docMk/>
            <pc:sldMk cId="4178876000" sldId="258"/>
            <ac:spMk id="3236" creationId="{4EB09E24-5692-9080-C88B-EF4E736A6AF7}"/>
          </ac:spMkLst>
        </pc:spChg>
        <pc:spChg chg="mod topLvl">
          <ac:chgData name="Amal R Babu" userId="3a292d0a-112b-4bc3-bf38-7771656893d2" providerId="ADAL" clId="{B3743D89-D907-4916-AD93-2111ECC8BB20}" dt="2022-06-09T10:29:53.613" v="775" actId="164"/>
          <ac:spMkLst>
            <pc:docMk/>
            <pc:sldMk cId="4178876000" sldId="258"/>
            <ac:spMk id="3237" creationId="{39F5ECE0-50B3-5AB5-40E7-1376B9CD9BFE}"/>
          </ac:spMkLst>
        </pc:spChg>
        <pc:spChg chg="mod topLvl">
          <ac:chgData name="Amal R Babu" userId="3a292d0a-112b-4bc3-bf38-7771656893d2" providerId="ADAL" clId="{B3743D89-D907-4916-AD93-2111ECC8BB20}" dt="2022-06-09T10:29:53.613" v="775" actId="164"/>
          <ac:spMkLst>
            <pc:docMk/>
            <pc:sldMk cId="4178876000" sldId="258"/>
            <ac:spMk id="3238" creationId="{14BC3286-3AF9-4C49-14BF-BDF4D79B0B8E}"/>
          </ac:spMkLst>
        </pc:spChg>
        <pc:spChg chg="mod topLvl">
          <ac:chgData name="Amal R Babu" userId="3a292d0a-112b-4bc3-bf38-7771656893d2" providerId="ADAL" clId="{B3743D89-D907-4916-AD93-2111ECC8BB20}" dt="2022-06-09T10:29:53.613" v="775" actId="164"/>
          <ac:spMkLst>
            <pc:docMk/>
            <pc:sldMk cId="4178876000" sldId="258"/>
            <ac:spMk id="3239" creationId="{91CACBEB-B0BD-A38D-771E-5041BA108F52}"/>
          </ac:spMkLst>
        </pc:spChg>
        <pc:spChg chg="mod topLvl">
          <ac:chgData name="Amal R Babu" userId="3a292d0a-112b-4bc3-bf38-7771656893d2" providerId="ADAL" clId="{B3743D89-D907-4916-AD93-2111ECC8BB20}" dt="2022-06-09T10:29:53.613" v="775" actId="164"/>
          <ac:spMkLst>
            <pc:docMk/>
            <pc:sldMk cId="4178876000" sldId="258"/>
            <ac:spMk id="3240" creationId="{A1E8D87F-3887-0CC9-0034-A97032DC29EA}"/>
          </ac:spMkLst>
        </pc:spChg>
        <pc:spChg chg="mod topLvl">
          <ac:chgData name="Amal R Babu" userId="3a292d0a-112b-4bc3-bf38-7771656893d2" providerId="ADAL" clId="{B3743D89-D907-4916-AD93-2111ECC8BB20}" dt="2022-06-09T10:29:53.613" v="775" actId="164"/>
          <ac:spMkLst>
            <pc:docMk/>
            <pc:sldMk cId="4178876000" sldId="258"/>
            <ac:spMk id="3241" creationId="{12954DA0-E77C-9B27-0777-3CADA18B99EC}"/>
          </ac:spMkLst>
        </pc:spChg>
        <pc:spChg chg="mod topLvl">
          <ac:chgData name="Amal R Babu" userId="3a292d0a-112b-4bc3-bf38-7771656893d2" providerId="ADAL" clId="{B3743D89-D907-4916-AD93-2111ECC8BB20}" dt="2022-06-09T10:29:53.613" v="775" actId="164"/>
          <ac:spMkLst>
            <pc:docMk/>
            <pc:sldMk cId="4178876000" sldId="258"/>
            <ac:spMk id="3242" creationId="{397FE99A-E493-9579-D7FD-9DAAA6B86EB4}"/>
          </ac:spMkLst>
        </pc:spChg>
        <pc:spChg chg="mod topLvl">
          <ac:chgData name="Amal R Babu" userId="3a292d0a-112b-4bc3-bf38-7771656893d2" providerId="ADAL" clId="{B3743D89-D907-4916-AD93-2111ECC8BB20}" dt="2022-06-09T10:29:53.613" v="775" actId="164"/>
          <ac:spMkLst>
            <pc:docMk/>
            <pc:sldMk cId="4178876000" sldId="258"/>
            <ac:spMk id="3243" creationId="{EFFC9288-D758-9542-A3C0-EBF024DBBABB}"/>
          </ac:spMkLst>
        </pc:spChg>
        <pc:spChg chg="mod topLvl">
          <ac:chgData name="Amal R Babu" userId="3a292d0a-112b-4bc3-bf38-7771656893d2" providerId="ADAL" clId="{B3743D89-D907-4916-AD93-2111ECC8BB20}" dt="2022-06-09T10:29:53.613" v="775" actId="164"/>
          <ac:spMkLst>
            <pc:docMk/>
            <pc:sldMk cId="4178876000" sldId="258"/>
            <ac:spMk id="3244" creationId="{E4195B3A-E5BE-85B1-FB4D-E543ABEBB226}"/>
          </ac:spMkLst>
        </pc:spChg>
        <pc:spChg chg="mod topLvl">
          <ac:chgData name="Amal R Babu" userId="3a292d0a-112b-4bc3-bf38-7771656893d2" providerId="ADAL" clId="{B3743D89-D907-4916-AD93-2111ECC8BB20}" dt="2022-06-09T10:29:53.613" v="775" actId="164"/>
          <ac:spMkLst>
            <pc:docMk/>
            <pc:sldMk cId="4178876000" sldId="258"/>
            <ac:spMk id="3245" creationId="{75EEA421-69DE-E6E0-359A-DF262A314028}"/>
          </ac:spMkLst>
        </pc:spChg>
        <pc:spChg chg="mod topLvl">
          <ac:chgData name="Amal R Babu" userId="3a292d0a-112b-4bc3-bf38-7771656893d2" providerId="ADAL" clId="{B3743D89-D907-4916-AD93-2111ECC8BB20}" dt="2022-06-09T10:29:53.613" v="775" actId="164"/>
          <ac:spMkLst>
            <pc:docMk/>
            <pc:sldMk cId="4178876000" sldId="258"/>
            <ac:spMk id="3246" creationId="{FCF5627F-7F48-2B4B-9D79-DBC057BBE72F}"/>
          </ac:spMkLst>
        </pc:spChg>
        <pc:spChg chg="mod topLvl">
          <ac:chgData name="Amal R Babu" userId="3a292d0a-112b-4bc3-bf38-7771656893d2" providerId="ADAL" clId="{B3743D89-D907-4916-AD93-2111ECC8BB20}" dt="2022-06-09T10:29:53.613" v="775" actId="164"/>
          <ac:spMkLst>
            <pc:docMk/>
            <pc:sldMk cId="4178876000" sldId="258"/>
            <ac:spMk id="3247" creationId="{D20A7959-C36A-DA2F-F6FF-500D1AD6C946}"/>
          </ac:spMkLst>
        </pc:spChg>
        <pc:spChg chg="mod topLvl">
          <ac:chgData name="Amal R Babu" userId="3a292d0a-112b-4bc3-bf38-7771656893d2" providerId="ADAL" clId="{B3743D89-D907-4916-AD93-2111ECC8BB20}" dt="2022-06-09T10:29:53.613" v="775" actId="164"/>
          <ac:spMkLst>
            <pc:docMk/>
            <pc:sldMk cId="4178876000" sldId="258"/>
            <ac:spMk id="3248" creationId="{92647DCB-1405-6583-3D2C-C7C449D585A3}"/>
          </ac:spMkLst>
        </pc:spChg>
        <pc:spChg chg="mod topLvl">
          <ac:chgData name="Amal R Babu" userId="3a292d0a-112b-4bc3-bf38-7771656893d2" providerId="ADAL" clId="{B3743D89-D907-4916-AD93-2111ECC8BB20}" dt="2022-06-09T10:29:53.613" v="775" actId="164"/>
          <ac:spMkLst>
            <pc:docMk/>
            <pc:sldMk cId="4178876000" sldId="258"/>
            <ac:spMk id="3249" creationId="{03307FB5-A110-CE82-F1BA-7AF7114645EA}"/>
          </ac:spMkLst>
        </pc:spChg>
        <pc:spChg chg="mod topLvl">
          <ac:chgData name="Amal R Babu" userId="3a292d0a-112b-4bc3-bf38-7771656893d2" providerId="ADAL" clId="{B3743D89-D907-4916-AD93-2111ECC8BB20}" dt="2022-06-09T10:29:53.613" v="775" actId="164"/>
          <ac:spMkLst>
            <pc:docMk/>
            <pc:sldMk cId="4178876000" sldId="258"/>
            <ac:spMk id="3250" creationId="{7698AA11-610E-6B0C-28AB-D75B5D0CBCD1}"/>
          </ac:spMkLst>
        </pc:spChg>
        <pc:spChg chg="mod topLvl">
          <ac:chgData name="Amal R Babu" userId="3a292d0a-112b-4bc3-bf38-7771656893d2" providerId="ADAL" clId="{B3743D89-D907-4916-AD93-2111ECC8BB20}" dt="2022-06-09T10:29:53.613" v="775" actId="164"/>
          <ac:spMkLst>
            <pc:docMk/>
            <pc:sldMk cId="4178876000" sldId="258"/>
            <ac:spMk id="3251" creationId="{72608B24-E82E-7E2C-A87E-3E531709EFA2}"/>
          </ac:spMkLst>
        </pc:spChg>
        <pc:spChg chg="mod topLvl">
          <ac:chgData name="Amal R Babu" userId="3a292d0a-112b-4bc3-bf38-7771656893d2" providerId="ADAL" clId="{B3743D89-D907-4916-AD93-2111ECC8BB20}" dt="2022-06-09T10:29:53.613" v="775" actId="164"/>
          <ac:spMkLst>
            <pc:docMk/>
            <pc:sldMk cId="4178876000" sldId="258"/>
            <ac:spMk id="3252" creationId="{5A113BF3-E4B0-B8D0-AAD6-45DE239D6329}"/>
          </ac:spMkLst>
        </pc:spChg>
        <pc:spChg chg="mod topLvl">
          <ac:chgData name="Amal R Babu" userId="3a292d0a-112b-4bc3-bf38-7771656893d2" providerId="ADAL" clId="{B3743D89-D907-4916-AD93-2111ECC8BB20}" dt="2022-06-09T10:29:53.613" v="775" actId="164"/>
          <ac:spMkLst>
            <pc:docMk/>
            <pc:sldMk cId="4178876000" sldId="258"/>
            <ac:spMk id="3253" creationId="{CD77D3F0-D153-4674-7828-D763AA43ECD8}"/>
          </ac:spMkLst>
        </pc:spChg>
        <pc:spChg chg="mod topLvl">
          <ac:chgData name="Amal R Babu" userId="3a292d0a-112b-4bc3-bf38-7771656893d2" providerId="ADAL" clId="{B3743D89-D907-4916-AD93-2111ECC8BB20}" dt="2022-06-09T10:29:53.613" v="775" actId="164"/>
          <ac:spMkLst>
            <pc:docMk/>
            <pc:sldMk cId="4178876000" sldId="258"/>
            <ac:spMk id="3254" creationId="{4316239A-4774-C9A6-4380-E03CF19DCCF7}"/>
          </ac:spMkLst>
        </pc:spChg>
        <pc:spChg chg="mod topLvl">
          <ac:chgData name="Amal R Babu" userId="3a292d0a-112b-4bc3-bf38-7771656893d2" providerId="ADAL" clId="{B3743D89-D907-4916-AD93-2111ECC8BB20}" dt="2022-06-09T10:29:53.613" v="775" actId="164"/>
          <ac:spMkLst>
            <pc:docMk/>
            <pc:sldMk cId="4178876000" sldId="258"/>
            <ac:spMk id="3255" creationId="{D1FB6FEF-5005-7F94-9FC7-1A2DBFAE0153}"/>
          </ac:spMkLst>
        </pc:spChg>
        <pc:spChg chg="mod topLvl">
          <ac:chgData name="Amal R Babu" userId="3a292d0a-112b-4bc3-bf38-7771656893d2" providerId="ADAL" clId="{B3743D89-D907-4916-AD93-2111ECC8BB20}" dt="2022-06-09T10:29:53.613" v="775" actId="164"/>
          <ac:spMkLst>
            <pc:docMk/>
            <pc:sldMk cId="4178876000" sldId="258"/>
            <ac:spMk id="3256" creationId="{88620A85-2B4F-31E7-A88E-33634FEEC099}"/>
          </ac:spMkLst>
        </pc:spChg>
        <pc:spChg chg="mod topLvl">
          <ac:chgData name="Amal R Babu" userId="3a292d0a-112b-4bc3-bf38-7771656893d2" providerId="ADAL" clId="{B3743D89-D907-4916-AD93-2111ECC8BB20}" dt="2022-06-09T10:29:53.613" v="775" actId="164"/>
          <ac:spMkLst>
            <pc:docMk/>
            <pc:sldMk cId="4178876000" sldId="258"/>
            <ac:spMk id="3257" creationId="{65426EBD-3C87-855A-69F0-1F7A21695AE2}"/>
          </ac:spMkLst>
        </pc:spChg>
        <pc:spChg chg="mod topLvl">
          <ac:chgData name="Amal R Babu" userId="3a292d0a-112b-4bc3-bf38-7771656893d2" providerId="ADAL" clId="{B3743D89-D907-4916-AD93-2111ECC8BB20}" dt="2022-06-09T10:29:53.613" v="775" actId="164"/>
          <ac:spMkLst>
            <pc:docMk/>
            <pc:sldMk cId="4178876000" sldId="258"/>
            <ac:spMk id="3258" creationId="{11029093-D55F-CACF-A749-632AC0D9EA74}"/>
          </ac:spMkLst>
        </pc:spChg>
        <pc:spChg chg="mod topLvl">
          <ac:chgData name="Amal R Babu" userId="3a292d0a-112b-4bc3-bf38-7771656893d2" providerId="ADAL" clId="{B3743D89-D907-4916-AD93-2111ECC8BB20}" dt="2022-06-09T10:29:53.613" v="775" actId="164"/>
          <ac:spMkLst>
            <pc:docMk/>
            <pc:sldMk cId="4178876000" sldId="258"/>
            <ac:spMk id="3259" creationId="{4CA53C62-7046-F3D3-4BE1-D67488B563DB}"/>
          </ac:spMkLst>
        </pc:spChg>
        <pc:spChg chg="mod topLvl">
          <ac:chgData name="Amal R Babu" userId="3a292d0a-112b-4bc3-bf38-7771656893d2" providerId="ADAL" clId="{B3743D89-D907-4916-AD93-2111ECC8BB20}" dt="2022-06-09T10:29:53.613" v="775" actId="164"/>
          <ac:spMkLst>
            <pc:docMk/>
            <pc:sldMk cId="4178876000" sldId="258"/>
            <ac:spMk id="3260" creationId="{D1C30345-0BB4-5076-0C11-99827A0FC9F6}"/>
          </ac:spMkLst>
        </pc:spChg>
        <pc:spChg chg="mod topLvl">
          <ac:chgData name="Amal R Babu" userId="3a292d0a-112b-4bc3-bf38-7771656893d2" providerId="ADAL" clId="{B3743D89-D907-4916-AD93-2111ECC8BB20}" dt="2022-06-09T10:29:53.613" v="775" actId="164"/>
          <ac:spMkLst>
            <pc:docMk/>
            <pc:sldMk cId="4178876000" sldId="258"/>
            <ac:spMk id="3261" creationId="{A8115217-8FAE-F80D-FAFE-83B72CD80B6B}"/>
          </ac:spMkLst>
        </pc:spChg>
        <pc:spChg chg="mod topLvl">
          <ac:chgData name="Amal R Babu" userId="3a292d0a-112b-4bc3-bf38-7771656893d2" providerId="ADAL" clId="{B3743D89-D907-4916-AD93-2111ECC8BB20}" dt="2022-06-09T10:29:53.613" v="775" actId="164"/>
          <ac:spMkLst>
            <pc:docMk/>
            <pc:sldMk cId="4178876000" sldId="258"/>
            <ac:spMk id="3262" creationId="{B4167F0E-74C0-4488-F615-5B98D75C48CE}"/>
          </ac:spMkLst>
        </pc:spChg>
        <pc:spChg chg="mod topLvl">
          <ac:chgData name="Amal R Babu" userId="3a292d0a-112b-4bc3-bf38-7771656893d2" providerId="ADAL" clId="{B3743D89-D907-4916-AD93-2111ECC8BB20}" dt="2022-06-09T10:29:53.613" v="775" actId="164"/>
          <ac:spMkLst>
            <pc:docMk/>
            <pc:sldMk cId="4178876000" sldId="258"/>
            <ac:spMk id="3263" creationId="{A541C3C7-5BCC-B3E8-623E-5FCC4DCC2C1D}"/>
          </ac:spMkLst>
        </pc:spChg>
        <pc:spChg chg="mod topLvl">
          <ac:chgData name="Amal R Babu" userId="3a292d0a-112b-4bc3-bf38-7771656893d2" providerId="ADAL" clId="{B3743D89-D907-4916-AD93-2111ECC8BB20}" dt="2022-06-09T10:29:53.613" v="775" actId="164"/>
          <ac:spMkLst>
            <pc:docMk/>
            <pc:sldMk cId="4178876000" sldId="258"/>
            <ac:spMk id="3266" creationId="{4AFB1E84-8D0F-5E90-926B-53418E69910E}"/>
          </ac:spMkLst>
        </pc:spChg>
        <pc:spChg chg="mod topLvl">
          <ac:chgData name="Amal R Babu" userId="3a292d0a-112b-4bc3-bf38-7771656893d2" providerId="ADAL" clId="{B3743D89-D907-4916-AD93-2111ECC8BB20}" dt="2022-06-09T10:29:53.613" v="775" actId="164"/>
          <ac:spMkLst>
            <pc:docMk/>
            <pc:sldMk cId="4178876000" sldId="258"/>
            <ac:spMk id="3267" creationId="{31DC3844-7809-F8D5-D5CD-34858F36BE67}"/>
          </ac:spMkLst>
        </pc:spChg>
        <pc:spChg chg="mod topLvl">
          <ac:chgData name="Amal R Babu" userId="3a292d0a-112b-4bc3-bf38-7771656893d2" providerId="ADAL" clId="{B3743D89-D907-4916-AD93-2111ECC8BB20}" dt="2022-06-09T10:29:53.613" v="775" actId="164"/>
          <ac:spMkLst>
            <pc:docMk/>
            <pc:sldMk cId="4178876000" sldId="258"/>
            <ac:spMk id="3268" creationId="{483A0D73-8B6A-5B82-C2E3-910EA3F6336E}"/>
          </ac:spMkLst>
        </pc:spChg>
        <pc:spChg chg="mod topLvl">
          <ac:chgData name="Amal R Babu" userId="3a292d0a-112b-4bc3-bf38-7771656893d2" providerId="ADAL" clId="{B3743D89-D907-4916-AD93-2111ECC8BB20}" dt="2022-06-09T10:29:53.613" v="775" actId="164"/>
          <ac:spMkLst>
            <pc:docMk/>
            <pc:sldMk cId="4178876000" sldId="258"/>
            <ac:spMk id="3269" creationId="{4950441A-BB05-BAF9-7920-799536B776CA}"/>
          </ac:spMkLst>
        </pc:spChg>
        <pc:spChg chg="mod topLvl">
          <ac:chgData name="Amal R Babu" userId="3a292d0a-112b-4bc3-bf38-7771656893d2" providerId="ADAL" clId="{B3743D89-D907-4916-AD93-2111ECC8BB20}" dt="2022-06-09T10:29:53.613" v="775" actId="164"/>
          <ac:spMkLst>
            <pc:docMk/>
            <pc:sldMk cId="4178876000" sldId="258"/>
            <ac:spMk id="3270" creationId="{2E692EF8-5C1E-DE7D-3EB8-3B119CCBEB93}"/>
          </ac:spMkLst>
        </pc:spChg>
        <pc:spChg chg="mod topLvl">
          <ac:chgData name="Amal R Babu" userId="3a292d0a-112b-4bc3-bf38-7771656893d2" providerId="ADAL" clId="{B3743D89-D907-4916-AD93-2111ECC8BB20}" dt="2022-06-09T10:29:53.613" v="775" actId="164"/>
          <ac:spMkLst>
            <pc:docMk/>
            <pc:sldMk cId="4178876000" sldId="258"/>
            <ac:spMk id="3271" creationId="{642DCB6B-E98F-AE83-D6A7-0085A5A513ED}"/>
          </ac:spMkLst>
        </pc:spChg>
        <pc:spChg chg="mod topLvl">
          <ac:chgData name="Amal R Babu" userId="3a292d0a-112b-4bc3-bf38-7771656893d2" providerId="ADAL" clId="{B3743D89-D907-4916-AD93-2111ECC8BB20}" dt="2022-06-09T10:29:53.613" v="775" actId="164"/>
          <ac:spMkLst>
            <pc:docMk/>
            <pc:sldMk cId="4178876000" sldId="258"/>
            <ac:spMk id="3272" creationId="{06A9F96F-5A57-D694-71A3-E5F9F4231345}"/>
          </ac:spMkLst>
        </pc:spChg>
        <pc:spChg chg="mod topLvl">
          <ac:chgData name="Amal R Babu" userId="3a292d0a-112b-4bc3-bf38-7771656893d2" providerId="ADAL" clId="{B3743D89-D907-4916-AD93-2111ECC8BB20}" dt="2022-06-09T10:29:53.613" v="775" actId="164"/>
          <ac:spMkLst>
            <pc:docMk/>
            <pc:sldMk cId="4178876000" sldId="258"/>
            <ac:spMk id="3273" creationId="{F692543D-9F65-9F0F-91F9-AC7677AB684B}"/>
          </ac:spMkLst>
        </pc:spChg>
        <pc:spChg chg="mod topLvl">
          <ac:chgData name="Amal R Babu" userId="3a292d0a-112b-4bc3-bf38-7771656893d2" providerId="ADAL" clId="{B3743D89-D907-4916-AD93-2111ECC8BB20}" dt="2022-06-09T10:29:53.613" v="775" actId="164"/>
          <ac:spMkLst>
            <pc:docMk/>
            <pc:sldMk cId="4178876000" sldId="258"/>
            <ac:spMk id="3274" creationId="{D46E85D9-C621-EFB0-F581-2DCBACC813AF}"/>
          </ac:spMkLst>
        </pc:spChg>
        <pc:spChg chg="mod topLvl">
          <ac:chgData name="Amal R Babu" userId="3a292d0a-112b-4bc3-bf38-7771656893d2" providerId="ADAL" clId="{B3743D89-D907-4916-AD93-2111ECC8BB20}" dt="2022-06-09T10:29:53.613" v="775" actId="164"/>
          <ac:spMkLst>
            <pc:docMk/>
            <pc:sldMk cId="4178876000" sldId="258"/>
            <ac:spMk id="3275" creationId="{6DA96531-234C-9665-5424-C6A6EA337B05}"/>
          </ac:spMkLst>
        </pc:spChg>
        <pc:spChg chg="mod topLvl">
          <ac:chgData name="Amal R Babu" userId="3a292d0a-112b-4bc3-bf38-7771656893d2" providerId="ADAL" clId="{B3743D89-D907-4916-AD93-2111ECC8BB20}" dt="2022-06-09T10:29:53.613" v="775" actId="164"/>
          <ac:spMkLst>
            <pc:docMk/>
            <pc:sldMk cId="4178876000" sldId="258"/>
            <ac:spMk id="3276" creationId="{D53EAFC9-30EE-AD75-7B9B-5B8C3C72B9A3}"/>
          </ac:spMkLst>
        </pc:spChg>
        <pc:spChg chg="mod topLvl">
          <ac:chgData name="Amal R Babu" userId="3a292d0a-112b-4bc3-bf38-7771656893d2" providerId="ADAL" clId="{B3743D89-D907-4916-AD93-2111ECC8BB20}" dt="2022-06-09T10:29:53.613" v="775" actId="164"/>
          <ac:spMkLst>
            <pc:docMk/>
            <pc:sldMk cId="4178876000" sldId="258"/>
            <ac:spMk id="3277" creationId="{8EC306E9-4F27-5C93-8E97-607B0B689111}"/>
          </ac:spMkLst>
        </pc:spChg>
        <pc:spChg chg="mod topLvl">
          <ac:chgData name="Amal R Babu" userId="3a292d0a-112b-4bc3-bf38-7771656893d2" providerId="ADAL" clId="{B3743D89-D907-4916-AD93-2111ECC8BB20}" dt="2022-06-09T10:29:53.613" v="775" actId="164"/>
          <ac:spMkLst>
            <pc:docMk/>
            <pc:sldMk cId="4178876000" sldId="258"/>
            <ac:spMk id="3278" creationId="{CACB489C-A200-1FDE-7C02-6CB758908FA1}"/>
          </ac:spMkLst>
        </pc:spChg>
        <pc:spChg chg="mod topLvl">
          <ac:chgData name="Amal R Babu" userId="3a292d0a-112b-4bc3-bf38-7771656893d2" providerId="ADAL" clId="{B3743D89-D907-4916-AD93-2111ECC8BB20}" dt="2022-06-09T10:29:53.613" v="775" actId="164"/>
          <ac:spMkLst>
            <pc:docMk/>
            <pc:sldMk cId="4178876000" sldId="258"/>
            <ac:spMk id="3279" creationId="{CED64850-8F8F-0929-7AAB-8C04B90416DF}"/>
          </ac:spMkLst>
        </pc:spChg>
        <pc:spChg chg="mod topLvl">
          <ac:chgData name="Amal R Babu" userId="3a292d0a-112b-4bc3-bf38-7771656893d2" providerId="ADAL" clId="{B3743D89-D907-4916-AD93-2111ECC8BB20}" dt="2022-06-09T10:29:53.613" v="775" actId="164"/>
          <ac:spMkLst>
            <pc:docMk/>
            <pc:sldMk cId="4178876000" sldId="258"/>
            <ac:spMk id="3280" creationId="{F4ABA073-E85D-963D-2A1F-829CC4933CED}"/>
          </ac:spMkLst>
        </pc:spChg>
        <pc:spChg chg="mod topLvl">
          <ac:chgData name="Amal R Babu" userId="3a292d0a-112b-4bc3-bf38-7771656893d2" providerId="ADAL" clId="{B3743D89-D907-4916-AD93-2111ECC8BB20}" dt="2022-06-09T10:29:53.613" v="775" actId="164"/>
          <ac:spMkLst>
            <pc:docMk/>
            <pc:sldMk cId="4178876000" sldId="258"/>
            <ac:spMk id="3281" creationId="{0E1F35E6-F7D3-E0FC-B99A-9C4AEE9CB894}"/>
          </ac:spMkLst>
        </pc:spChg>
        <pc:spChg chg="mod topLvl">
          <ac:chgData name="Amal R Babu" userId="3a292d0a-112b-4bc3-bf38-7771656893d2" providerId="ADAL" clId="{B3743D89-D907-4916-AD93-2111ECC8BB20}" dt="2022-06-09T10:29:53.613" v="775" actId="164"/>
          <ac:spMkLst>
            <pc:docMk/>
            <pc:sldMk cId="4178876000" sldId="258"/>
            <ac:spMk id="3282" creationId="{B6B71C9A-53F7-F357-28E4-E998819F3A71}"/>
          </ac:spMkLst>
        </pc:spChg>
        <pc:spChg chg="mod topLvl">
          <ac:chgData name="Amal R Babu" userId="3a292d0a-112b-4bc3-bf38-7771656893d2" providerId="ADAL" clId="{B3743D89-D907-4916-AD93-2111ECC8BB20}" dt="2022-06-09T10:29:53.613" v="775" actId="164"/>
          <ac:spMkLst>
            <pc:docMk/>
            <pc:sldMk cId="4178876000" sldId="258"/>
            <ac:spMk id="3283" creationId="{A06E4E5A-4C29-50A2-BDC6-FCA4763CCC9B}"/>
          </ac:spMkLst>
        </pc:spChg>
        <pc:spChg chg="mod topLvl">
          <ac:chgData name="Amal R Babu" userId="3a292d0a-112b-4bc3-bf38-7771656893d2" providerId="ADAL" clId="{B3743D89-D907-4916-AD93-2111ECC8BB20}" dt="2022-06-09T10:29:53.613" v="775" actId="164"/>
          <ac:spMkLst>
            <pc:docMk/>
            <pc:sldMk cId="4178876000" sldId="258"/>
            <ac:spMk id="3284" creationId="{E96E2DAD-2A3B-8DAE-C6AD-E4611E623B1D}"/>
          </ac:spMkLst>
        </pc:spChg>
        <pc:spChg chg="mod topLvl">
          <ac:chgData name="Amal R Babu" userId="3a292d0a-112b-4bc3-bf38-7771656893d2" providerId="ADAL" clId="{B3743D89-D907-4916-AD93-2111ECC8BB20}" dt="2022-06-09T10:29:53.613" v="775" actId="164"/>
          <ac:spMkLst>
            <pc:docMk/>
            <pc:sldMk cId="4178876000" sldId="258"/>
            <ac:spMk id="3285" creationId="{5A3E9382-C6C3-DAD5-97CC-BE651675C31F}"/>
          </ac:spMkLst>
        </pc:spChg>
        <pc:spChg chg="mod topLvl">
          <ac:chgData name="Amal R Babu" userId="3a292d0a-112b-4bc3-bf38-7771656893d2" providerId="ADAL" clId="{B3743D89-D907-4916-AD93-2111ECC8BB20}" dt="2022-06-09T10:29:53.613" v="775" actId="164"/>
          <ac:spMkLst>
            <pc:docMk/>
            <pc:sldMk cId="4178876000" sldId="258"/>
            <ac:spMk id="3286" creationId="{B12C50DB-CB91-D48D-A3DB-7939918C3F4E}"/>
          </ac:spMkLst>
        </pc:spChg>
        <pc:spChg chg="mod topLvl">
          <ac:chgData name="Amal R Babu" userId="3a292d0a-112b-4bc3-bf38-7771656893d2" providerId="ADAL" clId="{B3743D89-D907-4916-AD93-2111ECC8BB20}" dt="2022-06-09T10:29:53.613" v="775" actId="164"/>
          <ac:spMkLst>
            <pc:docMk/>
            <pc:sldMk cId="4178876000" sldId="258"/>
            <ac:spMk id="3287" creationId="{ED300DE0-6A53-1076-78BC-4A7A891B986E}"/>
          </ac:spMkLst>
        </pc:spChg>
        <pc:spChg chg="mod topLvl">
          <ac:chgData name="Amal R Babu" userId="3a292d0a-112b-4bc3-bf38-7771656893d2" providerId="ADAL" clId="{B3743D89-D907-4916-AD93-2111ECC8BB20}" dt="2022-06-09T10:29:53.613" v="775" actId="164"/>
          <ac:spMkLst>
            <pc:docMk/>
            <pc:sldMk cId="4178876000" sldId="258"/>
            <ac:spMk id="3288" creationId="{19E8306B-B983-E6B2-E6EF-7C0E9BB9D8DC}"/>
          </ac:spMkLst>
        </pc:spChg>
        <pc:spChg chg="mod topLvl">
          <ac:chgData name="Amal R Babu" userId="3a292d0a-112b-4bc3-bf38-7771656893d2" providerId="ADAL" clId="{B3743D89-D907-4916-AD93-2111ECC8BB20}" dt="2022-06-09T10:29:53.613" v="775" actId="164"/>
          <ac:spMkLst>
            <pc:docMk/>
            <pc:sldMk cId="4178876000" sldId="258"/>
            <ac:spMk id="3289" creationId="{D40B6150-0FC9-0519-264C-441A85848742}"/>
          </ac:spMkLst>
        </pc:spChg>
        <pc:spChg chg="mod topLvl">
          <ac:chgData name="Amal R Babu" userId="3a292d0a-112b-4bc3-bf38-7771656893d2" providerId="ADAL" clId="{B3743D89-D907-4916-AD93-2111ECC8BB20}" dt="2022-06-09T10:29:53.613" v="775" actId="164"/>
          <ac:spMkLst>
            <pc:docMk/>
            <pc:sldMk cId="4178876000" sldId="258"/>
            <ac:spMk id="3290" creationId="{693B25E1-CC49-AF92-41F7-7657E25CA91D}"/>
          </ac:spMkLst>
        </pc:spChg>
        <pc:spChg chg="mod topLvl">
          <ac:chgData name="Amal R Babu" userId="3a292d0a-112b-4bc3-bf38-7771656893d2" providerId="ADAL" clId="{B3743D89-D907-4916-AD93-2111ECC8BB20}" dt="2022-06-09T10:29:53.613" v="775" actId="164"/>
          <ac:spMkLst>
            <pc:docMk/>
            <pc:sldMk cId="4178876000" sldId="258"/>
            <ac:spMk id="3291" creationId="{49EDBE01-11FE-FF9D-54ED-8B55CACBBE9D}"/>
          </ac:spMkLst>
        </pc:spChg>
        <pc:spChg chg="mod topLvl">
          <ac:chgData name="Amal R Babu" userId="3a292d0a-112b-4bc3-bf38-7771656893d2" providerId="ADAL" clId="{B3743D89-D907-4916-AD93-2111ECC8BB20}" dt="2022-06-09T10:29:53.613" v="775" actId="164"/>
          <ac:spMkLst>
            <pc:docMk/>
            <pc:sldMk cId="4178876000" sldId="258"/>
            <ac:spMk id="3292" creationId="{A735B88B-B3F2-2A85-3940-230288752097}"/>
          </ac:spMkLst>
        </pc:spChg>
        <pc:spChg chg="mod topLvl">
          <ac:chgData name="Amal R Babu" userId="3a292d0a-112b-4bc3-bf38-7771656893d2" providerId="ADAL" clId="{B3743D89-D907-4916-AD93-2111ECC8BB20}" dt="2022-06-09T10:29:53.613" v="775" actId="164"/>
          <ac:spMkLst>
            <pc:docMk/>
            <pc:sldMk cId="4178876000" sldId="258"/>
            <ac:spMk id="3293" creationId="{0003F405-CACD-9BE0-EE49-E491ECA9E75B}"/>
          </ac:spMkLst>
        </pc:spChg>
        <pc:spChg chg="mod topLvl">
          <ac:chgData name="Amal R Babu" userId="3a292d0a-112b-4bc3-bf38-7771656893d2" providerId="ADAL" clId="{B3743D89-D907-4916-AD93-2111ECC8BB20}" dt="2022-06-09T10:29:53.613" v="775" actId="164"/>
          <ac:spMkLst>
            <pc:docMk/>
            <pc:sldMk cId="4178876000" sldId="258"/>
            <ac:spMk id="3295" creationId="{E349D144-B82C-A294-75C2-1C7C45158403}"/>
          </ac:spMkLst>
        </pc:spChg>
        <pc:spChg chg="mod topLvl">
          <ac:chgData name="Amal R Babu" userId="3a292d0a-112b-4bc3-bf38-7771656893d2" providerId="ADAL" clId="{B3743D89-D907-4916-AD93-2111ECC8BB20}" dt="2022-06-09T10:29:53.613" v="775" actId="164"/>
          <ac:spMkLst>
            <pc:docMk/>
            <pc:sldMk cId="4178876000" sldId="258"/>
            <ac:spMk id="3296" creationId="{4C6470F9-1F33-0A50-30D1-37C94DA172F1}"/>
          </ac:spMkLst>
        </pc:spChg>
        <pc:spChg chg="mod topLvl">
          <ac:chgData name="Amal R Babu" userId="3a292d0a-112b-4bc3-bf38-7771656893d2" providerId="ADAL" clId="{B3743D89-D907-4916-AD93-2111ECC8BB20}" dt="2022-06-09T10:29:53.613" v="775" actId="164"/>
          <ac:spMkLst>
            <pc:docMk/>
            <pc:sldMk cId="4178876000" sldId="258"/>
            <ac:spMk id="3297" creationId="{70BF6C59-5E5F-7E70-51D0-F03C548E057E}"/>
          </ac:spMkLst>
        </pc:spChg>
        <pc:spChg chg="mod topLvl">
          <ac:chgData name="Amal R Babu" userId="3a292d0a-112b-4bc3-bf38-7771656893d2" providerId="ADAL" clId="{B3743D89-D907-4916-AD93-2111ECC8BB20}" dt="2022-06-09T10:29:53.613" v="775" actId="164"/>
          <ac:spMkLst>
            <pc:docMk/>
            <pc:sldMk cId="4178876000" sldId="258"/>
            <ac:spMk id="3298" creationId="{89FD466C-22AC-65F4-5E70-B9C2C3856F49}"/>
          </ac:spMkLst>
        </pc:spChg>
        <pc:spChg chg="mod topLvl">
          <ac:chgData name="Amal R Babu" userId="3a292d0a-112b-4bc3-bf38-7771656893d2" providerId="ADAL" clId="{B3743D89-D907-4916-AD93-2111ECC8BB20}" dt="2022-06-09T10:29:53.613" v="775" actId="164"/>
          <ac:spMkLst>
            <pc:docMk/>
            <pc:sldMk cId="4178876000" sldId="258"/>
            <ac:spMk id="3299" creationId="{D571B0E9-C280-16A8-B24E-6A14DB4AD41C}"/>
          </ac:spMkLst>
        </pc:spChg>
        <pc:spChg chg="mod topLvl">
          <ac:chgData name="Amal R Babu" userId="3a292d0a-112b-4bc3-bf38-7771656893d2" providerId="ADAL" clId="{B3743D89-D907-4916-AD93-2111ECC8BB20}" dt="2022-06-09T10:29:53.613" v="775" actId="164"/>
          <ac:spMkLst>
            <pc:docMk/>
            <pc:sldMk cId="4178876000" sldId="258"/>
            <ac:spMk id="3300" creationId="{F8A5D558-303E-ADF3-FD5D-DF2ECACB8FD5}"/>
          </ac:spMkLst>
        </pc:spChg>
        <pc:spChg chg="mod topLvl">
          <ac:chgData name="Amal R Babu" userId="3a292d0a-112b-4bc3-bf38-7771656893d2" providerId="ADAL" clId="{B3743D89-D907-4916-AD93-2111ECC8BB20}" dt="2022-06-09T10:29:53.613" v="775" actId="164"/>
          <ac:spMkLst>
            <pc:docMk/>
            <pc:sldMk cId="4178876000" sldId="258"/>
            <ac:spMk id="3301" creationId="{F14B1A4A-301D-B193-3716-7B365416BCCF}"/>
          </ac:spMkLst>
        </pc:spChg>
        <pc:spChg chg="mod topLvl">
          <ac:chgData name="Amal R Babu" userId="3a292d0a-112b-4bc3-bf38-7771656893d2" providerId="ADAL" clId="{B3743D89-D907-4916-AD93-2111ECC8BB20}" dt="2022-06-09T10:29:53.613" v="775" actId="164"/>
          <ac:spMkLst>
            <pc:docMk/>
            <pc:sldMk cId="4178876000" sldId="258"/>
            <ac:spMk id="3302" creationId="{179BD103-477A-8705-FD95-3CB27A635DA0}"/>
          </ac:spMkLst>
        </pc:spChg>
        <pc:spChg chg="mod topLvl">
          <ac:chgData name="Amal R Babu" userId="3a292d0a-112b-4bc3-bf38-7771656893d2" providerId="ADAL" clId="{B3743D89-D907-4916-AD93-2111ECC8BB20}" dt="2022-06-09T10:29:53.613" v="775" actId="164"/>
          <ac:spMkLst>
            <pc:docMk/>
            <pc:sldMk cId="4178876000" sldId="258"/>
            <ac:spMk id="3303" creationId="{A301049E-0AAB-AA59-E131-58ECA734D454}"/>
          </ac:spMkLst>
        </pc:spChg>
        <pc:spChg chg="mod topLvl">
          <ac:chgData name="Amal R Babu" userId="3a292d0a-112b-4bc3-bf38-7771656893d2" providerId="ADAL" clId="{B3743D89-D907-4916-AD93-2111ECC8BB20}" dt="2022-06-09T10:29:53.613" v="775" actId="164"/>
          <ac:spMkLst>
            <pc:docMk/>
            <pc:sldMk cId="4178876000" sldId="258"/>
            <ac:spMk id="3304" creationId="{6A619FEF-EEA7-7041-8C89-8C4245913D50}"/>
          </ac:spMkLst>
        </pc:spChg>
        <pc:spChg chg="mod topLvl">
          <ac:chgData name="Amal R Babu" userId="3a292d0a-112b-4bc3-bf38-7771656893d2" providerId="ADAL" clId="{B3743D89-D907-4916-AD93-2111ECC8BB20}" dt="2022-06-09T10:29:53.613" v="775" actId="164"/>
          <ac:spMkLst>
            <pc:docMk/>
            <pc:sldMk cId="4178876000" sldId="258"/>
            <ac:spMk id="3305" creationId="{0E6592CA-FBFD-1506-D6A3-77FA30673654}"/>
          </ac:spMkLst>
        </pc:spChg>
        <pc:spChg chg="mod topLvl">
          <ac:chgData name="Amal R Babu" userId="3a292d0a-112b-4bc3-bf38-7771656893d2" providerId="ADAL" clId="{B3743D89-D907-4916-AD93-2111ECC8BB20}" dt="2022-06-09T10:29:53.613" v="775" actId="164"/>
          <ac:spMkLst>
            <pc:docMk/>
            <pc:sldMk cId="4178876000" sldId="258"/>
            <ac:spMk id="3306" creationId="{A26C906A-52A9-C7DF-F487-6049DEF3BB9B}"/>
          </ac:spMkLst>
        </pc:spChg>
        <pc:spChg chg="mod topLvl">
          <ac:chgData name="Amal R Babu" userId="3a292d0a-112b-4bc3-bf38-7771656893d2" providerId="ADAL" clId="{B3743D89-D907-4916-AD93-2111ECC8BB20}" dt="2022-06-09T10:29:53.613" v="775" actId="164"/>
          <ac:spMkLst>
            <pc:docMk/>
            <pc:sldMk cId="4178876000" sldId="258"/>
            <ac:spMk id="3307" creationId="{685735B4-283A-6D93-0D05-D4AF413F095D}"/>
          </ac:spMkLst>
        </pc:spChg>
        <pc:spChg chg="mod topLvl">
          <ac:chgData name="Amal R Babu" userId="3a292d0a-112b-4bc3-bf38-7771656893d2" providerId="ADAL" clId="{B3743D89-D907-4916-AD93-2111ECC8BB20}" dt="2022-06-09T10:29:53.613" v="775" actId="164"/>
          <ac:spMkLst>
            <pc:docMk/>
            <pc:sldMk cId="4178876000" sldId="258"/>
            <ac:spMk id="3308" creationId="{957028B7-0E33-EFD9-67F0-AF356B0A620D}"/>
          </ac:spMkLst>
        </pc:spChg>
        <pc:spChg chg="mod topLvl">
          <ac:chgData name="Amal R Babu" userId="3a292d0a-112b-4bc3-bf38-7771656893d2" providerId="ADAL" clId="{B3743D89-D907-4916-AD93-2111ECC8BB20}" dt="2022-06-09T10:29:53.613" v="775" actId="164"/>
          <ac:spMkLst>
            <pc:docMk/>
            <pc:sldMk cId="4178876000" sldId="258"/>
            <ac:spMk id="3309" creationId="{4A61C812-65CF-E551-42C9-067BFBC291F1}"/>
          </ac:spMkLst>
        </pc:spChg>
        <pc:spChg chg="mod topLvl">
          <ac:chgData name="Amal R Babu" userId="3a292d0a-112b-4bc3-bf38-7771656893d2" providerId="ADAL" clId="{B3743D89-D907-4916-AD93-2111ECC8BB20}" dt="2022-06-09T10:29:53.613" v="775" actId="164"/>
          <ac:spMkLst>
            <pc:docMk/>
            <pc:sldMk cId="4178876000" sldId="258"/>
            <ac:spMk id="3310" creationId="{E9A78E04-C1DD-9AC5-0AF6-7F91CDE1BB87}"/>
          </ac:spMkLst>
        </pc:spChg>
        <pc:spChg chg="mod topLvl">
          <ac:chgData name="Amal R Babu" userId="3a292d0a-112b-4bc3-bf38-7771656893d2" providerId="ADAL" clId="{B3743D89-D907-4916-AD93-2111ECC8BB20}" dt="2022-06-09T10:29:53.613" v="775" actId="164"/>
          <ac:spMkLst>
            <pc:docMk/>
            <pc:sldMk cId="4178876000" sldId="258"/>
            <ac:spMk id="3311" creationId="{1C72FBDF-18D2-0289-89A6-CD42705770ED}"/>
          </ac:spMkLst>
        </pc:spChg>
        <pc:spChg chg="mod topLvl">
          <ac:chgData name="Amal R Babu" userId="3a292d0a-112b-4bc3-bf38-7771656893d2" providerId="ADAL" clId="{B3743D89-D907-4916-AD93-2111ECC8BB20}" dt="2022-06-09T10:29:53.613" v="775" actId="164"/>
          <ac:spMkLst>
            <pc:docMk/>
            <pc:sldMk cId="4178876000" sldId="258"/>
            <ac:spMk id="3312" creationId="{9DDEE979-F13D-6E9C-63B6-24EF45C4B5BA}"/>
          </ac:spMkLst>
        </pc:spChg>
        <pc:spChg chg="mod topLvl">
          <ac:chgData name="Amal R Babu" userId="3a292d0a-112b-4bc3-bf38-7771656893d2" providerId="ADAL" clId="{B3743D89-D907-4916-AD93-2111ECC8BB20}" dt="2022-06-09T10:29:53.613" v="775" actId="164"/>
          <ac:spMkLst>
            <pc:docMk/>
            <pc:sldMk cId="4178876000" sldId="258"/>
            <ac:spMk id="3313" creationId="{FB4153CE-2CC8-18C8-60CA-BA64A20899B1}"/>
          </ac:spMkLst>
        </pc:spChg>
        <pc:spChg chg="mod topLvl">
          <ac:chgData name="Amal R Babu" userId="3a292d0a-112b-4bc3-bf38-7771656893d2" providerId="ADAL" clId="{B3743D89-D907-4916-AD93-2111ECC8BB20}" dt="2022-06-09T10:29:53.613" v="775" actId="164"/>
          <ac:spMkLst>
            <pc:docMk/>
            <pc:sldMk cId="4178876000" sldId="258"/>
            <ac:spMk id="3314" creationId="{AD52AD30-C7D3-2691-111E-DA6BE5D6F4A0}"/>
          </ac:spMkLst>
        </pc:spChg>
        <pc:spChg chg="mod topLvl">
          <ac:chgData name="Amal R Babu" userId="3a292d0a-112b-4bc3-bf38-7771656893d2" providerId="ADAL" clId="{B3743D89-D907-4916-AD93-2111ECC8BB20}" dt="2022-06-09T10:29:53.613" v="775" actId="164"/>
          <ac:spMkLst>
            <pc:docMk/>
            <pc:sldMk cId="4178876000" sldId="258"/>
            <ac:spMk id="3315" creationId="{E2B3EDBA-7453-092B-D1B3-FEF788F28A45}"/>
          </ac:spMkLst>
        </pc:spChg>
        <pc:spChg chg="mod topLvl">
          <ac:chgData name="Amal R Babu" userId="3a292d0a-112b-4bc3-bf38-7771656893d2" providerId="ADAL" clId="{B3743D89-D907-4916-AD93-2111ECC8BB20}" dt="2022-06-09T10:29:53.613" v="775" actId="164"/>
          <ac:spMkLst>
            <pc:docMk/>
            <pc:sldMk cId="4178876000" sldId="258"/>
            <ac:spMk id="3316" creationId="{5043EC47-A6FB-6483-B8EF-B4EEB89725E4}"/>
          </ac:spMkLst>
        </pc:spChg>
        <pc:spChg chg="mod topLvl">
          <ac:chgData name="Amal R Babu" userId="3a292d0a-112b-4bc3-bf38-7771656893d2" providerId="ADAL" clId="{B3743D89-D907-4916-AD93-2111ECC8BB20}" dt="2022-06-09T10:29:53.613" v="775" actId="164"/>
          <ac:spMkLst>
            <pc:docMk/>
            <pc:sldMk cId="4178876000" sldId="258"/>
            <ac:spMk id="3317" creationId="{13474F43-2B87-5473-FB52-BDF9CC99A81B}"/>
          </ac:spMkLst>
        </pc:spChg>
        <pc:spChg chg="mod topLvl">
          <ac:chgData name="Amal R Babu" userId="3a292d0a-112b-4bc3-bf38-7771656893d2" providerId="ADAL" clId="{B3743D89-D907-4916-AD93-2111ECC8BB20}" dt="2022-06-09T10:29:53.613" v="775" actId="164"/>
          <ac:spMkLst>
            <pc:docMk/>
            <pc:sldMk cId="4178876000" sldId="258"/>
            <ac:spMk id="3318" creationId="{FAC60AAD-8D77-D8CA-151B-37F9B6670686}"/>
          </ac:spMkLst>
        </pc:spChg>
        <pc:spChg chg="mod topLvl">
          <ac:chgData name="Amal R Babu" userId="3a292d0a-112b-4bc3-bf38-7771656893d2" providerId="ADAL" clId="{B3743D89-D907-4916-AD93-2111ECC8BB20}" dt="2022-06-09T10:29:53.613" v="775" actId="164"/>
          <ac:spMkLst>
            <pc:docMk/>
            <pc:sldMk cId="4178876000" sldId="258"/>
            <ac:spMk id="3319" creationId="{4AE227C5-EFAD-8363-B1EC-033A62327C32}"/>
          </ac:spMkLst>
        </pc:spChg>
        <pc:spChg chg="mod topLvl">
          <ac:chgData name="Amal R Babu" userId="3a292d0a-112b-4bc3-bf38-7771656893d2" providerId="ADAL" clId="{B3743D89-D907-4916-AD93-2111ECC8BB20}" dt="2022-06-09T10:29:53.613" v="775" actId="164"/>
          <ac:spMkLst>
            <pc:docMk/>
            <pc:sldMk cId="4178876000" sldId="258"/>
            <ac:spMk id="3320" creationId="{D9CA8B09-FAA8-3C34-9F0A-D827D5EE0D6B}"/>
          </ac:spMkLst>
        </pc:spChg>
        <pc:spChg chg="mod topLvl">
          <ac:chgData name="Amal R Babu" userId="3a292d0a-112b-4bc3-bf38-7771656893d2" providerId="ADAL" clId="{B3743D89-D907-4916-AD93-2111ECC8BB20}" dt="2022-06-09T10:29:53.613" v="775" actId="164"/>
          <ac:spMkLst>
            <pc:docMk/>
            <pc:sldMk cId="4178876000" sldId="258"/>
            <ac:spMk id="3321" creationId="{450B0C34-5D05-C555-D339-2C8A5035554D}"/>
          </ac:spMkLst>
        </pc:spChg>
        <pc:spChg chg="mod topLvl">
          <ac:chgData name="Amal R Babu" userId="3a292d0a-112b-4bc3-bf38-7771656893d2" providerId="ADAL" clId="{B3743D89-D907-4916-AD93-2111ECC8BB20}" dt="2022-06-09T10:29:53.613" v="775" actId="164"/>
          <ac:spMkLst>
            <pc:docMk/>
            <pc:sldMk cId="4178876000" sldId="258"/>
            <ac:spMk id="3322" creationId="{CD05C9DD-3F90-49FC-8140-74BFFB674608}"/>
          </ac:spMkLst>
        </pc:spChg>
        <pc:spChg chg="mod topLvl">
          <ac:chgData name="Amal R Babu" userId="3a292d0a-112b-4bc3-bf38-7771656893d2" providerId="ADAL" clId="{B3743D89-D907-4916-AD93-2111ECC8BB20}" dt="2022-06-09T10:29:53.613" v="775" actId="164"/>
          <ac:spMkLst>
            <pc:docMk/>
            <pc:sldMk cId="4178876000" sldId="258"/>
            <ac:spMk id="3325" creationId="{F39A1F4F-9195-A45F-ADE3-0032FB56D814}"/>
          </ac:spMkLst>
        </pc:spChg>
        <pc:spChg chg="mod topLvl">
          <ac:chgData name="Amal R Babu" userId="3a292d0a-112b-4bc3-bf38-7771656893d2" providerId="ADAL" clId="{B3743D89-D907-4916-AD93-2111ECC8BB20}" dt="2022-06-09T10:29:53.613" v="775" actId="164"/>
          <ac:spMkLst>
            <pc:docMk/>
            <pc:sldMk cId="4178876000" sldId="258"/>
            <ac:spMk id="3326" creationId="{581435A3-B931-143C-4BDE-7757F2B8691E}"/>
          </ac:spMkLst>
        </pc:spChg>
        <pc:spChg chg="mod topLvl">
          <ac:chgData name="Amal R Babu" userId="3a292d0a-112b-4bc3-bf38-7771656893d2" providerId="ADAL" clId="{B3743D89-D907-4916-AD93-2111ECC8BB20}" dt="2022-06-09T10:29:53.613" v="775" actId="164"/>
          <ac:spMkLst>
            <pc:docMk/>
            <pc:sldMk cId="4178876000" sldId="258"/>
            <ac:spMk id="3327" creationId="{7324221F-33F8-7FA3-0653-337EA952A194}"/>
          </ac:spMkLst>
        </pc:spChg>
        <pc:spChg chg="mod topLvl">
          <ac:chgData name="Amal R Babu" userId="3a292d0a-112b-4bc3-bf38-7771656893d2" providerId="ADAL" clId="{B3743D89-D907-4916-AD93-2111ECC8BB20}" dt="2022-06-09T10:29:53.613" v="775" actId="164"/>
          <ac:spMkLst>
            <pc:docMk/>
            <pc:sldMk cId="4178876000" sldId="258"/>
            <ac:spMk id="3328" creationId="{B800CCFA-A4D5-1A79-3E6B-3212FEC1C45D}"/>
          </ac:spMkLst>
        </pc:spChg>
        <pc:spChg chg="mod topLvl">
          <ac:chgData name="Amal R Babu" userId="3a292d0a-112b-4bc3-bf38-7771656893d2" providerId="ADAL" clId="{B3743D89-D907-4916-AD93-2111ECC8BB20}" dt="2022-06-09T10:29:53.613" v="775" actId="164"/>
          <ac:spMkLst>
            <pc:docMk/>
            <pc:sldMk cId="4178876000" sldId="258"/>
            <ac:spMk id="3329" creationId="{54D5692C-B534-5963-9519-DABE06D6EE92}"/>
          </ac:spMkLst>
        </pc:spChg>
        <pc:spChg chg="mod topLvl">
          <ac:chgData name="Amal R Babu" userId="3a292d0a-112b-4bc3-bf38-7771656893d2" providerId="ADAL" clId="{B3743D89-D907-4916-AD93-2111ECC8BB20}" dt="2022-06-09T10:29:53.613" v="775" actId="164"/>
          <ac:spMkLst>
            <pc:docMk/>
            <pc:sldMk cId="4178876000" sldId="258"/>
            <ac:spMk id="3330" creationId="{AA2BD3AE-C3A0-210D-FCEC-5EC15CB30DA9}"/>
          </ac:spMkLst>
        </pc:spChg>
        <pc:spChg chg="mod topLvl">
          <ac:chgData name="Amal R Babu" userId="3a292d0a-112b-4bc3-bf38-7771656893d2" providerId="ADAL" clId="{B3743D89-D907-4916-AD93-2111ECC8BB20}" dt="2022-06-09T10:29:53.613" v="775" actId="164"/>
          <ac:spMkLst>
            <pc:docMk/>
            <pc:sldMk cId="4178876000" sldId="258"/>
            <ac:spMk id="3331" creationId="{256CA096-690E-5C1D-B8CA-DA0A417204B6}"/>
          </ac:spMkLst>
        </pc:spChg>
        <pc:spChg chg="mod topLvl">
          <ac:chgData name="Amal R Babu" userId="3a292d0a-112b-4bc3-bf38-7771656893d2" providerId="ADAL" clId="{B3743D89-D907-4916-AD93-2111ECC8BB20}" dt="2022-06-09T10:29:53.613" v="775" actId="164"/>
          <ac:spMkLst>
            <pc:docMk/>
            <pc:sldMk cId="4178876000" sldId="258"/>
            <ac:spMk id="3332" creationId="{909BB2C9-C27D-0B81-C4CD-B532FFB0684D}"/>
          </ac:spMkLst>
        </pc:spChg>
        <pc:spChg chg="mod topLvl">
          <ac:chgData name="Amal R Babu" userId="3a292d0a-112b-4bc3-bf38-7771656893d2" providerId="ADAL" clId="{B3743D89-D907-4916-AD93-2111ECC8BB20}" dt="2022-06-09T10:29:53.613" v="775" actId="164"/>
          <ac:spMkLst>
            <pc:docMk/>
            <pc:sldMk cId="4178876000" sldId="258"/>
            <ac:spMk id="3333" creationId="{23970DFC-274E-7821-E725-C6D2713CCB01}"/>
          </ac:spMkLst>
        </pc:spChg>
        <pc:spChg chg="mod topLvl">
          <ac:chgData name="Amal R Babu" userId="3a292d0a-112b-4bc3-bf38-7771656893d2" providerId="ADAL" clId="{B3743D89-D907-4916-AD93-2111ECC8BB20}" dt="2022-06-09T10:29:53.613" v="775" actId="164"/>
          <ac:spMkLst>
            <pc:docMk/>
            <pc:sldMk cId="4178876000" sldId="258"/>
            <ac:spMk id="3334" creationId="{88C7493B-0D07-C312-6418-4A3051C7C7EE}"/>
          </ac:spMkLst>
        </pc:spChg>
        <pc:spChg chg="mod topLvl">
          <ac:chgData name="Amal R Babu" userId="3a292d0a-112b-4bc3-bf38-7771656893d2" providerId="ADAL" clId="{B3743D89-D907-4916-AD93-2111ECC8BB20}" dt="2022-06-09T10:29:53.613" v="775" actId="164"/>
          <ac:spMkLst>
            <pc:docMk/>
            <pc:sldMk cId="4178876000" sldId="258"/>
            <ac:spMk id="3335" creationId="{BBAA5162-6889-7C1C-6BAF-9AA3F356437F}"/>
          </ac:spMkLst>
        </pc:spChg>
        <pc:spChg chg="mod topLvl">
          <ac:chgData name="Amal R Babu" userId="3a292d0a-112b-4bc3-bf38-7771656893d2" providerId="ADAL" clId="{B3743D89-D907-4916-AD93-2111ECC8BB20}" dt="2022-06-09T10:29:53.613" v="775" actId="164"/>
          <ac:spMkLst>
            <pc:docMk/>
            <pc:sldMk cId="4178876000" sldId="258"/>
            <ac:spMk id="3336" creationId="{33256477-4A10-9FB8-FDB3-0573B9BFE059}"/>
          </ac:spMkLst>
        </pc:spChg>
        <pc:spChg chg="mod topLvl">
          <ac:chgData name="Amal R Babu" userId="3a292d0a-112b-4bc3-bf38-7771656893d2" providerId="ADAL" clId="{B3743D89-D907-4916-AD93-2111ECC8BB20}" dt="2022-06-09T10:29:53.613" v="775" actId="164"/>
          <ac:spMkLst>
            <pc:docMk/>
            <pc:sldMk cId="4178876000" sldId="258"/>
            <ac:spMk id="3337" creationId="{1956DF71-22AB-982A-7FD1-09395A828473}"/>
          </ac:spMkLst>
        </pc:spChg>
        <pc:spChg chg="mod topLvl">
          <ac:chgData name="Amal R Babu" userId="3a292d0a-112b-4bc3-bf38-7771656893d2" providerId="ADAL" clId="{B3743D89-D907-4916-AD93-2111ECC8BB20}" dt="2022-06-09T10:29:53.613" v="775" actId="164"/>
          <ac:spMkLst>
            <pc:docMk/>
            <pc:sldMk cId="4178876000" sldId="258"/>
            <ac:spMk id="3338" creationId="{12FCEAE7-750D-C1A2-377C-07C516F76BD9}"/>
          </ac:spMkLst>
        </pc:spChg>
        <pc:spChg chg="mod topLvl">
          <ac:chgData name="Amal R Babu" userId="3a292d0a-112b-4bc3-bf38-7771656893d2" providerId="ADAL" clId="{B3743D89-D907-4916-AD93-2111ECC8BB20}" dt="2022-06-09T10:29:53.613" v="775" actId="164"/>
          <ac:spMkLst>
            <pc:docMk/>
            <pc:sldMk cId="4178876000" sldId="258"/>
            <ac:spMk id="3339" creationId="{9244D6C7-7097-DD23-A5D7-1889DB6DBF02}"/>
          </ac:spMkLst>
        </pc:spChg>
        <pc:spChg chg="mod topLvl">
          <ac:chgData name="Amal R Babu" userId="3a292d0a-112b-4bc3-bf38-7771656893d2" providerId="ADAL" clId="{B3743D89-D907-4916-AD93-2111ECC8BB20}" dt="2022-06-09T10:29:53.613" v="775" actId="164"/>
          <ac:spMkLst>
            <pc:docMk/>
            <pc:sldMk cId="4178876000" sldId="258"/>
            <ac:spMk id="3340" creationId="{5136C25E-FD9B-7AA2-5D43-3AFCC35BA111}"/>
          </ac:spMkLst>
        </pc:spChg>
        <pc:spChg chg="mod topLvl">
          <ac:chgData name="Amal R Babu" userId="3a292d0a-112b-4bc3-bf38-7771656893d2" providerId="ADAL" clId="{B3743D89-D907-4916-AD93-2111ECC8BB20}" dt="2022-06-09T10:29:53.613" v="775" actId="164"/>
          <ac:spMkLst>
            <pc:docMk/>
            <pc:sldMk cId="4178876000" sldId="258"/>
            <ac:spMk id="3341" creationId="{F3D75E18-02DD-C14B-067A-E609946A335E}"/>
          </ac:spMkLst>
        </pc:spChg>
        <pc:spChg chg="mod topLvl">
          <ac:chgData name="Amal R Babu" userId="3a292d0a-112b-4bc3-bf38-7771656893d2" providerId="ADAL" clId="{B3743D89-D907-4916-AD93-2111ECC8BB20}" dt="2022-06-09T10:29:53.613" v="775" actId="164"/>
          <ac:spMkLst>
            <pc:docMk/>
            <pc:sldMk cId="4178876000" sldId="258"/>
            <ac:spMk id="3342" creationId="{D126D18F-EF03-5FD9-1A67-5DE084069322}"/>
          </ac:spMkLst>
        </pc:spChg>
        <pc:spChg chg="mod topLvl">
          <ac:chgData name="Amal R Babu" userId="3a292d0a-112b-4bc3-bf38-7771656893d2" providerId="ADAL" clId="{B3743D89-D907-4916-AD93-2111ECC8BB20}" dt="2022-06-09T10:29:53.613" v="775" actId="164"/>
          <ac:spMkLst>
            <pc:docMk/>
            <pc:sldMk cId="4178876000" sldId="258"/>
            <ac:spMk id="3343" creationId="{514CC8D6-2FA7-2E59-5E4B-8FE581970165}"/>
          </ac:spMkLst>
        </pc:spChg>
        <pc:spChg chg="mod topLvl">
          <ac:chgData name="Amal R Babu" userId="3a292d0a-112b-4bc3-bf38-7771656893d2" providerId="ADAL" clId="{B3743D89-D907-4916-AD93-2111ECC8BB20}" dt="2022-06-09T10:29:53.613" v="775" actId="164"/>
          <ac:spMkLst>
            <pc:docMk/>
            <pc:sldMk cId="4178876000" sldId="258"/>
            <ac:spMk id="3344" creationId="{62EB01C4-A70C-0EC8-E82F-5F79E370C9CC}"/>
          </ac:spMkLst>
        </pc:spChg>
        <pc:spChg chg="mod topLvl">
          <ac:chgData name="Amal R Babu" userId="3a292d0a-112b-4bc3-bf38-7771656893d2" providerId="ADAL" clId="{B3743D89-D907-4916-AD93-2111ECC8BB20}" dt="2022-06-09T10:29:53.613" v="775" actId="164"/>
          <ac:spMkLst>
            <pc:docMk/>
            <pc:sldMk cId="4178876000" sldId="258"/>
            <ac:spMk id="3345" creationId="{166E5B48-ABCA-8AC4-C61B-8F4A8CBCE21D}"/>
          </ac:spMkLst>
        </pc:spChg>
        <pc:spChg chg="mod topLvl">
          <ac:chgData name="Amal R Babu" userId="3a292d0a-112b-4bc3-bf38-7771656893d2" providerId="ADAL" clId="{B3743D89-D907-4916-AD93-2111ECC8BB20}" dt="2022-06-09T10:29:53.613" v="775" actId="164"/>
          <ac:spMkLst>
            <pc:docMk/>
            <pc:sldMk cId="4178876000" sldId="258"/>
            <ac:spMk id="3346" creationId="{25FFC89D-E5E4-7647-B937-0CC2E4AA491F}"/>
          </ac:spMkLst>
        </pc:spChg>
        <pc:spChg chg="mod topLvl">
          <ac:chgData name="Amal R Babu" userId="3a292d0a-112b-4bc3-bf38-7771656893d2" providerId="ADAL" clId="{B3743D89-D907-4916-AD93-2111ECC8BB20}" dt="2022-06-09T10:29:53.613" v="775" actId="164"/>
          <ac:spMkLst>
            <pc:docMk/>
            <pc:sldMk cId="4178876000" sldId="258"/>
            <ac:spMk id="3347" creationId="{6A8CED89-FAA7-12B4-D1F6-D363BBBAA85C}"/>
          </ac:spMkLst>
        </pc:spChg>
        <pc:spChg chg="mod topLvl">
          <ac:chgData name="Amal R Babu" userId="3a292d0a-112b-4bc3-bf38-7771656893d2" providerId="ADAL" clId="{B3743D89-D907-4916-AD93-2111ECC8BB20}" dt="2022-06-09T10:29:53.613" v="775" actId="164"/>
          <ac:spMkLst>
            <pc:docMk/>
            <pc:sldMk cId="4178876000" sldId="258"/>
            <ac:spMk id="3348" creationId="{75A82BB8-B088-E30E-F3F7-89DEC035A3C2}"/>
          </ac:spMkLst>
        </pc:spChg>
        <pc:spChg chg="mod topLvl">
          <ac:chgData name="Amal R Babu" userId="3a292d0a-112b-4bc3-bf38-7771656893d2" providerId="ADAL" clId="{B3743D89-D907-4916-AD93-2111ECC8BB20}" dt="2022-06-09T10:29:53.613" v="775" actId="164"/>
          <ac:spMkLst>
            <pc:docMk/>
            <pc:sldMk cId="4178876000" sldId="258"/>
            <ac:spMk id="3349" creationId="{2721D6C2-FA05-D56C-4074-3F3708DE05EA}"/>
          </ac:spMkLst>
        </pc:spChg>
        <pc:spChg chg="mod topLvl">
          <ac:chgData name="Amal R Babu" userId="3a292d0a-112b-4bc3-bf38-7771656893d2" providerId="ADAL" clId="{B3743D89-D907-4916-AD93-2111ECC8BB20}" dt="2022-06-09T10:29:53.613" v="775" actId="164"/>
          <ac:spMkLst>
            <pc:docMk/>
            <pc:sldMk cId="4178876000" sldId="258"/>
            <ac:spMk id="3350" creationId="{CF2F14F7-A4E6-EF14-8A77-56B98BAF9AA0}"/>
          </ac:spMkLst>
        </pc:spChg>
        <pc:spChg chg="mod topLvl">
          <ac:chgData name="Amal R Babu" userId="3a292d0a-112b-4bc3-bf38-7771656893d2" providerId="ADAL" clId="{B3743D89-D907-4916-AD93-2111ECC8BB20}" dt="2022-06-09T10:29:53.613" v="775" actId="164"/>
          <ac:spMkLst>
            <pc:docMk/>
            <pc:sldMk cId="4178876000" sldId="258"/>
            <ac:spMk id="3351" creationId="{E3CB5375-5F2D-E283-696F-AB8E4B7CB764}"/>
          </ac:spMkLst>
        </pc:spChg>
        <pc:spChg chg="mod topLvl">
          <ac:chgData name="Amal R Babu" userId="3a292d0a-112b-4bc3-bf38-7771656893d2" providerId="ADAL" clId="{B3743D89-D907-4916-AD93-2111ECC8BB20}" dt="2022-06-09T10:29:53.613" v="775" actId="164"/>
          <ac:spMkLst>
            <pc:docMk/>
            <pc:sldMk cId="4178876000" sldId="258"/>
            <ac:spMk id="3352" creationId="{F27159A8-4799-4EAA-E95B-688531831E3B}"/>
          </ac:spMkLst>
        </pc:spChg>
        <pc:spChg chg="mod topLvl">
          <ac:chgData name="Amal R Babu" userId="3a292d0a-112b-4bc3-bf38-7771656893d2" providerId="ADAL" clId="{B3743D89-D907-4916-AD93-2111ECC8BB20}" dt="2022-06-09T10:29:53.613" v="775" actId="164"/>
          <ac:spMkLst>
            <pc:docMk/>
            <pc:sldMk cId="4178876000" sldId="258"/>
            <ac:spMk id="3354" creationId="{99313FA6-FE68-7D96-E5E3-9DA6A8ACD35F}"/>
          </ac:spMkLst>
        </pc:spChg>
        <pc:spChg chg="mod topLvl">
          <ac:chgData name="Amal R Babu" userId="3a292d0a-112b-4bc3-bf38-7771656893d2" providerId="ADAL" clId="{B3743D89-D907-4916-AD93-2111ECC8BB20}" dt="2022-06-09T10:29:53.613" v="775" actId="164"/>
          <ac:spMkLst>
            <pc:docMk/>
            <pc:sldMk cId="4178876000" sldId="258"/>
            <ac:spMk id="3355" creationId="{44A6A0DA-20B2-8FE9-0ADF-29F7EC766C5C}"/>
          </ac:spMkLst>
        </pc:spChg>
        <pc:spChg chg="mod topLvl">
          <ac:chgData name="Amal R Babu" userId="3a292d0a-112b-4bc3-bf38-7771656893d2" providerId="ADAL" clId="{B3743D89-D907-4916-AD93-2111ECC8BB20}" dt="2022-06-09T10:29:53.613" v="775" actId="164"/>
          <ac:spMkLst>
            <pc:docMk/>
            <pc:sldMk cId="4178876000" sldId="258"/>
            <ac:spMk id="3356" creationId="{CD44AF99-7E9E-C7DB-9E1F-9ED17B1779BA}"/>
          </ac:spMkLst>
        </pc:spChg>
        <pc:spChg chg="mod topLvl">
          <ac:chgData name="Amal R Babu" userId="3a292d0a-112b-4bc3-bf38-7771656893d2" providerId="ADAL" clId="{B3743D89-D907-4916-AD93-2111ECC8BB20}" dt="2022-06-09T10:29:53.613" v="775" actId="164"/>
          <ac:spMkLst>
            <pc:docMk/>
            <pc:sldMk cId="4178876000" sldId="258"/>
            <ac:spMk id="3357" creationId="{A2232B5D-A40C-A110-09F9-625E95A93E40}"/>
          </ac:spMkLst>
        </pc:spChg>
        <pc:spChg chg="mod topLvl">
          <ac:chgData name="Amal R Babu" userId="3a292d0a-112b-4bc3-bf38-7771656893d2" providerId="ADAL" clId="{B3743D89-D907-4916-AD93-2111ECC8BB20}" dt="2022-06-09T10:29:53.613" v="775" actId="164"/>
          <ac:spMkLst>
            <pc:docMk/>
            <pc:sldMk cId="4178876000" sldId="258"/>
            <ac:spMk id="3358" creationId="{E0C26AA8-3708-00CD-88AC-81E4C955D057}"/>
          </ac:spMkLst>
        </pc:spChg>
        <pc:spChg chg="mod topLvl">
          <ac:chgData name="Amal R Babu" userId="3a292d0a-112b-4bc3-bf38-7771656893d2" providerId="ADAL" clId="{B3743D89-D907-4916-AD93-2111ECC8BB20}" dt="2022-06-09T10:29:53.613" v="775" actId="164"/>
          <ac:spMkLst>
            <pc:docMk/>
            <pc:sldMk cId="4178876000" sldId="258"/>
            <ac:spMk id="3359" creationId="{1DF0CB18-DBD1-26F9-DD2B-0219C7AECBB5}"/>
          </ac:spMkLst>
        </pc:spChg>
        <pc:spChg chg="mod topLvl">
          <ac:chgData name="Amal R Babu" userId="3a292d0a-112b-4bc3-bf38-7771656893d2" providerId="ADAL" clId="{B3743D89-D907-4916-AD93-2111ECC8BB20}" dt="2022-06-09T10:29:53.613" v="775" actId="164"/>
          <ac:spMkLst>
            <pc:docMk/>
            <pc:sldMk cId="4178876000" sldId="258"/>
            <ac:spMk id="3360" creationId="{05A2AC2F-7B30-4109-EF7F-401DF8357DFE}"/>
          </ac:spMkLst>
        </pc:spChg>
        <pc:spChg chg="mod topLvl">
          <ac:chgData name="Amal R Babu" userId="3a292d0a-112b-4bc3-bf38-7771656893d2" providerId="ADAL" clId="{B3743D89-D907-4916-AD93-2111ECC8BB20}" dt="2022-06-09T10:29:53.613" v="775" actId="164"/>
          <ac:spMkLst>
            <pc:docMk/>
            <pc:sldMk cId="4178876000" sldId="258"/>
            <ac:spMk id="3361" creationId="{369BDFA6-0A42-0D61-5A15-30EA4E93A5F8}"/>
          </ac:spMkLst>
        </pc:spChg>
        <pc:spChg chg="mod topLvl">
          <ac:chgData name="Amal R Babu" userId="3a292d0a-112b-4bc3-bf38-7771656893d2" providerId="ADAL" clId="{B3743D89-D907-4916-AD93-2111ECC8BB20}" dt="2022-06-09T10:29:53.613" v="775" actId="164"/>
          <ac:spMkLst>
            <pc:docMk/>
            <pc:sldMk cId="4178876000" sldId="258"/>
            <ac:spMk id="3362" creationId="{4EEC87AE-D62A-13E7-7892-79C67DBC5B34}"/>
          </ac:spMkLst>
        </pc:spChg>
        <pc:spChg chg="mod topLvl">
          <ac:chgData name="Amal R Babu" userId="3a292d0a-112b-4bc3-bf38-7771656893d2" providerId="ADAL" clId="{B3743D89-D907-4916-AD93-2111ECC8BB20}" dt="2022-06-09T10:29:53.613" v="775" actId="164"/>
          <ac:spMkLst>
            <pc:docMk/>
            <pc:sldMk cId="4178876000" sldId="258"/>
            <ac:spMk id="3363" creationId="{4D2A4C81-3A2A-E48B-EB4F-86D044BFD0A9}"/>
          </ac:spMkLst>
        </pc:spChg>
        <pc:spChg chg="mod topLvl">
          <ac:chgData name="Amal R Babu" userId="3a292d0a-112b-4bc3-bf38-7771656893d2" providerId="ADAL" clId="{B3743D89-D907-4916-AD93-2111ECC8BB20}" dt="2022-06-09T10:29:53.613" v="775" actId="164"/>
          <ac:spMkLst>
            <pc:docMk/>
            <pc:sldMk cId="4178876000" sldId="258"/>
            <ac:spMk id="3364" creationId="{F2D5A8F6-68AB-E19F-D795-2BC72C72ABD5}"/>
          </ac:spMkLst>
        </pc:spChg>
        <pc:spChg chg="mod topLvl">
          <ac:chgData name="Amal R Babu" userId="3a292d0a-112b-4bc3-bf38-7771656893d2" providerId="ADAL" clId="{B3743D89-D907-4916-AD93-2111ECC8BB20}" dt="2022-06-09T10:29:53.613" v="775" actId="164"/>
          <ac:spMkLst>
            <pc:docMk/>
            <pc:sldMk cId="4178876000" sldId="258"/>
            <ac:spMk id="3365" creationId="{3615123E-73B2-4211-DE28-2ABD33AB2911}"/>
          </ac:spMkLst>
        </pc:spChg>
        <pc:spChg chg="mod topLvl">
          <ac:chgData name="Amal R Babu" userId="3a292d0a-112b-4bc3-bf38-7771656893d2" providerId="ADAL" clId="{B3743D89-D907-4916-AD93-2111ECC8BB20}" dt="2022-06-09T10:29:53.613" v="775" actId="164"/>
          <ac:spMkLst>
            <pc:docMk/>
            <pc:sldMk cId="4178876000" sldId="258"/>
            <ac:spMk id="3366" creationId="{6129853C-B864-7C0C-A061-AC52B4AE591A}"/>
          </ac:spMkLst>
        </pc:spChg>
        <pc:spChg chg="mod topLvl">
          <ac:chgData name="Amal R Babu" userId="3a292d0a-112b-4bc3-bf38-7771656893d2" providerId="ADAL" clId="{B3743D89-D907-4916-AD93-2111ECC8BB20}" dt="2022-06-09T10:29:53.613" v="775" actId="164"/>
          <ac:spMkLst>
            <pc:docMk/>
            <pc:sldMk cId="4178876000" sldId="258"/>
            <ac:spMk id="3367" creationId="{3BB352A3-A31C-D55C-1ADB-30BE4BBA2C75}"/>
          </ac:spMkLst>
        </pc:spChg>
        <pc:spChg chg="mod topLvl">
          <ac:chgData name="Amal R Babu" userId="3a292d0a-112b-4bc3-bf38-7771656893d2" providerId="ADAL" clId="{B3743D89-D907-4916-AD93-2111ECC8BB20}" dt="2022-06-09T10:29:53.613" v="775" actId="164"/>
          <ac:spMkLst>
            <pc:docMk/>
            <pc:sldMk cId="4178876000" sldId="258"/>
            <ac:spMk id="3368" creationId="{E5FBBD2F-3DD1-08C8-C91F-E6A971E9E1E5}"/>
          </ac:spMkLst>
        </pc:spChg>
        <pc:spChg chg="mod topLvl">
          <ac:chgData name="Amal R Babu" userId="3a292d0a-112b-4bc3-bf38-7771656893d2" providerId="ADAL" clId="{B3743D89-D907-4916-AD93-2111ECC8BB20}" dt="2022-06-09T10:29:53.613" v="775" actId="164"/>
          <ac:spMkLst>
            <pc:docMk/>
            <pc:sldMk cId="4178876000" sldId="258"/>
            <ac:spMk id="3369" creationId="{5C8ED455-6168-B68F-6B38-D657CC715587}"/>
          </ac:spMkLst>
        </pc:spChg>
        <pc:spChg chg="mod topLvl">
          <ac:chgData name="Amal R Babu" userId="3a292d0a-112b-4bc3-bf38-7771656893d2" providerId="ADAL" clId="{B3743D89-D907-4916-AD93-2111ECC8BB20}" dt="2022-06-09T10:29:53.613" v="775" actId="164"/>
          <ac:spMkLst>
            <pc:docMk/>
            <pc:sldMk cId="4178876000" sldId="258"/>
            <ac:spMk id="3370" creationId="{339BAD50-9BD1-11E6-2747-BCEB5A3C4FDC}"/>
          </ac:spMkLst>
        </pc:spChg>
        <pc:spChg chg="mod topLvl">
          <ac:chgData name="Amal R Babu" userId="3a292d0a-112b-4bc3-bf38-7771656893d2" providerId="ADAL" clId="{B3743D89-D907-4916-AD93-2111ECC8BB20}" dt="2022-06-09T10:29:53.613" v="775" actId="164"/>
          <ac:spMkLst>
            <pc:docMk/>
            <pc:sldMk cId="4178876000" sldId="258"/>
            <ac:spMk id="3371" creationId="{8A591C47-C010-6456-B58F-EBFCFB718B6D}"/>
          </ac:spMkLst>
        </pc:spChg>
        <pc:spChg chg="mod topLvl">
          <ac:chgData name="Amal R Babu" userId="3a292d0a-112b-4bc3-bf38-7771656893d2" providerId="ADAL" clId="{B3743D89-D907-4916-AD93-2111ECC8BB20}" dt="2022-06-09T10:29:53.613" v="775" actId="164"/>
          <ac:spMkLst>
            <pc:docMk/>
            <pc:sldMk cId="4178876000" sldId="258"/>
            <ac:spMk id="3372" creationId="{04385539-354C-8638-8DF1-45345B870309}"/>
          </ac:spMkLst>
        </pc:spChg>
        <pc:spChg chg="mod topLvl">
          <ac:chgData name="Amal R Babu" userId="3a292d0a-112b-4bc3-bf38-7771656893d2" providerId="ADAL" clId="{B3743D89-D907-4916-AD93-2111ECC8BB20}" dt="2022-06-09T10:29:53.613" v="775" actId="164"/>
          <ac:spMkLst>
            <pc:docMk/>
            <pc:sldMk cId="4178876000" sldId="258"/>
            <ac:spMk id="3373" creationId="{E73358A3-2DBA-3785-E9A1-2B87A9BB8BE7}"/>
          </ac:spMkLst>
        </pc:spChg>
        <pc:spChg chg="mod topLvl">
          <ac:chgData name="Amal R Babu" userId="3a292d0a-112b-4bc3-bf38-7771656893d2" providerId="ADAL" clId="{B3743D89-D907-4916-AD93-2111ECC8BB20}" dt="2022-06-09T10:29:53.613" v="775" actId="164"/>
          <ac:spMkLst>
            <pc:docMk/>
            <pc:sldMk cId="4178876000" sldId="258"/>
            <ac:spMk id="3374" creationId="{23ED60F5-5CA1-1F1A-BD45-9D50EE686064}"/>
          </ac:spMkLst>
        </pc:spChg>
        <pc:spChg chg="mod topLvl">
          <ac:chgData name="Amal R Babu" userId="3a292d0a-112b-4bc3-bf38-7771656893d2" providerId="ADAL" clId="{B3743D89-D907-4916-AD93-2111ECC8BB20}" dt="2022-06-09T10:29:53.613" v="775" actId="164"/>
          <ac:spMkLst>
            <pc:docMk/>
            <pc:sldMk cId="4178876000" sldId="258"/>
            <ac:spMk id="3375" creationId="{6C32AE0F-4674-A40F-B402-E7D37CB7A876}"/>
          </ac:spMkLst>
        </pc:spChg>
        <pc:spChg chg="mod topLvl">
          <ac:chgData name="Amal R Babu" userId="3a292d0a-112b-4bc3-bf38-7771656893d2" providerId="ADAL" clId="{B3743D89-D907-4916-AD93-2111ECC8BB20}" dt="2022-06-09T10:29:53.613" v="775" actId="164"/>
          <ac:spMkLst>
            <pc:docMk/>
            <pc:sldMk cId="4178876000" sldId="258"/>
            <ac:spMk id="3376" creationId="{32597C11-F0C0-174D-2CD9-F9A8E1EDF205}"/>
          </ac:spMkLst>
        </pc:spChg>
        <pc:spChg chg="mod topLvl">
          <ac:chgData name="Amal R Babu" userId="3a292d0a-112b-4bc3-bf38-7771656893d2" providerId="ADAL" clId="{B3743D89-D907-4916-AD93-2111ECC8BB20}" dt="2022-06-09T10:29:53.613" v="775" actId="164"/>
          <ac:spMkLst>
            <pc:docMk/>
            <pc:sldMk cId="4178876000" sldId="258"/>
            <ac:spMk id="3377" creationId="{8552C025-B314-E2FE-43D7-0CB3880F080E}"/>
          </ac:spMkLst>
        </pc:spChg>
        <pc:spChg chg="mod topLvl">
          <ac:chgData name="Amal R Babu" userId="3a292d0a-112b-4bc3-bf38-7771656893d2" providerId="ADAL" clId="{B3743D89-D907-4916-AD93-2111ECC8BB20}" dt="2022-06-09T10:29:53.613" v="775" actId="164"/>
          <ac:spMkLst>
            <pc:docMk/>
            <pc:sldMk cId="4178876000" sldId="258"/>
            <ac:spMk id="3378" creationId="{C646A9D2-ECFF-8360-3F67-EF23D1F68FFA}"/>
          </ac:spMkLst>
        </pc:spChg>
        <pc:spChg chg="mod topLvl">
          <ac:chgData name="Amal R Babu" userId="3a292d0a-112b-4bc3-bf38-7771656893d2" providerId="ADAL" clId="{B3743D89-D907-4916-AD93-2111ECC8BB20}" dt="2022-06-09T10:29:53.613" v="775" actId="164"/>
          <ac:spMkLst>
            <pc:docMk/>
            <pc:sldMk cId="4178876000" sldId="258"/>
            <ac:spMk id="3379" creationId="{A915027A-88D1-3FC9-9E05-85B0CBDC1F4B}"/>
          </ac:spMkLst>
        </pc:spChg>
        <pc:spChg chg="mod topLvl">
          <ac:chgData name="Amal R Babu" userId="3a292d0a-112b-4bc3-bf38-7771656893d2" providerId="ADAL" clId="{B3743D89-D907-4916-AD93-2111ECC8BB20}" dt="2022-06-09T10:29:53.613" v="775" actId="164"/>
          <ac:spMkLst>
            <pc:docMk/>
            <pc:sldMk cId="4178876000" sldId="258"/>
            <ac:spMk id="3380" creationId="{2D4AF5B3-E1C4-284A-FAEC-010336892A4B}"/>
          </ac:spMkLst>
        </pc:spChg>
        <pc:spChg chg="mod topLvl">
          <ac:chgData name="Amal R Babu" userId="3a292d0a-112b-4bc3-bf38-7771656893d2" providerId="ADAL" clId="{B3743D89-D907-4916-AD93-2111ECC8BB20}" dt="2022-06-09T10:29:53.613" v="775" actId="164"/>
          <ac:spMkLst>
            <pc:docMk/>
            <pc:sldMk cId="4178876000" sldId="258"/>
            <ac:spMk id="3381" creationId="{2F315F2D-E3B1-B825-1FFA-5D330BCA4B0B}"/>
          </ac:spMkLst>
        </pc:spChg>
        <pc:spChg chg="mod">
          <ac:chgData name="Amal R Babu" userId="3a292d0a-112b-4bc3-bf38-7771656893d2" providerId="ADAL" clId="{B3743D89-D907-4916-AD93-2111ECC8BB20}" dt="2022-06-09T10:30:23.593" v="778" actId="571"/>
          <ac:spMkLst>
            <pc:docMk/>
            <pc:sldMk cId="4178876000" sldId="258"/>
            <ac:spMk id="3385" creationId="{72A48B4E-2F2E-CFAF-599B-84898A8E31F9}"/>
          </ac:spMkLst>
        </pc:spChg>
        <pc:spChg chg="mod">
          <ac:chgData name="Amal R Babu" userId="3a292d0a-112b-4bc3-bf38-7771656893d2" providerId="ADAL" clId="{B3743D89-D907-4916-AD93-2111ECC8BB20}" dt="2022-06-09T10:30:23.593" v="778" actId="571"/>
          <ac:spMkLst>
            <pc:docMk/>
            <pc:sldMk cId="4178876000" sldId="258"/>
            <ac:spMk id="3386" creationId="{39C7310A-DFDD-FFE3-5CD8-C59F7B22A4F3}"/>
          </ac:spMkLst>
        </pc:spChg>
        <pc:spChg chg="mod">
          <ac:chgData name="Amal R Babu" userId="3a292d0a-112b-4bc3-bf38-7771656893d2" providerId="ADAL" clId="{B3743D89-D907-4916-AD93-2111ECC8BB20}" dt="2022-06-09T10:30:23.593" v="778" actId="571"/>
          <ac:spMkLst>
            <pc:docMk/>
            <pc:sldMk cId="4178876000" sldId="258"/>
            <ac:spMk id="3387" creationId="{4DFD5E31-2813-968B-86E8-BEDDD6F8C42D}"/>
          </ac:spMkLst>
        </pc:spChg>
        <pc:spChg chg="mod">
          <ac:chgData name="Amal R Babu" userId="3a292d0a-112b-4bc3-bf38-7771656893d2" providerId="ADAL" clId="{B3743D89-D907-4916-AD93-2111ECC8BB20}" dt="2022-06-09T10:30:23.593" v="778" actId="571"/>
          <ac:spMkLst>
            <pc:docMk/>
            <pc:sldMk cId="4178876000" sldId="258"/>
            <ac:spMk id="3388" creationId="{2770620A-8321-1992-F745-1C6B9E3D6042}"/>
          </ac:spMkLst>
        </pc:spChg>
        <pc:spChg chg="mod">
          <ac:chgData name="Amal R Babu" userId="3a292d0a-112b-4bc3-bf38-7771656893d2" providerId="ADAL" clId="{B3743D89-D907-4916-AD93-2111ECC8BB20}" dt="2022-06-09T10:30:23.593" v="778" actId="571"/>
          <ac:spMkLst>
            <pc:docMk/>
            <pc:sldMk cId="4178876000" sldId="258"/>
            <ac:spMk id="3389" creationId="{0610CBF6-6DAA-7CE9-A797-B446A1CBE476}"/>
          </ac:spMkLst>
        </pc:spChg>
        <pc:spChg chg="mod">
          <ac:chgData name="Amal R Babu" userId="3a292d0a-112b-4bc3-bf38-7771656893d2" providerId="ADAL" clId="{B3743D89-D907-4916-AD93-2111ECC8BB20}" dt="2022-06-09T10:30:23.593" v="778" actId="571"/>
          <ac:spMkLst>
            <pc:docMk/>
            <pc:sldMk cId="4178876000" sldId="258"/>
            <ac:spMk id="3390" creationId="{D5238078-A3D0-8FED-8297-AAB37B725944}"/>
          </ac:spMkLst>
        </pc:spChg>
        <pc:spChg chg="mod">
          <ac:chgData name="Amal R Babu" userId="3a292d0a-112b-4bc3-bf38-7771656893d2" providerId="ADAL" clId="{B3743D89-D907-4916-AD93-2111ECC8BB20}" dt="2022-06-09T10:30:23.593" v="778" actId="571"/>
          <ac:spMkLst>
            <pc:docMk/>
            <pc:sldMk cId="4178876000" sldId="258"/>
            <ac:spMk id="3391" creationId="{D683DD51-87DA-E5B3-A9C6-DF193D3D8D9B}"/>
          </ac:spMkLst>
        </pc:spChg>
        <pc:spChg chg="mod">
          <ac:chgData name="Amal R Babu" userId="3a292d0a-112b-4bc3-bf38-7771656893d2" providerId="ADAL" clId="{B3743D89-D907-4916-AD93-2111ECC8BB20}" dt="2022-06-09T10:30:23.593" v="778" actId="571"/>
          <ac:spMkLst>
            <pc:docMk/>
            <pc:sldMk cId="4178876000" sldId="258"/>
            <ac:spMk id="3392" creationId="{E7648789-236F-40BF-A632-90B6F34F94D0}"/>
          </ac:spMkLst>
        </pc:spChg>
        <pc:spChg chg="mod">
          <ac:chgData name="Amal R Babu" userId="3a292d0a-112b-4bc3-bf38-7771656893d2" providerId="ADAL" clId="{B3743D89-D907-4916-AD93-2111ECC8BB20}" dt="2022-06-09T10:30:23.593" v="778" actId="571"/>
          <ac:spMkLst>
            <pc:docMk/>
            <pc:sldMk cId="4178876000" sldId="258"/>
            <ac:spMk id="3393" creationId="{8CC11AEC-1049-B748-9DFF-49ACB2C07441}"/>
          </ac:spMkLst>
        </pc:spChg>
        <pc:spChg chg="mod">
          <ac:chgData name="Amal R Babu" userId="3a292d0a-112b-4bc3-bf38-7771656893d2" providerId="ADAL" clId="{B3743D89-D907-4916-AD93-2111ECC8BB20}" dt="2022-06-09T10:30:23.593" v="778" actId="571"/>
          <ac:spMkLst>
            <pc:docMk/>
            <pc:sldMk cId="4178876000" sldId="258"/>
            <ac:spMk id="3394" creationId="{5704E742-31B4-B7B6-C506-DCBC8DB2FA9F}"/>
          </ac:spMkLst>
        </pc:spChg>
        <pc:spChg chg="mod">
          <ac:chgData name="Amal R Babu" userId="3a292d0a-112b-4bc3-bf38-7771656893d2" providerId="ADAL" clId="{B3743D89-D907-4916-AD93-2111ECC8BB20}" dt="2022-06-09T10:30:23.593" v="778" actId="571"/>
          <ac:spMkLst>
            <pc:docMk/>
            <pc:sldMk cId="4178876000" sldId="258"/>
            <ac:spMk id="3395" creationId="{AB80B5AB-C1E1-EC4A-3CFD-BC5E7ED14959}"/>
          </ac:spMkLst>
        </pc:spChg>
        <pc:spChg chg="mod">
          <ac:chgData name="Amal R Babu" userId="3a292d0a-112b-4bc3-bf38-7771656893d2" providerId="ADAL" clId="{B3743D89-D907-4916-AD93-2111ECC8BB20}" dt="2022-06-09T10:30:23.593" v="778" actId="571"/>
          <ac:spMkLst>
            <pc:docMk/>
            <pc:sldMk cId="4178876000" sldId="258"/>
            <ac:spMk id="3396" creationId="{58DBB916-1677-7A79-C03B-A376DC474964}"/>
          </ac:spMkLst>
        </pc:spChg>
        <pc:spChg chg="mod">
          <ac:chgData name="Amal R Babu" userId="3a292d0a-112b-4bc3-bf38-7771656893d2" providerId="ADAL" clId="{B3743D89-D907-4916-AD93-2111ECC8BB20}" dt="2022-06-09T10:30:23.593" v="778" actId="571"/>
          <ac:spMkLst>
            <pc:docMk/>
            <pc:sldMk cId="4178876000" sldId="258"/>
            <ac:spMk id="3397" creationId="{D2A359AF-9C59-9D5F-E966-BEE50A73BEDB}"/>
          </ac:spMkLst>
        </pc:spChg>
        <pc:spChg chg="mod">
          <ac:chgData name="Amal R Babu" userId="3a292d0a-112b-4bc3-bf38-7771656893d2" providerId="ADAL" clId="{B3743D89-D907-4916-AD93-2111ECC8BB20}" dt="2022-06-09T10:30:23.593" v="778" actId="571"/>
          <ac:spMkLst>
            <pc:docMk/>
            <pc:sldMk cId="4178876000" sldId="258"/>
            <ac:spMk id="3398" creationId="{D0F2035C-E862-51C0-78AE-C4A082D1337B}"/>
          </ac:spMkLst>
        </pc:spChg>
        <pc:spChg chg="mod">
          <ac:chgData name="Amal R Babu" userId="3a292d0a-112b-4bc3-bf38-7771656893d2" providerId="ADAL" clId="{B3743D89-D907-4916-AD93-2111ECC8BB20}" dt="2022-06-09T10:30:23.593" v="778" actId="571"/>
          <ac:spMkLst>
            <pc:docMk/>
            <pc:sldMk cId="4178876000" sldId="258"/>
            <ac:spMk id="3399" creationId="{3E5B2AA0-A1EA-A12A-1702-2169EF497C26}"/>
          </ac:spMkLst>
        </pc:spChg>
        <pc:spChg chg="mod">
          <ac:chgData name="Amal R Babu" userId="3a292d0a-112b-4bc3-bf38-7771656893d2" providerId="ADAL" clId="{B3743D89-D907-4916-AD93-2111ECC8BB20}" dt="2022-06-09T10:30:23.593" v="778" actId="571"/>
          <ac:spMkLst>
            <pc:docMk/>
            <pc:sldMk cId="4178876000" sldId="258"/>
            <ac:spMk id="3400" creationId="{4C5D2D80-2772-6ED6-A689-A68E304C18C4}"/>
          </ac:spMkLst>
        </pc:spChg>
        <pc:spChg chg="mod">
          <ac:chgData name="Amal R Babu" userId="3a292d0a-112b-4bc3-bf38-7771656893d2" providerId="ADAL" clId="{B3743D89-D907-4916-AD93-2111ECC8BB20}" dt="2022-06-09T10:30:23.593" v="778" actId="571"/>
          <ac:spMkLst>
            <pc:docMk/>
            <pc:sldMk cId="4178876000" sldId="258"/>
            <ac:spMk id="3401" creationId="{B42A4D9F-23B6-41C0-5BDC-18C59BB40106}"/>
          </ac:spMkLst>
        </pc:spChg>
        <pc:spChg chg="mod">
          <ac:chgData name="Amal R Babu" userId="3a292d0a-112b-4bc3-bf38-7771656893d2" providerId="ADAL" clId="{B3743D89-D907-4916-AD93-2111ECC8BB20}" dt="2022-06-09T10:30:23.593" v="778" actId="571"/>
          <ac:spMkLst>
            <pc:docMk/>
            <pc:sldMk cId="4178876000" sldId="258"/>
            <ac:spMk id="3402" creationId="{71E3E398-EAF3-EE91-BF63-197A0710C4DB}"/>
          </ac:spMkLst>
        </pc:spChg>
        <pc:spChg chg="mod">
          <ac:chgData name="Amal R Babu" userId="3a292d0a-112b-4bc3-bf38-7771656893d2" providerId="ADAL" clId="{B3743D89-D907-4916-AD93-2111ECC8BB20}" dt="2022-06-09T10:30:23.593" v="778" actId="571"/>
          <ac:spMkLst>
            <pc:docMk/>
            <pc:sldMk cId="4178876000" sldId="258"/>
            <ac:spMk id="3403" creationId="{5450CAA4-D5B2-C3A1-8700-CF799A2FA534}"/>
          </ac:spMkLst>
        </pc:spChg>
        <pc:spChg chg="mod">
          <ac:chgData name="Amal R Babu" userId="3a292d0a-112b-4bc3-bf38-7771656893d2" providerId="ADAL" clId="{B3743D89-D907-4916-AD93-2111ECC8BB20}" dt="2022-06-09T10:30:23.593" v="778" actId="571"/>
          <ac:spMkLst>
            <pc:docMk/>
            <pc:sldMk cId="4178876000" sldId="258"/>
            <ac:spMk id="3404" creationId="{964803D3-E558-652F-B2DD-88E5C93AD374}"/>
          </ac:spMkLst>
        </pc:spChg>
        <pc:spChg chg="mod">
          <ac:chgData name="Amal R Babu" userId="3a292d0a-112b-4bc3-bf38-7771656893d2" providerId="ADAL" clId="{B3743D89-D907-4916-AD93-2111ECC8BB20}" dt="2022-06-09T10:30:23.593" v="778" actId="571"/>
          <ac:spMkLst>
            <pc:docMk/>
            <pc:sldMk cId="4178876000" sldId="258"/>
            <ac:spMk id="3405" creationId="{386D6CF2-0454-7AA0-C9E1-BA6554C4834B}"/>
          </ac:spMkLst>
        </pc:spChg>
        <pc:spChg chg="mod">
          <ac:chgData name="Amal R Babu" userId="3a292d0a-112b-4bc3-bf38-7771656893d2" providerId="ADAL" clId="{B3743D89-D907-4916-AD93-2111ECC8BB20}" dt="2022-06-09T10:30:23.593" v="778" actId="571"/>
          <ac:spMkLst>
            <pc:docMk/>
            <pc:sldMk cId="4178876000" sldId="258"/>
            <ac:spMk id="3406" creationId="{6C2571DD-BAF4-4DF3-028E-D74F887F5782}"/>
          </ac:spMkLst>
        </pc:spChg>
        <pc:spChg chg="mod">
          <ac:chgData name="Amal R Babu" userId="3a292d0a-112b-4bc3-bf38-7771656893d2" providerId="ADAL" clId="{B3743D89-D907-4916-AD93-2111ECC8BB20}" dt="2022-06-09T10:30:23.593" v="778" actId="571"/>
          <ac:spMkLst>
            <pc:docMk/>
            <pc:sldMk cId="4178876000" sldId="258"/>
            <ac:spMk id="3407" creationId="{AD695D91-5AFE-A0E5-3684-7A26512F92B0}"/>
          </ac:spMkLst>
        </pc:spChg>
        <pc:spChg chg="mod">
          <ac:chgData name="Amal R Babu" userId="3a292d0a-112b-4bc3-bf38-7771656893d2" providerId="ADAL" clId="{B3743D89-D907-4916-AD93-2111ECC8BB20}" dt="2022-06-09T10:30:23.593" v="778" actId="571"/>
          <ac:spMkLst>
            <pc:docMk/>
            <pc:sldMk cId="4178876000" sldId="258"/>
            <ac:spMk id="3408" creationId="{3BAF5C19-286E-4E0C-0438-51CFA51F75A4}"/>
          </ac:spMkLst>
        </pc:spChg>
        <pc:spChg chg="mod">
          <ac:chgData name="Amal R Babu" userId="3a292d0a-112b-4bc3-bf38-7771656893d2" providerId="ADAL" clId="{B3743D89-D907-4916-AD93-2111ECC8BB20}" dt="2022-06-09T10:30:23.593" v="778" actId="571"/>
          <ac:spMkLst>
            <pc:docMk/>
            <pc:sldMk cId="4178876000" sldId="258"/>
            <ac:spMk id="3409" creationId="{1174E871-078A-293F-1AE7-65A20AB020AA}"/>
          </ac:spMkLst>
        </pc:spChg>
        <pc:spChg chg="mod">
          <ac:chgData name="Amal R Babu" userId="3a292d0a-112b-4bc3-bf38-7771656893d2" providerId="ADAL" clId="{B3743D89-D907-4916-AD93-2111ECC8BB20}" dt="2022-06-09T10:30:23.593" v="778" actId="571"/>
          <ac:spMkLst>
            <pc:docMk/>
            <pc:sldMk cId="4178876000" sldId="258"/>
            <ac:spMk id="3410" creationId="{E2AA59B8-E528-2173-ACBA-A7673E813160}"/>
          </ac:spMkLst>
        </pc:spChg>
        <pc:spChg chg="mod">
          <ac:chgData name="Amal R Babu" userId="3a292d0a-112b-4bc3-bf38-7771656893d2" providerId="ADAL" clId="{B3743D89-D907-4916-AD93-2111ECC8BB20}" dt="2022-06-09T10:30:23.593" v="778" actId="571"/>
          <ac:spMkLst>
            <pc:docMk/>
            <pc:sldMk cId="4178876000" sldId="258"/>
            <ac:spMk id="3411" creationId="{80957944-57C2-6A3D-CF4F-178D3533E2A5}"/>
          </ac:spMkLst>
        </pc:spChg>
        <pc:spChg chg="mod">
          <ac:chgData name="Amal R Babu" userId="3a292d0a-112b-4bc3-bf38-7771656893d2" providerId="ADAL" clId="{B3743D89-D907-4916-AD93-2111ECC8BB20}" dt="2022-06-09T10:30:23.593" v="778" actId="571"/>
          <ac:spMkLst>
            <pc:docMk/>
            <pc:sldMk cId="4178876000" sldId="258"/>
            <ac:spMk id="3412" creationId="{014C9D46-1EEC-87A1-EBC6-4EEDBF238F0C}"/>
          </ac:spMkLst>
        </pc:spChg>
        <pc:spChg chg="mod">
          <ac:chgData name="Amal R Babu" userId="3a292d0a-112b-4bc3-bf38-7771656893d2" providerId="ADAL" clId="{B3743D89-D907-4916-AD93-2111ECC8BB20}" dt="2022-06-09T10:30:23.593" v="778" actId="571"/>
          <ac:spMkLst>
            <pc:docMk/>
            <pc:sldMk cId="4178876000" sldId="258"/>
            <ac:spMk id="3413" creationId="{916FDB62-5387-3C27-EDA6-582ED50F62AC}"/>
          </ac:spMkLst>
        </pc:spChg>
        <pc:spChg chg="mod">
          <ac:chgData name="Amal R Babu" userId="3a292d0a-112b-4bc3-bf38-7771656893d2" providerId="ADAL" clId="{B3743D89-D907-4916-AD93-2111ECC8BB20}" dt="2022-06-09T10:30:23.593" v="778" actId="571"/>
          <ac:spMkLst>
            <pc:docMk/>
            <pc:sldMk cId="4178876000" sldId="258"/>
            <ac:spMk id="3414" creationId="{63A55150-DA2A-A47D-40E8-CD8F11FFAB2B}"/>
          </ac:spMkLst>
        </pc:spChg>
        <pc:spChg chg="mod">
          <ac:chgData name="Amal R Babu" userId="3a292d0a-112b-4bc3-bf38-7771656893d2" providerId="ADAL" clId="{B3743D89-D907-4916-AD93-2111ECC8BB20}" dt="2022-06-09T10:30:23.593" v="778" actId="571"/>
          <ac:spMkLst>
            <pc:docMk/>
            <pc:sldMk cId="4178876000" sldId="258"/>
            <ac:spMk id="3415" creationId="{DC00495D-98BE-18EF-E0D2-8265F2757C19}"/>
          </ac:spMkLst>
        </pc:spChg>
        <pc:spChg chg="mod">
          <ac:chgData name="Amal R Babu" userId="3a292d0a-112b-4bc3-bf38-7771656893d2" providerId="ADAL" clId="{B3743D89-D907-4916-AD93-2111ECC8BB20}" dt="2022-06-09T10:30:23.593" v="778" actId="571"/>
          <ac:spMkLst>
            <pc:docMk/>
            <pc:sldMk cId="4178876000" sldId="258"/>
            <ac:spMk id="3416" creationId="{52AA32F8-D801-2F76-9D32-59B46218EC2C}"/>
          </ac:spMkLst>
        </pc:spChg>
        <pc:spChg chg="mod">
          <ac:chgData name="Amal R Babu" userId="3a292d0a-112b-4bc3-bf38-7771656893d2" providerId="ADAL" clId="{B3743D89-D907-4916-AD93-2111ECC8BB20}" dt="2022-06-09T10:30:23.593" v="778" actId="571"/>
          <ac:spMkLst>
            <pc:docMk/>
            <pc:sldMk cId="4178876000" sldId="258"/>
            <ac:spMk id="3417" creationId="{881F3CC0-9FFB-D369-8B50-1AF81D013C21}"/>
          </ac:spMkLst>
        </pc:spChg>
        <pc:spChg chg="mod">
          <ac:chgData name="Amal R Babu" userId="3a292d0a-112b-4bc3-bf38-7771656893d2" providerId="ADAL" clId="{B3743D89-D907-4916-AD93-2111ECC8BB20}" dt="2022-06-09T10:30:23.593" v="778" actId="571"/>
          <ac:spMkLst>
            <pc:docMk/>
            <pc:sldMk cId="4178876000" sldId="258"/>
            <ac:spMk id="3418" creationId="{72AD7034-E57C-7D97-6162-68031156AAD4}"/>
          </ac:spMkLst>
        </pc:spChg>
        <pc:spChg chg="mod">
          <ac:chgData name="Amal R Babu" userId="3a292d0a-112b-4bc3-bf38-7771656893d2" providerId="ADAL" clId="{B3743D89-D907-4916-AD93-2111ECC8BB20}" dt="2022-06-09T10:30:23.593" v="778" actId="571"/>
          <ac:spMkLst>
            <pc:docMk/>
            <pc:sldMk cId="4178876000" sldId="258"/>
            <ac:spMk id="3419" creationId="{36AF21B8-6807-C84E-ABCB-F6743FF561E7}"/>
          </ac:spMkLst>
        </pc:spChg>
        <pc:spChg chg="mod">
          <ac:chgData name="Amal R Babu" userId="3a292d0a-112b-4bc3-bf38-7771656893d2" providerId="ADAL" clId="{B3743D89-D907-4916-AD93-2111ECC8BB20}" dt="2022-06-09T10:30:23.593" v="778" actId="571"/>
          <ac:spMkLst>
            <pc:docMk/>
            <pc:sldMk cId="4178876000" sldId="258"/>
            <ac:spMk id="3420" creationId="{6E09AC7E-3241-EB1C-D2B0-FF073126ABA3}"/>
          </ac:spMkLst>
        </pc:spChg>
        <pc:spChg chg="mod">
          <ac:chgData name="Amal R Babu" userId="3a292d0a-112b-4bc3-bf38-7771656893d2" providerId="ADAL" clId="{B3743D89-D907-4916-AD93-2111ECC8BB20}" dt="2022-06-09T10:30:23.593" v="778" actId="571"/>
          <ac:spMkLst>
            <pc:docMk/>
            <pc:sldMk cId="4178876000" sldId="258"/>
            <ac:spMk id="3421" creationId="{0DA608ED-1D12-3C8C-2C53-EACDD6C6DA1C}"/>
          </ac:spMkLst>
        </pc:spChg>
        <pc:spChg chg="mod">
          <ac:chgData name="Amal R Babu" userId="3a292d0a-112b-4bc3-bf38-7771656893d2" providerId="ADAL" clId="{B3743D89-D907-4916-AD93-2111ECC8BB20}" dt="2022-06-09T10:30:23.593" v="778" actId="571"/>
          <ac:spMkLst>
            <pc:docMk/>
            <pc:sldMk cId="4178876000" sldId="258"/>
            <ac:spMk id="3422" creationId="{1DDD51AC-62BD-F38F-5822-09A40EBEA978}"/>
          </ac:spMkLst>
        </pc:spChg>
        <pc:spChg chg="mod">
          <ac:chgData name="Amal R Babu" userId="3a292d0a-112b-4bc3-bf38-7771656893d2" providerId="ADAL" clId="{B3743D89-D907-4916-AD93-2111ECC8BB20}" dt="2022-06-09T10:30:23.593" v="778" actId="571"/>
          <ac:spMkLst>
            <pc:docMk/>
            <pc:sldMk cId="4178876000" sldId="258"/>
            <ac:spMk id="3423" creationId="{6292DC80-F3F3-66D2-90FE-D8E922BC12E8}"/>
          </ac:spMkLst>
        </pc:spChg>
        <pc:spChg chg="mod">
          <ac:chgData name="Amal R Babu" userId="3a292d0a-112b-4bc3-bf38-7771656893d2" providerId="ADAL" clId="{B3743D89-D907-4916-AD93-2111ECC8BB20}" dt="2022-06-09T10:30:23.593" v="778" actId="571"/>
          <ac:spMkLst>
            <pc:docMk/>
            <pc:sldMk cId="4178876000" sldId="258"/>
            <ac:spMk id="3424" creationId="{3F1DEA11-8905-2889-56F7-D41A18DC41AA}"/>
          </ac:spMkLst>
        </pc:spChg>
        <pc:spChg chg="mod">
          <ac:chgData name="Amal R Babu" userId="3a292d0a-112b-4bc3-bf38-7771656893d2" providerId="ADAL" clId="{B3743D89-D907-4916-AD93-2111ECC8BB20}" dt="2022-06-09T10:30:23.593" v="778" actId="571"/>
          <ac:spMkLst>
            <pc:docMk/>
            <pc:sldMk cId="4178876000" sldId="258"/>
            <ac:spMk id="3425" creationId="{A02F5E9A-8DFA-6A52-FB85-417D15A5C52E}"/>
          </ac:spMkLst>
        </pc:spChg>
        <pc:spChg chg="mod">
          <ac:chgData name="Amal R Babu" userId="3a292d0a-112b-4bc3-bf38-7771656893d2" providerId="ADAL" clId="{B3743D89-D907-4916-AD93-2111ECC8BB20}" dt="2022-06-09T10:30:23.593" v="778" actId="571"/>
          <ac:spMkLst>
            <pc:docMk/>
            <pc:sldMk cId="4178876000" sldId="258"/>
            <ac:spMk id="3426" creationId="{D24D5AF3-849B-D23F-28E5-0FD7D56FF117}"/>
          </ac:spMkLst>
        </pc:spChg>
        <pc:spChg chg="mod">
          <ac:chgData name="Amal R Babu" userId="3a292d0a-112b-4bc3-bf38-7771656893d2" providerId="ADAL" clId="{B3743D89-D907-4916-AD93-2111ECC8BB20}" dt="2022-06-09T10:30:23.593" v="778" actId="571"/>
          <ac:spMkLst>
            <pc:docMk/>
            <pc:sldMk cId="4178876000" sldId="258"/>
            <ac:spMk id="3427" creationId="{351205AF-7BF1-84F1-EFFE-002DF14E9E61}"/>
          </ac:spMkLst>
        </pc:spChg>
        <pc:spChg chg="mod">
          <ac:chgData name="Amal R Babu" userId="3a292d0a-112b-4bc3-bf38-7771656893d2" providerId="ADAL" clId="{B3743D89-D907-4916-AD93-2111ECC8BB20}" dt="2022-06-09T10:30:23.593" v="778" actId="571"/>
          <ac:spMkLst>
            <pc:docMk/>
            <pc:sldMk cId="4178876000" sldId="258"/>
            <ac:spMk id="3428" creationId="{8FE2580C-0C64-D57D-5F1C-E791841854B8}"/>
          </ac:spMkLst>
        </pc:spChg>
        <pc:spChg chg="mod">
          <ac:chgData name="Amal R Babu" userId="3a292d0a-112b-4bc3-bf38-7771656893d2" providerId="ADAL" clId="{B3743D89-D907-4916-AD93-2111ECC8BB20}" dt="2022-06-09T10:30:23.593" v="778" actId="571"/>
          <ac:spMkLst>
            <pc:docMk/>
            <pc:sldMk cId="4178876000" sldId="258"/>
            <ac:spMk id="3429" creationId="{BE724B24-574E-D313-410B-DF12A210BAE8}"/>
          </ac:spMkLst>
        </pc:spChg>
        <pc:spChg chg="mod">
          <ac:chgData name="Amal R Babu" userId="3a292d0a-112b-4bc3-bf38-7771656893d2" providerId="ADAL" clId="{B3743D89-D907-4916-AD93-2111ECC8BB20}" dt="2022-06-09T10:30:23.593" v="778" actId="571"/>
          <ac:spMkLst>
            <pc:docMk/>
            <pc:sldMk cId="4178876000" sldId="258"/>
            <ac:spMk id="3430" creationId="{B5DEFC3D-7E3A-FBC4-4E31-0C54C5BFE3B5}"/>
          </ac:spMkLst>
        </pc:spChg>
        <pc:spChg chg="mod">
          <ac:chgData name="Amal R Babu" userId="3a292d0a-112b-4bc3-bf38-7771656893d2" providerId="ADAL" clId="{B3743D89-D907-4916-AD93-2111ECC8BB20}" dt="2022-06-09T10:30:23.593" v="778" actId="571"/>
          <ac:spMkLst>
            <pc:docMk/>
            <pc:sldMk cId="4178876000" sldId="258"/>
            <ac:spMk id="3431" creationId="{64426FB7-1756-D8FA-1326-180B313171C4}"/>
          </ac:spMkLst>
        </pc:spChg>
        <pc:spChg chg="mod">
          <ac:chgData name="Amal R Babu" userId="3a292d0a-112b-4bc3-bf38-7771656893d2" providerId="ADAL" clId="{B3743D89-D907-4916-AD93-2111ECC8BB20}" dt="2022-06-09T10:30:23.593" v="778" actId="571"/>
          <ac:spMkLst>
            <pc:docMk/>
            <pc:sldMk cId="4178876000" sldId="258"/>
            <ac:spMk id="3432" creationId="{D72070FD-EC0B-4C8C-A91D-B6698E60F933}"/>
          </ac:spMkLst>
        </pc:spChg>
        <pc:spChg chg="mod">
          <ac:chgData name="Amal R Babu" userId="3a292d0a-112b-4bc3-bf38-7771656893d2" providerId="ADAL" clId="{B3743D89-D907-4916-AD93-2111ECC8BB20}" dt="2022-06-09T10:30:23.593" v="778" actId="571"/>
          <ac:spMkLst>
            <pc:docMk/>
            <pc:sldMk cId="4178876000" sldId="258"/>
            <ac:spMk id="3433" creationId="{9A1213CB-D215-9E6A-0B1D-E7738F742418}"/>
          </ac:spMkLst>
        </pc:spChg>
        <pc:spChg chg="mod">
          <ac:chgData name="Amal R Babu" userId="3a292d0a-112b-4bc3-bf38-7771656893d2" providerId="ADAL" clId="{B3743D89-D907-4916-AD93-2111ECC8BB20}" dt="2022-06-09T10:30:23.593" v="778" actId="571"/>
          <ac:spMkLst>
            <pc:docMk/>
            <pc:sldMk cId="4178876000" sldId="258"/>
            <ac:spMk id="3434" creationId="{B7A24A1E-16B0-9E2D-461F-5D8C395FBDC7}"/>
          </ac:spMkLst>
        </pc:spChg>
        <pc:spChg chg="mod">
          <ac:chgData name="Amal R Babu" userId="3a292d0a-112b-4bc3-bf38-7771656893d2" providerId="ADAL" clId="{B3743D89-D907-4916-AD93-2111ECC8BB20}" dt="2022-06-09T10:30:23.593" v="778" actId="571"/>
          <ac:spMkLst>
            <pc:docMk/>
            <pc:sldMk cId="4178876000" sldId="258"/>
            <ac:spMk id="3435" creationId="{15109355-2F03-D656-7B44-5738EC12AA01}"/>
          </ac:spMkLst>
        </pc:spChg>
        <pc:spChg chg="mod">
          <ac:chgData name="Amal R Babu" userId="3a292d0a-112b-4bc3-bf38-7771656893d2" providerId="ADAL" clId="{B3743D89-D907-4916-AD93-2111ECC8BB20}" dt="2022-06-09T10:30:23.593" v="778" actId="571"/>
          <ac:spMkLst>
            <pc:docMk/>
            <pc:sldMk cId="4178876000" sldId="258"/>
            <ac:spMk id="3436" creationId="{CD1B3F39-D5D4-0283-FF8B-15F1EC9E4D86}"/>
          </ac:spMkLst>
        </pc:spChg>
        <pc:spChg chg="mod">
          <ac:chgData name="Amal R Babu" userId="3a292d0a-112b-4bc3-bf38-7771656893d2" providerId="ADAL" clId="{B3743D89-D907-4916-AD93-2111ECC8BB20}" dt="2022-06-09T10:30:23.593" v="778" actId="571"/>
          <ac:spMkLst>
            <pc:docMk/>
            <pc:sldMk cId="4178876000" sldId="258"/>
            <ac:spMk id="3437" creationId="{F7885299-0AC3-7DCC-C5B8-8C50A8A1F933}"/>
          </ac:spMkLst>
        </pc:spChg>
        <pc:spChg chg="mod">
          <ac:chgData name="Amal R Babu" userId="3a292d0a-112b-4bc3-bf38-7771656893d2" providerId="ADAL" clId="{B3743D89-D907-4916-AD93-2111ECC8BB20}" dt="2022-06-09T10:30:23.593" v="778" actId="571"/>
          <ac:spMkLst>
            <pc:docMk/>
            <pc:sldMk cId="4178876000" sldId="258"/>
            <ac:spMk id="3438" creationId="{BAB6BAFC-0062-13D3-8A88-EACF5B9EB37D}"/>
          </ac:spMkLst>
        </pc:spChg>
        <pc:spChg chg="mod">
          <ac:chgData name="Amal R Babu" userId="3a292d0a-112b-4bc3-bf38-7771656893d2" providerId="ADAL" clId="{B3743D89-D907-4916-AD93-2111ECC8BB20}" dt="2022-06-09T10:30:23.593" v="778" actId="571"/>
          <ac:spMkLst>
            <pc:docMk/>
            <pc:sldMk cId="4178876000" sldId="258"/>
            <ac:spMk id="3439" creationId="{BD87424C-0A84-1100-357C-AFA752D04712}"/>
          </ac:spMkLst>
        </pc:spChg>
        <pc:spChg chg="mod">
          <ac:chgData name="Amal R Babu" userId="3a292d0a-112b-4bc3-bf38-7771656893d2" providerId="ADAL" clId="{B3743D89-D907-4916-AD93-2111ECC8BB20}" dt="2022-06-09T10:30:23.593" v="778" actId="571"/>
          <ac:spMkLst>
            <pc:docMk/>
            <pc:sldMk cId="4178876000" sldId="258"/>
            <ac:spMk id="3440" creationId="{C8C2E6AF-AC61-C6FD-9940-860DB2063E97}"/>
          </ac:spMkLst>
        </pc:spChg>
        <pc:spChg chg="mod">
          <ac:chgData name="Amal R Babu" userId="3a292d0a-112b-4bc3-bf38-7771656893d2" providerId="ADAL" clId="{B3743D89-D907-4916-AD93-2111ECC8BB20}" dt="2022-06-09T10:30:23.593" v="778" actId="571"/>
          <ac:spMkLst>
            <pc:docMk/>
            <pc:sldMk cId="4178876000" sldId="258"/>
            <ac:spMk id="3441" creationId="{6552A677-AFA1-C059-31E9-3C74F0388291}"/>
          </ac:spMkLst>
        </pc:spChg>
        <pc:spChg chg="mod">
          <ac:chgData name="Amal R Babu" userId="3a292d0a-112b-4bc3-bf38-7771656893d2" providerId="ADAL" clId="{B3743D89-D907-4916-AD93-2111ECC8BB20}" dt="2022-06-09T10:30:23.593" v="778" actId="571"/>
          <ac:spMkLst>
            <pc:docMk/>
            <pc:sldMk cId="4178876000" sldId="258"/>
            <ac:spMk id="3442" creationId="{E6F32F20-7FEF-97DD-4DE0-16429A37D4EF}"/>
          </ac:spMkLst>
        </pc:spChg>
        <pc:spChg chg="mod">
          <ac:chgData name="Amal R Babu" userId="3a292d0a-112b-4bc3-bf38-7771656893d2" providerId="ADAL" clId="{B3743D89-D907-4916-AD93-2111ECC8BB20}" dt="2022-06-09T10:30:23.593" v="778" actId="571"/>
          <ac:spMkLst>
            <pc:docMk/>
            <pc:sldMk cId="4178876000" sldId="258"/>
            <ac:spMk id="3443" creationId="{55A4EA19-3D52-20E7-EBE4-96B1AC608A9E}"/>
          </ac:spMkLst>
        </pc:spChg>
        <pc:spChg chg="mod">
          <ac:chgData name="Amal R Babu" userId="3a292d0a-112b-4bc3-bf38-7771656893d2" providerId="ADAL" clId="{B3743D89-D907-4916-AD93-2111ECC8BB20}" dt="2022-06-09T10:30:23.593" v="778" actId="571"/>
          <ac:spMkLst>
            <pc:docMk/>
            <pc:sldMk cId="4178876000" sldId="258"/>
            <ac:spMk id="3444" creationId="{631FFE04-BC1F-6760-D958-BCD133725399}"/>
          </ac:spMkLst>
        </pc:spChg>
        <pc:spChg chg="mod">
          <ac:chgData name="Amal R Babu" userId="3a292d0a-112b-4bc3-bf38-7771656893d2" providerId="ADAL" clId="{B3743D89-D907-4916-AD93-2111ECC8BB20}" dt="2022-06-09T10:30:23.593" v="778" actId="571"/>
          <ac:spMkLst>
            <pc:docMk/>
            <pc:sldMk cId="4178876000" sldId="258"/>
            <ac:spMk id="3445" creationId="{6B92B4D5-50CE-39E4-4BF1-49BBB8D73841}"/>
          </ac:spMkLst>
        </pc:spChg>
        <pc:spChg chg="mod">
          <ac:chgData name="Amal R Babu" userId="3a292d0a-112b-4bc3-bf38-7771656893d2" providerId="ADAL" clId="{B3743D89-D907-4916-AD93-2111ECC8BB20}" dt="2022-06-09T10:30:23.593" v="778" actId="571"/>
          <ac:spMkLst>
            <pc:docMk/>
            <pc:sldMk cId="4178876000" sldId="258"/>
            <ac:spMk id="3446" creationId="{80F9AD9A-F272-35B2-E320-F7AC97700E39}"/>
          </ac:spMkLst>
        </pc:spChg>
        <pc:spChg chg="mod">
          <ac:chgData name="Amal R Babu" userId="3a292d0a-112b-4bc3-bf38-7771656893d2" providerId="ADAL" clId="{B3743D89-D907-4916-AD93-2111ECC8BB20}" dt="2022-06-09T10:30:23.593" v="778" actId="571"/>
          <ac:spMkLst>
            <pc:docMk/>
            <pc:sldMk cId="4178876000" sldId="258"/>
            <ac:spMk id="3447" creationId="{90B1E1BE-57A4-BF13-86C1-99CE9F7F19B6}"/>
          </ac:spMkLst>
        </pc:spChg>
        <pc:spChg chg="mod">
          <ac:chgData name="Amal R Babu" userId="3a292d0a-112b-4bc3-bf38-7771656893d2" providerId="ADAL" clId="{B3743D89-D907-4916-AD93-2111ECC8BB20}" dt="2022-06-09T10:30:23.593" v="778" actId="571"/>
          <ac:spMkLst>
            <pc:docMk/>
            <pc:sldMk cId="4178876000" sldId="258"/>
            <ac:spMk id="3448" creationId="{7FEF10C3-D957-5818-BFD9-BCED9EAFD26C}"/>
          </ac:spMkLst>
        </pc:spChg>
        <pc:spChg chg="mod">
          <ac:chgData name="Amal R Babu" userId="3a292d0a-112b-4bc3-bf38-7771656893d2" providerId="ADAL" clId="{B3743D89-D907-4916-AD93-2111ECC8BB20}" dt="2022-06-09T10:30:23.593" v="778" actId="571"/>
          <ac:spMkLst>
            <pc:docMk/>
            <pc:sldMk cId="4178876000" sldId="258"/>
            <ac:spMk id="3449" creationId="{81502367-2A48-B305-1394-F47AAFC5875E}"/>
          </ac:spMkLst>
        </pc:spChg>
        <pc:spChg chg="mod">
          <ac:chgData name="Amal R Babu" userId="3a292d0a-112b-4bc3-bf38-7771656893d2" providerId="ADAL" clId="{B3743D89-D907-4916-AD93-2111ECC8BB20}" dt="2022-06-09T10:30:23.593" v="778" actId="571"/>
          <ac:spMkLst>
            <pc:docMk/>
            <pc:sldMk cId="4178876000" sldId="258"/>
            <ac:spMk id="3450" creationId="{7DE3D1E6-707B-A5A3-DCB9-E9ECD25D1905}"/>
          </ac:spMkLst>
        </pc:spChg>
        <pc:spChg chg="mod">
          <ac:chgData name="Amal R Babu" userId="3a292d0a-112b-4bc3-bf38-7771656893d2" providerId="ADAL" clId="{B3743D89-D907-4916-AD93-2111ECC8BB20}" dt="2022-06-09T10:30:23.593" v="778" actId="571"/>
          <ac:spMkLst>
            <pc:docMk/>
            <pc:sldMk cId="4178876000" sldId="258"/>
            <ac:spMk id="3451" creationId="{698FC2ED-7A56-6B6C-7F49-4A38E20D4B35}"/>
          </ac:spMkLst>
        </pc:spChg>
        <pc:spChg chg="mod">
          <ac:chgData name="Amal R Babu" userId="3a292d0a-112b-4bc3-bf38-7771656893d2" providerId="ADAL" clId="{B3743D89-D907-4916-AD93-2111ECC8BB20}" dt="2022-06-09T10:30:23.593" v="778" actId="571"/>
          <ac:spMkLst>
            <pc:docMk/>
            <pc:sldMk cId="4178876000" sldId="258"/>
            <ac:spMk id="3452" creationId="{FB88F70B-9A6E-DBA2-8BFB-703C1F2C9BBC}"/>
          </ac:spMkLst>
        </pc:spChg>
        <pc:spChg chg="mod">
          <ac:chgData name="Amal R Babu" userId="3a292d0a-112b-4bc3-bf38-7771656893d2" providerId="ADAL" clId="{B3743D89-D907-4916-AD93-2111ECC8BB20}" dt="2022-06-09T10:30:23.593" v="778" actId="571"/>
          <ac:spMkLst>
            <pc:docMk/>
            <pc:sldMk cId="4178876000" sldId="258"/>
            <ac:spMk id="3453" creationId="{666AD330-773F-875E-CD40-FB871F865275}"/>
          </ac:spMkLst>
        </pc:spChg>
        <pc:spChg chg="mod">
          <ac:chgData name="Amal R Babu" userId="3a292d0a-112b-4bc3-bf38-7771656893d2" providerId="ADAL" clId="{B3743D89-D907-4916-AD93-2111ECC8BB20}" dt="2022-06-09T10:30:23.593" v="778" actId="571"/>
          <ac:spMkLst>
            <pc:docMk/>
            <pc:sldMk cId="4178876000" sldId="258"/>
            <ac:spMk id="3454" creationId="{46CDF190-65AE-DF4F-894C-B4D3543E95FC}"/>
          </ac:spMkLst>
        </pc:spChg>
        <pc:spChg chg="mod">
          <ac:chgData name="Amal R Babu" userId="3a292d0a-112b-4bc3-bf38-7771656893d2" providerId="ADAL" clId="{B3743D89-D907-4916-AD93-2111ECC8BB20}" dt="2022-06-09T10:30:23.593" v="778" actId="571"/>
          <ac:spMkLst>
            <pc:docMk/>
            <pc:sldMk cId="4178876000" sldId="258"/>
            <ac:spMk id="3455" creationId="{94E6A446-1515-A560-51B1-61438DB6DE5F}"/>
          </ac:spMkLst>
        </pc:spChg>
        <pc:spChg chg="mod">
          <ac:chgData name="Amal R Babu" userId="3a292d0a-112b-4bc3-bf38-7771656893d2" providerId="ADAL" clId="{B3743D89-D907-4916-AD93-2111ECC8BB20}" dt="2022-06-09T10:30:23.593" v="778" actId="571"/>
          <ac:spMkLst>
            <pc:docMk/>
            <pc:sldMk cId="4178876000" sldId="258"/>
            <ac:spMk id="3456" creationId="{EFCB5E18-38E7-623F-976F-B793BDD8BA4C}"/>
          </ac:spMkLst>
        </pc:spChg>
        <pc:spChg chg="mod">
          <ac:chgData name="Amal R Babu" userId="3a292d0a-112b-4bc3-bf38-7771656893d2" providerId="ADAL" clId="{B3743D89-D907-4916-AD93-2111ECC8BB20}" dt="2022-06-09T10:30:23.593" v="778" actId="571"/>
          <ac:spMkLst>
            <pc:docMk/>
            <pc:sldMk cId="4178876000" sldId="258"/>
            <ac:spMk id="3457" creationId="{89479CFA-72E0-F741-9620-9E59AD528524}"/>
          </ac:spMkLst>
        </pc:spChg>
        <pc:spChg chg="mod">
          <ac:chgData name="Amal R Babu" userId="3a292d0a-112b-4bc3-bf38-7771656893d2" providerId="ADAL" clId="{B3743D89-D907-4916-AD93-2111ECC8BB20}" dt="2022-06-09T10:30:23.593" v="778" actId="571"/>
          <ac:spMkLst>
            <pc:docMk/>
            <pc:sldMk cId="4178876000" sldId="258"/>
            <ac:spMk id="3458" creationId="{79FCDC06-798D-DDC7-1A3B-F4354D8EA48F}"/>
          </ac:spMkLst>
        </pc:spChg>
        <pc:spChg chg="mod">
          <ac:chgData name="Amal R Babu" userId="3a292d0a-112b-4bc3-bf38-7771656893d2" providerId="ADAL" clId="{B3743D89-D907-4916-AD93-2111ECC8BB20}" dt="2022-06-09T10:30:23.593" v="778" actId="571"/>
          <ac:spMkLst>
            <pc:docMk/>
            <pc:sldMk cId="4178876000" sldId="258"/>
            <ac:spMk id="3459" creationId="{6607D347-EEB4-BE81-CC01-3B1A170807AD}"/>
          </ac:spMkLst>
        </pc:spChg>
        <pc:spChg chg="mod">
          <ac:chgData name="Amal R Babu" userId="3a292d0a-112b-4bc3-bf38-7771656893d2" providerId="ADAL" clId="{B3743D89-D907-4916-AD93-2111ECC8BB20}" dt="2022-06-09T10:30:23.593" v="778" actId="571"/>
          <ac:spMkLst>
            <pc:docMk/>
            <pc:sldMk cId="4178876000" sldId="258"/>
            <ac:spMk id="3460" creationId="{653CCDB1-3ADC-1AAD-2361-DD59F6B61104}"/>
          </ac:spMkLst>
        </pc:spChg>
        <pc:spChg chg="mod">
          <ac:chgData name="Amal R Babu" userId="3a292d0a-112b-4bc3-bf38-7771656893d2" providerId="ADAL" clId="{B3743D89-D907-4916-AD93-2111ECC8BB20}" dt="2022-06-09T10:30:23.593" v="778" actId="571"/>
          <ac:spMkLst>
            <pc:docMk/>
            <pc:sldMk cId="4178876000" sldId="258"/>
            <ac:spMk id="3461" creationId="{45109C19-3828-0A16-245C-3B0409355F9F}"/>
          </ac:spMkLst>
        </pc:spChg>
        <pc:spChg chg="mod">
          <ac:chgData name="Amal R Babu" userId="3a292d0a-112b-4bc3-bf38-7771656893d2" providerId="ADAL" clId="{B3743D89-D907-4916-AD93-2111ECC8BB20}" dt="2022-06-09T10:30:23.593" v="778" actId="571"/>
          <ac:spMkLst>
            <pc:docMk/>
            <pc:sldMk cId="4178876000" sldId="258"/>
            <ac:spMk id="3462" creationId="{BF36D53F-7215-529A-E441-D7C100286EE1}"/>
          </ac:spMkLst>
        </pc:spChg>
        <pc:spChg chg="mod">
          <ac:chgData name="Amal R Babu" userId="3a292d0a-112b-4bc3-bf38-7771656893d2" providerId="ADAL" clId="{B3743D89-D907-4916-AD93-2111ECC8BB20}" dt="2022-06-09T10:30:23.593" v="778" actId="571"/>
          <ac:spMkLst>
            <pc:docMk/>
            <pc:sldMk cId="4178876000" sldId="258"/>
            <ac:spMk id="3463" creationId="{87204B3C-2FF1-77CA-EF87-C68E000CBECA}"/>
          </ac:spMkLst>
        </pc:spChg>
        <pc:spChg chg="mod">
          <ac:chgData name="Amal R Babu" userId="3a292d0a-112b-4bc3-bf38-7771656893d2" providerId="ADAL" clId="{B3743D89-D907-4916-AD93-2111ECC8BB20}" dt="2022-06-09T10:30:23.593" v="778" actId="571"/>
          <ac:spMkLst>
            <pc:docMk/>
            <pc:sldMk cId="4178876000" sldId="258"/>
            <ac:spMk id="3464" creationId="{C8AFEEA5-4452-62C1-F4A5-7BBABCA27A02}"/>
          </ac:spMkLst>
        </pc:spChg>
        <pc:spChg chg="mod">
          <ac:chgData name="Amal R Babu" userId="3a292d0a-112b-4bc3-bf38-7771656893d2" providerId="ADAL" clId="{B3743D89-D907-4916-AD93-2111ECC8BB20}" dt="2022-06-09T10:30:23.593" v="778" actId="571"/>
          <ac:spMkLst>
            <pc:docMk/>
            <pc:sldMk cId="4178876000" sldId="258"/>
            <ac:spMk id="3465" creationId="{FC9F023D-DA7D-C742-2E22-09F64519DB0E}"/>
          </ac:spMkLst>
        </pc:spChg>
        <pc:spChg chg="mod">
          <ac:chgData name="Amal R Babu" userId="3a292d0a-112b-4bc3-bf38-7771656893d2" providerId="ADAL" clId="{B3743D89-D907-4916-AD93-2111ECC8BB20}" dt="2022-06-09T10:30:23.593" v="778" actId="571"/>
          <ac:spMkLst>
            <pc:docMk/>
            <pc:sldMk cId="4178876000" sldId="258"/>
            <ac:spMk id="3466" creationId="{6EEEC88E-DD55-1C04-1C5C-12E97D69D3D9}"/>
          </ac:spMkLst>
        </pc:spChg>
        <pc:spChg chg="mod">
          <ac:chgData name="Amal R Babu" userId="3a292d0a-112b-4bc3-bf38-7771656893d2" providerId="ADAL" clId="{B3743D89-D907-4916-AD93-2111ECC8BB20}" dt="2022-06-09T10:30:23.593" v="778" actId="571"/>
          <ac:spMkLst>
            <pc:docMk/>
            <pc:sldMk cId="4178876000" sldId="258"/>
            <ac:spMk id="3467" creationId="{5072615F-3F27-CCEA-76CA-097E1BB9521E}"/>
          </ac:spMkLst>
        </pc:spChg>
        <pc:spChg chg="mod">
          <ac:chgData name="Amal R Babu" userId="3a292d0a-112b-4bc3-bf38-7771656893d2" providerId="ADAL" clId="{B3743D89-D907-4916-AD93-2111ECC8BB20}" dt="2022-06-09T10:30:23.593" v="778" actId="571"/>
          <ac:spMkLst>
            <pc:docMk/>
            <pc:sldMk cId="4178876000" sldId="258"/>
            <ac:spMk id="3468" creationId="{5D1CF51E-CBBB-BB0C-284B-057407D84B28}"/>
          </ac:spMkLst>
        </pc:spChg>
        <pc:spChg chg="mod">
          <ac:chgData name="Amal R Babu" userId="3a292d0a-112b-4bc3-bf38-7771656893d2" providerId="ADAL" clId="{B3743D89-D907-4916-AD93-2111ECC8BB20}" dt="2022-06-09T10:30:23.593" v="778" actId="571"/>
          <ac:spMkLst>
            <pc:docMk/>
            <pc:sldMk cId="4178876000" sldId="258"/>
            <ac:spMk id="3469" creationId="{0EF2449B-DF5A-4AD9-B412-43942EC0AEA0}"/>
          </ac:spMkLst>
        </pc:spChg>
        <pc:spChg chg="mod">
          <ac:chgData name="Amal R Babu" userId="3a292d0a-112b-4bc3-bf38-7771656893d2" providerId="ADAL" clId="{B3743D89-D907-4916-AD93-2111ECC8BB20}" dt="2022-06-09T10:30:23.593" v="778" actId="571"/>
          <ac:spMkLst>
            <pc:docMk/>
            <pc:sldMk cId="4178876000" sldId="258"/>
            <ac:spMk id="3470" creationId="{8F961929-F84A-FBBC-48EF-E0721E0B8180}"/>
          </ac:spMkLst>
        </pc:spChg>
        <pc:spChg chg="mod">
          <ac:chgData name="Amal R Babu" userId="3a292d0a-112b-4bc3-bf38-7771656893d2" providerId="ADAL" clId="{B3743D89-D907-4916-AD93-2111ECC8BB20}" dt="2022-06-09T10:30:23.593" v="778" actId="571"/>
          <ac:spMkLst>
            <pc:docMk/>
            <pc:sldMk cId="4178876000" sldId="258"/>
            <ac:spMk id="3471" creationId="{1E31D498-C1B0-0D57-371B-90647596F2BB}"/>
          </ac:spMkLst>
        </pc:spChg>
        <pc:spChg chg="mod">
          <ac:chgData name="Amal R Babu" userId="3a292d0a-112b-4bc3-bf38-7771656893d2" providerId="ADAL" clId="{B3743D89-D907-4916-AD93-2111ECC8BB20}" dt="2022-06-09T10:30:23.593" v="778" actId="571"/>
          <ac:spMkLst>
            <pc:docMk/>
            <pc:sldMk cId="4178876000" sldId="258"/>
            <ac:spMk id="3472" creationId="{940D7EC9-467B-CA37-05F8-5A0BC21502C8}"/>
          </ac:spMkLst>
        </pc:spChg>
        <pc:spChg chg="mod">
          <ac:chgData name="Amal R Babu" userId="3a292d0a-112b-4bc3-bf38-7771656893d2" providerId="ADAL" clId="{B3743D89-D907-4916-AD93-2111ECC8BB20}" dt="2022-06-09T10:30:23.593" v="778" actId="571"/>
          <ac:spMkLst>
            <pc:docMk/>
            <pc:sldMk cId="4178876000" sldId="258"/>
            <ac:spMk id="3473" creationId="{B38CB20D-E673-F5BB-E339-DF9320AEAAAA}"/>
          </ac:spMkLst>
        </pc:spChg>
        <pc:spChg chg="mod">
          <ac:chgData name="Amal R Babu" userId="3a292d0a-112b-4bc3-bf38-7771656893d2" providerId="ADAL" clId="{B3743D89-D907-4916-AD93-2111ECC8BB20}" dt="2022-06-09T10:30:23.593" v="778" actId="571"/>
          <ac:spMkLst>
            <pc:docMk/>
            <pc:sldMk cId="4178876000" sldId="258"/>
            <ac:spMk id="3474" creationId="{7E3F3DF1-F0D7-7150-08F4-E42F8D66B176}"/>
          </ac:spMkLst>
        </pc:spChg>
        <pc:spChg chg="mod">
          <ac:chgData name="Amal R Babu" userId="3a292d0a-112b-4bc3-bf38-7771656893d2" providerId="ADAL" clId="{B3743D89-D907-4916-AD93-2111ECC8BB20}" dt="2022-06-09T10:30:23.593" v="778" actId="571"/>
          <ac:spMkLst>
            <pc:docMk/>
            <pc:sldMk cId="4178876000" sldId="258"/>
            <ac:spMk id="3475" creationId="{5DF904F7-86F2-196A-ADD8-D781FCB88310}"/>
          </ac:spMkLst>
        </pc:spChg>
        <pc:spChg chg="mod">
          <ac:chgData name="Amal R Babu" userId="3a292d0a-112b-4bc3-bf38-7771656893d2" providerId="ADAL" clId="{B3743D89-D907-4916-AD93-2111ECC8BB20}" dt="2022-06-09T10:30:23.593" v="778" actId="571"/>
          <ac:spMkLst>
            <pc:docMk/>
            <pc:sldMk cId="4178876000" sldId="258"/>
            <ac:spMk id="3476" creationId="{53F92AE3-5A88-09BB-5B87-B881D494A341}"/>
          </ac:spMkLst>
        </pc:spChg>
        <pc:spChg chg="mod">
          <ac:chgData name="Amal R Babu" userId="3a292d0a-112b-4bc3-bf38-7771656893d2" providerId="ADAL" clId="{B3743D89-D907-4916-AD93-2111ECC8BB20}" dt="2022-06-09T10:30:23.593" v="778" actId="571"/>
          <ac:spMkLst>
            <pc:docMk/>
            <pc:sldMk cId="4178876000" sldId="258"/>
            <ac:spMk id="3477" creationId="{419FD7A5-0C43-0F5A-1F92-F0DD32992DFF}"/>
          </ac:spMkLst>
        </pc:spChg>
        <pc:spChg chg="mod">
          <ac:chgData name="Amal R Babu" userId="3a292d0a-112b-4bc3-bf38-7771656893d2" providerId="ADAL" clId="{B3743D89-D907-4916-AD93-2111ECC8BB20}" dt="2022-06-09T10:30:23.593" v="778" actId="571"/>
          <ac:spMkLst>
            <pc:docMk/>
            <pc:sldMk cId="4178876000" sldId="258"/>
            <ac:spMk id="3478" creationId="{3B331D20-D2DB-22B6-3756-685F1DFFBA6F}"/>
          </ac:spMkLst>
        </pc:spChg>
        <pc:spChg chg="mod">
          <ac:chgData name="Amal R Babu" userId="3a292d0a-112b-4bc3-bf38-7771656893d2" providerId="ADAL" clId="{B3743D89-D907-4916-AD93-2111ECC8BB20}" dt="2022-06-09T10:30:23.593" v="778" actId="571"/>
          <ac:spMkLst>
            <pc:docMk/>
            <pc:sldMk cId="4178876000" sldId="258"/>
            <ac:spMk id="3479" creationId="{EA75C37F-0999-26AF-E87F-510C414A7EE8}"/>
          </ac:spMkLst>
        </pc:spChg>
        <pc:spChg chg="mod">
          <ac:chgData name="Amal R Babu" userId="3a292d0a-112b-4bc3-bf38-7771656893d2" providerId="ADAL" clId="{B3743D89-D907-4916-AD93-2111ECC8BB20}" dt="2022-06-09T10:30:23.593" v="778" actId="571"/>
          <ac:spMkLst>
            <pc:docMk/>
            <pc:sldMk cId="4178876000" sldId="258"/>
            <ac:spMk id="3480" creationId="{2C56FCC2-CD04-ED9F-0CD2-34E40B236983}"/>
          </ac:spMkLst>
        </pc:spChg>
        <pc:spChg chg="mod">
          <ac:chgData name="Amal R Babu" userId="3a292d0a-112b-4bc3-bf38-7771656893d2" providerId="ADAL" clId="{B3743D89-D907-4916-AD93-2111ECC8BB20}" dt="2022-06-09T10:30:23.593" v="778" actId="571"/>
          <ac:spMkLst>
            <pc:docMk/>
            <pc:sldMk cId="4178876000" sldId="258"/>
            <ac:spMk id="3481" creationId="{4E4F4D62-6264-A0C7-7CE2-08DF21E7B2A1}"/>
          </ac:spMkLst>
        </pc:spChg>
        <pc:spChg chg="mod">
          <ac:chgData name="Amal R Babu" userId="3a292d0a-112b-4bc3-bf38-7771656893d2" providerId="ADAL" clId="{B3743D89-D907-4916-AD93-2111ECC8BB20}" dt="2022-06-09T10:30:23.593" v="778" actId="571"/>
          <ac:spMkLst>
            <pc:docMk/>
            <pc:sldMk cId="4178876000" sldId="258"/>
            <ac:spMk id="3482" creationId="{55C74EE1-78F0-5B58-BD3F-9B4600D8293C}"/>
          </ac:spMkLst>
        </pc:spChg>
        <pc:spChg chg="mod">
          <ac:chgData name="Amal R Babu" userId="3a292d0a-112b-4bc3-bf38-7771656893d2" providerId="ADAL" clId="{B3743D89-D907-4916-AD93-2111ECC8BB20}" dt="2022-06-09T10:30:23.593" v="778" actId="571"/>
          <ac:spMkLst>
            <pc:docMk/>
            <pc:sldMk cId="4178876000" sldId="258"/>
            <ac:spMk id="3483" creationId="{1FFD0FAD-7850-78B3-799E-03DF8AEF3BC5}"/>
          </ac:spMkLst>
        </pc:spChg>
        <pc:spChg chg="mod">
          <ac:chgData name="Amal R Babu" userId="3a292d0a-112b-4bc3-bf38-7771656893d2" providerId="ADAL" clId="{B3743D89-D907-4916-AD93-2111ECC8BB20}" dt="2022-06-09T10:30:23.593" v="778" actId="571"/>
          <ac:spMkLst>
            <pc:docMk/>
            <pc:sldMk cId="4178876000" sldId="258"/>
            <ac:spMk id="3484" creationId="{ECCA5F9E-05DE-15ED-7B68-BFA89CDCEB46}"/>
          </ac:spMkLst>
        </pc:spChg>
        <pc:spChg chg="mod">
          <ac:chgData name="Amal R Babu" userId="3a292d0a-112b-4bc3-bf38-7771656893d2" providerId="ADAL" clId="{B3743D89-D907-4916-AD93-2111ECC8BB20}" dt="2022-06-09T10:30:23.593" v="778" actId="571"/>
          <ac:spMkLst>
            <pc:docMk/>
            <pc:sldMk cId="4178876000" sldId="258"/>
            <ac:spMk id="3485" creationId="{1B4D1F3D-B1B8-74A8-1DD7-B21B1E173758}"/>
          </ac:spMkLst>
        </pc:spChg>
        <pc:spChg chg="mod">
          <ac:chgData name="Amal R Babu" userId="3a292d0a-112b-4bc3-bf38-7771656893d2" providerId="ADAL" clId="{B3743D89-D907-4916-AD93-2111ECC8BB20}" dt="2022-06-09T10:30:23.593" v="778" actId="571"/>
          <ac:spMkLst>
            <pc:docMk/>
            <pc:sldMk cId="4178876000" sldId="258"/>
            <ac:spMk id="3486" creationId="{874F453C-0586-11DB-1561-4934C4A2C25A}"/>
          </ac:spMkLst>
        </pc:spChg>
        <pc:spChg chg="mod">
          <ac:chgData name="Amal R Babu" userId="3a292d0a-112b-4bc3-bf38-7771656893d2" providerId="ADAL" clId="{B3743D89-D907-4916-AD93-2111ECC8BB20}" dt="2022-06-09T10:30:23.593" v="778" actId="571"/>
          <ac:spMkLst>
            <pc:docMk/>
            <pc:sldMk cId="4178876000" sldId="258"/>
            <ac:spMk id="3487" creationId="{51FB43F6-8C27-04C8-7DD3-69BDEA0021F6}"/>
          </ac:spMkLst>
        </pc:spChg>
        <pc:spChg chg="mod">
          <ac:chgData name="Amal R Babu" userId="3a292d0a-112b-4bc3-bf38-7771656893d2" providerId="ADAL" clId="{B3743D89-D907-4916-AD93-2111ECC8BB20}" dt="2022-06-09T10:30:23.593" v="778" actId="571"/>
          <ac:spMkLst>
            <pc:docMk/>
            <pc:sldMk cId="4178876000" sldId="258"/>
            <ac:spMk id="3488" creationId="{39649E76-F520-5462-22DE-CB771619AB7E}"/>
          </ac:spMkLst>
        </pc:spChg>
        <pc:spChg chg="mod">
          <ac:chgData name="Amal R Babu" userId="3a292d0a-112b-4bc3-bf38-7771656893d2" providerId="ADAL" clId="{B3743D89-D907-4916-AD93-2111ECC8BB20}" dt="2022-06-09T10:30:23.593" v="778" actId="571"/>
          <ac:spMkLst>
            <pc:docMk/>
            <pc:sldMk cId="4178876000" sldId="258"/>
            <ac:spMk id="3489" creationId="{B4F7EE35-5B25-8F60-4E5C-063967BF5F8F}"/>
          </ac:spMkLst>
        </pc:spChg>
        <pc:spChg chg="mod">
          <ac:chgData name="Amal R Babu" userId="3a292d0a-112b-4bc3-bf38-7771656893d2" providerId="ADAL" clId="{B3743D89-D907-4916-AD93-2111ECC8BB20}" dt="2022-06-09T10:30:23.593" v="778" actId="571"/>
          <ac:spMkLst>
            <pc:docMk/>
            <pc:sldMk cId="4178876000" sldId="258"/>
            <ac:spMk id="3490" creationId="{3642B9B4-EDA6-A83E-CA86-AF7D6C7364F9}"/>
          </ac:spMkLst>
        </pc:spChg>
        <pc:spChg chg="mod">
          <ac:chgData name="Amal R Babu" userId="3a292d0a-112b-4bc3-bf38-7771656893d2" providerId="ADAL" clId="{B3743D89-D907-4916-AD93-2111ECC8BB20}" dt="2022-06-09T10:30:23.593" v="778" actId="571"/>
          <ac:spMkLst>
            <pc:docMk/>
            <pc:sldMk cId="4178876000" sldId="258"/>
            <ac:spMk id="3491" creationId="{4F514A21-8789-E8ED-6A06-EB11966C5197}"/>
          </ac:spMkLst>
        </pc:spChg>
        <pc:spChg chg="mod">
          <ac:chgData name="Amal R Babu" userId="3a292d0a-112b-4bc3-bf38-7771656893d2" providerId="ADAL" clId="{B3743D89-D907-4916-AD93-2111ECC8BB20}" dt="2022-06-09T10:30:23.593" v="778" actId="571"/>
          <ac:spMkLst>
            <pc:docMk/>
            <pc:sldMk cId="4178876000" sldId="258"/>
            <ac:spMk id="3492" creationId="{18FD6E8B-F8D1-D51E-AEB7-4524246F2060}"/>
          </ac:spMkLst>
        </pc:spChg>
        <pc:spChg chg="mod">
          <ac:chgData name="Amal R Babu" userId="3a292d0a-112b-4bc3-bf38-7771656893d2" providerId="ADAL" clId="{B3743D89-D907-4916-AD93-2111ECC8BB20}" dt="2022-06-09T10:30:23.593" v="778" actId="571"/>
          <ac:spMkLst>
            <pc:docMk/>
            <pc:sldMk cId="4178876000" sldId="258"/>
            <ac:spMk id="3493" creationId="{741C0758-5A8C-BA3F-101F-5525DCFC3202}"/>
          </ac:spMkLst>
        </pc:spChg>
        <pc:spChg chg="mod">
          <ac:chgData name="Amal R Babu" userId="3a292d0a-112b-4bc3-bf38-7771656893d2" providerId="ADAL" clId="{B3743D89-D907-4916-AD93-2111ECC8BB20}" dt="2022-06-09T10:30:23.593" v="778" actId="571"/>
          <ac:spMkLst>
            <pc:docMk/>
            <pc:sldMk cId="4178876000" sldId="258"/>
            <ac:spMk id="3494" creationId="{44438A09-4C19-260E-E5EA-183523D81A41}"/>
          </ac:spMkLst>
        </pc:spChg>
        <pc:spChg chg="mod">
          <ac:chgData name="Amal R Babu" userId="3a292d0a-112b-4bc3-bf38-7771656893d2" providerId="ADAL" clId="{B3743D89-D907-4916-AD93-2111ECC8BB20}" dt="2022-06-09T10:30:23.593" v="778" actId="571"/>
          <ac:spMkLst>
            <pc:docMk/>
            <pc:sldMk cId="4178876000" sldId="258"/>
            <ac:spMk id="3495" creationId="{0DC3F528-45A1-9295-E013-CD6BC3EC48C0}"/>
          </ac:spMkLst>
        </pc:spChg>
        <pc:spChg chg="mod">
          <ac:chgData name="Amal R Babu" userId="3a292d0a-112b-4bc3-bf38-7771656893d2" providerId="ADAL" clId="{B3743D89-D907-4916-AD93-2111ECC8BB20}" dt="2022-06-09T10:30:23.593" v="778" actId="571"/>
          <ac:spMkLst>
            <pc:docMk/>
            <pc:sldMk cId="4178876000" sldId="258"/>
            <ac:spMk id="3496" creationId="{C33AF884-71AA-B65C-A83C-E2FD9E4FEB0C}"/>
          </ac:spMkLst>
        </pc:spChg>
        <pc:spChg chg="mod">
          <ac:chgData name="Amal R Babu" userId="3a292d0a-112b-4bc3-bf38-7771656893d2" providerId="ADAL" clId="{B3743D89-D907-4916-AD93-2111ECC8BB20}" dt="2022-06-09T10:30:23.593" v="778" actId="571"/>
          <ac:spMkLst>
            <pc:docMk/>
            <pc:sldMk cId="4178876000" sldId="258"/>
            <ac:spMk id="3497" creationId="{1C8043A0-360C-BDAC-CD99-B9C4E311C94C}"/>
          </ac:spMkLst>
        </pc:spChg>
        <pc:spChg chg="mod">
          <ac:chgData name="Amal R Babu" userId="3a292d0a-112b-4bc3-bf38-7771656893d2" providerId="ADAL" clId="{B3743D89-D907-4916-AD93-2111ECC8BB20}" dt="2022-06-09T10:30:23.593" v="778" actId="571"/>
          <ac:spMkLst>
            <pc:docMk/>
            <pc:sldMk cId="4178876000" sldId="258"/>
            <ac:spMk id="3498" creationId="{74B61FB4-573C-5FD4-86FA-52182D41AB39}"/>
          </ac:spMkLst>
        </pc:spChg>
        <pc:spChg chg="mod">
          <ac:chgData name="Amal R Babu" userId="3a292d0a-112b-4bc3-bf38-7771656893d2" providerId="ADAL" clId="{B3743D89-D907-4916-AD93-2111ECC8BB20}" dt="2022-06-09T10:30:23.593" v="778" actId="571"/>
          <ac:spMkLst>
            <pc:docMk/>
            <pc:sldMk cId="4178876000" sldId="258"/>
            <ac:spMk id="3499" creationId="{F9616744-E4D6-02E9-294C-85483C0F07C3}"/>
          </ac:spMkLst>
        </pc:spChg>
        <pc:spChg chg="mod">
          <ac:chgData name="Amal R Babu" userId="3a292d0a-112b-4bc3-bf38-7771656893d2" providerId="ADAL" clId="{B3743D89-D907-4916-AD93-2111ECC8BB20}" dt="2022-06-09T10:30:23.593" v="778" actId="571"/>
          <ac:spMkLst>
            <pc:docMk/>
            <pc:sldMk cId="4178876000" sldId="258"/>
            <ac:spMk id="3500" creationId="{4D479238-49AF-B8C6-D262-C3478413F9E4}"/>
          </ac:spMkLst>
        </pc:spChg>
        <pc:spChg chg="mod">
          <ac:chgData name="Amal R Babu" userId="3a292d0a-112b-4bc3-bf38-7771656893d2" providerId="ADAL" clId="{B3743D89-D907-4916-AD93-2111ECC8BB20}" dt="2022-06-09T10:30:23.593" v="778" actId="571"/>
          <ac:spMkLst>
            <pc:docMk/>
            <pc:sldMk cId="4178876000" sldId="258"/>
            <ac:spMk id="3501" creationId="{77DC1D4A-F349-86E9-6FB6-80264BBD6AFF}"/>
          </ac:spMkLst>
        </pc:spChg>
        <pc:spChg chg="mod">
          <ac:chgData name="Amal R Babu" userId="3a292d0a-112b-4bc3-bf38-7771656893d2" providerId="ADAL" clId="{B3743D89-D907-4916-AD93-2111ECC8BB20}" dt="2022-06-09T10:30:23.593" v="778" actId="571"/>
          <ac:spMkLst>
            <pc:docMk/>
            <pc:sldMk cId="4178876000" sldId="258"/>
            <ac:spMk id="3502" creationId="{5BA58F36-8136-6088-9E25-EB5C89D1A1C0}"/>
          </ac:spMkLst>
        </pc:spChg>
        <pc:spChg chg="mod">
          <ac:chgData name="Amal R Babu" userId="3a292d0a-112b-4bc3-bf38-7771656893d2" providerId="ADAL" clId="{B3743D89-D907-4916-AD93-2111ECC8BB20}" dt="2022-06-09T10:30:23.593" v="778" actId="571"/>
          <ac:spMkLst>
            <pc:docMk/>
            <pc:sldMk cId="4178876000" sldId="258"/>
            <ac:spMk id="3503" creationId="{D4DC2EB8-3573-568D-0926-CB8E78C5B93B}"/>
          </ac:spMkLst>
        </pc:spChg>
        <pc:spChg chg="mod">
          <ac:chgData name="Amal R Babu" userId="3a292d0a-112b-4bc3-bf38-7771656893d2" providerId="ADAL" clId="{B3743D89-D907-4916-AD93-2111ECC8BB20}" dt="2022-06-09T10:30:23.593" v="778" actId="571"/>
          <ac:spMkLst>
            <pc:docMk/>
            <pc:sldMk cId="4178876000" sldId="258"/>
            <ac:spMk id="3504" creationId="{CCC40E77-EA35-B0B5-B34D-A85060422F81}"/>
          </ac:spMkLst>
        </pc:spChg>
        <pc:spChg chg="mod">
          <ac:chgData name="Amal R Babu" userId="3a292d0a-112b-4bc3-bf38-7771656893d2" providerId="ADAL" clId="{B3743D89-D907-4916-AD93-2111ECC8BB20}" dt="2022-06-09T10:30:23.593" v="778" actId="571"/>
          <ac:spMkLst>
            <pc:docMk/>
            <pc:sldMk cId="4178876000" sldId="258"/>
            <ac:spMk id="3505" creationId="{BF27509F-B68A-7B7A-870C-4B0361E708F8}"/>
          </ac:spMkLst>
        </pc:spChg>
        <pc:spChg chg="mod">
          <ac:chgData name="Amal R Babu" userId="3a292d0a-112b-4bc3-bf38-7771656893d2" providerId="ADAL" clId="{B3743D89-D907-4916-AD93-2111ECC8BB20}" dt="2022-06-09T10:30:23.593" v="778" actId="571"/>
          <ac:spMkLst>
            <pc:docMk/>
            <pc:sldMk cId="4178876000" sldId="258"/>
            <ac:spMk id="3506" creationId="{E1EB8BB5-216A-58FA-BD19-17D096077123}"/>
          </ac:spMkLst>
        </pc:spChg>
        <pc:spChg chg="mod">
          <ac:chgData name="Amal R Babu" userId="3a292d0a-112b-4bc3-bf38-7771656893d2" providerId="ADAL" clId="{B3743D89-D907-4916-AD93-2111ECC8BB20}" dt="2022-06-09T10:30:23.593" v="778" actId="571"/>
          <ac:spMkLst>
            <pc:docMk/>
            <pc:sldMk cId="4178876000" sldId="258"/>
            <ac:spMk id="3507" creationId="{F15DAEB0-4896-B581-2F10-8C55A7256FBB}"/>
          </ac:spMkLst>
        </pc:spChg>
        <pc:spChg chg="mod">
          <ac:chgData name="Amal R Babu" userId="3a292d0a-112b-4bc3-bf38-7771656893d2" providerId="ADAL" clId="{B3743D89-D907-4916-AD93-2111ECC8BB20}" dt="2022-06-09T10:30:23.593" v="778" actId="571"/>
          <ac:spMkLst>
            <pc:docMk/>
            <pc:sldMk cId="4178876000" sldId="258"/>
            <ac:spMk id="3508" creationId="{7883BF4F-18C5-2D01-A7FD-93E61EB007DD}"/>
          </ac:spMkLst>
        </pc:spChg>
        <pc:spChg chg="mod">
          <ac:chgData name="Amal R Babu" userId="3a292d0a-112b-4bc3-bf38-7771656893d2" providerId="ADAL" clId="{B3743D89-D907-4916-AD93-2111ECC8BB20}" dt="2022-06-09T10:30:23.593" v="778" actId="571"/>
          <ac:spMkLst>
            <pc:docMk/>
            <pc:sldMk cId="4178876000" sldId="258"/>
            <ac:spMk id="3509" creationId="{C9617538-4E84-4139-5D1E-CEC545914CA9}"/>
          </ac:spMkLst>
        </pc:spChg>
        <pc:spChg chg="mod">
          <ac:chgData name="Amal R Babu" userId="3a292d0a-112b-4bc3-bf38-7771656893d2" providerId="ADAL" clId="{B3743D89-D907-4916-AD93-2111ECC8BB20}" dt="2022-06-09T10:30:23.593" v="778" actId="571"/>
          <ac:spMkLst>
            <pc:docMk/>
            <pc:sldMk cId="4178876000" sldId="258"/>
            <ac:spMk id="3510" creationId="{0CCE3390-1948-363E-A0E7-7F38DF2C0BDE}"/>
          </ac:spMkLst>
        </pc:spChg>
        <pc:spChg chg="mod">
          <ac:chgData name="Amal R Babu" userId="3a292d0a-112b-4bc3-bf38-7771656893d2" providerId="ADAL" clId="{B3743D89-D907-4916-AD93-2111ECC8BB20}" dt="2022-06-09T10:30:23.593" v="778" actId="571"/>
          <ac:spMkLst>
            <pc:docMk/>
            <pc:sldMk cId="4178876000" sldId="258"/>
            <ac:spMk id="3511" creationId="{E66301EE-714E-E297-1EC4-3FF454226383}"/>
          </ac:spMkLst>
        </pc:spChg>
        <pc:spChg chg="mod">
          <ac:chgData name="Amal R Babu" userId="3a292d0a-112b-4bc3-bf38-7771656893d2" providerId="ADAL" clId="{B3743D89-D907-4916-AD93-2111ECC8BB20}" dt="2022-06-09T10:30:23.593" v="778" actId="571"/>
          <ac:spMkLst>
            <pc:docMk/>
            <pc:sldMk cId="4178876000" sldId="258"/>
            <ac:spMk id="3512" creationId="{0D2239AC-105C-B939-DA70-663227FAF104}"/>
          </ac:spMkLst>
        </pc:spChg>
        <pc:spChg chg="mod">
          <ac:chgData name="Amal R Babu" userId="3a292d0a-112b-4bc3-bf38-7771656893d2" providerId="ADAL" clId="{B3743D89-D907-4916-AD93-2111ECC8BB20}" dt="2022-06-09T10:30:23.593" v="778" actId="571"/>
          <ac:spMkLst>
            <pc:docMk/>
            <pc:sldMk cId="4178876000" sldId="258"/>
            <ac:spMk id="3513" creationId="{BE973EEB-D985-FE76-DD3F-765D869B7C37}"/>
          </ac:spMkLst>
        </pc:spChg>
        <pc:spChg chg="mod">
          <ac:chgData name="Amal R Babu" userId="3a292d0a-112b-4bc3-bf38-7771656893d2" providerId="ADAL" clId="{B3743D89-D907-4916-AD93-2111ECC8BB20}" dt="2022-06-09T10:30:23.593" v="778" actId="571"/>
          <ac:spMkLst>
            <pc:docMk/>
            <pc:sldMk cId="4178876000" sldId="258"/>
            <ac:spMk id="3514" creationId="{E3B37D9C-9E62-CC4D-B0AF-9873A353B55B}"/>
          </ac:spMkLst>
        </pc:spChg>
        <pc:spChg chg="mod">
          <ac:chgData name="Amal R Babu" userId="3a292d0a-112b-4bc3-bf38-7771656893d2" providerId="ADAL" clId="{B3743D89-D907-4916-AD93-2111ECC8BB20}" dt="2022-06-09T10:30:23.593" v="778" actId="571"/>
          <ac:spMkLst>
            <pc:docMk/>
            <pc:sldMk cId="4178876000" sldId="258"/>
            <ac:spMk id="3515" creationId="{340B5498-5B58-EF4A-9DF6-E46D910E40F3}"/>
          </ac:spMkLst>
        </pc:spChg>
        <pc:spChg chg="mod">
          <ac:chgData name="Amal R Babu" userId="3a292d0a-112b-4bc3-bf38-7771656893d2" providerId="ADAL" clId="{B3743D89-D907-4916-AD93-2111ECC8BB20}" dt="2022-06-09T10:30:23.593" v="778" actId="571"/>
          <ac:spMkLst>
            <pc:docMk/>
            <pc:sldMk cId="4178876000" sldId="258"/>
            <ac:spMk id="3516" creationId="{2DA5E774-6866-3A4A-3716-78B03DA7469F}"/>
          </ac:spMkLst>
        </pc:spChg>
        <pc:spChg chg="mod">
          <ac:chgData name="Amal R Babu" userId="3a292d0a-112b-4bc3-bf38-7771656893d2" providerId="ADAL" clId="{B3743D89-D907-4916-AD93-2111ECC8BB20}" dt="2022-06-09T10:30:23.593" v="778" actId="571"/>
          <ac:spMkLst>
            <pc:docMk/>
            <pc:sldMk cId="4178876000" sldId="258"/>
            <ac:spMk id="3517" creationId="{37F6C2FD-DAD8-1B33-0C5E-A2A23DA4BAA2}"/>
          </ac:spMkLst>
        </pc:spChg>
        <pc:spChg chg="mod">
          <ac:chgData name="Amal R Babu" userId="3a292d0a-112b-4bc3-bf38-7771656893d2" providerId="ADAL" clId="{B3743D89-D907-4916-AD93-2111ECC8BB20}" dt="2022-06-09T10:30:23.593" v="778" actId="571"/>
          <ac:spMkLst>
            <pc:docMk/>
            <pc:sldMk cId="4178876000" sldId="258"/>
            <ac:spMk id="3518" creationId="{8985A1F7-B8DD-245C-8CFB-A66A202E7130}"/>
          </ac:spMkLst>
        </pc:spChg>
        <pc:spChg chg="mod">
          <ac:chgData name="Amal R Babu" userId="3a292d0a-112b-4bc3-bf38-7771656893d2" providerId="ADAL" clId="{B3743D89-D907-4916-AD93-2111ECC8BB20}" dt="2022-06-09T10:30:23.593" v="778" actId="571"/>
          <ac:spMkLst>
            <pc:docMk/>
            <pc:sldMk cId="4178876000" sldId="258"/>
            <ac:spMk id="3519" creationId="{F3C139F7-2012-0B6D-E3C7-F8CA732C5E85}"/>
          </ac:spMkLst>
        </pc:spChg>
        <pc:spChg chg="mod">
          <ac:chgData name="Amal R Babu" userId="3a292d0a-112b-4bc3-bf38-7771656893d2" providerId="ADAL" clId="{B3743D89-D907-4916-AD93-2111ECC8BB20}" dt="2022-06-09T10:30:23.593" v="778" actId="571"/>
          <ac:spMkLst>
            <pc:docMk/>
            <pc:sldMk cId="4178876000" sldId="258"/>
            <ac:spMk id="3520" creationId="{907AB52C-BEAF-4B55-0901-5288C0FED8EC}"/>
          </ac:spMkLst>
        </pc:spChg>
        <pc:spChg chg="mod">
          <ac:chgData name="Amal R Babu" userId="3a292d0a-112b-4bc3-bf38-7771656893d2" providerId="ADAL" clId="{B3743D89-D907-4916-AD93-2111ECC8BB20}" dt="2022-06-09T10:30:23.593" v="778" actId="571"/>
          <ac:spMkLst>
            <pc:docMk/>
            <pc:sldMk cId="4178876000" sldId="258"/>
            <ac:spMk id="3521" creationId="{EC066FC9-B505-483C-F3EA-4A844FB86F04}"/>
          </ac:spMkLst>
        </pc:spChg>
        <pc:spChg chg="mod">
          <ac:chgData name="Amal R Babu" userId="3a292d0a-112b-4bc3-bf38-7771656893d2" providerId="ADAL" clId="{B3743D89-D907-4916-AD93-2111ECC8BB20}" dt="2022-06-09T10:30:23.593" v="778" actId="571"/>
          <ac:spMkLst>
            <pc:docMk/>
            <pc:sldMk cId="4178876000" sldId="258"/>
            <ac:spMk id="3522" creationId="{1C95A2EC-EF18-A018-20F3-A0AADEE457B0}"/>
          </ac:spMkLst>
        </pc:spChg>
        <pc:spChg chg="mod">
          <ac:chgData name="Amal R Babu" userId="3a292d0a-112b-4bc3-bf38-7771656893d2" providerId="ADAL" clId="{B3743D89-D907-4916-AD93-2111ECC8BB20}" dt="2022-06-09T10:30:23.593" v="778" actId="571"/>
          <ac:spMkLst>
            <pc:docMk/>
            <pc:sldMk cId="4178876000" sldId="258"/>
            <ac:spMk id="3523" creationId="{6E6A43FE-23A4-7F4B-FEB5-02A78D4166BB}"/>
          </ac:spMkLst>
        </pc:spChg>
        <pc:spChg chg="mod">
          <ac:chgData name="Amal R Babu" userId="3a292d0a-112b-4bc3-bf38-7771656893d2" providerId="ADAL" clId="{B3743D89-D907-4916-AD93-2111ECC8BB20}" dt="2022-06-09T10:30:23.593" v="778" actId="571"/>
          <ac:spMkLst>
            <pc:docMk/>
            <pc:sldMk cId="4178876000" sldId="258"/>
            <ac:spMk id="3524" creationId="{5D32E17F-6B20-6341-5E81-09B0D4CBE132}"/>
          </ac:spMkLst>
        </pc:spChg>
        <pc:spChg chg="mod">
          <ac:chgData name="Amal R Babu" userId="3a292d0a-112b-4bc3-bf38-7771656893d2" providerId="ADAL" clId="{B3743D89-D907-4916-AD93-2111ECC8BB20}" dt="2022-06-09T10:30:23.593" v="778" actId="571"/>
          <ac:spMkLst>
            <pc:docMk/>
            <pc:sldMk cId="4178876000" sldId="258"/>
            <ac:spMk id="3525" creationId="{E17F3AB7-AECD-9F8A-BD47-548098BF7492}"/>
          </ac:spMkLst>
        </pc:spChg>
        <pc:spChg chg="mod">
          <ac:chgData name="Amal R Babu" userId="3a292d0a-112b-4bc3-bf38-7771656893d2" providerId="ADAL" clId="{B3743D89-D907-4916-AD93-2111ECC8BB20}" dt="2022-06-09T10:30:23.593" v="778" actId="571"/>
          <ac:spMkLst>
            <pc:docMk/>
            <pc:sldMk cId="4178876000" sldId="258"/>
            <ac:spMk id="3526" creationId="{444E17B5-1E66-4562-792E-31DEB99DCD74}"/>
          </ac:spMkLst>
        </pc:spChg>
        <pc:spChg chg="mod">
          <ac:chgData name="Amal R Babu" userId="3a292d0a-112b-4bc3-bf38-7771656893d2" providerId="ADAL" clId="{B3743D89-D907-4916-AD93-2111ECC8BB20}" dt="2022-06-09T10:30:23.593" v="778" actId="571"/>
          <ac:spMkLst>
            <pc:docMk/>
            <pc:sldMk cId="4178876000" sldId="258"/>
            <ac:spMk id="3527" creationId="{6B56DA11-ADD7-5B99-4457-1EE31F9E57D8}"/>
          </ac:spMkLst>
        </pc:spChg>
        <pc:spChg chg="mod">
          <ac:chgData name="Amal R Babu" userId="3a292d0a-112b-4bc3-bf38-7771656893d2" providerId="ADAL" clId="{B3743D89-D907-4916-AD93-2111ECC8BB20}" dt="2022-06-09T10:30:23.593" v="778" actId="571"/>
          <ac:spMkLst>
            <pc:docMk/>
            <pc:sldMk cId="4178876000" sldId="258"/>
            <ac:spMk id="3528" creationId="{4F77492E-477D-BC31-DBCD-57CF64D0B12E}"/>
          </ac:spMkLst>
        </pc:spChg>
        <pc:spChg chg="mod">
          <ac:chgData name="Amal R Babu" userId="3a292d0a-112b-4bc3-bf38-7771656893d2" providerId="ADAL" clId="{B3743D89-D907-4916-AD93-2111ECC8BB20}" dt="2022-06-09T10:30:23.593" v="778" actId="571"/>
          <ac:spMkLst>
            <pc:docMk/>
            <pc:sldMk cId="4178876000" sldId="258"/>
            <ac:spMk id="3529" creationId="{75BB0301-F69F-AF39-52D0-EC8D09714A64}"/>
          </ac:spMkLst>
        </pc:spChg>
        <pc:spChg chg="mod">
          <ac:chgData name="Amal R Babu" userId="3a292d0a-112b-4bc3-bf38-7771656893d2" providerId="ADAL" clId="{B3743D89-D907-4916-AD93-2111ECC8BB20}" dt="2022-06-09T10:30:23.593" v="778" actId="571"/>
          <ac:spMkLst>
            <pc:docMk/>
            <pc:sldMk cId="4178876000" sldId="258"/>
            <ac:spMk id="3530" creationId="{9BBB758D-9716-8571-A654-1F00D2A4AB5E}"/>
          </ac:spMkLst>
        </pc:spChg>
        <pc:spChg chg="mod">
          <ac:chgData name="Amal R Babu" userId="3a292d0a-112b-4bc3-bf38-7771656893d2" providerId="ADAL" clId="{B3743D89-D907-4916-AD93-2111ECC8BB20}" dt="2022-06-09T10:30:23.593" v="778" actId="571"/>
          <ac:spMkLst>
            <pc:docMk/>
            <pc:sldMk cId="4178876000" sldId="258"/>
            <ac:spMk id="3531" creationId="{AB85EED6-B679-EC76-C1D9-0D2E06CC112B}"/>
          </ac:spMkLst>
        </pc:spChg>
        <pc:spChg chg="mod">
          <ac:chgData name="Amal R Babu" userId="3a292d0a-112b-4bc3-bf38-7771656893d2" providerId="ADAL" clId="{B3743D89-D907-4916-AD93-2111ECC8BB20}" dt="2022-06-09T10:30:23.593" v="778" actId="571"/>
          <ac:spMkLst>
            <pc:docMk/>
            <pc:sldMk cId="4178876000" sldId="258"/>
            <ac:spMk id="3532" creationId="{C84968E6-2623-B87F-907C-6638D379CC0A}"/>
          </ac:spMkLst>
        </pc:spChg>
        <pc:spChg chg="mod">
          <ac:chgData name="Amal R Babu" userId="3a292d0a-112b-4bc3-bf38-7771656893d2" providerId="ADAL" clId="{B3743D89-D907-4916-AD93-2111ECC8BB20}" dt="2022-06-09T10:30:23.593" v="778" actId="571"/>
          <ac:spMkLst>
            <pc:docMk/>
            <pc:sldMk cId="4178876000" sldId="258"/>
            <ac:spMk id="3533" creationId="{52807605-B700-A1F2-1248-9DA011D1A6F5}"/>
          </ac:spMkLst>
        </pc:spChg>
        <pc:spChg chg="mod">
          <ac:chgData name="Amal R Babu" userId="3a292d0a-112b-4bc3-bf38-7771656893d2" providerId="ADAL" clId="{B3743D89-D907-4916-AD93-2111ECC8BB20}" dt="2022-06-09T10:30:23.593" v="778" actId="571"/>
          <ac:spMkLst>
            <pc:docMk/>
            <pc:sldMk cId="4178876000" sldId="258"/>
            <ac:spMk id="3534" creationId="{B28AEFD5-34B8-CBD5-2EB4-03EC5DEDAE4D}"/>
          </ac:spMkLst>
        </pc:spChg>
        <pc:spChg chg="mod">
          <ac:chgData name="Amal R Babu" userId="3a292d0a-112b-4bc3-bf38-7771656893d2" providerId="ADAL" clId="{B3743D89-D907-4916-AD93-2111ECC8BB20}" dt="2022-06-09T10:30:23.593" v="778" actId="571"/>
          <ac:spMkLst>
            <pc:docMk/>
            <pc:sldMk cId="4178876000" sldId="258"/>
            <ac:spMk id="3535" creationId="{A2EB8AA1-FC36-A2C2-2F31-122138E83E45}"/>
          </ac:spMkLst>
        </pc:spChg>
        <pc:spChg chg="mod">
          <ac:chgData name="Amal R Babu" userId="3a292d0a-112b-4bc3-bf38-7771656893d2" providerId="ADAL" clId="{B3743D89-D907-4916-AD93-2111ECC8BB20}" dt="2022-06-09T10:30:23.593" v="778" actId="571"/>
          <ac:spMkLst>
            <pc:docMk/>
            <pc:sldMk cId="4178876000" sldId="258"/>
            <ac:spMk id="3536" creationId="{B59B9F78-23AD-0156-822B-3C2B64F4D1B7}"/>
          </ac:spMkLst>
        </pc:spChg>
        <pc:spChg chg="mod">
          <ac:chgData name="Amal R Babu" userId="3a292d0a-112b-4bc3-bf38-7771656893d2" providerId="ADAL" clId="{B3743D89-D907-4916-AD93-2111ECC8BB20}" dt="2022-06-09T10:30:23.593" v="778" actId="571"/>
          <ac:spMkLst>
            <pc:docMk/>
            <pc:sldMk cId="4178876000" sldId="258"/>
            <ac:spMk id="3537" creationId="{4809E5E0-6E47-B3E3-8B80-A3F5FD9C2DF5}"/>
          </ac:spMkLst>
        </pc:spChg>
        <pc:spChg chg="mod">
          <ac:chgData name="Amal R Babu" userId="3a292d0a-112b-4bc3-bf38-7771656893d2" providerId="ADAL" clId="{B3743D89-D907-4916-AD93-2111ECC8BB20}" dt="2022-06-09T10:30:23.593" v="778" actId="571"/>
          <ac:spMkLst>
            <pc:docMk/>
            <pc:sldMk cId="4178876000" sldId="258"/>
            <ac:spMk id="3538" creationId="{A247D351-91BE-945A-9600-88B67F91B629}"/>
          </ac:spMkLst>
        </pc:spChg>
        <pc:spChg chg="mod">
          <ac:chgData name="Amal R Babu" userId="3a292d0a-112b-4bc3-bf38-7771656893d2" providerId="ADAL" clId="{B3743D89-D907-4916-AD93-2111ECC8BB20}" dt="2022-06-09T10:30:23.593" v="778" actId="571"/>
          <ac:spMkLst>
            <pc:docMk/>
            <pc:sldMk cId="4178876000" sldId="258"/>
            <ac:spMk id="3539" creationId="{CC112186-E31B-DAF3-49B2-973364FF5353}"/>
          </ac:spMkLst>
        </pc:spChg>
        <pc:spChg chg="mod">
          <ac:chgData name="Amal R Babu" userId="3a292d0a-112b-4bc3-bf38-7771656893d2" providerId="ADAL" clId="{B3743D89-D907-4916-AD93-2111ECC8BB20}" dt="2022-06-09T10:30:23.593" v="778" actId="571"/>
          <ac:spMkLst>
            <pc:docMk/>
            <pc:sldMk cId="4178876000" sldId="258"/>
            <ac:spMk id="3540" creationId="{79721DAB-C518-9095-2658-23FA8B1F3508}"/>
          </ac:spMkLst>
        </pc:spChg>
        <pc:spChg chg="mod">
          <ac:chgData name="Amal R Babu" userId="3a292d0a-112b-4bc3-bf38-7771656893d2" providerId="ADAL" clId="{B3743D89-D907-4916-AD93-2111ECC8BB20}" dt="2022-06-09T10:30:23.593" v="778" actId="571"/>
          <ac:spMkLst>
            <pc:docMk/>
            <pc:sldMk cId="4178876000" sldId="258"/>
            <ac:spMk id="3541" creationId="{CF7F9607-8D98-6940-6BF2-03CF63EB8AC3}"/>
          </ac:spMkLst>
        </pc:spChg>
        <pc:spChg chg="mod">
          <ac:chgData name="Amal R Babu" userId="3a292d0a-112b-4bc3-bf38-7771656893d2" providerId="ADAL" clId="{B3743D89-D907-4916-AD93-2111ECC8BB20}" dt="2022-06-09T10:30:23.593" v="778" actId="571"/>
          <ac:spMkLst>
            <pc:docMk/>
            <pc:sldMk cId="4178876000" sldId="258"/>
            <ac:spMk id="3542" creationId="{94043C3B-D5FE-D78D-683D-B56ED4E626D2}"/>
          </ac:spMkLst>
        </pc:spChg>
        <pc:spChg chg="mod">
          <ac:chgData name="Amal R Babu" userId="3a292d0a-112b-4bc3-bf38-7771656893d2" providerId="ADAL" clId="{B3743D89-D907-4916-AD93-2111ECC8BB20}" dt="2022-06-09T10:30:23.593" v="778" actId="571"/>
          <ac:spMkLst>
            <pc:docMk/>
            <pc:sldMk cId="4178876000" sldId="258"/>
            <ac:spMk id="3543" creationId="{C905BD89-72E2-1983-6CF7-16DCD554AC5B}"/>
          </ac:spMkLst>
        </pc:spChg>
        <pc:spChg chg="mod">
          <ac:chgData name="Amal R Babu" userId="3a292d0a-112b-4bc3-bf38-7771656893d2" providerId="ADAL" clId="{B3743D89-D907-4916-AD93-2111ECC8BB20}" dt="2022-06-09T10:30:23.593" v="778" actId="571"/>
          <ac:spMkLst>
            <pc:docMk/>
            <pc:sldMk cId="4178876000" sldId="258"/>
            <ac:spMk id="3544" creationId="{11831016-0FD9-81C2-323C-1FE7CF75945A}"/>
          </ac:spMkLst>
        </pc:spChg>
        <pc:spChg chg="mod">
          <ac:chgData name="Amal R Babu" userId="3a292d0a-112b-4bc3-bf38-7771656893d2" providerId="ADAL" clId="{B3743D89-D907-4916-AD93-2111ECC8BB20}" dt="2022-06-09T10:30:23.593" v="778" actId="571"/>
          <ac:spMkLst>
            <pc:docMk/>
            <pc:sldMk cId="4178876000" sldId="258"/>
            <ac:spMk id="3545" creationId="{9C5E7748-9ACE-56FA-391B-20C07B20DA64}"/>
          </ac:spMkLst>
        </pc:spChg>
        <pc:spChg chg="mod">
          <ac:chgData name="Amal R Babu" userId="3a292d0a-112b-4bc3-bf38-7771656893d2" providerId="ADAL" clId="{B3743D89-D907-4916-AD93-2111ECC8BB20}" dt="2022-06-09T10:30:23.593" v="778" actId="571"/>
          <ac:spMkLst>
            <pc:docMk/>
            <pc:sldMk cId="4178876000" sldId="258"/>
            <ac:spMk id="3546" creationId="{198AC36F-95F0-E0D3-3E55-E4D238391D3A}"/>
          </ac:spMkLst>
        </pc:spChg>
        <pc:spChg chg="mod">
          <ac:chgData name="Amal R Babu" userId="3a292d0a-112b-4bc3-bf38-7771656893d2" providerId="ADAL" clId="{B3743D89-D907-4916-AD93-2111ECC8BB20}" dt="2022-06-09T10:30:23.593" v="778" actId="571"/>
          <ac:spMkLst>
            <pc:docMk/>
            <pc:sldMk cId="4178876000" sldId="258"/>
            <ac:spMk id="3547" creationId="{1D8AC303-D901-A2B1-6CCB-C5DFE63CAF1C}"/>
          </ac:spMkLst>
        </pc:spChg>
        <pc:spChg chg="mod">
          <ac:chgData name="Amal R Babu" userId="3a292d0a-112b-4bc3-bf38-7771656893d2" providerId="ADAL" clId="{B3743D89-D907-4916-AD93-2111ECC8BB20}" dt="2022-06-09T10:30:23.593" v="778" actId="571"/>
          <ac:spMkLst>
            <pc:docMk/>
            <pc:sldMk cId="4178876000" sldId="258"/>
            <ac:spMk id="3548" creationId="{06C386B2-8457-2363-8B9D-51A229D87763}"/>
          </ac:spMkLst>
        </pc:spChg>
        <pc:spChg chg="mod">
          <ac:chgData name="Amal R Babu" userId="3a292d0a-112b-4bc3-bf38-7771656893d2" providerId="ADAL" clId="{B3743D89-D907-4916-AD93-2111ECC8BB20}" dt="2022-06-09T10:30:23.593" v="778" actId="571"/>
          <ac:spMkLst>
            <pc:docMk/>
            <pc:sldMk cId="4178876000" sldId="258"/>
            <ac:spMk id="3549" creationId="{F6990639-6805-55E3-B2C7-B4CC4621FDC3}"/>
          </ac:spMkLst>
        </pc:spChg>
        <pc:spChg chg="mod">
          <ac:chgData name="Amal R Babu" userId="3a292d0a-112b-4bc3-bf38-7771656893d2" providerId="ADAL" clId="{B3743D89-D907-4916-AD93-2111ECC8BB20}" dt="2022-06-09T10:30:23.593" v="778" actId="571"/>
          <ac:spMkLst>
            <pc:docMk/>
            <pc:sldMk cId="4178876000" sldId="258"/>
            <ac:spMk id="3550" creationId="{7935B9F4-A281-88C7-340C-3A756553B64C}"/>
          </ac:spMkLst>
        </pc:spChg>
        <pc:spChg chg="mod">
          <ac:chgData name="Amal R Babu" userId="3a292d0a-112b-4bc3-bf38-7771656893d2" providerId="ADAL" clId="{B3743D89-D907-4916-AD93-2111ECC8BB20}" dt="2022-06-09T10:30:23.593" v="778" actId="571"/>
          <ac:spMkLst>
            <pc:docMk/>
            <pc:sldMk cId="4178876000" sldId="258"/>
            <ac:spMk id="3551" creationId="{3AC1BC03-6C15-34C2-9D45-3136BE298F54}"/>
          </ac:spMkLst>
        </pc:spChg>
        <pc:spChg chg="mod">
          <ac:chgData name="Amal R Babu" userId="3a292d0a-112b-4bc3-bf38-7771656893d2" providerId="ADAL" clId="{B3743D89-D907-4916-AD93-2111ECC8BB20}" dt="2022-06-09T10:30:23.593" v="778" actId="571"/>
          <ac:spMkLst>
            <pc:docMk/>
            <pc:sldMk cId="4178876000" sldId="258"/>
            <ac:spMk id="3552" creationId="{10FC81D5-9E7D-A0D7-EB21-1104B105A46F}"/>
          </ac:spMkLst>
        </pc:spChg>
        <pc:grpChg chg="add del mod">
          <ac:chgData name="Amal R Babu" userId="3a292d0a-112b-4bc3-bf38-7771656893d2" providerId="ADAL" clId="{B3743D89-D907-4916-AD93-2111ECC8BB20}" dt="2022-06-09T09:53:39.901" v="462" actId="165"/>
          <ac:grpSpMkLst>
            <pc:docMk/>
            <pc:sldMk cId="4178876000" sldId="258"/>
            <ac:grpSpMk id="5" creationId="{E7043794-5DA8-1C9B-C937-66519A42ED0B}"/>
          </ac:grpSpMkLst>
        </pc:grpChg>
        <pc:grpChg chg="del mod">
          <ac:chgData name="Amal R Babu" userId="3a292d0a-112b-4bc3-bf38-7771656893d2" providerId="ADAL" clId="{B3743D89-D907-4916-AD93-2111ECC8BB20}" dt="2022-06-09T10:24:01.329" v="684" actId="165"/>
          <ac:grpSpMkLst>
            <pc:docMk/>
            <pc:sldMk cId="4178876000" sldId="258"/>
            <ac:grpSpMk id="34" creationId="{365D98EC-6FB3-58DF-B90A-E50593202FDA}"/>
          </ac:grpSpMkLst>
        </pc:grpChg>
        <pc:grpChg chg="del mod topLvl">
          <ac:chgData name="Amal R Babu" userId="3a292d0a-112b-4bc3-bf38-7771656893d2" providerId="ADAL" clId="{B3743D89-D907-4916-AD93-2111ECC8BB20}" dt="2022-06-09T10:24:04.112" v="685" actId="165"/>
          <ac:grpSpMkLst>
            <pc:docMk/>
            <pc:sldMk cId="4178876000" sldId="258"/>
            <ac:grpSpMk id="35" creationId="{946FF0CA-8F5E-40FA-F991-451B5DF3577B}"/>
          </ac:grpSpMkLst>
        </pc:grpChg>
        <pc:grpChg chg="del mod topLvl">
          <ac:chgData name="Amal R Babu" userId="3a292d0a-112b-4bc3-bf38-7771656893d2" providerId="ADAL" clId="{B3743D89-D907-4916-AD93-2111ECC8BB20}" dt="2022-06-09T10:24:06.999" v="686" actId="165"/>
          <ac:grpSpMkLst>
            <pc:docMk/>
            <pc:sldMk cId="4178876000" sldId="258"/>
            <ac:grpSpMk id="36" creationId="{D9E8AD7A-2094-67EE-DC7D-A22B5CFC27A1}"/>
          </ac:grpSpMkLst>
        </pc:grpChg>
        <pc:grpChg chg="del mod topLvl">
          <ac:chgData name="Amal R Babu" userId="3a292d0a-112b-4bc3-bf38-7771656893d2" providerId="ADAL" clId="{B3743D89-D907-4916-AD93-2111ECC8BB20}" dt="2022-06-09T10:24:12.978" v="687" actId="165"/>
          <ac:grpSpMkLst>
            <pc:docMk/>
            <pc:sldMk cId="4178876000" sldId="258"/>
            <ac:grpSpMk id="37" creationId="{03E21CBA-6F60-D9D9-62E9-7B66B8457B6E}"/>
          </ac:grpSpMkLst>
        </pc:grpChg>
        <pc:grpChg chg="del mod topLvl">
          <ac:chgData name="Amal R Babu" userId="3a292d0a-112b-4bc3-bf38-7771656893d2" providerId="ADAL" clId="{B3743D89-D907-4916-AD93-2111ECC8BB20}" dt="2022-06-09T10:24:17.276" v="688" actId="165"/>
          <ac:grpSpMkLst>
            <pc:docMk/>
            <pc:sldMk cId="4178876000" sldId="258"/>
            <ac:grpSpMk id="38" creationId="{5B1C4930-AD38-B5F5-1D1C-B07570032B4D}"/>
          </ac:grpSpMkLst>
        </pc:grpChg>
        <pc:grpChg chg="del mod topLvl">
          <ac:chgData name="Amal R Babu" userId="3a292d0a-112b-4bc3-bf38-7771656893d2" providerId="ADAL" clId="{B3743D89-D907-4916-AD93-2111ECC8BB20}" dt="2022-06-09T10:24:20.825" v="689" actId="165"/>
          <ac:grpSpMkLst>
            <pc:docMk/>
            <pc:sldMk cId="4178876000" sldId="258"/>
            <ac:grpSpMk id="39" creationId="{F6358599-53D7-3696-A8F2-E194C7135DC2}"/>
          </ac:grpSpMkLst>
        </pc:grpChg>
        <pc:grpChg chg="del mod topLvl">
          <ac:chgData name="Amal R Babu" userId="3a292d0a-112b-4bc3-bf38-7771656893d2" providerId="ADAL" clId="{B3743D89-D907-4916-AD93-2111ECC8BB20}" dt="2022-06-09T10:24:20.825" v="689" actId="165"/>
          <ac:grpSpMkLst>
            <pc:docMk/>
            <pc:sldMk cId="4178876000" sldId="258"/>
            <ac:grpSpMk id="42" creationId="{ABB85FC6-5921-0F5B-799B-66B1485390B8}"/>
          </ac:grpSpMkLst>
        </pc:grpChg>
        <pc:grpChg chg="del mod topLvl">
          <ac:chgData name="Amal R Babu" userId="3a292d0a-112b-4bc3-bf38-7771656893d2" providerId="ADAL" clId="{B3743D89-D907-4916-AD93-2111ECC8BB20}" dt="2022-06-09T10:24:20.825" v="689" actId="165"/>
          <ac:grpSpMkLst>
            <pc:docMk/>
            <pc:sldMk cId="4178876000" sldId="258"/>
            <ac:grpSpMk id="45" creationId="{A3F63D2E-1FFE-F451-44A4-1A79B049FF81}"/>
          </ac:grpSpMkLst>
        </pc:grpChg>
        <pc:grpChg chg="mod topLvl">
          <ac:chgData name="Amal R Babu" userId="3a292d0a-112b-4bc3-bf38-7771656893d2" providerId="ADAL" clId="{B3743D89-D907-4916-AD93-2111ECC8BB20}" dt="2022-06-09T10:25:02.339" v="697" actId="165"/>
          <ac:grpSpMkLst>
            <pc:docMk/>
            <pc:sldMk cId="4178876000" sldId="258"/>
            <ac:grpSpMk id="46" creationId="{527E84C8-C2B5-FC94-4C1A-426943647159}"/>
          </ac:grpSpMkLst>
        </pc:grpChg>
        <pc:grpChg chg="mod topLvl">
          <ac:chgData name="Amal R Babu" userId="3a292d0a-112b-4bc3-bf38-7771656893d2" providerId="ADAL" clId="{B3743D89-D907-4916-AD93-2111ECC8BB20}" dt="2022-06-09T10:25:02.339" v="697" actId="165"/>
          <ac:grpSpMkLst>
            <pc:docMk/>
            <pc:sldMk cId="4178876000" sldId="258"/>
            <ac:grpSpMk id="51" creationId="{DAF25014-F181-95E7-CE8E-66F3F0559ABE}"/>
          </ac:grpSpMkLst>
        </pc:grpChg>
        <pc:grpChg chg="del mod topLvl">
          <ac:chgData name="Amal R Babu" userId="3a292d0a-112b-4bc3-bf38-7771656893d2" providerId="ADAL" clId="{B3743D89-D907-4916-AD93-2111ECC8BB20}" dt="2022-06-09T10:24:17.276" v="688" actId="165"/>
          <ac:grpSpMkLst>
            <pc:docMk/>
            <pc:sldMk cId="4178876000" sldId="258"/>
            <ac:grpSpMk id="60" creationId="{53E562EF-BC2E-A60B-2A1B-2DB3298F44DE}"/>
          </ac:grpSpMkLst>
        </pc:grpChg>
        <pc:grpChg chg="del mod topLvl">
          <ac:chgData name="Amal R Babu" userId="3a292d0a-112b-4bc3-bf38-7771656893d2" providerId="ADAL" clId="{B3743D89-D907-4916-AD93-2111ECC8BB20}" dt="2022-06-09T10:24:20.825" v="689" actId="165"/>
          <ac:grpSpMkLst>
            <pc:docMk/>
            <pc:sldMk cId="4178876000" sldId="258"/>
            <ac:grpSpMk id="61" creationId="{FEEA5FB2-C992-8E87-9183-BE60703344F2}"/>
          </ac:grpSpMkLst>
        </pc:grpChg>
        <pc:grpChg chg="mod topLvl">
          <ac:chgData name="Amal R Babu" userId="3a292d0a-112b-4bc3-bf38-7771656893d2" providerId="ADAL" clId="{B3743D89-D907-4916-AD93-2111ECC8BB20}" dt="2022-06-09T10:25:02.339" v="697" actId="165"/>
          <ac:grpSpMkLst>
            <pc:docMk/>
            <pc:sldMk cId="4178876000" sldId="258"/>
            <ac:grpSpMk id="67" creationId="{D9B03A40-7BE0-30CD-AE35-46A0283F4ABC}"/>
          </ac:grpSpMkLst>
        </pc:grpChg>
        <pc:grpChg chg="mod">
          <ac:chgData name="Amal R Babu" userId="3a292d0a-112b-4bc3-bf38-7771656893d2" providerId="ADAL" clId="{B3743D89-D907-4916-AD93-2111ECC8BB20}" dt="2022-06-09T10:25:02.339" v="697" actId="165"/>
          <ac:grpSpMkLst>
            <pc:docMk/>
            <pc:sldMk cId="4178876000" sldId="258"/>
            <ac:grpSpMk id="68" creationId="{B90CA44E-0646-0546-E251-754E1DA7935B}"/>
          </ac:grpSpMkLst>
        </pc:grpChg>
        <pc:grpChg chg="mod">
          <ac:chgData name="Amal R Babu" userId="3a292d0a-112b-4bc3-bf38-7771656893d2" providerId="ADAL" clId="{B3743D89-D907-4916-AD93-2111ECC8BB20}" dt="2022-06-09T10:25:02.339" v="697" actId="165"/>
          <ac:grpSpMkLst>
            <pc:docMk/>
            <pc:sldMk cId="4178876000" sldId="258"/>
            <ac:grpSpMk id="71" creationId="{E6364F22-7CB8-1BE6-CB8D-3DD8EE11EC6C}"/>
          </ac:grpSpMkLst>
        </pc:grpChg>
        <pc:grpChg chg="mod">
          <ac:chgData name="Amal R Babu" userId="3a292d0a-112b-4bc3-bf38-7771656893d2" providerId="ADAL" clId="{B3743D89-D907-4916-AD93-2111ECC8BB20}" dt="2022-06-09T10:25:02.339" v="697" actId="165"/>
          <ac:grpSpMkLst>
            <pc:docMk/>
            <pc:sldMk cId="4178876000" sldId="258"/>
            <ac:grpSpMk id="74" creationId="{E66DC7AC-CAAA-29BB-BC6E-06171327F539}"/>
          </ac:grpSpMkLst>
        </pc:grpChg>
        <pc:grpChg chg="mod">
          <ac:chgData name="Amal R Babu" userId="3a292d0a-112b-4bc3-bf38-7771656893d2" providerId="ADAL" clId="{B3743D89-D907-4916-AD93-2111ECC8BB20}" dt="2022-06-09T10:25:02.339" v="697" actId="165"/>
          <ac:grpSpMkLst>
            <pc:docMk/>
            <pc:sldMk cId="4178876000" sldId="258"/>
            <ac:grpSpMk id="77" creationId="{91E83B63-30D2-BE18-BCEE-0E880626E5E5}"/>
          </ac:grpSpMkLst>
        </pc:grpChg>
        <pc:grpChg chg="mod">
          <ac:chgData name="Amal R Babu" userId="3a292d0a-112b-4bc3-bf38-7771656893d2" providerId="ADAL" clId="{B3743D89-D907-4916-AD93-2111ECC8BB20}" dt="2022-06-09T10:25:02.339" v="697" actId="165"/>
          <ac:grpSpMkLst>
            <pc:docMk/>
            <pc:sldMk cId="4178876000" sldId="258"/>
            <ac:grpSpMk id="80" creationId="{91CC0B3D-12FD-E8AF-1A05-E48FFB21D748}"/>
          </ac:grpSpMkLst>
        </pc:grpChg>
        <pc:grpChg chg="mod">
          <ac:chgData name="Amal R Babu" userId="3a292d0a-112b-4bc3-bf38-7771656893d2" providerId="ADAL" clId="{B3743D89-D907-4916-AD93-2111ECC8BB20}" dt="2022-06-09T10:25:02.339" v="697" actId="165"/>
          <ac:grpSpMkLst>
            <pc:docMk/>
            <pc:sldMk cId="4178876000" sldId="258"/>
            <ac:grpSpMk id="83" creationId="{329B0392-0484-C01D-D343-0BE67C63810F}"/>
          </ac:grpSpMkLst>
        </pc:grpChg>
        <pc:grpChg chg="mod">
          <ac:chgData name="Amal R Babu" userId="3a292d0a-112b-4bc3-bf38-7771656893d2" providerId="ADAL" clId="{B3743D89-D907-4916-AD93-2111ECC8BB20}" dt="2022-06-09T10:25:02.339" v="697" actId="165"/>
          <ac:grpSpMkLst>
            <pc:docMk/>
            <pc:sldMk cId="4178876000" sldId="258"/>
            <ac:grpSpMk id="86" creationId="{B273B124-6879-D23D-A984-E892E1AB6976}"/>
          </ac:grpSpMkLst>
        </pc:grpChg>
        <pc:grpChg chg="mod">
          <ac:chgData name="Amal R Babu" userId="3a292d0a-112b-4bc3-bf38-7771656893d2" providerId="ADAL" clId="{B3743D89-D907-4916-AD93-2111ECC8BB20}" dt="2022-06-09T10:25:02.339" v="697" actId="165"/>
          <ac:grpSpMkLst>
            <pc:docMk/>
            <pc:sldMk cId="4178876000" sldId="258"/>
            <ac:grpSpMk id="89" creationId="{62AE7F70-1E05-1648-111E-59FB7D546547}"/>
          </ac:grpSpMkLst>
        </pc:grpChg>
        <pc:grpChg chg="mod">
          <ac:chgData name="Amal R Babu" userId="3a292d0a-112b-4bc3-bf38-7771656893d2" providerId="ADAL" clId="{B3743D89-D907-4916-AD93-2111ECC8BB20}" dt="2022-06-09T10:25:02.339" v="697" actId="165"/>
          <ac:grpSpMkLst>
            <pc:docMk/>
            <pc:sldMk cId="4178876000" sldId="258"/>
            <ac:grpSpMk id="92" creationId="{343D558C-4BC5-D7F1-FE0E-60DFC97604AD}"/>
          </ac:grpSpMkLst>
        </pc:grpChg>
        <pc:grpChg chg="mod">
          <ac:chgData name="Amal R Babu" userId="3a292d0a-112b-4bc3-bf38-7771656893d2" providerId="ADAL" clId="{B3743D89-D907-4916-AD93-2111ECC8BB20}" dt="2022-06-09T10:25:02.339" v="697" actId="165"/>
          <ac:grpSpMkLst>
            <pc:docMk/>
            <pc:sldMk cId="4178876000" sldId="258"/>
            <ac:grpSpMk id="95" creationId="{76B00136-5B1E-95B1-6927-EA62CBC23827}"/>
          </ac:grpSpMkLst>
        </pc:grpChg>
        <pc:grpChg chg="mod">
          <ac:chgData name="Amal R Babu" userId="3a292d0a-112b-4bc3-bf38-7771656893d2" providerId="ADAL" clId="{B3743D89-D907-4916-AD93-2111ECC8BB20}" dt="2022-06-09T10:25:02.339" v="697" actId="165"/>
          <ac:grpSpMkLst>
            <pc:docMk/>
            <pc:sldMk cId="4178876000" sldId="258"/>
            <ac:grpSpMk id="98" creationId="{4D9EEF31-D8A0-8C6E-EE8F-036395799ABB}"/>
          </ac:grpSpMkLst>
        </pc:grpChg>
        <pc:grpChg chg="mod">
          <ac:chgData name="Amal R Babu" userId="3a292d0a-112b-4bc3-bf38-7771656893d2" providerId="ADAL" clId="{B3743D89-D907-4916-AD93-2111ECC8BB20}" dt="2022-06-09T10:25:02.339" v="697" actId="165"/>
          <ac:grpSpMkLst>
            <pc:docMk/>
            <pc:sldMk cId="4178876000" sldId="258"/>
            <ac:grpSpMk id="101" creationId="{5CAC25C8-0B85-0A7A-B7CC-30A9DFC680E4}"/>
          </ac:grpSpMkLst>
        </pc:grpChg>
        <pc:grpChg chg="mod">
          <ac:chgData name="Amal R Babu" userId="3a292d0a-112b-4bc3-bf38-7771656893d2" providerId="ADAL" clId="{B3743D89-D907-4916-AD93-2111ECC8BB20}" dt="2022-06-09T10:25:02.339" v="697" actId="165"/>
          <ac:grpSpMkLst>
            <pc:docMk/>
            <pc:sldMk cId="4178876000" sldId="258"/>
            <ac:grpSpMk id="104" creationId="{57BBE80A-BE2B-C646-61BA-950206CC9FA3}"/>
          </ac:grpSpMkLst>
        </pc:grpChg>
        <pc:grpChg chg="mod">
          <ac:chgData name="Amal R Babu" userId="3a292d0a-112b-4bc3-bf38-7771656893d2" providerId="ADAL" clId="{B3743D89-D907-4916-AD93-2111ECC8BB20}" dt="2022-06-09T10:25:02.339" v="697" actId="165"/>
          <ac:grpSpMkLst>
            <pc:docMk/>
            <pc:sldMk cId="4178876000" sldId="258"/>
            <ac:grpSpMk id="107" creationId="{D185E4C8-F990-874C-0CDF-21CBF7EB6CD0}"/>
          </ac:grpSpMkLst>
        </pc:grpChg>
        <pc:grpChg chg="mod">
          <ac:chgData name="Amal R Babu" userId="3a292d0a-112b-4bc3-bf38-7771656893d2" providerId="ADAL" clId="{B3743D89-D907-4916-AD93-2111ECC8BB20}" dt="2022-06-09T10:25:02.339" v="697" actId="165"/>
          <ac:grpSpMkLst>
            <pc:docMk/>
            <pc:sldMk cId="4178876000" sldId="258"/>
            <ac:grpSpMk id="110" creationId="{72E4B722-9C67-AE5E-3514-5263DBC3A61E}"/>
          </ac:grpSpMkLst>
        </pc:grpChg>
        <pc:grpChg chg="mod">
          <ac:chgData name="Amal R Babu" userId="3a292d0a-112b-4bc3-bf38-7771656893d2" providerId="ADAL" clId="{B3743D89-D907-4916-AD93-2111ECC8BB20}" dt="2022-06-09T10:25:02.339" v="697" actId="165"/>
          <ac:grpSpMkLst>
            <pc:docMk/>
            <pc:sldMk cId="4178876000" sldId="258"/>
            <ac:grpSpMk id="113" creationId="{EC720CF4-AF93-D59E-F21F-BE932DCEABE5}"/>
          </ac:grpSpMkLst>
        </pc:grpChg>
        <pc:grpChg chg="mod">
          <ac:chgData name="Amal R Babu" userId="3a292d0a-112b-4bc3-bf38-7771656893d2" providerId="ADAL" clId="{B3743D89-D907-4916-AD93-2111ECC8BB20}" dt="2022-06-09T10:25:02.339" v="697" actId="165"/>
          <ac:grpSpMkLst>
            <pc:docMk/>
            <pc:sldMk cId="4178876000" sldId="258"/>
            <ac:grpSpMk id="116" creationId="{4C88ABA9-6968-D059-16B5-5BDADC3FA6AD}"/>
          </ac:grpSpMkLst>
        </pc:grpChg>
        <pc:grpChg chg="mod">
          <ac:chgData name="Amal R Babu" userId="3a292d0a-112b-4bc3-bf38-7771656893d2" providerId="ADAL" clId="{B3743D89-D907-4916-AD93-2111ECC8BB20}" dt="2022-06-09T10:25:02.339" v="697" actId="165"/>
          <ac:grpSpMkLst>
            <pc:docMk/>
            <pc:sldMk cId="4178876000" sldId="258"/>
            <ac:grpSpMk id="119" creationId="{F8EACEC0-11F5-9222-1334-A1BF7E3D4C73}"/>
          </ac:grpSpMkLst>
        </pc:grpChg>
        <pc:grpChg chg="mod">
          <ac:chgData name="Amal R Babu" userId="3a292d0a-112b-4bc3-bf38-7771656893d2" providerId="ADAL" clId="{B3743D89-D907-4916-AD93-2111ECC8BB20}" dt="2022-06-09T10:25:02.339" v="697" actId="165"/>
          <ac:grpSpMkLst>
            <pc:docMk/>
            <pc:sldMk cId="4178876000" sldId="258"/>
            <ac:grpSpMk id="122" creationId="{B87FA6AE-E7F8-3151-B21A-F86D52111B65}"/>
          </ac:grpSpMkLst>
        </pc:grpChg>
        <pc:grpChg chg="mod">
          <ac:chgData name="Amal R Babu" userId="3a292d0a-112b-4bc3-bf38-7771656893d2" providerId="ADAL" clId="{B3743D89-D907-4916-AD93-2111ECC8BB20}" dt="2022-06-09T10:25:02.339" v="697" actId="165"/>
          <ac:grpSpMkLst>
            <pc:docMk/>
            <pc:sldMk cId="4178876000" sldId="258"/>
            <ac:grpSpMk id="125" creationId="{6EE0919E-0D69-8817-C215-0B227DE239B9}"/>
          </ac:grpSpMkLst>
        </pc:grpChg>
        <pc:grpChg chg="del mod topLvl">
          <ac:chgData name="Amal R Babu" userId="3a292d0a-112b-4bc3-bf38-7771656893d2" providerId="ADAL" clId="{B3743D89-D907-4916-AD93-2111ECC8BB20}" dt="2022-06-09T10:24:20.825" v="689" actId="165"/>
          <ac:grpSpMkLst>
            <pc:docMk/>
            <pc:sldMk cId="4178876000" sldId="258"/>
            <ac:grpSpMk id="128" creationId="{0B355A43-4678-AB89-49FA-2524ABA67F42}"/>
          </ac:grpSpMkLst>
        </pc:grpChg>
        <pc:grpChg chg="del mod topLvl">
          <ac:chgData name="Amal R Babu" userId="3a292d0a-112b-4bc3-bf38-7771656893d2" providerId="ADAL" clId="{B3743D89-D907-4916-AD93-2111ECC8BB20}" dt="2022-06-09T10:24:20.825" v="689" actId="165"/>
          <ac:grpSpMkLst>
            <pc:docMk/>
            <pc:sldMk cId="4178876000" sldId="258"/>
            <ac:grpSpMk id="159" creationId="{6DC4AC8C-6D66-9BE2-0570-4BC8270E6DF6}"/>
          </ac:grpSpMkLst>
        </pc:grpChg>
        <pc:grpChg chg="mod topLvl">
          <ac:chgData name="Amal R Babu" userId="3a292d0a-112b-4bc3-bf38-7771656893d2" providerId="ADAL" clId="{B3743D89-D907-4916-AD93-2111ECC8BB20}" dt="2022-06-09T10:25:02.339" v="697" actId="165"/>
          <ac:grpSpMkLst>
            <pc:docMk/>
            <pc:sldMk cId="4178876000" sldId="258"/>
            <ac:grpSpMk id="160" creationId="{2AA86CB9-7C44-4F4E-3AD9-892A15E7967F}"/>
          </ac:grpSpMkLst>
        </pc:grpChg>
        <pc:grpChg chg="mod topLvl">
          <ac:chgData name="Amal R Babu" userId="3a292d0a-112b-4bc3-bf38-7771656893d2" providerId="ADAL" clId="{B3743D89-D907-4916-AD93-2111ECC8BB20}" dt="2022-06-09T10:25:02.339" v="697" actId="165"/>
          <ac:grpSpMkLst>
            <pc:docMk/>
            <pc:sldMk cId="4178876000" sldId="258"/>
            <ac:grpSpMk id="168" creationId="{A3E21B32-C879-FBAD-53B0-0642FFA82759}"/>
          </ac:grpSpMkLst>
        </pc:grpChg>
        <pc:grpChg chg="mod topLvl">
          <ac:chgData name="Amal R Babu" userId="3a292d0a-112b-4bc3-bf38-7771656893d2" providerId="ADAL" clId="{B3743D89-D907-4916-AD93-2111ECC8BB20}" dt="2022-06-09T10:25:02.339" v="697" actId="165"/>
          <ac:grpSpMkLst>
            <pc:docMk/>
            <pc:sldMk cId="4178876000" sldId="258"/>
            <ac:grpSpMk id="176" creationId="{4D857B1C-E7C6-D01B-935B-493FDC317853}"/>
          </ac:grpSpMkLst>
        </pc:grpChg>
        <pc:grpChg chg="mod topLvl">
          <ac:chgData name="Amal R Babu" userId="3a292d0a-112b-4bc3-bf38-7771656893d2" providerId="ADAL" clId="{B3743D89-D907-4916-AD93-2111ECC8BB20}" dt="2022-06-09T10:25:02.339" v="697" actId="165"/>
          <ac:grpSpMkLst>
            <pc:docMk/>
            <pc:sldMk cId="4178876000" sldId="258"/>
            <ac:grpSpMk id="184" creationId="{D14F7CAB-B5F9-EABA-AD80-6C2D08284776}"/>
          </ac:grpSpMkLst>
        </pc:grpChg>
        <pc:grpChg chg="mod topLvl">
          <ac:chgData name="Amal R Babu" userId="3a292d0a-112b-4bc3-bf38-7771656893d2" providerId="ADAL" clId="{B3743D89-D907-4916-AD93-2111ECC8BB20}" dt="2022-06-09T10:25:02.339" v="697" actId="165"/>
          <ac:grpSpMkLst>
            <pc:docMk/>
            <pc:sldMk cId="4178876000" sldId="258"/>
            <ac:grpSpMk id="190" creationId="{22D7EB00-87F4-359A-BFBC-B1DA3DC90A46}"/>
          </ac:grpSpMkLst>
        </pc:grpChg>
        <pc:grpChg chg="mod topLvl">
          <ac:chgData name="Amal R Babu" userId="3a292d0a-112b-4bc3-bf38-7771656893d2" providerId="ADAL" clId="{B3743D89-D907-4916-AD93-2111ECC8BB20}" dt="2022-06-09T10:25:02.339" v="697" actId="165"/>
          <ac:grpSpMkLst>
            <pc:docMk/>
            <pc:sldMk cId="4178876000" sldId="258"/>
            <ac:grpSpMk id="198" creationId="{742B81AA-FC7E-01DF-5AAB-647326CB18E9}"/>
          </ac:grpSpMkLst>
        </pc:grpChg>
        <pc:grpChg chg="mod topLvl">
          <ac:chgData name="Amal R Babu" userId="3a292d0a-112b-4bc3-bf38-7771656893d2" providerId="ADAL" clId="{B3743D89-D907-4916-AD93-2111ECC8BB20}" dt="2022-06-09T10:25:02.339" v="697" actId="165"/>
          <ac:grpSpMkLst>
            <pc:docMk/>
            <pc:sldMk cId="4178876000" sldId="258"/>
            <ac:grpSpMk id="206" creationId="{87D98B2A-FB3A-21E9-37F8-CA1EDE261D90}"/>
          </ac:grpSpMkLst>
        </pc:grpChg>
        <pc:grpChg chg="mod topLvl">
          <ac:chgData name="Amal R Babu" userId="3a292d0a-112b-4bc3-bf38-7771656893d2" providerId="ADAL" clId="{B3743D89-D907-4916-AD93-2111ECC8BB20}" dt="2022-06-09T10:25:02.339" v="697" actId="165"/>
          <ac:grpSpMkLst>
            <pc:docMk/>
            <pc:sldMk cId="4178876000" sldId="258"/>
            <ac:grpSpMk id="213" creationId="{281B9E31-EC19-1B56-B2A8-AF31DBFE9A03}"/>
          </ac:grpSpMkLst>
        </pc:grpChg>
        <pc:grpChg chg="mod topLvl">
          <ac:chgData name="Amal R Babu" userId="3a292d0a-112b-4bc3-bf38-7771656893d2" providerId="ADAL" clId="{B3743D89-D907-4916-AD93-2111ECC8BB20}" dt="2022-06-09T10:25:02.339" v="697" actId="165"/>
          <ac:grpSpMkLst>
            <pc:docMk/>
            <pc:sldMk cId="4178876000" sldId="258"/>
            <ac:grpSpMk id="222" creationId="{9D629BC0-FF32-75B0-3BA6-79F668615A66}"/>
          </ac:grpSpMkLst>
        </pc:grpChg>
        <pc:grpChg chg="mod topLvl">
          <ac:chgData name="Amal R Babu" userId="3a292d0a-112b-4bc3-bf38-7771656893d2" providerId="ADAL" clId="{B3743D89-D907-4916-AD93-2111ECC8BB20}" dt="2022-06-09T10:25:02.339" v="697" actId="165"/>
          <ac:grpSpMkLst>
            <pc:docMk/>
            <pc:sldMk cId="4178876000" sldId="258"/>
            <ac:grpSpMk id="231" creationId="{3985CF61-4ABF-5BFB-3C9F-DD267EE3E92E}"/>
          </ac:grpSpMkLst>
        </pc:grpChg>
        <pc:grpChg chg="mod topLvl">
          <ac:chgData name="Amal R Babu" userId="3a292d0a-112b-4bc3-bf38-7771656893d2" providerId="ADAL" clId="{B3743D89-D907-4916-AD93-2111ECC8BB20}" dt="2022-06-09T10:25:02.339" v="697" actId="165"/>
          <ac:grpSpMkLst>
            <pc:docMk/>
            <pc:sldMk cId="4178876000" sldId="258"/>
            <ac:grpSpMk id="237" creationId="{544AA91E-F669-187F-6CCA-BC12CB263520}"/>
          </ac:grpSpMkLst>
        </pc:grpChg>
        <pc:grpChg chg="mod topLvl">
          <ac:chgData name="Amal R Babu" userId="3a292d0a-112b-4bc3-bf38-7771656893d2" providerId="ADAL" clId="{B3743D89-D907-4916-AD93-2111ECC8BB20}" dt="2022-06-09T10:25:02.339" v="697" actId="165"/>
          <ac:grpSpMkLst>
            <pc:docMk/>
            <pc:sldMk cId="4178876000" sldId="258"/>
            <ac:grpSpMk id="245" creationId="{FD6EA9C6-0F04-95FF-8DBB-4D3EC9E45855}"/>
          </ac:grpSpMkLst>
        </pc:grpChg>
        <pc:grpChg chg="mod topLvl">
          <ac:chgData name="Amal R Babu" userId="3a292d0a-112b-4bc3-bf38-7771656893d2" providerId="ADAL" clId="{B3743D89-D907-4916-AD93-2111ECC8BB20}" dt="2022-06-09T10:25:02.339" v="697" actId="165"/>
          <ac:grpSpMkLst>
            <pc:docMk/>
            <pc:sldMk cId="4178876000" sldId="258"/>
            <ac:grpSpMk id="251" creationId="{97635FAC-1D06-CCCB-540A-482900E6DAF3}"/>
          </ac:grpSpMkLst>
        </pc:grpChg>
        <pc:grpChg chg="mod topLvl">
          <ac:chgData name="Amal R Babu" userId="3a292d0a-112b-4bc3-bf38-7771656893d2" providerId="ADAL" clId="{B3743D89-D907-4916-AD93-2111ECC8BB20}" dt="2022-06-09T10:25:02.339" v="697" actId="165"/>
          <ac:grpSpMkLst>
            <pc:docMk/>
            <pc:sldMk cId="4178876000" sldId="258"/>
            <ac:grpSpMk id="259" creationId="{9B63ECD7-5639-F750-CBC4-B1EB3A551D5B}"/>
          </ac:grpSpMkLst>
        </pc:grpChg>
        <pc:grpChg chg="mod topLvl">
          <ac:chgData name="Amal R Babu" userId="3a292d0a-112b-4bc3-bf38-7771656893d2" providerId="ADAL" clId="{B3743D89-D907-4916-AD93-2111ECC8BB20}" dt="2022-06-09T10:25:02.339" v="697" actId="165"/>
          <ac:grpSpMkLst>
            <pc:docMk/>
            <pc:sldMk cId="4178876000" sldId="258"/>
            <ac:grpSpMk id="266" creationId="{6E8B24AA-DBBA-EDCD-AFF6-33F854A5F23C}"/>
          </ac:grpSpMkLst>
        </pc:grpChg>
        <pc:grpChg chg="mod topLvl">
          <ac:chgData name="Amal R Babu" userId="3a292d0a-112b-4bc3-bf38-7771656893d2" providerId="ADAL" clId="{B3743D89-D907-4916-AD93-2111ECC8BB20}" dt="2022-06-09T10:25:02.339" v="697" actId="165"/>
          <ac:grpSpMkLst>
            <pc:docMk/>
            <pc:sldMk cId="4178876000" sldId="258"/>
            <ac:grpSpMk id="274" creationId="{A5476471-6A73-138A-A282-AFAFBD7E8041}"/>
          </ac:grpSpMkLst>
        </pc:grpChg>
        <pc:grpChg chg="mod topLvl">
          <ac:chgData name="Amal R Babu" userId="3a292d0a-112b-4bc3-bf38-7771656893d2" providerId="ADAL" clId="{B3743D89-D907-4916-AD93-2111ECC8BB20}" dt="2022-06-09T10:25:02.339" v="697" actId="165"/>
          <ac:grpSpMkLst>
            <pc:docMk/>
            <pc:sldMk cId="4178876000" sldId="258"/>
            <ac:grpSpMk id="280" creationId="{13C45309-DF30-6261-5522-E2E5038689DC}"/>
          </ac:grpSpMkLst>
        </pc:grpChg>
        <pc:grpChg chg="mod topLvl">
          <ac:chgData name="Amal R Babu" userId="3a292d0a-112b-4bc3-bf38-7771656893d2" providerId="ADAL" clId="{B3743D89-D907-4916-AD93-2111ECC8BB20}" dt="2022-06-09T10:25:02.339" v="697" actId="165"/>
          <ac:grpSpMkLst>
            <pc:docMk/>
            <pc:sldMk cId="4178876000" sldId="258"/>
            <ac:grpSpMk id="287" creationId="{91B6A02A-A6DB-C589-BA62-E3D0563CCD96}"/>
          </ac:grpSpMkLst>
        </pc:grpChg>
        <pc:grpChg chg="mod topLvl">
          <ac:chgData name="Amal R Babu" userId="3a292d0a-112b-4bc3-bf38-7771656893d2" providerId="ADAL" clId="{B3743D89-D907-4916-AD93-2111ECC8BB20}" dt="2022-06-09T10:25:02.339" v="697" actId="165"/>
          <ac:grpSpMkLst>
            <pc:docMk/>
            <pc:sldMk cId="4178876000" sldId="258"/>
            <ac:grpSpMk id="295" creationId="{32A65D8C-10CA-66A3-88F5-983FB21208FF}"/>
          </ac:grpSpMkLst>
        </pc:grpChg>
        <pc:grpChg chg="mod topLvl">
          <ac:chgData name="Amal R Babu" userId="3a292d0a-112b-4bc3-bf38-7771656893d2" providerId="ADAL" clId="{B3743D89-D907-4916-AD93-2111ECC8BB20}" dt="2022-06-09T10:25:02.339" v="697" actId="165"/>
          <ac:grpSpMkLst>
            <pc:docMk/>
            <pc:sldMk cId="4178876000" sldId="258"/>
            <ac:grpSpMk id="303" creationId="{03BDC383-62F3-595A-30C1-13913A466F2D}"/>
          </ac:grpSpMkLst>
        </pc:grpChg>
        <pc:grpChg chg="del mod topLvl">
          <ac:chgData name="Amal R Babu" userId="3a292d0a-112b-4bc3-bf38-7771656893d2" providerId="ADAL" clId="{B3743D89-D907-4916-AD93-2111ECC8BB20}" dt="2022-06-09T10:24:20.825" v="689" actId="165"/>
          <ac:grpSpMkLst>
            <pc:docMk/>
            <pc:sldMk cId="4178876000" sldId="258"/>
            <ac:grpSpMk id="310" creationId="{A3BB3267-2BE6-CDD2-B31B-EA33E260BA26}"/>
          </ac:grpSpMkLst>
        </pc:grpChg>
        <pc:grpChg chg="del mod topLvl">
          <ac:chgData name="Amal R Babu" userId="3a292d0a-112b-4bc3-bf38-7771656893d2" providerId="ADAL" clId="{B3743D89-D907-4916-AD93-2111ECC8BB20}" dt="2022-06-09T10:24:17.276" v="688" actId="165"/>
          <ac:grpSpMkLst>
            <pc:docMk/>
            <pc:sldMk cId="4178876000" sldId="258"/>
            <ac:grpSpMk id="315" creationId="{94697EE2-72C9-23BC-48B4-DB32F77F06AF}"/>
          </ac:grpSpMkLst>
        </pc:grpChg>
        <pc:grpChg chg="del mod topLvl">
          <ac:chgData name="Amal R Babu" userId="3a292d0a-112b-4bc3-bf38-7771656893d2" providerId="ADAL" clId="{B3743D89-D907-4916-AD93-2111ECC8BB20}" dt="2022-06-09T10:24:20.825" v="689" actId="165"/>
          <ac:grpSpMkLst>
            <pc:docMk/>
            <pc:sldMk cId="4178876000" sldId="258"/>
            <ac:grpSpMk id="316" creationId="{4C454A9A-F6D4-5E4A-E08E-2CA886F17213}"/>
          </ac:grpSpMkLst>
        </pc:grpChg>
        <pc:grpChg chg="del mod topLvl">
          <ac:chgData name="Amal R Babu" userId="3a292d0a-112b-4bc3-bf38-7771656893d2" providerId="ADAL" clId="{B3743D89-D907-4916-AD93-2111ECC8BB20}" dt="2022-06-09T10:24:20.825" v="689" actId="165"/>
          <ac:grpSpMkLst>
            <pc:docMk/>
            <pc:sldMk cId="4178876000" sldId="258"/>
            <ac:grpSpMk id="319" creationId="{359E5FD7-25E6-DFB5-7712-8E6B68332F8A}"/>
          </ac:grpSpMkLst>
        </pc:grpChg>
        <pc:grpChg chg="del mod topLvl">
          <ac:chgData name="Amal R Babu" userId="3a292d0a-112b-4bc3-bf38-7771656893d2" providerId="ADAL" clId="{B3743D89-D907-4916-AD93-2111ECC8BB20}" dt="2022-06-09T10:24:17.276" v="688" actId="165"/>
          <ac:grpSpMkLst>
            <pc:docMk/>
            <pc:sldMk cId="4178876000" sldId="258"/>
            <ac:grpSpMk id="330" creationId="{220F229E-1FF5-A19B-3B20-A5BED1FEB2F8}"/>
          </ac:grpSpMkLst>
        </pc:grpChg>
        <pc:grpChg chg="del mod topLvl">
          <ac:chgData name="Amal R Babu" userId="3a292d0a-112b-4bc3-bf38-7771656893d2" providerId="ADAL" clId="{B3743D89-D907-4916-AD93-2111ECC8BB20}" dt="2022-06-09T10:24:20.825" v="689" actId="165"/>
          <ac:grpSpMkLst>
            <pc:docMk/>
            <pc:sldMk cId="4178876000" sldId="258"/>
            <ac:grpSpMk id="331" creationId="{19D07D2B-4013-4B5E-2ABB-CE16EF9DED6A}"/>
          </ac:grpSpMkLst>
        </pc:grpChg>
        <pc:grpChg chg="del mod topLvl">
          <ac:chgData name="Amal R Babu" userId="3a292d0a-112b-4bc3-bf38-7771656893d2" providerId="ADAL" clId="{B3743D89-D907-4916-AD93-2111ECC8BB20}" dt="2022-06-09T10:24:20.825" v="689" actId="165"/>
          <ac:grpSpMkLst>
            <pc:docMk/>
            <pc:sldMk cId="4178876000" sldId="258"/>
            <ac:grpSpMk id="334" creationId="{61EE23BA-FDC2-1935-189A-52BBD61359E8}"/>
          </ac:grpSpMkLst>
        </pc:grpChg>
        <pc:grpChg chg="del mod topLvl">
          <ac:chgData name="Amal R Babu" userId="3a292d0a-112b-4bc3-bf38-7771656893d2" providerId="ADAL" clId="{B3743D89-D907-4916-AD93-2111ECC8BB20}" dt="2022-06-09T10:24:17.276" v="688" actId="165"/>
          <ac:grpSpMkLst>
            <pc:docMk/>
            <pc:sldMk cId="4178876000" sldId="258"/>
            <ac:grpSpMk id="345" creationId="{07AF319C-EBFB-E430-5667-C6A477177911}"/>
          </ac:grpSpMkLst>
        </pc:grpChg>
        <pc:grpChg chg="del mod topLvl">
          <ac:chgData name="Amal R Babu" userId="3a292d0a-112b-4bc3-bf38-7771656893d2" providerId="ADAL" clId="{B3743D89-D907-4916-AD93-2111ECC8BB20}" dt="2022-06-09T10:24:20.825" v="689" actId="165"/>
          <ac:grpSpMkLst>
            <pc:docMk/>
            <pc:sldMk cId="4178876000" sldId="258"/>
            <ac:grpSpMk id="347" creationId="{DD432FF9-4A4C-C2DC-D001-AAB36217212D}"/>
          </ac:grpSpMkLst>
        </pc:grpChg>
        <pc:grpChg chg="mod topLvl">
          <ac:chgData name="Amal R Babu" userId="3a292d0a-112b-4bc3-bf38-7771656893d2" providerId="ADAL" clId="{B3743D89-D907-4916-AD93-2111ECC8BB20}" dt="2022-06-09T10:25:02.339" v="697" actId="165"/>
          <ac:grpSpMkLst>
            <pc:docMk/>
            <pc:sldMk cId="4178876000" sldId="258"/>
            <ac:grpSpMk id="352" creationId="{18D8A0A2-CF51-7722-7E53-749016DBAFFD}"/>
          </ac:grpSpMkLst>
        </pc:grpChg>
        <pc:grpChg chg="mod">
          <ac:chgData name="Amal R Babu" userId="3a292d0a-112b-4bc3-bf38-7771656893d2" providerId="ADAL" clId="{B3743D89-D907-4916-AD93-2111ECC8BB20}" dt="2022-06-09T10:25:02.339" v="697" actId="165"/>
          <ac:grpSpMkLst>
            <pc:docMk/>
            <pc:sldMk cId="4178876000" sldId="258"/>
            <ac:grpSpMk id="353" creationId="{941B2BAB-5FCC-473F-E908-4DBE6BAA38DF}"/>
          </ac:grpSpMkLst>
        </pc:grpChg>
        <pc:grpChg chg="mod">
          <ac:chgData name="Amal R Babu" userId="3a292d0a-112b-4bc3-bf38-7771656893d2" providerId="ADAL" clId="{B3743D89-D907-4916-AD93-2111ECC8BB20}" dt="2022-06-09T10:25:02.339" v="697" actId="165"/>
          <ac:grpSpMkLst>
            <pc:docMk/>
            <pc:sldMk cId="4178876000" sldId="258"/>
            <ac:grpSpMk id="359" creationId="{2628C313-1428-9998-BBF6-BCEB93028A50}"/>
          </ac:grpSpMkLst>
        </pc:grpChg>
        <pc:grpChg chg="mod">
          <ac:chgData name="Amal R Babu" userId="3a292d0a-112b-4bc3-bf38-7771656893d2" providerId="ADAL" clId="{B3743D89-D907-4916-AD93-2111ECC8BB20}" dt="2022-06-09T10:25:02.339" v="697" actId="165"/>
          <ac:grpSpMkLst>
            <pc:docMk/>
            <pc:sldMk cId="4178876000" sldId="258"/>
            <ac:grpSpMk id="365" creationId="{12E8E07C-8395-F39A-3091-C368638CA17D}"/>
          </ac:grpSpMkLst>
        </pc:grpChg>
        <pc:grpChg chg="mod">
          <ac:chgData name="Amal R Babu" userId="3a292d0a-112b-4bc3-bf38-7771656893d2" providerId="ADAL" clId="{B3743D89-D907-4916-AD93-2111ECC8BB20}" dt="2022-06-09T10:25:02.339" v="697" actId="165"/>
          <ac:grpSpMkLst>
            <pc:docMk/>
            <pc:sldMk cId="4178876000" sldId="258"/>
            <ac:grpSpMk id="371" creationId="{F63485DE-89B0-062F-B899-5968AC87DFF5}"/>
          </ac:grpSpMkLst>
        </pc:grpChg>
        <pc:grpChg chg="mod">
          <ac:chgData name="Amal R Babu" userId="3a292d0a-112b-4bc3-bf38-7771656893d2" providerId="ADAL" clId="{B3743D89-D907-4916-AD93-2111ECC8BB20}" dt="2022-06-09T10:25:02.339" v="697" actId="165"/>
          <ac:grpSpMkLst>
            <pc:docMk/>
            <pc:sldMk cId="4178876000" sldId="258"/>
            <ac:grpSpMk id="377" creationId="{0A3F4BF8-589A-1510-4EA4-7A52DFEBCF97}"/>
          </ac:grpSpMkLst>
        </pc:grpChg>
        <pc:grpChg chg="mod topLvl">
          <ac:chgData name="Amal R Babu" userId="3a292d0a-112b-4bc3-bf38-7771656893d2" providerId="ADAL" clId="{B3743D89-D907-4916-AD93-2111ECC8BB20}" dt="2022-06-09T10:25:02.339" v="697" actId="165"/>
          <ac:grpSpMkLst>
            <pc:docMk/>
            <pc:sldMk cId="4178876000" sldId="258"/>
            <ac:grpSpMk id="383" creationId="{0D3BB454-01A3-6D94-73B8-60B80C498E85}"/>
          </ac:grpSpMkLst>
        </pc:grpChg>
        <pc:grpChg chg="mod">
          <ac:chgData name="Amal R Babu" userId="3a292d0a-112b-4bc3-bf38-7771656893d2" providerId="ADAL" clId="{B3743D89-D907-4916-AD93-2111ECC8BB20}" dt="2022-06-09T10:25:02.339" v="697" actId="165"/>
          <ac:grpSpMkLst>
            <pc:docMk/>
            <pc:sldMk cId="4178876000" sldId="258"/>
            <ac:grpSpMk id="384" creationId="{3F189363-CC4D-5A19-89C0-2597E67828C6}"/>
          </ac:grpSpMkLst>
        </pc:grpChg>
        <pc:grpChg chg="mod">
          <ac:chgData name="Amal R Babu" userId="3a292d0a-112b-4bc3-bf38-7771656893d2" providerId="ADAL" clId="{B3743D89-D907-4916-AD93-2111ECC8BB20}" dt="2022-06-09T10:25:02.339" v="697" actId="165"/>
          <ac:grpSpMkLst>
            <pc:docMk/>
            <pc:sldMk cId="4178876000" sldId="258"/>
            <ac:grpSpMk id="387" creationId="{FC024423-B10F-E34F-2E24-B1D23E7DEFC6}"/>
          </ac:grpSpMkLst>
        </pc:grpChg>
        <pc:grpChg chg="mod">
          <ac:chgData name="Amal R Babu" userId="3a292d0a-112b-4bc3-bf38-7771656893d2" providerId="ADAL" clId="{B3743D89-D907-4916-AD93-2111ECC8BB20}" dt="2022-06-09T10:25:02.339" v="697" actId="165"/>
          <ac:grpSpMkLst>
            <pc:docMk/>
            <pc:sldMk cId="4178876000" sldId="258"/>
            <ac:grpSpMk id="390" creationId="{7850268A-5499-09C3-FEE4-F0B4325EF7A8}"/>
          </ac:grpSpMkLst>
        </pc:grpChg>
        <pc:grpChg chg="mod">
          <ac:chgData name="Amal R Babu" userId="3a292d0a-112b-4bc3-bf38-7771656893d2" providerId="ADAL" clId="{B3743D89-D907-4916-AD93-2111ECC8BB20}" dt="2022-06-09T10:25:02.339" v="697" actId="165"/>
          <ac:grpSpMkLst>
            <pc:docMk/>
            <pc:sldMk cId="4178876000" sldId="258"/>
            <ac:grpSpMk id="393" creationId="{B7605C37-C66A-D039-A0AE-85E7B7A603C0}"/>
          </ac:grpSpMkLst>
        </pc:grpChg>
        <pc:grpChg chg="mod">
          <ac:chgData name="Amal R Babu" userId="3a292d0a-112b-4bc3-bf38-7771656893d2" providerId="ADAL" clId="{B3743D89-D907-4916-AD93-2111ECC8BB20}" dt="2022-06-09T10:25:02.339" v="697" actId="165"/>
          <ac:grpSpMkLst>
            <pc:docMk/>
            <pc:sldMk cId="4178876000" sldId="258"/>
            <ac:grpSpMk id="396" creationId="{F4739A65-F2B8-B890-4E47-59800AF16B86}"/>
          </ac:grpSpMkLst>
        </pc:grpChg>
        <pc:grpChg chg="del mod topLvl">
          <ac:chgData name="Amal R Babu" userId="3a292d0a-112b-4bc3-bf38-7771656893d2" providerId="ADAL" clId="{B3743D89-D907-4916-AD93-2111ECC8BB20}" dt="2022-06-09T10:24:17.276" v="688" actId="165"/>
          <ac:grpSpMkLst>
            <pc:docMk/>
            <pc:sldMk cId="4178876000" sldId="258"/>
            <ac:grpSpMk id="399" creationId="{8BFCBBDC-A3D1-81B5-D293-21557C2EC52C}"/>
          </ac:grpSpMkLst>
        </pc:grpChg>
        <pc:grpChg chg="del mod topLvl">
          <ac:chgData name="Amal R Babu" userId="3a292d0a-112b-4bc3-bf38-7771656893d2" providerId="ADAL" clId="{B3743D89-D907-4916-AD93-2111ECC8BB20}" dt="2022-06-09T10:24:20.825" v="689" actId="165"/>
          <ac:grpSpMkLst>
            <pc:docMk/>
            <pc:sldMk cId="4178876000" sldId="258"/>
            <ac:grpSpMk id="400" creationId="{280E48A0-F740-E5F3-00E6-53F22C988BC3}"/>
          </ac:grpSpMkLst>
        </pc:grpChg>
        <pc:grpChg chg="mod topLvl">
          <ac:chgData name="Amal R Babu" userId="3a292d0a-112b-4bc3-bf38-7771656893d2" providerId="ADAL" clId="{B3743D89-D907-4916-AD93-2111ECC8BB20}" dt="2022-06-09T10:25:02.339" v="697" actId="165"/>
          <ac:grpSpMkLst>
            <pc:docMk/>
            <pc:sldMk cId="4178876000" sldId="258"/>
            <ac:grpSpMk id="401" creationId="{1ABCF6E9-2BC1-05D6-DD69-F619C5D06245}"/>
          </ac:grpSpMkLst>
        </pc:grpChg>
        <pc:grpChg chg="mod">
          <ac:chgData name="Amal R Babu" userId="3a292d0a-112b-4bc3-bf38-7771656893d2" providerId="ADAL" clId="{B3743D89-D907-4916-AD93-2111ECC8BB20}" dt="2022-06-09T10:25:02.339" v="697" actId="165"/>
          <ac:grpSpMkLst>
            <pc:docMk/>
            <pc:sldMk cId="4178876000" sldId="258"/>
            <ac:grpSpMk id="402" creationId="{BC1E0315-091A-EA3F-5584-22372475B689}"/>
          </ac:grpSpMkLst>
        </pc:grpChg>
        <pc:grpChg chg="mod topLvl">
          <ac:chgData name="Amal R Babu" userId="3a292d0a-112b-4bc3-bf38-7771656893d2" providerId="ADAL" clId="{B3743D89-D907-4916-AD93-2111ECC8BB20}" dt="2022-06-09T10:25:02.339" v="697" actId="165"/>
          <ac:grpSpMkLst>
            <pc:docMk/>
            <pc:sldMk cId="4178876000" sldId="258"/>
            <ac:grpSpMk id="406" creationId="{CA030459-A97A-0843-98FB-1DD51BD74B2E}"/>
          </ac:grpSpMkLst>
        </pc:grpChg>
        <pc:grpChg chg="mod">
          <ac:chgData name="Amal R Babu" userId="3a292d0a-112b-4bc3-bf38-7771656893d2" providerId="ADAL" clId="{B3743D89-D907-4916-AD93-2111ECC8BB20}" dt="2022-06-09T10:25:02.339" v="697" actId="165"/>
          <ac:grpSpMkLst>
            <pc:docMk/>
            <pc:sldMk cId="4178876000" sldId="258"/>
            <ac:grpSpMk id="407" creationId="{D565EAC8-304D-7230-1519-321C911590C4}"/>
          </ac:grpSpMkLst>
        </pc:grpChg>
        <pc:grpChg chg="mod">
          <ac:chgData name="Amal R Babu" userId="3a292d0a-112b-4bc3-bf38-7771656893d2" providerId="ADAL" clId="{B3743D89-D907-4916-AD93-2111ECC8BB20}" dt="2022-06-09T10:25:02.339" v="697" actId="165"/>
          <ac:grpSpMkLst>
            <pc:docMk/>
            <pc:sldMk cId="4178876000" sldId="258"/>
            <ac:grpSpMk id="408" creationId="{1C3CF2DD-D6C1-488F-F22F-0F8A41D3E1A7}"/>
          </ac:grpSpMkLst>
        </pc:grpChg>
        <pc:grpChg chg="mod">
          <ac:chgData name="Amal R Babu" userId="3a292d0a-112b-4bc3-bf38-7771656893d2" providerId="ADAL" clId="{B3743D89-D907-4916-AD93-2111ECC8BB20}" dt="2022-06-09T10:25:02.339" v="697" actId="165"/>
          <ac:grpSpMkLst>
            <pc:docMk/>
            <pc:sldMk cId="4178876000" sldId="258"/>
            <ac:grpSpMk id="410" creationId="{1B33F916-1339-5DFE-D4A4-B4CBEB603B02}"/>
          </ac:grpSpMkLst>
        </pc:grpChg>
        <pc:grpChg chg="mod">
          <ac:chgData name="Amal R Babu" userId="3a292d0a-112b-4bc3-bf38-7771656893d2" providerId="ADAL" clId="{B3743D89-D907-4916-AD93-2111ECC8BB20}" dt="2022-06-09T10:25:02.339" v="697" actId="165"/>
          <ac:grpSpMkLst>
            <pc:docMk/>
            <pc:sldMk cId="4178876000" sldId="258"/>
            <ac:grpSpMk id="414" creationId="{3D901B59-D651-03D6-7137-D06F7D7E656A}"/>
          </ac:grpSpMkLst>
        </pc:grpChg>
        <pc:grpChg chg="mod">
          <ac:chgData name="Amal R Babu" userId="3a292d0a-112b-4bc3-bf38-7771656893d2" providerId="ADAL" clId="{B3743D89-D907-4916-AD93-2111ECC8BB20}" dt="2022-06-09T10:25:02.339" v="697" actId="165"/>
          <ac:grpSpMkLst>
            <pc:docMk/>
            <pc:sldMk cId="4178876000" sldId="258"/>
            <ac:grpSpMk id="416" creationId="{BE1EBD99-EEE9-A02A-E109-CC5E4356D7F7}"/>
          </ac:grpSpMkLst>
        </pc:grpChg>
        <pc:grpChg chg="mod">
          <ac:chgData name="Amal R Babu" userId="3a292d0a-112b-4bc3-bf38-7771656893d2" providerId="ADAL" clId="{B3743D89-D907-4916-AD93-2111ECC8BB20}" dt="2022-06-09T10:25:02.339" v="697" actId="165"/>
          <ac:grpSpMkLst>
            <pc:docMk/>
            <pc:sldMk cId="4178876000" sldId="258"/>
            <ac:grpSpMk id="421" creationId="{E07148BC-025A-9310-010F-254034143C07}"/>
          </ac:grpSpMkLst>
        </pc:grpChg>
        <pc:grpChg chg="mod">
          <ac:chgData name="Amal R Babu" userId="3a292d0a-112b-4bc3-bf38-7771656893d2" providerId="ADAL" clId="{B3743D89-D907-4916-AD93-2111ECC8BB20}" dt="2022-06-09T10:25:02.339" v="697" actId="165"/>
          <ac:grpSpMkLst>
            <pc:docMk/>
            <pc:sldMk cId="4178876000" sldId="258"/>
            <ac:grpSpMk id="422" creationId="{29559E45-4CBE-5364-17BB-23C2C213A6E9}"/>
          </ac:grpSpMkLst>
        </pc:grpChg>
        <pc:grpChg chg="mod">
          <ac:chgData name="Amal R Babu" userId="3a292d0a-112b-4bc3-bf38-7771656893d2" providerId="ADAL" clId="{B3743D89-D907-4916-AD93-2111ECC8BB20}" dt="2022-06-09T10:25:02.339" v="697" actId="165"/>
          <ac:grpSpMkLst>
            <pc:docMk/>
            <pc:sldMk cId="4178876000" sldId="258"/>
            <ac:grpSpMk id="424" creationId="{43DB255D-5B32-8314-3FD1-81720F5611BE}"/>
          </ac:grpSpMkLst>
        </pc:grpChg>
        <pc:grpChg chg="mod">
          <ac:chgData name="Amal R Babu" userId="3a292d0a-112b-4bc3-bf38-7771656893d2" providerId="ADAL" clId="{B3743D89-D907-4916-AD93-2111ECC8BB20}" dt="2022-06-09T10:25:02.339" v="697" actId="165"/>
          <ac:grpSpMkLst>
            <pc:docMk/>
            <pc:sldMk cId="4178876000" sldId="258"/>
            <ac:grpSpMk id="428" creationId="{63D646F7-EB8B-385F-DD81-F9E35562BFC2}"/>
          </ac:grpSpMkLst>
        </pc:grpChg>
        <pc:grpChg chg="mod">
          <ac:chgData name="Amal R Babu" userId="3a292d0a-112b-4bc3-bf38-7771656893d2" providerId="ADAL" clId="{B3743D89-D907-4916-AD93-2111ECC8BB20}" dt="2022-06-09T10:25:02.339" v="697" actId="165"/>
          <ac:grpSpMkLst>
            <pc:docMk/>
            <pc:sldMk cId="4178876000" sldId="258"/>
            <ac:grpSpMk id="430" creationId="{31382AE3-A282-F33C-A5EE-214FFCD6B28A}"/>
          </ac:grpSpMkLst>
        </pc:grpChg>
        <pc:grpChg chg="mod">
          <ac:chgData name="Amal R Babu" userId="3a292d0a-112b-4bc3-bf38-7771656893d2" providerId="ADAL" clId="{B3743D89-D907-4916-AD93-2111ECC8BB20}" dt="2022-06-09T10:25:02.339" v="697" actId="165"/>
          <ac:grpSpMkLst>
            <pc:docMk/>
            <pc:sldMk cId="4178876000" sldId="258"/>
            <ac:grpSpMk id="435" creationId="{1938CF4B-AF3E-022E-D462-6BD92473740F}"/>
          </ac:grpSpMkLst>
        </pc:grpChg>
        <pc:grpChg chg="mod">
          <ac:chgData name="Amal R Babu" userId="3a292d0a-112b-4bc3-bf38-7771656893d2" providerId="ADAL" clId="{B3743D89-D907-4916-AD93-2111ECC8BB20}" dt="2022-06-09T10:25:02.339" v="697" actId="165"/>
          <ac:grpSpMkLst>
            <pc:docMk/>
            <pc:sldMk cId="4178876000" sldId="258"/>
            <ac:grpSpMk id="436" creationId="{4EA8AA32-96FB-9A36-CDD5-89FD1B7706AA}"/>
          </ac:grpSpMkLst>
        </pc:grpChg>
        <pc:grpChg chg="mod">
          <ac:chgData name="Amal R Babu" userId="3a292d0a-112b-4bc3-bf38-7771656893d2" providerId="ADAL" clId="{B3743D89-D907-4916-AD93-2111ECC8BB20}" dt="2022-06-09T10:25:02.339" v="697" actId="165"/>
          <ac:grpSpMkLst>
            <pc:docMk/>
            <pc:sldMk cId="4178876000" sldId="258"/>
            <ac:grpSpMk id="438" creationId="{DB396558-9221-BB3D-771C-94E87E63F1AF}"/>
          </ac:grpSpMkLst>
        </pc:grpChg>
        <pc:grpChg chg="mod">
          <ac:chgData name="Amal R Babu" userId="3a292d0a-112b-4bc3-bf38-7771656893d2" providerId="ADAL" clId="{B3743D89-D907-4916-AD93-2111ECC8BB20}" dt="2022-06-09T10:25:02.339" v="697" actId="165"/>
          <ac:grpSpMkLst>
            <pc:docMk/>
            <pc:sldMk cId="4178876000" sldId="258"/>
            <ac:grpSpMk id="442" creationId="{88757EEA-6568-563F-8D30-3374521A68FC}"/>
          </ac:grpSpMkLst>
        </pc:grpChg>
        <pc:grpChg chg="mod">
          <ac:chgData name="Amal R Babu" userId="3a292d0a-112b-4bc3-bf38-7771656893d2" providerId="ADAL" clId="{B3743D89-D907-4916-AD93-2111ECC8BB20}" dt="2022-06-09T10:25:02.339" v="697" actId="165"/>
          <ac:grpSpMkLst>
            <pc:docMk/>
            <pc:sldMk cId="4178876000" sldId="258"/>
            <ac:grpSpMk id="444" creationId="{4FECF3AA-3251-ACFE-92EE-3B21A3FD67DB}"/>
          </ac:grpSpMkLst>
        </pc:grpChg>
        <pc:grpChg chg="mod">
          <ac:chgData name="Amal R Babu" userId="3a292d0a-112b-4bc3-bf38-7771656893d2" providerId="ADAL" clId="{B3743D89-D907-4916-AD93-2111ECC8BB20}" dt="2022-06-09T10:25:02.339" v="697" actId="165"/>
          <ac:grpSpMkLst>
            <pc:docMk/>
            <pc:sldMk cId="4178876000" sldId="258"/>
            <ac:grpSpMk id="449" creationId="{D6F64673-A049-6916-1645-A5B2DB270DA5}"/>
          </ac:grpSpMkLst>
        </pc:grpChg>
        <pc:grpChg chg="mod">
          <ac:chgData name="Amal R Babu" userId="3a292d0a-112b-4bc3-bf38-7771656893d2" providerId="ADAL" clId="{B3743D89-D907-4916-AD93-2111ECC8BB20}" dt="2022-06-09T10:25:02.339" v="697" actId="165"/>
          <ac:grpSpMkLst>
            <pc:docMk/>
            <pc:sldMk cId="4178876000" sldId="258"/>
            <ac:grpSpMk id="450" creationId="{EDED9DF7-1247-7CD9-D5A5-46FA1CC066A0}"/>
          </ac:grpSpMkLst>
        </pc:grpChg>
        <pc:grpChg chg="mod">
          <ac:chgData name="Amal R Babu" userId="3a292d0a-112b-4bc3-bf38-7771656893d2" providerId="ADAL" clId="{B3743D89-D907-4916-AD93-2111ECC8BB20}" dt="2022-06-09T10:25:02.339" v="697" actId="165"/>
          <ac:grpSpMkLst>
            <pc:docMk/>
            <pc:sldMk cId="4178876000" sldId="258"/>
            <ac:grpSpMk id="452" creationId="{7D80C5D6-719B-821B-4AD5-1A5CB91DD6BB}"/>
          </ac:grpSpMkLst>
        </pc:grpChg>
        <pc:grpChg chg="mod">
          <ac:chgData name="Amal R Babu" userId="3a292d0a-112b-4bc3-bf38-7771656893d2" providerId="ADAL" clId="{B3743D89-D907-4916-AD93-2111ECC8BB20}" dt="2022-06-09T10:25:02.339" v="697" actId="165"/>
          <ac:grpSpMkLst>
            <pc:docMk/>
            <pc:sldMk cId="4178876000" sldId="258"/>
            <ac:grpSpMk id="456" creationId="{E75A6E75-EB38-32F8-EDCF-25EEFE8AC8F0}"/>
          </ac:grpSpMkLst>
        </pc:grpChg>
        <pc:grpChg chg="mod">
          <ac:chgData name="Amal R Babu" userId="3a292d0a-112b-4bc3-bf38-7771656893d2" providerId="ADAL" clId="{B3743D89-D907-4916-AD93-2111ECC8BB20}" dt="2022-06-09T10:25:02.339" v="697" actId="165"/>
          <ac:grpSpMkLst>
            <pc:docMk/>
            <pc:sldMk cId="4178876000" sldId="258"/>
            <ac:grpSpMk id="458" creationId="{23401649-0F6A-A756-0CA9-DD4B46E5D44E}"/>
          </ac:grpSpMkLst>
        </pc:grpChg>
        <pc:grpChg chg="mod topLvl">
          <ac:chgData name="Amal R Babu" userId="3a292d0a-112b-4bc3-bf38-7771656893d2" providerId="ADAL" clId="{B3743D89-D907-4916-AD93-2111ECC8BB20}" dt="2022-06-09T10:25:02.339" v="697" actId="165"/>
          <ac:grpSpMkLst>
            <pc:docMk/>
            <pc:sldMk cId="4178876000" sldId="258"/>
            <ac:grpSpMk id="463" creationId="{DC826C0D-2A47-F5F5-C569-9F4A5DAE2E4B}"/>
          </ac:grpSpMkLst>
        </pc:grpChg>
        <pc:grpChg chg="mod">
          <ac:chgData name="Amal R Babu" userId="3a292d0a-112b-4bc3-bf38-7771656893d2" providerId="ADAL" clId="{B3743D89-D907-4916-AD93-2111ECC8BB20}" dt="2022-06-09T10:25:02.339" v="697" actId="165"/>
          <ac:grpSpMkLst>
            <pc:docMk/>
            <pc:sldMk cId="4178876000" sldId="258"/>
            <ac:grpSpMk id="464" creationId="{9DAE0A9F-3E3D-7F0A-5432-B704616C4C2B}"/>
          </ac:grpSpMkLst>
        </pc:grpChg>
        <pc:grpChg chg="mod">
          <ac:chgData name="Amal R Babu" userId="3a292d0a-112b-4bc3-bf38-7771656893d2" providerId="ADAL" clId="{B3743D89-D907-4916-AD93-2111ECC8BB20}" dt="2022-06-09T10:25:02.339" v="697" actId="165"/>
          <ac:grpSpMkLst>
            <pc:docMk/>
            <pc:sldMk cId="4178876000" sldId="258"/>
            <ac:grpSpMk id="465" creationId="{A693C325-606C-04AC-C042-21C56AB4A9B8}"/>
          </ac:grpSpMkLst>
        </pc:grpChg>
        <pc:grpChg chg="mod">
          <ac:chgData name="Amal R Babu" userId="3a292d0a-112b-4bc3-bf38-7771656893d2" providerId="ADAL" clId="{B3743D89-D907-4916-AD93-2111ECC8BB20}" dt="2022-06-09T10:25:02.339" v="697" actId="165"/>
          <ac:grpSpMkLst>
            <pc:docMk/>
            <pc:sldMk cId="4178876000" sldId="258"/>
            <ac:grpSpMk id="467" creationId="{FB25F1E2-A7F4-1BF5-B617-75C72191DA50}"/>
          </ac:grpSpMkLst>
        </pc:grpChg>
        <pc:grpChg chg="mod">
          <ac:chgData name="Amal R Babu" userId="3a292d0a-112b-4bc3-bf38-7771656893d2" providerId="ADAL" clId="{B3743D89-D907-4916-AD93-2111ECC8BB20}" dt="2022-06-09T10:25:02.339" v="697" actId="165"/>
          <ac:grpSpMkLst>
            <pc:docMk/>
            <pc:sldMk cId="4178876000" sldId="258"/>
            <ac:grpSpMk id="471" creationId="{EE9DE401-8BCB-BD5C-F6A9-72E2C6300980}"/>
          </ac:grpSpMkLst>
        </pc:grpChg>
        <pc:grpChg chg="mod">
          <ac:chgData name="Amal R Babu" userId="3a292d0a-112b-4bc3-bf38-7771656893d2" providerId="ADAL" clId="{B3743D89-D907-4916-AD93-2111ECC8BB20}" dt="2022-06-09T10:25:02.339" v="697" actId="165"/>
          <ac:grpSpMkLst>
            <pc:docMk/>
            <pc:sldMk cId="4178876000" sldId="258"/>
            <ac:grpSpMk id="473" creationId="{06C377A8-A9B4-50EB-2178-F8A65FA790B6}"/>
          </ac:grpSpMkLst>
        </pc:grpChg>
        <pc:grpChg chg="mod">
          <ac:chgData name="Amal R Babu" userId="3a292d0a-112b-4bc3-bf38-7771656893d2" providerId="ADAL" clId="{B3743D89-D907-4916-AD93-2111ECC8BB20}" dt="2022-06-09T10:25:02.339" v="697" actId="165"/>
          <ac:grpSpMkLst>
            <pc:docMk/>
            <pc:sldMk cId="4178876000" sldId="258"/>
            <ac:grpSpMk id="478" creationId="{45DB83E3-2DF9-626B-839A-B65F1BE9878A}"/>
          </ac:grpSpMkLst>
        </pc:grpChg>
        <pc:grpChg chg="mod">
          <ac:chgData name="Amal R Babu" userId="3a292d0a-112b-4bc3-bf38-7771656893d2" providerId="ADAL" clId="{B3743D89-D907-4916-AD93-2111ECC8BB20}" dt="2022-06-09T10:25:02.339" v="697" actId="165"/>
          <ac:grpSpMkLst>
            <pc:docMk/>
            <pc:sldMk cId="4178876000" sldId="258"/>
            <ac:grpSpMk id="479" creationId="{23A9C25F-2BB7-58E8-0D4E-B430AFEFD64B}"/>
          </ac:grpSpMkLst>
        </pc:grpChg>
        <pc:grpChg chg="mod">
          <ac:chgData name="Amal R Babu" userId="3a292d0a-112b-4bc3-bf38-7771656893d2" providerId="ADAL" clId="{B3743D89-D907-4916-AD93-2111ECC8BB20}" dt="2022-06-09T10:25:02.339" v="697" actId="165"/>
          <ac:grpSpMkLst>
            <pc:docMk/>
            <pc:sldMk cId="4178876000" sldId="258"/>
            <ac:grpSpMk id="481" creationId="{85138726-B539-FF7F-A18D-FD4C26C00882}"/>
          </ac:grpSpMkLst>
        </pc:grpChg>
        <pc:grpChg chg="mod">
          <ac:chgData name="Amal R Babu" userId="3a292d0a-112b-4bc3-bf38-7771656893d2" providerId="ADAL" clId="{B3743D89-D907-4916-AD93-2111ECC8BB20}" dt="2022-06-09T10:25:02.339" v="697" actId="165"/>
          <ac:grpSpMkLst>
            <pc:docMk/>
            <pc:sldMk cId="4178876000" sldId="258"/>
            <ac:grpSpMk id="485" creationId="{16813BDE-1796-D23F-DFAA-29F893618677}"/>
          </ac:grpSpMkLst>
        </pc:grpChg>
        <pc:grpChg chg="mod">
          <ac:chgData name="Amal R Babu" userId="3a292d0a-112b-4bc3-bf38-7771656893d2" providerId="ADAL" clId="{B3743D89-D907-4916-AD93-2111ECC8BB20}" dt="2022-06-09T10:25:02.339" v="697" actId="165"/>
          <ac:grpSpMkLst>
            <pc:docMk/>
            <pc:sldMk cId="4178876000" sldId="258"/>
            <ac:grpSpMk id="487" creationId="{297656C8-4D93-A6C9-A43B-E2F9797E97CC}"/>
          </ac:grpSpMkLst>
        </pc:grpChg>
        <pc:grpChg chg="mod">
          <ac:chgData name="Amal R Babu" userId="3a292d0a-112b-4bc3-bf38-7771656893d2" providerId="ADAL" clId="{B3743D89-D907-4916-AD93-2111ECC8BB20}" dt="2022-06-09T10:25:02.339" v="697" actId="165"/>
          <ac:grpSpMkLst>
            <pc:docMk/>
            <pc:sldMk cId="4178876000" sldId="258"/>
            <ac:grpSpMk id="492" creationId="{FE4227EA-DE8F-1EA8-01CE-17A9441B433C}"/>
          </ac:grpSpMkLst>
        </pc:grpChg>
        <pc:grpChg chg="mod">
          <ac:chgData name="Amal R Babu" userId="3a292d0a-112b-4bc3-bf38-7771656893d2" providerId="ADAL" clId="{B3743D89-D907-4916-AD93-2111ECC8BB20}" dt="2022-06-09T10:25:02.339" v="697" actId="165"/>
          <ac:grpSpMkLst>
            <pc:docMk/>
            <pc:sldMk cId="4178876000" sldId="258"/>
            <ac:grpSpMk id="493" creationId="{CEF89475-4F31-D84C-29C3-414CE8FC265B}"/>
          </ac:grpSpMkLst>
        </pc:grpChg>
        <pc:grpChg chg="mod">
          <ac:chgData name="Amal R Babu" userId="3a292d0a-112b-4bc3-bf38-7771656893d2" providerId="ADAL" clId="{B3743D89-D907-4916-AD93-2111ECC8BB20}" dt="2022-06-09T10:25:02.339" v="697" actId="165"/>
          <ac:grpSpMkLst>
            <pc:docMk/>
            <pc:sldMk cId="4178876000" sldId="258"/>
            <ac:grpSpMk id="495" creationId="{2492836F-DB3B-B9EA-94AA-9F108631C2FA}"/>
          </ac:grpSpMkLst>
        </pc:grpChg>
        <pc:grpChg chg="mod">
          <ac:chgData name="Amal R Babu" userId="3a292d0a-112b-4bc3-bf38-7771656893d2" providerId="ADAL" clId="{B3743D89-D907-4916-AD93-2111ECC8BB20}" dt="2022-06-09T10:25:02.339" v="697" actId="165"/>
          <ac:grpSpMkLst>
            <pc:docMk/>
            <pc:sldMk cId="4178876000" sldId="258"/>
            <ac:grpSpMk id="499" creationId="{7F5C6FA4-AADC-2E70-D6F6-905BFD5BAFA7}"/>
          </ac:grpSpMkLst>
        </pc:grpChg>
        <pc:grpChg chg="mod">
          <ac:chgData name="Amal R Babu" userId="3a292d0a-112b-4bc3-bf38-7771656893d2" providerId="ADAL" clId="{B3743D89-D907-4916-AD93-2111ECC8BB20}" dt="2022-06-09T10:25:02.339" v="697" actId="165"/>
          <ac:grpSpMkLst>
            <pc:docMk/>
            <pc:sldMk cId="4178876000" sldId="258"/>
            <ac:grpSpMk id="501" creationId="{776093FA-9096-D87B-8544-6B635B2FF584}"/>
          </ac:grpSpMkLst>
        </pc:grpChg>
        <pc:grpChg chg="mod">
          <ac:chgData name="Amal R Babu" userId="3a292d0a-112b-4bc3-bf38-7771656893d2" providerId="ADAL" clId="{B3743D89-D907-4916-AD93-2111ECC8BB20}" dt="2022-06-09T10:25:02.339" v="697" actId="165"/>
          <ac:grpSpMkLst>
            <pc:docMk/>
            <pc:sldMk cId="4178876000" sldId="258"/>
            <ac:grpSpMk id="506" creationId="{A63F0BFE-9B64-0B92-00C3-F394C6B94651}"/>
          </ac:grpSpMkLst>
        </pc:grpChg>
        <pc:grpChg chg="mod">
          <ac:chgData name="Amal R Babu" userId="3a292d0a-112b-4bc3-bf38-7771656893d2" providerId="ADAL" clId="{B3743D89-D907-4916-AD93-2111ECC8BB20}" dt="2022-06-09T10:25:02.339" v="697" actId="165"/>
          <ac:grpSpMkLst>
            <pc:docMk/>
            <pc:sldMk cId="4178876000" sldId="258"/>
            <ac:grpSpMk id="507" creationId="{AE1C1FA5-3688-B851-4641-275F092C585B}"/>
          </ac:grpSpMkLst>
        </pc:grpChg>
        <pc:grpChg chg="mod">
          <ac:chgData name="Amal R Babu" userId="3a292d0a-112b-4bc3-bf38-7771656893d2" providerId="ADAL" clId="{B3743D89-D907-4916-AD93-2111ECC8BB20}" dt="2022-06-09T10:25:02.339" v="697" actId="165"/>
          <ac:grpSpMkLst>
            <pc:docMk/>
            <pc:sldMk cId="4178876000" sldId="258"/>
            <ac:grpSpMk id="509" creationId="{C560FF10-4D2A-99AD-C011-6D31E298888F}"/>
          </ac:grpSpMkLst>
        </pc:grpChg>
        <pc:grpChg chg="mod">
          <ac:chgData name="Amal R Babu" userId="3a292d0a-112b-4bc3-bf38-7771656893d2" providerId="ADAL" clId="{B3743D89-D907-4916-AD93-2111ECC8BB20}" dt="2022-06-09T10:25:02.339" v="697" actId="165"/>
          <ac:grpSpMkLst>
            <pc:docMk/>
            <pc:sldMk cId="4178876000" sldId="258"/>
            <ac:grpSpMk id="513" creationId="{334C0D22-4DD0-EF0E-54F0-69A9DF9E8477}"/>
          </ac:grpSpMkLst>
        </pc:grpChg>
        <pc:grpChg chg="mod">
          <ac:chgData name="Amal R Babu" userId="3a292d0a-112b-4bc3-bf38-7771656893d2" providerId="ADAL" clId="{B3743D89-D907-4916-AD93-2111ECC8BB20}" dt="2022-06-09T10:25:02.339" v="697" actId="165"/>
          <ac:grpSpMkLst>
            <pc:docMk/>
            <pc:sldMk cId="4178876000" sldId="258"/>
            <ac:grpSpMk id="515" creationId="{A8BC5FFC-09C1-B4AB-93AA-C6DB8B2ABEC0}"/>
          </ac:grpSpMkLst>
        </pc:grpChg>
        <pc:grpChg chg="mod topLvl">
          <ac:chgData name="Amal R Babu" userId="3a292d0a-112b-4bc3-bf38-7771656893d2" providerId="ADAL" clId="{B3743D89-D907-4916-AD93-2111ECC8BB20}" dt="2022-06-09T10:25:02.339" v="697" actId="165"/>
          <ac:grpSpMkLst>
            <pc:docMk/>
            <pc:sldMk cId="4178876000" sldId="258"/>
            <ac:grpSpMk id="520" creationId="{7F888810-7942-CE4E-B765-F9E897A91229}"/>
          </ac:grpSpMkLst>
        </pc:grpChg>
        <pc:grpChg chg="mod">
          <ac:chgData name="Amal R Babu" userId="3a292d0a-112b-4bc3-bf38-7771656893d2" providerId="ADAL" clId="{B3743D89-D907-4916-AD93-2111ECC8BB20}" dt="2022-06-09T10:25:02.339" v="697" actId="165"/>
          <ac:grpSpMkLst>
            <pc:docMk/>
            <pc:sldMk cId="4178876000" sldId="258"/>
            <ac:grpSpMk id="521" creationId="{2A4CA477-68CB-0C40-DF3A-A3CAC11F922C}"/>
          </ac:grpSpMkLst>
        </pc:grpChg>
        <pc:grpChg chg="mod">
          <ac:chgData name="Amal R Babu" userId="3a292d0a-112b-4bc3-bf38-7771656893d2" providerId="ADAL" clId="{B3743D89-D907-4916-AD93-2111ECC8BB20}" dt="2022-06-09T10:25:02.339" v="697" actId="165"/>
          <ac:grpSpMkLst>
            <pc:docMk/>
            <pc:sldMk cId="4178876000" sldId="258"/>
            <ac:grpSpMk id="524" creationId="{F86294D3-8CBC-6936-40BC-FC317EA9CCB3}"/>
          </ac:grpSpMkLst>
        </pc:grpChg>
        <pc:grpChg chg="mod">
          <ac:chgData name="Amal R Babu" userId="3a292d0a-112b-4bc3-bf38-7771656893d2" providerId="ADAL" clId="{B3743D89-D907-4916-AD93-2111ECC8BB20}" dt="2022-06-09T10:25:02.339" v="697" actId="165"/>
          <ac:grpSpMkLst>
            <pc:docMk/>
            <pc:sldMk cId="4178876000" sldId="258"/>
            <ac:grpSpMk id="527" creationId="{091373C7-F79D-F4D6-C9BA-9968280276F1}"/>
          </ac:grpSpMkLst>
        </pc:grpChg>
        <pc:grpChg chg="mod">
          <ac:chgData name="Amal R Babu" userId="3a292d0a-112b-4bc3-bf38-7771656893d2" providerId="ADAL" clId="{B3743D89-D907-4916-AD93-2111ECC8BB20}" dt="2022-06-09T10:25:02.339" v="697" actId="165"/>
          <ac:grpSpMkLst>
            <pc:docMk/>
            <pc:sldMk cId="4178876000" sldId="258"/>
            <ac:grpSpMk id="530" creationId="{26E3951F-04DC-DA41-C763-2CB665A38888}"/>
          </ac:grpSpMkLst>
        </pc:grpChg>
        <pc:grpChg chg="mod">
          <ac:chgData name="Amal R Babu" userId="3a292d0a-112b-4bc3-bf38-7771656893d2" providerId="ADAL" clId="{B3743D89-D907-4916-AD93-2111ECC8BB20}" dt="2022-06-09T10:25:02.339" v="697" actId="165"/>
          <ac:grpSpMkLst>
            <pc:docMk/>
            <pc:sldMk cId="4178876000" sldId="258"/>
            <ac:grpSpMk id="533" creationId="{5C4E9290-2535-7811-FC39-1B3B40689315}"/>
          </ac:grpSpMkLst>
        </pc:grpChg>
        <pc:grpChg chg="mod">
          <ac:chgData name="Amal R Babu" userId="3a292d0a-112b-4bc3-bf38-7771656893d2" providerId="ADAL" clId="{B3743D89-D907-4916-AD93-2111ECC8BB20}" dt="2022-06-09T10:25:02.339" v="697" actId="165"/>
          <ac:grpSpMkLst>
            <pc:docMk/>
            <pc:sldMk cId="4178876000" sldId="258"/>
            <ac:grpSpMk id="536" creationId="{0451D918-882B-3408-465B-5C6CB6C9472E}"/>
          </ac:grpSpMkLst>
        </pc:grpChg>
        <pc:grpChg chg="mod">
          <ac:chgData name="Amal R Babu" userId="3a292d0a-112b-4bc3-bf38-7771656893d2" providerId="ADAL" clId="{B3743D89-D907-4916-AD93-2111ECC8BB20}" dt="2022-06-09T10:25:02.339" v="697" actId="165"/>
          <ac:grpSpMkLst>
            <pc:docMk/>
            <pc:sldMk cId="4178876000" sldId="258"/>
            <ac:grpSpMk id="539" creationId="{733B36B8-614B-0C66-0CD4-591D99FD5B09}"/>
          </ac:grpSpMkLst>
        </pc:grpChg>
        <pc:grpChg chg="mod">
          <ac:chgData name="Amal R Babu" userId="3a292d0a-112b-4bc3-bf38-7771656893d2" providerId="ADAL" clId="{B3743D89-D907-4916-AD93-2111ECC8BB20}" dt="2022-06-09T10:25:02.339" v="697" actId="165"/>
          <ac:grpSpMkLst>
            <pc:docMk/>
            <pc:sldMk cId="4178876000" sldId="258"/>
            <ac:grpSpMk id="542" creationId="{D1BEF625-7C10-4719-766C-ACBAC36D7F36}"/>
          </ac:grpSpMkLst>
        </pc:grpChg>
        <pc:grpChg chg="mod">
          <ac:chgData name="Amal R Babu" userId="3a292d0a-112b-4bc3-bf38-7771656893d2" providerId="ADAL" clId="{B3743D89-D907-4916-AD93-2111ECC8BB20}" dt="2022-06-09T10:25:02.339" v="697" actId="165"/>
          <ac:grpSpMkLst>
            <pc:docMk/>
            <pc:sldMk cId="4178876000" sldId="258"/>
            <ac:grpSpMk id="545" creationId="{7C6FB16F-3651-4B67-E1D6-CB175A94847F}"/>
          </ac:grpSpMkLst>
        </pc:grpChg>
        <pc:grpChg chg="mod">
          <ac:chgData name="Amal R Babu" userId="3a292d0a-112b-4bc3-bf38-7771656893d2" providerId="ADAL" clId="{B3743D89-D907-4916-AD93-2111ECC8BB20}" dt="2022-06-09T10:25:02.339" v="697" actId="165"/>
          <ac:grpSpMkLst>
            <pc:docMk/>
            <pc:sldMk cId="4178876000" sldId="258"/>
            <ac:grpSpMk id="548" creationId="{CF275BED-B755-2C13-E065-BA24682A2553}"/>
          </ac:grpSpMkLst>
        </pc:grpChg>
        <pc:grpChg chg="mod">
          <ac:chgData name="Amal R Babu" userId="3a292d0a-112b-4bc3-bf38-7771656893d2" providerId="ADAL" clId="{B3743D89-D907-4916-AD93-2111ECC8BB20}" dt="2022-06-09T10:25:02.339" v="697" actId="165"/>
          <ac:grpSpMkLst>
            <pc:docMk/>
            <pc:sldMk cId="4178876000" sldId="258"/>
            <ac:grpSpMk id="551" creationId="{44E5EE0C-74BE-1444-EE6D-EE526BF0A88B}"/>
          </ac:grpSpMkLst>
        </pc:grpChg>
        <pc:grpChg chg="mod topLvl">
          <ac:chgData name="Amal R Babu" userId="3a292d0a-112b-4bc3-bf38-7771656893d2" providerId="ADAL" clId="{B3743D89-D907-4916-AD93-2111ECC8BB20}" dt="2022-06-09T10:25:02.339" v="697" actId="165"/>
          <ac:grpSpMkLst>
            <pc:docMk/>
            <pc:sldMk cId="4178876000" sldId="258"/>
            <ac:grpSpMk id="554" creationId="{7AEE6EB6-1D27-9199-F58C-43D1EE2A6F31}"/>
          </ac:grpSpMkLst>
        </pc:grpChg>
        <pc:grpChg chg="del mod topLvl">
          <ac:chgData name="Amal R Babu" userId="3a292d0a-112b-4bc3-bf38-7771656893d2" providerId="ADAL" clId="{B3743D89-D907-4916-AD93-2111ECC8BB20}" dt="2022-06-09T10:24:20.825" v="689" actId="165"/>
          <ac:grpSpMkLst>
            <pc:docMk/>
            <pc:sldMk cId="4178876000" sldId="258"/>
            <ac:grpSpMk id="565" creationId="{12EF0EBA-191F-5125-740E-E10AC514A829}"/>
          </ac:grpSpMkLst>
        </pc:grpChg>
        <pc:grpChg chg="mod topLvl">
          <ac:chgData name="Amal R Babu" userId="3a292d0a-112b-4bc3-bf38-7771656893d2" providerId="ADAL" clId="{B3743D89-D907-4916-AD93-2111ECC8BB20}" dt="2022-06-09T10:25:02.339" v="697" actId="165"/>
          <ac:grpSpMkLst>
            <pc:docMk/>
            <pc:sldMk cId="4178876000" sldId="258"/>
            <ac:grpSpMk id="566" creationId="{212A1114-025C-859D-D93D-5E5479B518B1}"/>
          </ac:grpSpMkLst>
        </pc:grpChg>
        <pc:grpChg chg="mod">
          <ac:chgData name="Amal R Babu" userId="3a292d0a-112b-4bc3-bf38-7771656893d2" providerId="ADAL" clId="{B3743D89-D907-4916-AD93-2111ECC8BB20}" dt="2022-06-09T10:25:02.339" v="697" actId="165"/>
          <ac:grpSpMkLst>
            <pc:docMk/>
            <pc:sldMk cId="4178876000" sldId="258"/>
            <ac:grpSpMk id="567" creationId="{D2E3A7DF-3652-D955-33D4-B858C96A4D05}"/>
          </ac:grpSpMkLst>
        </pc:grpChg>
        <pc:grpChg chg="mod">
          <ac:chgData name="Amal R Babu" userId="3a292d0a-112b-4bc3-bf38-7771656893d2" providerId="ADAL" clId="{B3743D89-D907-4916-AD93-2111ECC8BB20}" dt="2022-06-09T10:25:02.339" v="697" actId="165"/>
          <ac:grpSpMkLst>
            <pc:docMk/>
            <pc:sldMk cId="4178876000" sldId="258"/>
            <ac:grpSpMk id="570" creationId="{E3B6CE87-593B-EC7E-25F2-300B2CDB63CF}"/>
          </ac:grpSpMkLst>
        </pc:grpChg>
        <pc:grpChg chg="mod">
          <ac:chgData name="Amal R Babu" userId="3a292d0a-112b-4bc3-bf38-7771656893d2" providerId="ADAL" clId="{B3743D89-D907-4916-AD93-2111ECC8BB20}" dt="2022-06-09T10:25:02.339" v="697" actId="165"/>
          <ac:grpSpMkLst>
            <pc:docMk/>
            <pc:sldMk cId="4178876000" sldId="258"/>
            <ac:grpSpMk id="573" creationId="{A7674320-486F-9AF7-70E8-DA80F63BF16C}"/>
          </ac:grpSpMkLst>
        </pc:grpChg>
        <pc:grpChg chg="mod topLvl">
          <ac:chgData name="Amal R Babu" userId="3a292d0a-112b-4bc3-bf38-7771656893d2" providerId="ADAL" clId="{B3743D89-D907-4916-AD93-2111ECC8BB20}" dt="2022-06-09T10:25:02.339" v="697" actId="165"/>
          <ac:grpSpMkLst>
            <pc:docMk/>
            <pc:sldMk cId="4178876000" sldId="258"/>
            <ac:grpSpMk id="581" creationId="{59B2DDA2-60D3-8C18-3CFA-468CE9F57755}"/>
          </ac:grpSpMkLst>
        </pc:grpChg>
        <pc:grpChg chg="del mod topLvl">
          <ac:chgData name="Amal R Babu" userId="3a292d0a-112b-4bc3-bf38-7771656893d2" providerId="ADAL" clId="{B3743D89-D907-4916-AD93-2111ECC8BB20}" dt="2022-06-09T10:24:20.825" v="689" actId="165"/>
          <ac:grpSpMkLst>
            <pc:docMk/>
            <pc:sldMk cId="4178876000" sldId="258"/>
            <ac:grpSpMk id="592" creationId="{E6942A72-4E2E-8909-39FA-267DC693642D}"/>
          </ac:grpSpMkLst>
        </pc:grpChg>
        <pc:grpChg chg="mod topLvl">
          <ac:chgData name="Amal R Babu" userId="3a292d0a-112b-4bc3-bf38-7771656893d2" providerId="ADAL" clId="{B3743D89-D907-4916-AD93-2111ECC8BB20}" dt="2022-06-09T10:25:02.339" v="697" actId="165"/>
          <ac:grpSpMkLst>
            <pc:docMk/>
            <pc:sldMk cId="4178876000" sldId="258"/>
            <ac:grpSpMk id="593" creationId="{DD5F46A1-414A-80F0-7543-E48F3A54BCE5}"/>
          </ac:grpSpMkLst>
        </pc:grpChg>
        <pc:grpChg chg="mod topLvl">
          <ac:chgData name="Amal R Babu" userId="3a292d0a-112b-4bc3-bf38-7771656893d2" providerId="ADAL" clId="{B3743D89-D907-4916-AD93-2111ECC8BB20}" dt="2022-06-09T10:25:02.339" v="697" actId="165"/>
          <ac:grpSpMkLst>
            <pc:docMk/>
            <pc:sldMk cId="4178876000" sldId="258"/>
            <ac:grpSpMk id="596" creationId="{84130C85-3F44-BAA4-520C-226B18034F8D}"/>
          </ac:grpSpMkLst>
        </pc:grpChg>
        <pc:grpChg chg="mod topLvl">
          <ac:chgData name="Amal R Babu" userId="3a292d0a-112b-4bc3-bf38-7771656893d2" providerId="ADAL" clId="{B3743D89-D907-4916-AD93-2111ECC8BB20}" dt="2022-06-09T10:25:02.339" v="697" actId="165"/>
          <ac:grpSpMkLst>
            <pc:docMk/>
            <pc:sldMk cId="4178876000" sldId="258"/>
            <ac:grpSpMk id="599" creationId="{DF95451E-640B-28F0-11E4-2D1779666A72}"/>
          </ac:grpSpMkLst>
        </pc:grpChg>
        <pc:grpChg chg="mod">
          <ac:chgData name="Amal R Babu" userId="3a292d0a-112b-4bc3-bf38-7771656893d2" providerId="ADAL" clId="{B3743D89-D907-4916-AD93-2111ECC8BB20}" dt="2022-06-09T10:25:02.339" v="697" actId="165"/>
          <ac:grpSpMkLst>
            <pc:docMk/>
            <pc:sldMk cId="4178876000" sldId="258"/>
            <ac:grpSpMk id="600" creationId="{527847CD-E57B-E4CE-473C-5FB5670510F3}"/>
          </ac:grpSpMkLst>
        </pc:grpChg>
        <pc:grpChg chg="mod">
          <ac:chgData name="Amal R Babu" userId="3a292d0a-112b-4bc3-bf38-7771656893d2" providerId="ADAL" clId="{B3743D89-D907-4916-AD93-2111ECC8BB20}" dt="2022-06-09T10:25:02.339" v="697" actId="165"/>
          <ac:grpSpMkLst>
            <pc:docMk/>
            <pc:sldMk cId="4178876000" sldId="258"/>
            <ac:grpSpMk id="601" creationId="{2256DC8D-01AC-ADE5-9DFE-5833013B20DC}"/>
          </ac:grpSpMkLst>
        </pc:grpChg>
        <pc:grpChg chg="mod">
          <ac:chgData name="Amal R Babu" userId="3a292d0a-112b-4bc3-bf38-7771656893d2" providerId="ADAL" clId="{B3743D89-D907-4916-AD93-2111ECC8BB20}" dt="2022-06-09T10:25:02.339" v="697" actId="165"/>
          <ac:grpSpMkLst>
            <pc:docMk/>
            <pc:sldMk cId="4178876000" sldId="258"/>
            <ac:grpSpMk id="604" creationId="{C48568D4-B4CB-65A7-8D56-7FB74EFC762E}"/>
          </ac:grpSpMkLst>
        </pc:grpChg>
        <pc:grpChg chg="mod">
          <ac:chgData name="Amal R Babu" userId="3a292d0a-112b-4bc3-bf38-7771656893d2" providerId="ADAL" clId="{B3743D89-D907-4916-AD93-2111ECC8BB20}" dt="2022-06-09T10:25:02.339" v="697" actId="165"/>
          <ac:grpSpMkLst>
            <pc:docMk/>
            <pc:sldMk cId="4178876000" sldId="258"/>
            <ac:grpSpMk id="607" creationId="{91DA8375-E683-7263-D11F-CC5086136C40}"/>
          </ac:grpSpMkLst>
        </pc:grpChg>
        <pc:grpChg chg="mod">
          <ac:chgData name="Amal R Babu" userId="3a292d0a-112b-4bc3-bf38-7771656893d2" providerId="ADAL" clId="{B3743D89-D907-4916-AD93-2111ECC8BB20}" dt="2022-06-09T10:25:02.339" v="697" actId="165"/>
          <ac:grpSpMkLst>
            <pc:docMk/>
            <pc:sldMk cId="4178876000" sldId="258"/>
            <ac:grpSpMk id="610" creationId="{9EB60B1A-CA3E-ADD4-9E8C-3939129CC4D2}"/>
          </ac:grpSpMkLst>
        </pc:grpChg>
        <pc:grpChg chg="mod">
          <ac:chgData name="Amal R Babu" userId="3a292d0a-112b-4bc3-bf38-7771656893d2" providerId="ADAL" clId="{B3743D89-D907-4916-AD93-2111ECC8BB20}" dt="2022-06-09T10:25:02.339" v="697" actId="165"/>
          <ac:grpSpMkLst>
            <pc:docMk/>
            <pc:sldMk cId="4178876000" sldId="258"/>
            <ac:grpSpMk id="611" creationId="{45D15586-30EC-C540-4A22-5D945D33320E}"/>
          </ac:grpSpMkLst>
        </pc:grpChg>
        <pc:grpChg chg="mod">
          <ac:chgData name="Amal R Babu" userId="3a292d0a-112b-4bc3-bf38-7771656893d2" providerId="ADAL" clId="{B3743D89-D907-4916-AD93-2111ECC8BB20}" dt="2022-06-09T10:25:02.339" v="697" actId="165"/>
          <ac:grpSpMkLst>
            <pc:docMk/>
            <pc:sldMk cId="4178876000" sldId="258"/>
            <ac:grpSpMk id="614" creationId="{4331FD35-8FEA-FB29-96DA-7E42AB0EF120}"/>
          </ac:grpSpMkLst>
        </pc:grpChg>
        <pc:grpChg chg="mod">
          <ac:chgData name="Amal R Babu" userId="3a292d0a-112b-4bc3-bf38-7771656893d2" providerId="ADAL" clId="{B3743D89-D907-4916-AD93-2111ECC8BB20}" dt="2022-06-09T10:25:02.339" v="697" actId="165"/>
          <ac:grpSpMkLst>
            <pc:docMk/>
            <pc:sldMk cId="4178876000" sldId="258"/>
            <ac:grpSpMk id="617" creationId="{E2432B30-8073-D8B6-E653-EA3F7653FE94}"/>
          </ac:grpSpMkLst>
        </pc:grpChg>
        <pc:grpChg chg="mod topLvl">
          <ac:chgData name="Amal R Babu" userId="3a292d0a-112b-4bc3-bf38-7771656893d2" providerId="ADAL" clId="{B3743D89-D907-4916-AD93-2111ECC8BB20}" dt="2022-06-09T10:25:02.339" v="697" actId="165"/>
          <ac:grpSpMkLst>
            <pc:docMk/>
            <pc:sldMk cId="4178876000" sldId="258"/>
            <ac:grpSpMk id="620" creationId="{B7A966C4-5651-AF2A-B381-F234CD79E8DA}"/>
          </ac:grpSpMkLst>
        </pc:grpChg>
        <pc:grpChg chg="mod">
          <ac:chgData name="Amal R Babu" userId="3a292d0a-112b-4bc3-bf38-7771656893d2" providerId="ADAL" clId="{B3743D89-D907-4916-AD93-2111ECC8BB20}" dt="2022-06-09T10:25:02.339" v="697" actId="165"/>
          <ac:grpSpMkLst>
            <pc:docMk/>
            <pc:sldMk cId="4178876000" sldId="258"/>
            <ac:grpSpMk id="621" creationId="{045A3F8D-C2DE-DBD6-ABB9-538A44484B9A}"/>
          </ac:grpSpMkLst>
        </pc:grpChg>
        <pc:grpChg chg="mod">
          <ac:chgData name="Amal R Babu" userId="3a292d0a-112b-4bc3-bf38-7771656893d2" providerId="ADAL" clId="{B3743D89-D907-4916-AD93-2111ECC8BB20}" dt="2022-06-09T10:25:02.339" v="697" actId="165"/>
          <ac:grpSpMkLst>
            <pc:docMk/>
            <pc:sldMk cId="4178876000" sldId="258"/>
            <ac:grpSpMk id="652" creationId="{D4A76C16-DA10-5688-3198-5EB39EF878B0}"/>
          </ac:grpSpMkLst>
        </pc:grpChg>
        <pc:grpChg chg="mod">
          <ac:chgData name="Amal R Babu" userId="3a292d0a-112b-4bc3-bf38-7771656893d2" providerId="ADAL" clId="{B3743D89-D907-4916-AD93-2111ECC8BB20}" dt="2022-06-09T10:25:02.339" v="697" actId="165"/>
          <ac:grpSpMkLst>
            <pc:docMk/>
            <pc:sldMk cId="4178876000" sldId="258"/>
            <ac:grpSpMk id="653" creationId="{61F01AB5-6001-2427-261B-FA2C272F60AA}"/>
          </ac:grpSpMkLst>
        </pc:grpChg>
        <pc:grpChg chg="mod">
          <ac:chgData name="Amal R Babu" userId="3a292d0a-112b-4bc3-bf38-7771656893d2" providerId="ADAL" clId="{B3743D89-D907-4916-AD93-2111ECC8BB20}" dt="2022-06-09T10:25:02.339" v="697" actId="165"/>
          <ac:grpSpMkLst>
            <pc:docMk/>
            <pc:sldMk cId="4178876000" sldId="258"/>
            <ac:grpSpMk id="661" creationId="{B43093E5-41F5-126A-DF88-27C4C48ABF56}"/>
          </ac:grpSpMkLst>
        </pc:grpChg>
        <pc:grpChg chg="mod">
          <ac:chgData name="Amal R Babu" userId="3a292d0a-112b-4bc3-bf38-7771656893d2" providerId="ADAL" clId="{B3743D89-D907-4916-AD93-2111ECC8BB20}" dt="2022-06-09T10:25:02.339" v="697" actId="165"/>
          <ac:grpSpMkLst>
            <pc:docMk/>
            <pc:sldMk cId="4178876000" sldId="258"/>
            <ac:grpSpMk id="669" creationId="{DE5CEE5E-5071-0D7D-8BAD-918CBA67BB14}"/>
          </ac:grpSpMkLst>
        </pc:grpChg>
        <pc:grpChg chg="mod">
          <ac:chgData name="Amal R Babu" userId="3a292d0a-112b-4bc3-bf38-7771656893d2" providerId="ADAL" clId="{B3743D89-D907-4916-AD93-2111ECC8BB20}" dt="2022-06-09T10:25:02.339" v="697" actId="165"/>
          <ac:grpSpMkLst>
            <pc:docMk/>
            <pc:sldMk cId="4178876000" sldId="258"/>
            <ac:grpSpMk id="677" creationId="{9FF94932-E97B-B42A-61F9-C2F2329A80D1}"/>
          </ac:grpSpMkLst>
        </pc:grpChg>
        <pc:grpChg chg="mod">
          <ac:chgData name="Amal R Babu" userId="3a292d0a-112b-4bc3-bf38-7771656893d2" providerId="ADAL" clId="{B3743D89-D907-4916-AD93-2111ECC8BB20}" dt="2022-06-09T10:25:02.339" v="697" actId="165"/>
          <ac:grpSpMkLst>
            <pc:docMk/>
            <pc:sldMk cId="4178876000" sldId="258"/>
            <ac:grpSpMk id="683" creationId="{0BCDE76D-7DE7-EA3F-5E3F-0344C45550B8}"/>
          </ac:grpSpMkLst>
        </pc:grpChg>
        <pc:grpChg chg="mod">
          <ac:chgData name="Amal R Babu" userId="3a292d0a-112b-4bc3-bf38-7771656893d2" providerId="ADAL" clId="{B3743D89-D907-4916-AD93-2111ECC8BB20}" dt="2022-06-09T10:25:02.339" v="697" actId="165"/>
          <ac:grpSpMkLst>
            <pc:docMk/>
            <pc:sldMk cId="4178876000" sldId="258"/>
            <ac:grpSpMk id="691" creationId="{8D03C1AA-3487-2CDE-DA06-4BC5C1046255}"/>
          </ac:grpSpMkLst>
        </pc:grpChg>
        <pc:grpChg chg="mod">
          <ac:chgData name="Amal R Babu" userId="3a292d0a-112b-4bc3-bf38-7771656893d2" providerId="ADAL" clId="{B3743D89-D907-4916-AD93-2111ECC8BB20}" dt="2022-06-09T10:25:02.339" v="697" actId="165"/>
          <ac:grpSpMkLst>
            <pc:docMk/>
            <pc:sldMk cId="4178876000" sldId="258"/>
            <ac:grpSpMk id="699" creationId="{DFC991C9-FECA-3386-91C3-CCD185103E89}"/>
          </ac:grpSpMkLst>
        </pc:grpChg>
        <pc:grpChg chg="mod">
          <ac:chgData name="Amal R Babu" userId="3a292d0a-112b-4bc3-bf38-7771656893d2" providerId="ADAL" clId="{B3743D89-D907-4916-AD93-2111ECC8BB20}" dt="2022-06-09T10:25:02.339" v="697" actId="165"/>
          <ac:grpSpMkLst>
            <pc:docMk/>
            <pc:sldMk cId="4178876000" sldId="258"/>
            <ac:grpSpMk id="706" creationId="{EB738CBC-ECF8-1289-AAA3-789C741BFDDF}"/>
          </ac:grpSpMkLst>
        </pc:grpChg>
        <pc:grpChg chg="mod">
          <ac:chgData name="Amal R Babu" userId="3a292d0a-112b-4bc3-bf38-7771656893d2" providerId="ADAL" clId="{B3743D89-D907-4916-AD93-2111ECC8BB20}" dt="2022-06-09T10:25:02.339" v="697" actId="165"/>
          <ac:grpSpMkLst>
            <pc:docMk/>
            <pc:sldMk cId="4178876000" sldId="258"/>
            <ac:grpSpMk id="715" creationId="{7E6DB935-3644-E4D0-AE8D-CF81848ECF88}"/>
          </ac:grpSpMkLst>
        </pc:grpChg>
        <pc:grpChg chg="mod">
          <ac:chgData name="Amal R Babu" userId="3a292d0a-112b-4bc3-bf38-7771656893d2" providerId="ADAL" clId="{B3743D89-D907-4916-AD93-2111ECC8BB20}" dt="2022-06-09T10:25:02.339" v="697" actId="165"/>
          <ac:grpSpMkLst>
            <pc:docMk/>
            <pc:sldMk cId="4178876000" sldId="258"/>
            <ac:grpSpMk id="724" creationId="{B5EE8473-097F-24B4-8C02-8665407775D1}"/>
          </ac:grpSpMkLst>
        </pc:grpChg>
        <pc:grpChg chg="mod">
          <ac:chgData name="Amal R Babu" userId="3a292d0a-112b-4bc3-bf38-7771656893d2" providerId="ADAL" clId="{B3743D89-D907-4916-AD93-2111ECC8BB20}" dt="2022-06-09T10:25:02.339" v="697" actId="165"/>
          <ac:grpSpMkLst>
            <pc:docMk/>
            <pc:sldMk cId="4178876000" sldId="258"/>
            <ac:grpSpMk id="730" creationId="{71A1853C-4DB6-42DD-215A-D5446B45AD38}"/>
          </ac:grpSpMkLst>
        </pc:grpChg>
        <pc:grpChg chg="mod">
          <ac:chgData name="Amal R Babu" userId="3a292d0a-112b-4bc3-bf38-7771656893d2" providerId="ADAL" clId="{B3743D89-D907-4916-AD93-2111ECC8BB20}" dt="2022-06-09T10:25:02.339" v="697" actId="165"/>
          <ac:grpSpMkLst>
            <pc:docMk/>
            <pc:sldMk cId="4178876000" sldId="258"/>
            <ac:grpSpMk id="738" creationId="{B3393471-BAA5-6F3D-09F0-D68C696CA77E}"/>
          </ac:grpSpMkLst>
        </pc:grpChg>
        <pc:grpChg chg="mod">
          <ac:chgData name="Amal R Babu" userId="3a292d0a-112b-4bc3-bf38-7771656893d2" providerId="ADAL" clId="{B3743D89-D907-4916-AD93-2111ECC8BB20}" dt="2022-06-09T10:25:02.339" v="697" actId="165"/>
          <ac:grpSpMkLst>
            <pc:docMk/>
            <pc:sldMk cId="4178876000" sldId="258"/>
            <ac:grpSpMk id="744" creationId="{FA255A7D-5274-5B2D-8D90-D1CE5EE3DBD9}"/>
          </ac:grpSpMkLst>
        </pc:grpChg>
        <pc:grpChg chg="mod">
          <ac:chgData name="Amal R Babu" userId="3a292d0a-112b-4bc3-bf38-7771656893d2" providerId="ADAL" clId="{B3743D89-D907-4916-AD93-2111ECC8BB20}" dt="2022-06-09T10:25:02.339" v="697" actId="165"/>
          <ac:grpSpMkLst>
            <pc:docMk/>
            <pc:sldMk cId="4178876000" sldId="258"/>
            <ac:grpSpMk id="752" creationId="{C3601065-4750-3CB0-2C50-51E923638C53}"/>
          </ac:grpSpMkLst>
        </pc:grpChg>
        <pc:grpChg chg="mod">
          <ac:chgData name="Amal R Babu" userId="3a292d0a-112b-4bc3-bf38-7771656893d2" providerId="ADAL" clId="{B3743D89-D907-4916-AD93-2111ECC8BB20}" dt="2022-06-09T10:25:02.339" v="697" actId="165"/>
          <ac:grpSpMkLst>
            <pc:docMk/>
            <pc:sldMk cId="4178876000" sldId="258"/>
            <ac:grpSpMk id="759" creationId="{2D924539-E606-29E5-9431-AA2E520B4967}"/>
          </ac:grpSpMkLst>
        </pc:grpChg>
        <pc:grpChg chg="mod">
          <ac:chgData name="Amal R Babu" userId="3a292d0a-112b-4bc3-bf38-7771656893d2" providerId="ADAL" clId="{B3743D89-D907-4916-AD93-2111ECC8BB20}" dt="2022-06-09T10:25:02.339" v="697" actId="165"/>
          <ac:grpSpMkLst>
            <pc:docMk/>
            <pc:sldMk cId="4178876000" sldId="258"/>
            <ac:grpSpMk id="767" creationId="{B33B183A-5975-E44B-30FB-342F85E8902F}"/>
          </ac:grpSpMkLst>
        </pc:grpChg>
        <pc:grpChg chg="mod">
          <ac:chgData name="Amal R Babu" userId="3a292d0a-112b-4bc3-bf38-7771656893d2" providerId="ADAL" clId="{B3743D89-D907-4916-AD93-2111ECC8BB20}" dt="2022-06-09T10:25:02.339" v="697" actId="165"/>
          <ac:grpSpMkLst>
            <pc:docMk/>
            <pc:sldMk cId="4178876000" sldId="258"/>
            <ac:grpSpMk id="773" creationId="{D5E9D1D4-2520-07BE-9749-8D0FEEB76FF5}"/>
          </ac:grpSpMkLst>
        </pc:grpChg>
        <pc:grpChg chg="mod">
          <ac:chgData name="Amal R Babu" userId="3a292d0a-112b-4bc3-bf38-7771656893d2" providerId="ADAL" clId="{B3743D89-D907-4916-AD93-2111ECC8BB20}" dt="2022-06-09T10:25:02.339" v="697" actId="165"/>
          <ac:grpSpMkLst>
            <pc:docMk/>
            <pc:sldMk cId="4178876000" sldId="258"/>
            <ac:grpSpMk id="780" creationId="{22CEA8B7-2529-D4FC-6751-8D927D94D378}"/>
          </ac:grpSpMkLst>
        </pc:grpChg>
        <pc:grpChg chg="mod">
          <ac:chgData name="Amal R Babu" userId="3a292d0a-112b-4bc3-bf38-7771656893d2" providerId="ADAL" clId="{B3743D89-D907-4916-AD93-2111ECC8BB20}" dt="2022-06-09T10:25:02.339" v="697" actId="165"/>
          <ac:grpSpMkLst>
            <pc:docMk/>
            <pc:sldMk cId="4178876000" sldId="258"/>
            <ac:grpSpMk id="788" creationId="{02D6165F-E997-CD29-13D5-A5D933431CE6}"/>
          </ac:grpSpMkLst>
        </pc:grpChg>
        <pc:grpChg chg="mod">
          <ac:chgData name="Amal R Babu" userId="3a292d0a-112b-4bc3-bf38-7771656893d2" providerId="ADAL" clId="{B3743D89-D907-4916-AD93-2111ECC8BB20}" dt="2022-06-09T10:25:02.339" v="697" actId="165"/>
          <ac:grpSpMkLst>
            <pc:docMk/>
            <pc:sldMk cId="4178876000" sldId="258"/>
            <ac:grpSpMk id="796" creationId="{584175F9-70E4-76FA-987E-CDE663F9B1C9}"/>
          </ac:grpSpMkLst>
        </pc:grpChg>
        <pc:grpChg chg="del mod topLvl">
          <ac:chgData name="Amal R Babu" userId="3a292d0a-112b-4bc3-bf38-7771656893d2" providerId="ADAL" clId="{B3743D89-D907-4916-AD93-2111ECC8BB20}" dt="2022-06-09T10:24:20.825" v="689" actId="165"/>
          <ac:grpSpMkLst>
            <pc:docMk/>
            <pc:sldMk cId="4178876000" sldId="258"/>
            <ac:grpSpMk id="803" creationId="{3B367858-DF8B-97E3-1365-B561070E47D7}"/>
          </ac:grpSpMkLst>
        </pc:grpChg>
        <pc:grpChg chg="mod topLvl">
          <ac:chgData name="Amal R Babu" userId="3a292d0a-112b-4bc3-bf38-7771656893d2" providerId="ADAL" clId="{B3743D89-D907-4916-AD93-2111ECC8BB20}" dt="2022-06-09T10:25:02.339" v="697" actId="165"/>
          <ac:grpSpMkLst>
            <pc:docMk/>
            <pc:sldMk cId="4178876000" sldId="258"/>
            <ac:grpSpMk id="804" creationId="{6865A2E4-F748-87D1-E60B-B7C0C6CCA011}"/>
          </ac:grpSpMkLst>
        </pc:grpChg>
        <pc:grpChg chg="mod topLvl">
          <ac:chgData name="Amal R Babu" userId="3a292d0a-112b-4bc3-bf38-7771656893d2" providerId="ADAL" clId="{B3743D89-D907-4916-AD93-2111ECC8BB20}" dt="2022-06-09T10:25:02.339" v="697" actId="165"/>
          <ac:grpSpMkLst>
            <pc:docMk/>
            <pc:sldMk cId="4178876000" sldId="258"/>
            <ac:grpSpMk id="807" creationId="{C75B9587-9A52-460F-F4D2-0B152899D2B9}"/>
          </ac:grpSpMkLst>
        </pc:grpChg>
        <pc:grpChg chg="mod topLvl">
          <ac:chgData name="Amal R Babu" userId="3a292d0a-112b-4bc3-bf38-7771656893d2" providerId="ADAL" clId="{B3743D89-D907-4916-AD93-2111ECC8BB20}" dt="2022-06-09T10:25:02.339" v="697" actId="165"/>
          <ac:grpSpMkLst>
            <pc:docMk/>
            <pc:sldMk cId="4178876000" sldId="258"/>
            <ac:grpSpMk id="811" creationId="{4DD10545-872F-F947-C4D0-A6A9E1630704}"/>
          </ac:grpSpMkLst>
        </pc:grpChg>
        <pc:grpChg chg="mod">
          <ac:chgData name="Amal R Babu" userId="3a292d0a-112b-4bc3-bf38-7771656893d2" providerId="ADAL" clId="{B3743D89-D907-4916-AD93-2111ECC8BB20}" dt="2022-06-09T10:25:02.339" v="697" actId="165"/>
          <ac:grpSpMkLst>
            <pc:docMk/>
            <pc:sldMk cId="4178876000" sldId="258"/>
            <ac:grpSpMk id="812" creationId="{1C201034-EA39-A759-E132-CA2BBB9C26F1}"/>
          </ac:grpSpMkLst>
        </pc:grpChg>
        <pc:grpChg chg="mod">
          <ac:chgData name="Amal R Babu" userId="3a292d0a-112b-4bc3-bf38-7771656893d2" providerId="ADAL" clId="{B3743D89-D907-4916-AD93-2111ECC8BB20}" dt="2022-06-09T10:25:02.339" v="697" actId="165"/>
          <ac:grpSpMkLst>
            <pc:docMk/>
            <pc:sldMk cId="4178876000" sldId="258"/>
            <ac:grpSpMk id="813" creationId="{2F78897F-31E1-5BF0-8904-AC2D6C0AC1B1}"/>
          </ac:grpSpMkLst>
        </pc:grpChg>
        <pc:grpChg chg="mod">
          <ac:chgData name="Amal R Babu" userId="3a292d0a-112b-4bc3-bf38-7771656893d2" providerId="ADAL" clId="{B3743D89-D907-4916-AD93-2111ECC8BB20}" dt="2022-06-09T10:25:02.339" v="697" actId="165"/>
          <ac:grpSpMkLst>
            <pc:docMk/>
            <pc:sldMk cId="4178876000" sldId="258"/>
            <ac:grpSpMk id="816" creationId="{14EBE4BC-5AA4-C2D0-4626-9C99A9E33CDD}"/>
          </ac:grpSpMkLst>
        </pc:grpChg>
        <pc:grpChg chg="mod">
          <ac:chgData name="Amal R Babu" userId="3a292d0a-112b-4bc3-bf38-7771656893d2" providerId="ADAL" clId="{B3743D89-D907-4916-AD93-2111ECC8BB20}" dt="2022-06-09T10:25:02.339" v="697" actId="165"/>
          <ac:grpSpMkLst>
            <pc:docMk/>
            <pc:sldMk cId="4178876000" sldId="258"/>
            <ac:grpSpMk id="819" creationId="{C95A0FA5-E40D-3F10-4110-5B13964D95D6}"/>
          </ac:grpSpMkLst>
        </pc:grpChg>
        <pc:grpChg chg="mod">
          <ac:chgData name="Amal R Babu" userId="3a292d0a-112b-4bc3-bf38-7771656893d2" providerId="ADAL" clId="{B3743D89-D907-4916-AD93-2111ECC8BB20}" dt="2022-06-09T10:25:02.339" v="697" actId="165"/>
          <ac:grpSpMkLst>
            <pc:docMk/>
            <pc:sldMk cId="4178876000" sldId="258"/>
            <ac:grpSpMk id="820" creationId="{2380FB95-7DEB-F252-8759-A971D98DFFE6}"/>
          </ac:grpSpMkLst>
        </pc:grpChg>
        <pc:grpChg chg="mod">
          <ac:chgData name="Amal R Babu" userId="3a292d0a-112b-4bc3-bf38-7771656893d2" providerId="ADAL" clId="{B3743D89-D907-4916-AD93-2111ECC8BB20}" dt="2022-06-09T10:25:02.339" v="697" actId="165"/>
          <ac:grpSpMkLst>
            <pc:docMk/>
            <pc:sldMk cId="4178876000" sldId="258"/>
            <ac:grpSpMk id="823" creationId="{D5350AF6-2765-D96D-4FB9-E6399AF07882}"/>
          </ac:grpSpMkLst>
        </pc:grpChg>
        <pc:grpChg chg="mod topLvl">
          <ac:chgData name="Amal R Babu" userId="3a292d0a-112b-4bc3-bf38-7771656893d2" providerId="ADAL" clId="{B3743D89-D907-4916-AD93-2111ECC8BB20}" dt="2022-06-09T10:25:02.339" v="697" actId="165"/>
          <ac:grpSpMkLst>
            <pc:docMk/>
            <pc:sldMk cId="4178876000" sldId="258"/>
            <ac:grpSpMk id="826" creationId="{68D5C661-031F-24D7-10F8-E0498B73A60A}"/>
          </ac:grpSpMkLst>
        </pc:grpChg>
        <pc:grpChg chg="mod">
          <ac:chgData name="Amal R Babu" userId="3a292d0a-112b-4bc3-bf38-7771656893d2" providerId="ADAL" clId="{B3743D89-D907-4916-AD93-2111ECC8BB20}" dt="2022-06-09T10:25:02.339" v="697" actId="165"/>
          <ac:grpSpMkLst>
            <pc:docMk/>
            <pc:sldMk cId="4178876000" sldId="258"/>
            <ac:grpSpMk id="827" creationId="{898483FF-398D-CE4B-2516-7530C214A698}"/>
          </ac:grpSpMkLst>
        </pc:grpChg>
        <pc:grpChg chg="mod">
          <ac:chgData name="Amal R Babu" userId="3a292d0a-112b-4bc3-bf38-7771656893d2" providerId="ADAL" clId="{B3743D89-D907-4916-AD93-2111ECC8BB20}" dt="2022-06-09T10:25:02.339" v="697" actId="165"/>
          <ac:grpSpMkLst>
            <pc:docMk/>
            <pc:sldMk cId="4178876000" sldId="258"/>
            <ac:grpSpMk id="828" creationId="{C69D1976-5AA0-F10E-549E-0B7C9ED398D7}"/>
          </ac:grpSpMkLst>
        </pc:grpChg>
        <pc:grpChg chg="mod">
          <ac:chgData name="Amal R Babu" userId="3a292d0a-112b-4bc3-bf38-7771656893d2" providerId="ADAL" clId="{B3743D89-D907-4916-AD93-2111ECC8BB20}" dt="2022-06-09T10:25:02.339" v="697" actId="165"/>
          <ac:grpSpMkLst>
            <pc:docMk/>
            <pc:sldMk cId="4178876000" sldId="258"/>
            <ac:grpSpMk id="831" creationId="{109A5463-9873-91E9-5411-50E169D1125A}"/>
          </ac:grpSpMkLst>
        </pc:grpChg>
        <pc:grpChg chg="mod">
          <ac:chgData name="Amal R Babu" userId="3a292d0a-112b-4bc3-bf38-7771656893d2" providerId="ADAL" clId="{B3743D89-D907-4916-AD93-2111ECC8BB20}" dt="2022-06-09T10:25:02.339" v="697" actId="165"/>
          <ac:grpSpMkLst>
            <pc:docMk/>
            <pc:sldMk cId="4178876000" sldId="258"/>
            <ac:grpSpMk id="834" creationId="{2B2CAE56-58E1-587D-FAEE-FF1C9C337DF1}"/>
          </ac:grpSpMkLst>
        </pc:grpChg>
        <pc:grpChg chg="mod">
          <ac:chgData name="Amal R Babu" userId="3a292d0a-112b-4bc3-bf38-7771656893d2" providerId="ADAL" clId="{B3743D89-D907-4916-AD93-2111ECC8BB20}" dt="2022-06-09T10:25:02.339" v="697" actId="165"/>
          <ac:grpSpMkLst>
            <pc:docMk/>
            <pc:sldMk cId="4178876000" sldId="258"/>
            <ac:grpSpMk id="835" creationId="{2A54AA42-0941-6494-ACE5-4DB6955BC54B}"/>
          </ac:grpSpMkLst>
        </pc:grpChg>
        <pc:grpChg chg="mod">
          <ac:chgData name="Amal R Babu" userId="3a292d0a-112b-4bc3-bf38-7771656893d2" providerId="ADAL" clId="{B3743D89-D907-4916-AD93-2111ECC8BB20}" dt="2022-06-09T10:25:02.339" v="697" actId="165"/>
          <ac:grpSpMkLst>
            <pc:docMk/>
            <pc:sldMk cId="4178876000" sldId="258"/>
            <ac:grpSpMk id="838" creationId="{ABAE35B4-8388-2AE6-5641-009F4B9E358C}"/>
          </ac:grpSpMkLst>
        </pc:grpChg>
        <pc:grpChg chg="del mod topLvl">
          <ac:chgData name="Amal R Babu" userId="3a292d0a-112b-4bc3-bf38-7771656893d2" providerId="ADAL" clId="{B3743D89-D907-4916-AD93-2111ECC8BB20}" dt="2022-06-09T10:24:20.825" v="689" actId="165"/>
          <ac:grpSpMkLst>
            <pc:docMk/>
            <pc:sldMk cId="4178876000" sldId="258"/>
            <ac:grpSpMk id="841" creationId="{BA7DBD65-363B-1413-1D61-56D62C860064}"/>
          </ac:grpSpMkLst>
        </pc:grpChg>
        <pc:grpChg chg="mod topLvl">
          <ac:chgData name="Amal R Babu" userId="3a292d0a-112b-4bc3-bf38-7771656893d2" providerId="ADAL" clId="{B3743D89-D907-4916-AD93-2111ECC8BB20}" dt="2022-06-09T10:25:02.339" v="697" actId="165"/>
          <ac:grpSpMkLst>
            <pc:docMk/>
            <pc:sldMk cId="4178876000" sldId="258"/>
            <ac:grpSpMk id="842" creationId="{76E2F585-1532-DC56-A8E2-473395E3352A}"/>
          </ac:grpSpMkLst>
        </pc:grpChg>
        <pc:grpChg chg="mod topLvl">
          <ac:chgData name="Amal R Babu" userId="3a292d0a-112b-4bc3-bf38-7771656893d2" providerId="ADAL" clId="{B3743D89-D907-4916-AD93-2111ECC8BB20}" dt="2022-06-09T10:25:02.339" v="697" actId="165"/>
          <ac:grpSpMkLst>
            <pc:docMk/>
            <pc:sldMk cId="4178876000" sldId="258"/>
            <ac:grpSpMk id="847" creationId="{4626D290-994A-BB77-B276-3AC433F56575}"/>
          </ac:grpSpMkLst>
        </pc:grpChg>
        <pc:grpChg chg="del mod topLvl">
          <ac:chgData name="Amal R Babu" userId="3a292d0a-112b-4bc3-bf38-7771656893d2" providerId="ADAL" clId="{B3743D89-D907-4916-AD93-2111ECC8BB20}" dt="2022-06-09T10:24:20.825" v="689" actId="165"/>
          <ac:grpSpMkLst>
            <pc:docMk/>
            <pc:sldMk cId="4178876000" sldId="258"/>
            <ac:grpSpMk id="869" creationId="{1E7DECD5-296B-E8FA-00C3-97858FE210E1}"/>
          </ac:grpSpMkLst>
        </pc:grpChg>
        <pc:grpChg chg="mod topLvl">
          <ac:chgData name="Amal R Babu" userId="3a292d0a-112b-4bc3-bf38-7771656893d2" providerId="ADAL" clId="{B3743D89-D907-4916-AD93-2111ECC8BB20}" dt="2022-06-09T10:25:02.339" v="697" actId="165"/>
          <ac:grpSpMkLst>
            <pc:docMk/>
            <pc:sldMk cId="4178876000" sldId="258"/>
            <ac:grpSpMk id="871" creationId="{1B448B37-C583-3616-1F08-EF30B2672589}"/>
          </ac:grpSpMkLst>
        </pc:grpChg>
        <pc:grpChg chg="mod">
          <ac:chgData name="Amal R Babu" userId="3a292d0a-112b-4bc3-bf38-7771656893d2" providerId="ADAL" clId="{B3743D89-D907-4916-AD93-2111ECC8BB20}" dt="2022-06-09T10:25:02.339" v="697" actId="165"/>
          <ac:grpSpMkLst>
            <pc:docMk/>
            <pc:sldMk cId="4178876000" sldId="258"/>
            <ac:grpSpMk id="872" creationId="{540297A6-E180-D327-099F-F24E48031FE9}"/>
          </ac:grpSpMkLst>
        </pc:grpChg>
        <pc:grpChg chg="mod">
          <ac:chgData name="Amal R Babu" userId="3a292d0a-112b-4bc3-bf38-7771656893d2" providerId="ADAL" clId="{B3743D89-D907-4916-AD93-2111ECC8BB20}" dt="2022-06-09T10:25:02.339" v="697" actId="165"/>
          <ac:grpSpMkLst>
            <pc:docMk/>
            <pc:sldMk cId="4178876000" sldId="258"/>
            <ac:grpSpMk id="873" creationId="{F20FC340-2C05-DA96-9EDC-18581DBE7C4F}"/>
          </ac:grpSpMkLst>
        </pc:grpChg>
        <pc:grpChg chg="mod">
          <ac:chgData name="Amal R Babu" userId="3a292d0a-112b-4bc3-bf38-7771656893d2" providerId="ADAL" clId="{B3743D89-D907-4916-AD93-2111ECC8BB20}" dt="2022-06-09T10:25:02.339" v="697" actId="165"/>
          <ac:grpSpMkLst>
            <pc:docMk/>
            <pc:sldMk cId="4178876000" sldId="258"/>
            <ac:grpSpMk id="894" creationId="{770F3749-ACE7-76A3-B6E7-F0A342A4515F}"/>
          </ac:grpSpMkLst>
        </pc:grpChg>
        <pc:grpChg chg="mod">
          <ac:chgData name="Amal R Babu" userId="3a292d0a-112b-4bc3-bf38-7771656893d2" providerId="ADAL" clId="{B3743D89-D907-4916-AD93-2111ECC8BB20}" dt="2022-06-09T10:25:02.339" v="697" actId="165"/>
          <ac:grpSpMkLst>
            <pc:docMk/>
            <pc:sldMk cId="4178876000" sldId="258"/>
            <ac:grpSpMk id="897" creationId="{AE34E41F-2A56-2459-4EE7-4C693B9F7EBF}"/>
          </ac:grpSpMkLst>
        </pc:grpChg>
        <pc:grpChg chg="mod">
          <ac:chgData name="Amal R Babu" userId="3a292d0a-112b-4bc3-bf38-7771656893d2" providerId="ADAL" clId="{B3743D89-D907-4916-AD93-2111ECC8BB20}" dt="2022-06-09T10:25:02.339" v="697" actId="165"/>
          <ac:grpSpMkLst>
            <pc:docMk/>
            <pc:sldMk cId="4178876000" sldId="258"/>
            <ac:grpSpMk id="900" creationId="{5845C4E2-D121-AF4A-CD1B-AD18FA4BE4F8}"/>
          </ac:grpSpMkLst>
        </pc:grpChg>
        <pc:grpChg chg="mod">
          <ac:chgData name="Amal R Babu" userId="3a292d0a-112b-4bc3-bf38-7771656893d2" providerId="ADAL" clId="{B3743D89-D907-4916-AD93-2111ECC8BB20}" dt="2022-06-09T10:25:02.339" v="697" actId="165"/>
          <ac:grpSpMkLst>
            <pc:docMk/>
            <pc:sldMk cId="4178876000" sldId="258"/>
            <ac:grpSpMk id="903" creationId="{DC88D2D7-E673-C811-21A4-FD29A1630D65}"/>
          </ac:grpSpMkLst>
        </pc:grpChg>
        <pc:grpChg chg="mod">
          <ac:chgData name="Amal R Babu" userId="3a292d0a-112b-4bc3-bf38-7771656893d2" providerId="ADAL" clId="{B3743D89-D907-4916-AD93-2111ECC8BB20}" dt="2022-06-09T10:25:02.339" v="697" actId="165"/>
          <ac:grpSpMkLst>
            <pc:docMk/>
            <pc:sldMk cId="4178876000" sldId="258"/>
            <ac:grpSpMk id="906" creationId="{61391AC2-36BE-DB94-AD49-A1CA39CD4E61}"/>
          </ac:grpSpMkLst>
        </pc:grpChg>
        <pc:grpChg chg="mod">
          <ac:chgData name="Amal R Babu" userId="3a292d0a-112b-4bc3-bf38-7771656893d2" providerId="ADAL" clId="{B3743D89-D907-4916-AD93-2111ECC8BB20}" dt="2022-06-09T10:25:02.339" v="697" actId="165"/>
          <ac:grpSpMkLst>
            <pc:docMk/>
            <pc:sldMk cId="4178876000" sldId="258"/>
            <ac:grpSpMk id="907" creationId="{22F1F617-DFBB-670A-2417-98B47012C4CC}"/>
          </ac:grpSpMkLst>
        </pc:grpChg>
        <pc:grpChg chg="mod">
          <ac:chgData name="Amal R Babu" userId="3a292d0a-112b-4bc3-bf38-7771656893d2" providerId="ADAL" clId="{B3743D89-D907-4916-AD93-2111ECC8BB20}" dt="2022-06-09T10:25:02.339" v="697" actId="165"/>
          <ac:grpSpMkLst>
            <pc:docMk/>
            <pc:sldMk cId="4178876000" sldId="258"/>
            <ac:grpSpMk id="908" creationId="{501B1F4B-225E-6B65-C711-D179D8135B7A}"/>
          </ac:grpSpMkLst>
        </pc:grpChg>
        <pc:grpChg chg="mod">
          <ac:chgData name="Amal R Babu" userId="3a292d0a-112b-4bc3-bf38-7771656893d2" providerId="ADAL" clId="{B3743D89-D907-4916-AD93-2111ECC8BB20}" dt="2022-06-09T10:25:02.339" v="697" actId="165"/>
          <ac:grpSpMkLst>
            <pc:docMk/>
            <pc:sldMk cId="4178876000" sldId="258"/>
            <ac:grpSpMk id="910" creationId="{5E948A2F-E545-AB8D-F7E8-06405BCEA72E}"/>
          </ac:grpSpMkLst>
        </pc:grpChg>
        <pc:grpChg chg="mod">
          <ac:chgData name="Amal R Babu" userId="3a292d0a-112b-4bc3-bf38-7771656893d2" providerId="ADAL" clId="{B3743D89-D907-4916-AD93-2111ECC8BB20}" dt="2022-06-09T10:25:02.339" v="697" actId="165"/>
          <ac:grpSpMkLst>
            <pc:docMk/>
            <pc:sldMk cId="4178876000" sldId="258"/>
            <ac:grpSpMk id="914" creationId="{FE37E3F4-47EE-ADE5-760E-0617B9347FFF}"/>
          </ac:grpSpMkLst>
        </pc:grpChg>
        <pc:grpChg chg="mod">
          <ac:chgData name="Amal R Babu" userId="3a292d0a-112b-4bc3-bf38-7771656893d2" providerId="ADAL" clId="{B3743D89-D907-4916-AD93-2111ECC8BB20}" dt="2022-06-09T10:25:02.339" v="697" actId="165"/>
          <ac:grpSpMkLst>
            <pc:docMk/>
            <pc:sldMk cId="4178876000" sldId="258"/>
            <ac:grpSpMk id="916" creationId="{6CD806A0-D0BF-93F7-F963-8F72728DD5D3}"/>
          </ac:grpSpMkLst>
        </pc:grpChg>
        <pc:grpChg chg="mod">
          <ac:chgData name="Amal R Babu" userId="3a292d0a-112b-4bc3-bf38-7771656893d2" providerId="ADAL" clId="{B3743D89-D907-4916-AD93-2111ECC8BB20}" dt="2022-06-09T10:25:02.339" v="697" actId="165"/>
          <ac:grpSpMkLst>
            <pc:docMk/>
            <pc:sldMk cId="4178876000" sldId="258"/>
            <ac:grpSpMk id="921" creationId="{33ABFC14-2B23-5E40-5FD7-BF118B80FD18}"/>
          </ac:grpSpMkLst>
        </pc:grpChg>
        <pc:grpChg chg="mod">
          <ac:chgData name="Amal R Babu" userId="3a292d0a-112b-4bc3-bf38-7771656893d2" providerId="ADAL" clId="{B3743D89-D907-4916-AD93-2111ECC8BB20}" dt="2022-06-09T10:25:02.339" v="697" actId="165"/>
          <ac:grpSpMkLst>
            <pc:docMk/>
            <pc:sldMk cId="4178876000" sldId="258"/>
            <ac:grpSpMk id="922" creationId="{FE00AEF8-C999-0E25-5045-3555ED03BAE5}"/>
          </ac:grpSpMkLst>
        </pc:grpChg>
        <pc:grpChg chg="mod">
          <ac:chgData name="Amal R Babu" userId="3a292d0a-112b-4bc3-bf38-7771656893d2" providerId="ADAL" clId="{B3743D89-D907-4916-AD93-2111ECC8BB20}" dt="2022-06-09T10:25:02.339" v="697" actId="165"/>
          <ac:grpSpMkLst>
            <pc:docMk/>
            <pc:sldMk cId="4178876000" sldId="258"/>
            <ac:grpSpMk id="924" creationId="{4EB40DD0-7D59-382B-77B5-9DDDF1E15E32}"/>
          </ac:grpSpMkLst>
        </pc:grpChg>
        <pc:grpChg chg="mod">
          <ac:chgData name="Amal R Babu" userId="3a292d0a-112b-4bc3-bf38-7771656893d2" providerId="ADAL" clId="{B3743D89-D907-4916-AD93-2111ECC8BB20}" dt="2022-06-09T10:25:02.339" v="697" actId="165"/>
          <ac:grpSpMkLst>
            <pc:docMk/>
            <pc:sldMk cId="4178876000" sldId="258"/>
            <ac:grpSpMk id="928" creationId="{7F17F723-901C-8535-EA2D-59D6DF30367B}"/>
          </ac:grpSpMkLst>
        </pc:grpChg>
        <pc:grpChg chg="mod">
          <ac:chgData name="Amal R Babu" userId="3a292d0a-112b-4bc3-bf38-7771656893d2" providerId="ADAL" clId="{B3743D89-D907-4916-AD93-2111ECC8BB20}" dt="2022-06-09T10:25:02.339" v="697" actId="165"/>
          <ac:grpSpMkLst>
            <pc:docMk/>
            <pc:sldMk cId="4178876000" sldId="258"/>
            <ac:grpSpMk id="930" creationId="{FD40E789-3962-170E-2640-8F85EA804742}"/>
          </ac:grpSpMkLst>
        </pc:grpChg>
        <pc:grpChg chg="mod">
          <ac:chgData name="Amal R Babu" userId="3a292d0a-112b-4bc3-bf38-7771656893d2" providerId="ADAL" clId="{B3743D89-D907-4916-AD93-2111ECC8BB20}" dt="2022-06-09T10:25:02.339" v="697" actId="165"/>
          <ac:grpSpMkLst>
            <pc:docMk/>
            <pc:sldMk cId="4178876000" sldId="258"/>
            <ac:grpSpMk id="935" creationId="{388C7D01-0ECE-58D1-C2E4-8277C94755DD}"/>
          </ac:grpSpMkLst>
        </pc:grpChg>
        <pc:grpChg chg="mod">
          <ac:chgData name="Amal R Babu" userId="3a292d0a-112b-4bc3-bf38-7771656893d2" providerId="ADAL" clId="{B3743D89-D907-4916-AD93-2111ECC8BB20}" dt="2022-06-09T10:25:02.339" v="697" actId="165"/>
          <ac:grpSpMkLst>
            <pc:docMk/>
            <pc:sldMk cId="4178876000" sldId="258"/>
            <ac:grpSpMk id="936" creationId="{67B98906-9E0F-4AE0-EEC1-89094A020F25}"/>
          </ac:grpSpMkLst>
        </pc:grpChg>
        <pc:grpChg chg="mod">
          <ac:chgData name="Amal R Babu" userId="3a292d0a-112b-4bc3-bf38-7771656893d2" providerId="ADAL" clId="{B3743D89-D907-4916-AD93-2111ECC8BB20}" dt="2022-06-09T10:25:02.339" v="697" actId="165"/>
          <ac:grpSpMkLst>
            <pc:docMk/>
            <pc:sldMk cId="4178876000" sldId="258"/>
            <ac:grpSpMk id="938" creationId="{69B48955-783A-E3F6-06E8-4E4930D36C27}"/>
          </ac:grpSpMkLst>
        </pc:grpChg>
        <pc:grpChg chg="mod">
          <ac:chgData name="Amal R Babu" userId="3a292d0a-112b-4bc3-bf38-7771656893d2" providerId="ADAL" clId="{B3743D89-D907-4916-AD93-2111ECC8BB20}" dt="2022-06-09T10:25:02.339" v="697" actId="165"/>
          <ac:grpSpMkLst>
            <pc:docMk/>
            <pc:sldMk cId="4178876000" sldId="258"/>
            <ac:grpSpMk id="942" creationId="{A477F1D0-4676-22CA-6CAF-D1B090BF84A0}"/>
          </ac:grpSpMkLst>
        </pc:grpChg>
        <pc:grpChg chg="mod">
          <ac:chgData name="Amal R Babu" userId="3a292d0a-112b-4bc3-bf38-7771656893d2" providerId="ADAL" clId="{B3743D89-D907-4916-AD93-2111ECC8BB20}" dt="2022-06-09T10:25:02.339" v="697" actId="165"/>
          <ac:grpSpMkLst>
            <pc:docMk/>
            <pc:sldMk cId="4178876000" sldId="258"/>
            <ac:grpSpMk id="944" creationId="{A9445683-B100-7CF9-6CBC-4DC8E862F567}"/>
          </ac:grpSpMkLst>
        </pc:grpChg>
        <pc:grpChg chg="mod">
          <ac:chgData name="Amal R Babu" userId="3a292d0a-112b-4bc3-bf38-7771656893d2" providerId="ADAL" clId="{B3743D89-D907-4916-AD93-2111ECC8BB20}" dt="2022-06-09T10:25:02.339" v="697" actId="165"/>
          <ac:grpSpMkLst>
            <pc:docMk/>
            <pc:sldMk cId="4178876000" sldId="258"/>
            <ac:grpSpMk id="949" creationId="{C06E805B-913D-FE46-DAC0-049EBE7FAFAF}"/>
          </ac:grpSpMkLst>
        </pc:grpChg>
        <pc:grpChg chg="mod">
          <ac:chgData name="Amal R Babu" userId="3a292d0a-112b-4bc3-bf38-7771656893d2" providerId="ADAL" clId="{B3743D89-D907-4916-AD93-2111ECC8BB20}" dt="2022-06-09T10:25:02.339" v="697" actId="165"/>
          <ac:grpSpMkLst>
            <pc:docMk/>
            <pc:sldMk cId="4178876000" sldId="258"/>
            <ac:grpSpMk id="950" creationId="{A0205EA4-DA7C-E873-51A2-25CFBB2F9890}"/>
          </ac:grpSpMkLst>
        </pc:grpChg>
        <pc:grpChg chg="mod">
          <ac:chgData name="Amal R Babu" userId="3a292d0a-112b-4bc3-bf38-7771656893d2" providerId="ADAL" clId="{B3743D89-D907-4916-AD93-2111ECC8BB20}" dt="2022-06-09T10:25:02.339" v="697" actId="165"/>
          <ac:grpSpMkLst>
            <pc:docMk/>
            <pc:sldMk cId="4178876000" sldId="258"/>
            <ac:grpSpMk id="952" creationId="{9A4553E8-0257-E70E-D2D9-5FB7EAF5244F}"/>
          </ac:grpSpMkLst>
        </pc:grpChg>
        <pc:grpChg chg="mod">
          <ac:chgData name="Amal R Babu" userId="3a292d0a-112b-4bc3-bf38-7771656893d2" providerId="ADAL" clId="{B3743D89-D907-4916-AD93-2111ECC8BB20}" dt="2022-06-09T10:25:02.339" v="697" actId="165"/>
          <ac:grpSpMkLst>
            <pc:docMk/>
            <pc:sldMk cId="4178876000" sldId="258"/>
            <ac:grpSpMk id="956" creationId="{D3CF4FDC-C86D-1B2E-B5ED-9A1552DD6149}"/>
          </ac:grpSpMkLst>
        </pc:grpChg>
        <pc:grpChg chg="mod">
          <ac:chgData name="Amal R Babu" userId="3a292d0a-112b-4bc3-bf38-7771656893d2" providerId="ADAL" clId="{B3743D89-D907-4916-AD93-2111ECC8BB20}" dt="2022-06-09T10:25:02.339" v="697" actId="165"/>
          <ac:grpSpMkLst>
            <pc:docMk/>
            <pc:sldMk cId="4178876000" sldId="258"/>
            <ac:grpSpMk id="958" creationId="{C97C0FAF-E05C-F05D-DA85-CB3C4B508DA2}"/>
          </ac:grpSpMkLst>
        </pc:grpChg>
        <pc:grpChg chg="mod">
          <ac:chgData name="Amal R Babu" userId="3a292d0a-112b-4bc3-bf38-7771656893d2" providerId="ADAL" clId="{B3743D89-D907-4916-AD93-2111ECC8BB20}" dt="2022-06-09T10:25:02.339" v="697" actId="165"/>
          <ac:grpSpMkLst>
            <pc:docMk/>
            <pc:sldMk cId="4178876000" sldId="258"/>
            <ac:grpSpMk id="963" creationId="{9EDF2072-E558-FFBE-84BA-819EAF4425E8}"/>
          </ac:grpSpMkLst>
        </pc:grpChg>
        <pc:grpChg chg="mod">
          <ac:chgData name="Amal R Babu" userId="3a292d0a-112b-4bc3-bf38-7771656893d2" providerId="ADAL" clId="{B3743D89-D907-4916-AD93-2111ECC8BB20}" dt="2022-06-09T10:25:02.339" v="697" actId="165"/>
          <ac:grpSpMkLst>
            <pc:docMk/>
            <pc:sldMk cId="4178876000" sldId="258"/>
            <ac:grpSpMk id="964" creationId="{B6D26919-0193-EFC2-899B-BB2827C75E5C}"/>
          </ac:grpSpMkLst>
        </pc:grpChg>
        <pc:grpChg chg="mod">
          <ac:chgData name="Amal R Babu" userId="3a292d0a-112b-4bc3-bf38-7771656893d2" providerId="ADAL" clId="{B3743D89-D907-4916-AD93-2111ECC8BB20}" dt="2022-06-09T10:25:02.339" v="697" actId="165"/>
          <ac:grpSpMkLst>
            <pc:docMk/>
            <pc:sldMk cId="4178876000" sldId="258"/>
            <ac:grpSpMk id="965" creationId="{2CBBF9A2-4CD5-B4E7-6FF7-F73643E1BE3C}"/>
          </ac:grpSpMkLst>
        </pc:grpChg>
        <pc:grpChg chg="mod">
          <ac:chgData name="Amal R Babu" userId="3a292d0a-112b-4bc3-bf38-7771656893d2" providerId="ADAL" clId="{B3743D89-D907-4916-AD93-2111ECC8BB20}" dt="2022-06-09T10:25:02.339" v="697" actId="165"/>
          <ac:grpSpMkLst>
            <pc:docMk/>
            <pc:sldMk cId="4178876000" sldId="258"/>
            <ac:grpSpMk id="967" creationId="{7D66DA34-FD8B-40BB-3CC4-34DCB559CF3C}"/>
          </ac:grpSpMkLst>
        </pc:grpChg>
        <pc:grpChg chg="mod">
          <ac:chgData name="Amal R Babu" userId="3a292d0a-112b-4bc3-bf38-7771656893d2" providerId="ADAL" clId="{B3743D89-D907-4916-AD93-2111ECC8BB20}" dt="2022-06-09T10:25:02.339" v="697" actId="165"/>
          <ac:grpSpMkLst>
            <pc:docMk/>
            <pc:sldMk cId="4178876000" sldId="258"/>
            <ac:grpSpMk id="971" creationId="{CF876828-F1BF-311B-4CD8-9F5AC9C2E7BD}"/>
          </ac:grpSpMkLst>
        </pc:grpChg>
        <pc:grpChg chg="mod">
          <ac:chgData name="Amal R Babu" userId="3a292d0a-112b-4bc3-bf38-7771656893d2" providerId="ADAL" clId="{B3743D89-D907-4916-AD93-2111ECC8BB20}" dt="2022-06-09T10:25:02.339" v="697" actId="165"/>
          <ac:grpSpMkLst>
            <pc:docMk/>
            <pc:sldMk cId="4178876000" sldId="258"/>
            <ac:grpSpMk id="973" creationId="{A2B690DF-1383-982C-6AD9-6963BB178EAE}"/>
          </ac:grpSpMkLst>
        </pc:grpChg>
        <pc:grpChg chg="mod">
          <ac:chgData name="Amal R Babu" userId="3a292d0a-112b-4bc3-bf38-7771656893d2" providerId="ADAL" clId="{B3743D89-D907-4916-AD93-2111ECC8BB20}" dt="2022-06-09T10:25:02.339" v="697" actId="165"/>
          <ac:grpSpMkLst>
            <pc:docMk/>
            <pc:sldMk cId="4178876000" sldId="258"/>
            <ac:grpSpMk id="978" creationId="{B13A018B-B72D-CC4C-08F0-03A1977BE443}"/>
          </ac:grpSpMkLst>
        </pc:grpChg>
        <pc:grpChg chg="mod">
          <ac:chgData name="Amal R Babu" userId="3a292d0a-112b-4bc3-bf38-7771656893d2" providerId="ADAL" clId="{B3743D89-D907-4916-AD93-2111ECC8BB20}" dt="2022-06-09T10:25:02.339" v="697" actId="165"/>
          <ac:grpSpMkLst>
            <pc:docMk/>
            <pc:sldMk cId="4178876000" sldId="258"/>
            <ac:grpSpMk id="979" creationId="{C15E5DCE-DB9B-1897-0DE5-DE8F84FB5DA4}"/>
          </ac:grpSpMkLst>
        </pc:grpChg>
        <pc:grpChg chg="mod">
          <ac:chgData name="Amal R Babu" userId="3a292d0a-112b-4bc3-bf38-7771656893d2" providerId="ADAL" clId="{B3743D89-D907-4916-AD93-2111ECC8BB20}" dt="2022-06-09T10:25:02.339" v="697" actId="165"/>
          <ac:grpSpMkLst>
            <pc:docMk/>
            <pc:sldMk cId="4178876000" sldId="258"/>
            <ac:grpSpMk id="981" creationId="{FE44E66E-1738-8E53-A89E-236BD386C5B4}"/>
          </ac:grpSpMkLst>
        </pc:grpChg>
        <pc:grpChg chg="mod">
          <ac:chgData name="Amal R Babu" userId="3a292d0a-112b-4bc3-bf38-7771656893d2" providerId="ADAL" clId="{B3743D89-D907-4916-AD93-2111ECC8BB20}" dt="2022-06-09T10:25:02.339" v="697" actId="165"/>
          <ac:grpSpMkLst>
            <pc:docMk/>
            <pc:sldMk cId="4178876000" sldId="258"/>
            <ac:grpSpMk id="985" creationId="{7D2B04A6-9B09-79FA-683E-509D8CC850B1}"/>
          </ac:grpSpMkLst>
        </pc:grpChg>
        <pc:grpChg chg="mod">
          <ac:chgData name="Amal R Babu" userId="3a292d0a-112b-4bc3-bf38-7771656893d2" providerId="ADAL" clId="{B3743D89-D907-4916-AD93-2111ECC8BB20}" dt="2022-06-09T10:25:02.339" v="697" actId="165"/>
          <ac:grpSpMkLst>
            <pc:docMk/>
            <pc:sldMk cId="4178876000" sldId="258"/>
            <ac:grpSpMk id="987" creationId="{71516529-49B8-B66A-012B-A41F376B3CE1}"/>
          </ac:grpSpMkLst>
        </pc:grpChg>
        <pc:grpChg chg="mod">
          <ac:chgData name="Amal R Babu" userId="3a292d0a-112b-4bc3-bf38-7771656893d2" providerId="ADAL" clId="{B3743D89-D907-4916-AD93-2111ECC8BB20}" dt="2022-06-09T10:25:02.339" v="697" actId="165"/>
          <ac:grpSpMkLst>
            <pc:docMk/>
            <pc:sldMk cId="4178876000" sldId="258"/>
            <ac:grpSpMk id="992" creationId="{F5548F54-C9DC-D260-3D04-6E8F70A86C34}"/>
          </ac:grpSpMkLst>
        </pc:grpChg>
        <pc:grpChg chg="mod">
          <ac:chgData name="Amal R Babu" userId="3a292d0a-112b-4bc3-bf38-7771656893d2" providerId="ADAL" clId="{B3743D89-D907-4916-AD93-2111ECC8BB20}" dt="2022-06-09T10:25:02.339" v="697" actId="165"/>
          <ac:grpSpMkLst>
            <pc:docMk/>
            <pc:sldMk cId="4178876000" sldId="258"/>
            <ac:grpSpMk id="993" creationId="{70E9F2EC-0373-B286-6259-59BA1B0DF897}"/>
          </ac:grpSpMkLst>
        </pc:grpChg>
        <pc:grpChg chg="mod">
          <ac:chgData name="Amal R Babu" userId="3a292d0a-112b-4bc3-bf38-7771656893d2" providerId="ADAL" clId="{B3743D89-D907-4916-AD93-2111ECC8BB20}" dt="2022-06-09T10:25:02.339" v="697" actId="165"/>
          <ac:grpSpMkLst>
            <pc:docMk/>
            <pc:sldMk cId="4178876000" sldId="258"/>
            <ac:grpSpMk id="995" creationId="{59A6DEB4-35AF-2CB5-211F-54498870659A}"/>
          </ac:grpSpMkLst>
        </pc:grpChg>
        <pc:grpChg chg="mod">
          <ac:chgData name="Amal R Babu" userId="3a292d0a-112b-4bc3-bf38-7771656893d2" providerId="ADAL" clId="{B3743D89-D907-4916-AD93-2111ECC8BB20}" dt="2022-06-09T10:25:02.339" v="697" actId="165"/>
          <ac:grpSpMkLst>
            <pc:docMk/>
            <pc:sldMk cId="4178876000" sldId="258"/>
            <ac:grpSpMk id="999" creationId="{95CF729A-71B2-9789-0BA5-070E64EDAAEE}"/>
          </ac:grpSpMkLst>
        </pc:grpChg>
        <pc:grpChg chg="mod">
          <ac:chgData name="Amal R Babu" userId="3a292d0a-112b-4bc3-bf38-7771656893d2" providerId="ADAL" clId="{B3743D89-D907-4916-AD93-2111ECC8BB20}" dt="2022-06-09T10:25:02.339" v="697" actId="165"/>
          <ac:grpSpMkLst>
            <pc:docMk/>
            <pc:sldMk cId="4178876000" sldId="258"/>
            <ac:grpSpMk id="1001" creationId="{9653BB43-4EE2-94A1-6D22-EBC9520D56F9}"/>
          </ac:grpSpMkLst>
        </pc:grpChg>
        <pc:grpChg chg="mod">
          <ac:chgData name="Amal R Babu" userId="3a292d0a-112b-4bc3-bf38-7771656893d2" providerId="ADAL" clId="{B3743D89-D907-4916-AD93-2111ECC8BB20}" dt="2022-06-09T10:25:02.339" v="697" actId="165"/>
          <ac:grpSpMkLst>
            <pc:docMk/>
            <pc:sldMk cId="4178876000" sldId="258"/>
            <ac:grpSpMk id="1006" creationId="{F0EC1A4B-CF22-3B02-330A-701BADCE6699}"/>
          </ac:grpSpMkLst>
        </pc:grpChg>
        <pc:grpChg chg="mod">
          <ac:chgData name="Amal R Babu" userId="3a292d0a-112b-4bc3-bf38-7771656893d2" providerId="ADAL" clId="{B3743D89-D907-4916-AD93-2111ECC8BB20}" dt="2022-06-09T10:25:02.339" v="697" actId="165"/>
          <ac:grpSpMkLst>
            <pc:docMk/>
            <pc:sldMk cId="4178876000" sldId="258"/>
            <ac:grpSpMk id="1007" creationId="{E4B6C2E4-AF04-134D-A2EE-87CF1159FF78}"/>
          </ac:grpSpMkLst>
        </pc:grpChg>
        <pc:grpChg chg="mod">
          <ac:chgData name="Amal R Babu" userId="3a292d0a-112b-4bc3-bf38-7771656893d2" providerId="ADAL" clId="{B3743D89-D907-4916-AD93-2111ECC8BB20}" dt="2022-06-09T10:25:02.339" v="697" actId="165"/>
          <ac:grpSpMkLst>
            <pc:docMk/>
            <pc:sldMk cId="4178876000" sldId="258"/>
            <ac:grpSpMk id="1009" creationId="{86EFCBD5-5185-5F57-E4BD-478A4901389C}"/>
          </ac:grpSpMkLst>
        </pc:grpChg>
        <pc:grpChg chg="mod">
          <ac:chgData name="Amal R Babu" userId="3a292d0a-112b-4bc3-bf38-7771656893d2" providerId="ADAL" clId="{B3743D89-D907-4916-AD93-2111ECC8BB20}" dt="2022-06-09T10:25:02.339" v="697" actId="165"/>
          <ac:grpSpMkLst>
            <pc:docMk/>
            <pc:sldMk cId="4178876000" sldId="258"/>
            <ac:grpSpMk id="1013" creationId="{D9036E66-F68B-FF8D-E7A1-43A4851AF60C}"/>
          </ac:grpSpMkLst>
        </pc:grpChg>
        <pc:grpChg chg="mod">
          <ac:chgData name="Amal R Babu" userId="3a292d0a-112b-4bc3-bf38-7771656893d2" providerId="ADAL" clId="{B3743D89-D907-4916-AD93-2111ECC8BB20}" dt="2022-06-09T10:25:02.339" v="697" actId="165"/>
          <ac:grpSpMkLst>
            <pc:docMk/>
            <pc:sldMk cId="4178876000" sldId="258"/>
            <ac:grpSpMk id="1015" creationId="{53F348C4-3686-4C4F-2897-6BB9225E4020}"/>
          </ac:grpSpMkLst>
        </pc:grpChg>
        <pc:grpChg chg="del mod topLvl">
          <ac:chgData name="Amal R Babu" userId="3a292d0a-112b-4bc3-bf38-7771656893d2" providerId="ADAL" clId="{B3743D89-D907-4916-AD93-2111ECC8BB20}" dt="2022-06-09T10:24:17.276" v="688" actId="165"/>
          <ac:grpSpMkLst>
            <pc:docMk/>
            <pc:sldMk cId="4178876000" sldId="258"/>
            <ac:grpSpMk id="1021" creationId="{D9F98E0E-225A-5C82-65B6-33348480965F}"/>
          </ac:grpSpMkLst>
        </pc:grpChg>
        <pc:grpChg chg="del mod topLvl">
          <ac:chgData name="Amal R Babu" userId="3a292d0a-112b-4bc3-bf38-7771656893d2" providerId="ADAL" clId="{B3743D89-D907-4916-AD93-2111ECC8BB20}" dt="2022-06-09T10:24:20.825" v="689" actId="165"/>
          <ac:grpSpMkLst>
            <pc:docMk/>
            <pc:sldMk cId="4178876000" sldId="258"/>
            <ac:grpSpMk id="1022" creationId="{7953545C-ECD4-E94C-B179-C6C58478141C}"/>
          </ac:grpSpMkLst>
        </pc:grpChg>
        <pc:grpChg chg="del mod topLvl">
          <ac:chgData name="Amal R Babu" userId="3a292d0a-112b-4bc3-bf38-7771656893d2" providerId="ADAL" clId="{B3743D89-D907-4916-AD93-2111ECC8BB20}" dt="2022-06-09T10:24:20.825" v="689" actId="165"/>
          <ac:grpSpMkLst>
            <pc:docMk/>
            <pc:sldMk cId="4178876000" sldId="258"/>
            <ac:grpSpMk id="1025" creationId="{35D33DD2-613C-BC67-29CB-E4784B995B0E}"/>
          </ac:grpSpMkLst>
        </pc:grpChg>
        <pc:grpChg chg="del mod topLvl">
          <ac:chgData name="Amal R Babu" userId="3a292d0a-112b-4bc3-bf38-7771656893d2" providerId="ADAL" clId="{B3743D89-D907-4916-AD93-2111ECC8BB20}" dt="2022-06-09T10:24:12.978" v="687" actId="165"/>
          <ac:grpSpMkLst>
            <pc:docMk/>
            <pc:sldMk cId="4178876000" sldId="258"/>
            <ac:grpSpMk id="1047" creationId="{784EF184-6388-F0F6-3C3A-BC18E72DA882}"/>
          </ac:grpSpMkLst>
        </pc:grpChg>
        <pc:grpChg chg="del mod topLvl">
          <ac:chgData name="Amal R Babu" userId="3a292d0a-112b-4bc3-bf38-7771656893d2" providerId="ADAL" clId="{B3743D89-D907-4916-AD93-2111ECC8BB20}" dt="2022-06-09T10:24:12.978" v="687" actId="165"/>
          <ac:grpSpMkLst>
            <pc:docMk/>
            <pc:sldMk cId="4178876000" sldId="258"/>
            <ac:grpSpMk id="1050" creationId="{A61CEA54-C661-3473-96C6-160CDCF70975}"/>
          </ac:grpSpMkLst>
        </pc:grpChg>
        <pc:grpChg chg="del mod topLvl">
          <ac:chgData name="Amal R Babu" userId="3a292d0a-112b-4bc3-bf38-7771656893d2" providerId="ADAL" clId="{B3743D89-D907-4916-AD93-2111ECC8BB20}" dt="2022-06-09T10:24:12.978" v="687" actId="165"/>
          <ac:grpSpMkLst>
            <pc:docMk/>
            <pc:sldMk cId="4178876000" sldId="258"/>
            <ac:grpSpMk id="1053" creationId="{FE3EB4B5-B3B6-0D71-120D-CB1963EFFF98}"/>
          </ac:grpSpMkLst>
        </pc:grpChg>
        <pc:grpChg chg="del mod topLvl">
          <ac:chgData name="Amal R Babu" userId="3a292d0a-112b-4bc3-bf38-7771656893d2" providerId="ADAL" clId="{B3743D89-D907-4916-AD93-2111ECC8BB20}" dt="2022-06-09T10:24:17.276" v="688" actId="165"/>
          <ac:grpSpMkLst>
            <pc:docMk/>
            <pc:sldMk cId="4178876000" sldId="258"/>
            <ac:grpSpMk id="1054" creationId="{97BBB874-9DA5-C84D-4C75-8E6F67065297}"/>
          </ac:grpSpMkLst>
        </pc:grpChg>
        <pc:grpChg chg="del mod topLvl">
          <ac:chgData name="Amal R Babu" userId="3a292d0a-112b-4bc3-bf38-7771656893d2" providerId="ADAL" clId="{B3743D89-D907-4916-AD93-2111ECC8BB20}" dt="2022-06-09T10:24:20.825" v="689" actId="165"/>
          <ac:grpSpMkLst>
            <pc:docMk/>
            <pc:sldMk cId="4178876000" sldId="258"/>
            <ac:grpSpMk id="1056" creationId="{CCA1FB8B-9385-471B-AFAA-33F5002A8752}"/>
          </ac:grpSpMkLst>
        </pc:grpChg>
        <pc:grpChg chg="del mod topLvl">
          <ac:chgData name="Amal R Babu" userId="3a292d0a-112b-4bc3-bf38-7771656893d2" providerId="ADAL" clId="{B3743D89-D907-4916-AD93-2111ECC8BB20}" dt="2022-06-09T10:24:17.276" v="688" actId="165"/>
          <ac:grpSpMkLst>
            <pc:docMk/>
            <pc:sldMk cId="4178876000" sldId="258"/>
            <ac:grpSpMk id="1060" creationId="{3434C135-FF40-29F6-2D3D-38A5DB67C111}"/>
          </ac:grpSpMkLst>
        </pc:grpChg>
        <pc:grpChg chg="del mod topLvl">
          <ac:chgData name="Amal R Babu" userId="3a292d0a-112b-4bc3-bf38-7771656893d2" providerId="ADAL" clId="{B3743D89-D907-4916-AD93-2111ECC8BB20}" dt="2022-06-09T10:24:20.825" v="689" actId="165"/>
          <ac:grpSpMkLst>
            <pc:docMk/>
            <pc:sldMk cId="4178876000" sldId="258"/>
            <ac:grpSpMk id="1062" creationId="{BE281DEF-A84A-48F3-F784-2023FB5E6A90}"/>
          </ac:grpSpMkLst>
        </pc:grpChg>
        <pc:grpChg chg="del mod topLvl">
          <ac:chgData name="Amal R Babu" userId="3a292d0a-112b-4bc3-bf38-7771656893d2" providerId="ADAL" clId="{B3743D89-D907-4916-AD93-2111ECC8BB20}" dt="2022-06-09T10:24:12.978" v="687" actId="165"/>
          <ac:grpSpMkLst>
            <pc:docMk/>
            <pc:sldMk cId="4178876000" sldId="258"/>
            <ac:grpSpMk id="1067" creationId="{6A21BCE3-AD93-B458-8A99-DA2C316EB550}"/>
          </ac:grpSpMkLst>
        </pc:grpChg>
        <pc:grpChg chg="del mod topLvl">
          <ac:chgData name="Amal R Babu" userId="3a292d0a-112b-4bc3-bf38-7771656893d2" providerId="ADAL" clId="{B3743D89-D907-4916-AD93-2111ECC8BB20}" dt="2022-06-09T10:24:12.978" v="687" actId="165"/>
          <ac:grpSpMkLst>
            <pc:docMk/>
            <pc:sldMk cId="4178876000" sldId="258"/>
            <ac:grpSpMk id="1070" creationId="{FC051CC1-2441-D658-1E84-D528D2FB315B}"/>
          </ac:grpSpMkLst>
        </pc:grpChg>
        <pc:grpChg chg="del mod topLvl">
          <ac:chgData name="Amal R Babu" userId="3a292d0a-112b-4bc3-bf38-7771656893d2" providerId="ADAL" clId="{B3743D89-D907-4916-AD93-2111ECC8BB20}" dt="2022-06-09T10:24:12.978" v="687" actId="165"/>
          <ac:grpSpMkLst>
            <pc:docMk/>
            <pc:sldMk cId="4178876000" sldId="258"/>
            <ac:grpSpMk id="1073" creationId="{FCD701DA-A7AB-DF8F-3DB6-EFF07396DE1D}"/>
          </ac:grpSpMkLst>
        </pc:grpChg>
        <pc:grpChg chg="del mod topLvl">
          <ac:chgData name="Amal R Babu" userId="3a292d0a-112b-4bc3-bf38-7771656893d2" providerId="ADAL" clId="{B3743D89-D907-4916-AD93-2111ECC8BB20}" dt="2022-06-09T10:24:17.276" v="688" actId="165"/>
          <ac:grpSpMkLst>
            <pc:docMk/>
            <pc:sldMk cId="4178876000" sldId="258"/>
            <ac:grpSpMk id="1076" creationId="{CB2C7F71-AC90-51B0-F251-DFE4A9DE2A0B}"/>
          </ac:grpSpMkLst>
        </pc:grpChg>
        <pc:grpChg chg="del mod topLvl">
          <ac:chgData name="Amal R Babu" userId="3a292d0a-112b-4bc3-bf38-7771656893d2" providerId="ADAL" clId="{B3743D89-D907-4916-AD93-2111ECC8BB20}" dt="2022-06-09T10:24:20.825" v="689" actId="165"/>
          <ac:grpSpMkLst>
            <pc:docMk/>
            <pc:sldMk cId="4178876000" sldId="258"/>
            <ac:grpSpMk id="1077" creationId="{F74A4783-E9E8-7AAF-0822-A900F7196C56}"/>
          </ac:grpSpMkLst>
        </pc:grpChg>
        <pc:grpChg chg="mod topLvl">
          <ac:chgData name="Amal R Babu" userId="3a292d0a-112b-4bc3-bf38-7771656893d2" providerId="ADAL" clId="{B3743D89-D907-4916-AD93-2111ECC8BB20}" dt="2022-06-09T10:25:02.339" v="697" actId="165"/>
          <ac:grpSpMkLst>
            <pc:docMk/>
            <pc:sldMk cId="4178876000" sldId="258"/>
            <ac:grpSpMk id="1079" creationId="{16ECF4B4-CABF-FD81-7747-E82D647B78A8}"/>
          </ac:grpSpMkLst>
        </pc:grpChg>
        <pc:grpChg chg="del mod topLvl">
          <ac:chgData name="Amal R Babu" userId="3a292d0a-112b-4bc3-bf38-7771656893d2" providerId="ADAL" clId="{B3743D89-D907-4916-AD93-2111ECC8BB20}" dt="2022-06-09T10:24:20.825" v="689" actId="165"/>
          <ac:grpSpMkLst>
            <pc:docMk/>
            <pc:sldMk cId="4178876000" sldId="258"/>
            <ac:grpSpMk id="1083" creationId="{B5DC15E5-08B6-3821-3EA0-E1F2E3D3742B}"/>
          </ac:grpSpMkLst>
        </pc:grpChg>
        <pc:grpChg chg="mod topLvl">
          <ac:chgData name="Amal R Babu" userId="3a292d0a-112b-4bc3-bf38-7771656893d2" providerId="ADAL" clId="{B3743D89-D907-4916-AD93-2111ECC8BB20}" dt="2022-06-09T10:25:02.339" v="697" actId="165"/>
          <ac:grpSpMkLst>
            <pc:docMk/>
            <pc:sldMk cId="4178876000" sldId="258"/>
            <ac:grpSpMk id="1085" creationId="{AD3CF526-4E32-2144-9EE4-88FF13E61377}"/>
          </ac:grpSpMkLst>
        </pc:grpChg>
        <pc:grpChg chg="del mod topLvl">
          <ac:chgData name="Amal R Babu" userId="3a292d0a-112b-4bc3-bf38-7771656893d2" providerId="ADAL" clId="{B3743D89-D907-4916-AD93-2111ECC8BB20}" dt="2022-06-09T10:24:06.999" v="686" actId="165"/>
          <ac:grpSpMkLst>
            <pc:docMk/>
            <pc:sldMk cId="4178876000" sldId="258"/>
            <ac:grpSpMk id="1090" creationId="{CD0D162A-9B1E-5163-B26F-907DEF8586D2}"/>
          </ac:grpSpMkLst>
        </pc:grpChg>
        <pc:grpChg chg="del mod topLvl">
          <ac:chgData name="Amal R Babu" userId="3a292d0a-112b-4bc3-bf38-7771656893d2" providerId="ADAL" clId="{B3743D89-D907-4916-AD93-2111ECC8BB20}" dt="2022-06-09T10:24:12.978" v="687" actId="165"/>
          <ac:grpSpMkLst>
            <pc:docMk/>
            <pc:sldMk cId="4178876000" sldId="258"/>
            <ac:grpSpMk id="1091" creationId="{501B9C6C-CDCA-A66D-5A05-A9959F7D5D45}"/>
          </ac:grpSpMkLst>
        </pc:grpChg>
        <pc:grpChg chg="del mod topLvl">
          <ac:chgData name="Amal R Babu" userId="3a292d0a-112b-4bc3-bf38-7771656893d2" providerId="ADAL" clId="{B3743D89-D907-4916-AD93-2111ECC8BB20}" dt="2022-06-09T10:24:17.276" v="688" actId="165"/>
          <ac:grpSpMkLst>
            <pc:docMk/>
            <pc:sldMk cId="4178876000" sldId="258"/>
            <ac:grpSpMk id="1092" creationId="{E56DE364-4719-3523-BD37-D37D36B37BAE}"/>
          </ac:grpSpMkLst>
        </pc:grpChg>
        <pc:grpChg chg="del mod topLvl">
          <ac:chgData name="Amal R Babu" userId="3a292d0a-112b-4bc3-bf38-7771656893d2" providerId="ADAL" clId="{B3743D89-D907-4916-AD93-2111ECC8BB20}" dt="2022-06-09T10:24:20.825" v="689" actId="165"/>
          <ac:grpSpMkLst>
            <pc:docMk/>
            <pc:sldMk cId="4178876000" sldId="258"/>
            <ac:grpSpMk id="1093" creationId="{BDC64989-8BFB-7065-06A4-91ADC9B03A5A}"/>
          </ac:grpSpMkLst>
        </pc:grpChg>
        <pc:grpChg chg="del mod topLvl">
          <ac:chgData name="Amal R Babu" userId="3a292d0a-112b-4bc3-bf38-7771656893d2" providerId="ADAL" clId="{B3743D89-D907-4916-AD93-2111ECC8BB20}" dt="2022-06-09T10:24:20.825" v="689" actId="165"/>
          <ac:grpSpMkLst>
            <pc:docMk/>
            <pc:sldMk cId="4178876000" sldId="258"/>
            <ac:grpSpMk id="1096" creationId="{0E8F95A9-15F0-3CF9-9A8B-DD554129D1BC}"/>
          </ac:grpSpMkLst>
        </pc:grpChg>
        <pc:grpChg chg="del mod topLvl">
          <ac:chgData name="Amal R Babu" userId="3a292d0a-112b-4bc3-bf38-7771656893d2" providerId="ADAL" clId="{B3743D89-D907-4916-AD93-2111ECC8BB20}" dt="2022-06-09T10:24:20.825" v="689" actId="165"/>
          <ac:grpSpMkLst>
            <pc:docMk/>
            <pc:sldMk cId="4178876000" sldId="258"/>
            <ac:grpSpMk id="1099" creationId="{C3A14863-A546-A228-D1D5-A46318660CFC}"/>
          </ac:grpSpMkLst>
        </pc:grpChg>
        <pc:grpChg chg="mod topLvl">
          <ac:chgData name="Amal R Babu" userId="3a292d0a-112b-4bc3-bf38-7771656893d2" providerId="ADAL" clId="{B3743D89-D907-4916-AD93-2111ECC8BB20}" dt="2022-06-09T10:25:02.339" v="697" actId="165"/>
          <ac:grpSpMkLst>
            <pc:docMk/>
            <pc:sldMk cId="4178876000" sldId="258"/>
            <ac:grpSpMk id="1100" creationId="{B9E0C378-7751-2344-4890-D73C4DE96896}"/>
          </ac:grpSpMkLst>
        </pc:grpChg>
        <pc:grpChg chg="mod topLvl">
          <ac:chgData name="Amal R Babu" userId="3a292d0a-112b-4bc3-bf38-7771656893d2" providerId="ADAL" clId="{B3743D89-D907-4916-AD93-2111ECC8BB20}" dt="2022-06-09T10:25:02.339" v="697" actId="165"/>
          <ac:grpSpMkLst>
            <pc:docMk/>
            <pc:sldMk cId="4178876000" sldId="258"/>
            <ac:grpSpMk id="1105" creationId="{0934B82A-2D87-DEE7-CA4F-2560ABCCB547}"/>
          </ac:grpSpMkLst>
        </pc:grpChg>
        <pc:grpChg chg="del mod topLvl">
          <ac:chgData name="Amal R Babu" userId="3a292d0a-112b-4bc3-bf38-7771656893d2" providerId="ADAL" clId="{B3743D89-D907-4916-AD93-2111ECC8BB20}" dt="2022-06-09T10:24:17.276" v="688" actId="165"/>
          <ac:grpSpMkLst>
            <pc:docMk/>
            <pc:sldMk cId="4178876000" sldId="258"/>
            <ac:grpSpMk id="1114" creationId="{63F93775-3CB5-FE9D-E3E4-185835A29526}"/>
          </ac:grpSpMkLst>
        </pc:grpChg>
        <pc:grpChg chg="del mod topLvl">
          <ac:chgData name="Amal R Babu" userId="3a292d0a-112b-4bc3-bf38-7771656893d2" providerId="ADAL" clId="{B3743D89-D907-4916-AD93-2111ECC8BB20}" dt="2022-06-09T10:24:20.825" v="689" actId="165"/>
          <ac:grpSpMkLst>
            <pc:docMk/>
            <pc:sldMk cId="4178876000" sldId="258"/>
            <ac:grpSpMk id="1115" creationId="{A44634D4-7E8B-88A1-2DB4-D2C1C9C1E460}"/>
          </ac:grpSpMkLst>
        </pc:grpChg>
        <pc:grpChg chg="mod topLvl">
          <ac:chgData name="Amal R Babu" userId="3a292d0a-112b-4bc3-bf38-7771656893d2" providerId="ADAL" clId="{B3743D89-D907-4916-AD93-2111ECC8BB20}" dt="2022-06-09T10:25:02.339" v="697" actId="165"/>
          <ac:grpSpMkLst>
            <pc:docMk/>
            <pc:sldMk cId="4178876000" sldId="258"/>
            <ac:grpSpMk id="1121" creationId="{8AAD158A-99E0-EC07-9203-B3CF2DA27233}"/>
          </ac:grpSpMkLst>
        </pc:grpChg>
        <pc:grpChg chg="mod">
          <ac:chgData name="Amal R Babu" userId="3a292d0a-112b-4bc3-bf38-7771656893d2" providerId="ADAL" clId="{B3743D89-D907-4916-AD93-2111ECC8BB20}" dt="2022-06-09T10:25:02.339" v="697" actId="165"/>
          <ac:grpSpMkLst>
            <pc:docMk/>
            <pc:sldMk cId="4178876000" sldId="258"/>
            <ac:grpSpMk id="1122" creationId="{BB6BE089-1933-6060-DE1D-89C2E9233874}"/>
          </ac:grpSpMkLst>
        </pc:grpChg>
        <pc:grpChg chg="mod">
          <ac:chgData name="Amal R Babu" userId="3a292d0a-112b-4bc3-bf38-7771656893d2" providerId="ADAL" clId="{B3743D89-D907-4916-AD93-2111ECC8BB20}" dt="2022-06-09T10:25:02.339" v="697" actId="165"/>
          <ac:grpSpMkLst>
            <pc:docMk/>
            <pc:sldMk cId="4178876000" sldId="258"/>
            <ac:grpSpMk id="1125" creationId="{BEED2786-4CE1-84F1-4883-6F5894742B94}"/>
          </ac:grpSpMkLst>
        </pc:grpChg>
        <pc:grpChg chg="mod">
          <ac:chgData name="Amal R Babu" userId="3a292d0a-112b-4bc3-bf38-7771656893d2" providerId="ADAL" clId="{B3743D89-D907-4916-AD93-2111ECC8BB20}" dt="2022-06-09T10:25:02.339" v="697" actId="165"/>
          <ac:grpSpMkLst>
            <pc:docMk/>
            <pc:sldMk cId="4178876000" sldId="258"/>
            <ac:grpSpMk id="1128" creationId="{2A031BB2-8B8A-E28E-8748-366881CAEA9E}"/>
          </ac:grpSpMkLst>
        </pc:grpChg>
        <pc:grpChg chg="mod">
          <ac:chgData name="Amal R Babu" userId="3a292d0a-112b-4bc3-bf38-7771656893d2" providerId="ADAL" clId="{B3743D89-D907-4916-AD93-2111ECC8BB20}" dt="2022-06-09T10:25:02.339" v="697" actId="165"/>
          <ac:grpSpMkLst>
            <pc:docMk/>
            <pc:sldMk cId="4178876000" sldId="258"/>
            <ac:grpSpMk id="1131" creationId="{A1E82A68-91F8-86AE-58E0-EA0F801036FA}"/>
          </ac:grpSpMkLst>
        </pc:grpChg>
        <pc:grpChg chg="mod">
          <ac:chgData name="Amal R Babu" userId="3a292d0a-112b-4bc3-bf38-7771656893d2" providerId="ADAL" clId="{B3743D89-D907-4916-AD93-2111ECC8BB20}" dt="2022-06-09T10:25:02.339" v="697" actId="165"/>
          <ac:grpSpMkLst>
            <pc:docMk/>
            <pc:sldMk cId="4178876000" sldId="258"/>
            <ac:grpSpMk id="1134" creationId="{49EAAE80-D1B2-A939-73EF-638069281CB8}"/>
          </ac:grpSpMkLst>
        </pc:grpChg>
        <pc:grpChg chg="mod">
          <ac:chgData name="Amal R Babu" userId="3a292d0a-112b-4bc3-bf38-7771656893d2" providerId="ADAL" clId="{B3743D89-D907-4916-AD93-2111ECC8BB20}" dt="2022-06-09T10:25:02.339" v="697" actId="165"/>
          <ac:grpSpMkLst>
            <pc:docMk/>
            <pc:sldMk cId="4178876000" sldId="258"/>
            <ac:grpSpMk id="1137" creationId="{CF4D5C89-2AD1-536C-9C69-B6405DFBCC82}"/>
          </ac:grpSpMkLst>
        </pc:grpChg>
        <pc:grpChg chg="mod">
          <ac:chgData name="Amal R Babu" userId="3a292d0a-112b-4bc3-bf38-7771656893d2" providerId="ADAL" clId="{B3743D89-D907-4916-AD93-2111ECC8BB20}" dt="2022-06-09T10:25:02.339" v="697" actId="165"/>
          <ac:grpSpMkLst>
            <pc:docMk/>
            <pc:sldMk cId="4178876000" sldId="258"/>
            <ac:grpSpMk id="1140" creationId="{A052CBA8-5DFB-6241-0703-34B069156E10}"/>
          </ac:grpSpMkLst>
        </pc:grpChg>
        <pc:grpChg chg="mod">
          <ac:chgData name="Amal R Babu" userId="3a292d0a-112b-4bc3-bf38-7771656893d2" providerId="ADAL" clId="{B3743D89-D907-4916-AD93-2111ECC8BB20}" dt="2022-06-09T10:25:02.339" v="697" actId="165"/>
          <ac:grpSpMkLst>
            <pc:docMk/>
            <pc:sldMk cId="4178876000" sldId="258"/>
            <ac:grpSpMk id="1143" creationId="{BF2CBA48-9FF8-A368-0D0F-DC4DA5C9DBB0}"/>
          </ac:grpSpMkLst>
        </pc:grpChg>
        <pc:grpChg chg="mod">
          <ac:chgData name="Amal R Babu" userId="3a292d0a-112b-4bc3-bf38-7771656893d2" providerId="ADAL" clId="{B3743D89-D907-4916-AD93-2111ECC8BB20}" dt="2022-06-09T10:25:02.339" v="697" actId="165"/>
          <ac:grpSpMkLst>
            <pc:docMk/>
            <pc:sldMk cId="4178876000" sldId="258"/>
            <ac:grpSpMk id="1146" creationId="{E4CD3AFE-8348-249B-EA99-903919FF522D}"/>
          </ac:grpSpMkLst>
        </pc:grpChg>
        <pc:grpChg chg="mod">
          <ac:chgData name="Amal R Babu" userId="3a292d0a-112b-4bc3-bf38-7771656893d2" providerId="ADAL" clId="{B3743D89-D907-4916-AD93-2111ECC8BB20}" dt="2022-06-09T10:25:02.339" v="697" actId="165"/>
          <ac:grpSpMkLst>
            <pc:docMk/>
            <pc:sldMk cId="4178876000" sldId="258"/>
            <ac:grpSpMk id="1149" creationId="{EB4B9904-6F70-74E5-8AB2-0BAA53E782C4}"/>
          </ac:grpSpMkLst>
        </pc:grpChg>
        <pc:grpChg chg="mod">
          <ac:chgData name="Amal R Babu" userId="3a292d0a-112b-4bc3-bf38-7771656893d2" providerId="ADAL" clId="{B3743D89-D907-4916-AD93-2111ECC8BB20}" dt="2022-06-09T10:25:02.339" v="697" actId="165"/>
          <ac:grpSpMkLst>
            <pc:docMk/>
            <pc:sldMk cId="4178876000" sldId="258"/>
            <ac:grpSpMk id="1152" creationId="{A9795D12-3EEB-C088-8AFA-6D6A874A76EB}"/>
          </ac:grpSpMkLst>
        </pc:grpChg>
        <pc:grpChg chg="mod">
          <ac:chgData name="Amal R Babu" userId="3a292d0a-112b-4bc3-bf38-7771656893d2" providerId="ADAL" clId="{B3743D89-D907-4916-AD93-2111ECC8BB20}" dt="2022-06-09T10:25:02.339" v="697" actId="165"/>
          <ac:grpSpMkLst>
            <pc:docMk/>
            <pc:sldMk cId="4178876000" sldId="258"/>
            <ac:grpSpMk id="1155" creationId="{E344DF96-931D-4E9A-3067-03589301D696}"/>
          </ac:grpSpMkLst>
        </pc:grpChg>
        <pc:grpChg chg="mod">
          <ac:chgData name="Amal R Babu" userId="3a292d0a-112b-4bc3-bf38-7771656893d2" providerId="ADAL" clId="{B3743D89-D907-4916-AD93-2111ECC8BB20}" dt="2022-06-09T10:25:02.339" v="697" actId="165"/>
          <ac:grpSpMkLst>
            <pc:docMk/>
            <pc:sldMk cId="4178876000" sldId="258"/>
            <ac:grpSpMk id="1158" creationId="{8A8ED7D0-3B53-6B90-3197-E7508E016DC2}"/>
          </ac:grpSpMkLst>
        </pc:grpChg>
        <pc:grpChg chg="mod">
          <ac:chgData name="Amal R Babu" userId="3a292d0a-112b-4bc3-bf38-7771656893d2" providerId="ADAL" clId="{B3743D89-D907-4916-AD93-2111ECC8BB20}" dt="2022-06-09T10:25:02.339" v="697" actId="165"/>
          <ac:grpSpMkLst>
            <pc:docMk/>
            <pc:sldMk cId="4178876000" sldId="258"/>
            <ac:grpSpMk id="1161" creationId="{12C55EA9-0508-D4E7-21CA-2E9DEBC59E41}"/>
          </ac:grpSpMkLst>
        </pc:grpChg>
        <pc:grpChg chg="mod">
          <ac:chgData name="Amal R Babu" userId="3a292d0a-112b-4bc3-bf38-7771656893d2" providerId="ADAL" clId="{B3743D89-D907-4916-AD93-2111ECC8BB20}" dt="2022-06-09T10:25:02.339" v="697" actId="165"/>
          <ac:grpSpMkLst>
            <pc:docMk/>
            <pc:sldMk cId="4178876000" sldId="258"/>
            <ac:grpSpMk id="1164" creationId="{F9A38A9E-7481-F25F-5F1D-F368C83EB71C}"/>
          </ac:grpSpMkLst>
        </pc:grpChg>
        <pc:grpChg chg="mod">
          <ac:chgData name="Amal R Babu" userId="3a292d0a-112b-4bc3-bf38-7771656893d2" providerId="ADAL" clId="{B3743D89-D907-4916-AD93-2111ECC8BB20}" dt="2022-06-09T10:25:02.339" v="697" actId="165"/>
          <ac:grpSpMkLst>
            <pc:docMk/>
            <pc:sldMk cId="4178876000" sldId="258"/>
            <ac:grpSpMk id="1167" creationId="{A5B12F7A-0F24-1178-4865-0DBF15A33BDC}"/>
          </ac:grpSpMkLst>
        </pc:grpChg>
        <pc:grpChg chg="mod">
          <ac:chgData name="Amal R Babu" userId="3a292d0a-112b-4bc3-bf38-7771656893d2" providerId="ADAL" clId="{B3743D89-D907-4916-AD93-2111ECC8BB20}" dt="2022-06-09T10:25:02.339" v="697" actId="165"/>
          <ac:grpSpMkLst>
            <pc:docMk/>
            <pc:sldMk cId="4178876000" sldId="258"/>
            <ac:grpSpMk id="1170" creationId="{BA4309EB-9962-B29F-FA43-C636599DBCBE}"/>
          </ac:grpSpMkLst>
        </pc:grpChg>
        <pc:grpChg chg="mod">
          <ac:chgData name="Amal R Babu" userId="3a292d0a-112b-4bc3-bf38-7771656893d2" providerId="ADAL" clId="{B3743D89-D907-4916-AD93-2111ECC8BB20}" dt="2022-06-09T10:25:02.339" v="697" actId="165"/>
          <ac:grpSpMkLst>
            <pc:docMk/>
            <pc:sldMk cId="4178876000" sldId="258"/>
            <ac:grpSpMk id="1173" creationId="{172BD419-13EA-8C1A-F632-FF736A3F233E}"/>
          </ac:grpSpMkLst>
        </pc:grpChg>
        <pc:grpChg chg="mod">
          <ac:chgData name="Amal R Babu" userId="3a292d0a-112b-4bc3-bf38-7771656893d2" providerId="ADAL" clId="{B3743D89-D907-4916-AD93-2111ECC8BB20}" dt="2022-06-09T10:25:02.339" v="697" actId="165"/>
          <ac:grpSpMkLst>
            <pc:docMk/>
            <pc:sldMk cId="4178876000" sldId="258"/>
            <ac:grpSpMk id="1176" creationId="{4D14669C-BB6A-6AD5-E9DF-8B4E68E699E6}"/>
          </ac:grpSpMkLst>
        </pc:grpChg>
        <pc:grpChg chg="mod">
          <ac:chgData name="Amal R Babu" userId="3a292d0a-112b-4bc3-bf38-7771656893d2" providerId="ADAL" clId="{B3743D89-D907-4916-AD93-2111ECC8BB20}" dt="2022-06-09T10:25:02.339" v="697" actId="165"/>
          <ac:grpSpMkLst>
            <pc:docMk/>
            <pc:sldMk cId="4178876000" sldId="258"/>
            <ac:grpSpMk id="1179" creationId="{D83C6A00-9704-D53B-13B8-BD5521228B30}"/>
          </ac:grpSpMkLst>
        </pc:grpChg>
        <pc:grpChg chg="del mod topLvl">
          <ac:chgData name="Amal R Babu" userId="3a292d0a-112b-4bc3-bf38-7771656893d2" providerId="ADAL" clId="{B3743D89-D907-4916-AD93-2111ECC8BB20}" dt="2022-06-09T10:24:20.825" v="689" actId="165"/>
          <ac:grpSpMkLst>
            <pc:docMk/>
            <pc:sldMk cId="4178876000" sldId="258"/>
            <ac:grpSpMk id="1182" creationId="{F10F5854-BC3C-88ED-054B-28E6866A803F}"/>
          </ac:grpSpMkLst>
        </pc:grpChg>
        <pc:grpChg chg="del mod topLvl">
          <ac:chgData name="Amal R Babu" userId="3a292d0a-112b-4bc3-bf38-7771656893d2" providerId="ADAL" clId="{B3743D89-D907-4916-AD93-2111ECC8BB20}" dt="2022-06-09T10:24:20.825" v="689" actId="165"/>
          <ac:grpSpMkLst>
            <pc:docMk/>
            <pc:sldMk cId="4178876000" sldId="258"/>
            <ac:grpSpMk id="1213" creationId="{F3BFFD00-2D35-4C6A-AC9D-A12765D89C54}"/>
          </ac:grpSpMkLst>
        </pc:grpChg>
        <pc:grpChg chg="mod topLvl">
          <ac:chgData name="Amal R Babu" userId="3a292d0a-112b-4bc3-bf38-7771656893d2" providerId="ADAL" clId="{B3743D89-D907-4916-AD93-2111ECC8BB20}" dt="2022-06-09T10:25:02.339" v="697" actId="165"/>
          <ac:grpSpMkLst>
            <pc:docMk/>
            <pc:sldMk cId="4178876000" sldId="258"/>
            <ac:grpSpMk id="1214" creationId="{048F0210-14E2-83CE-D403-2C1EFD0D26AC}"/>
          </ac:grpSpMkLst>
        </pc:grpChg>
        <pc:grpChg chg="mod topLvl">
          <ac:chgData name="Amal R Babu" userId="3a292d0a-112b-4bc3-bf38-7771656893d2" providerId="ADAL" clId="{B3743D89-D907-4916-AD93-2111ECC8BB20}" dt="2022-06-09T10:25:02.339" v="697" actId="165"/>
          <ac:grpSpMkLst>
            <pc:docMk/>
            <pc:sldMk cId="4178876000" sldId="258"/>
            <ac:grpSpMk id="1222" creationId="{25ED5A0E-CA5F-3ED8-EE83-3EFAC1652179}"/>
          </ac:grpSpMkLst>
        </pc:grpChg>
        <pc:grpChg chg="mod topLvl">
          <ac:chgData name="Amal R Babu" userId="3a292d0a-112b-4bc3-bf38-7771656893d2" providerId="ADAL" clId="{B3743D89-D907-4916-AD93-2111ECC8BB20}" dt="2022-06-09T10:25:02.339" v="697" actId="165"/>
          <ac:grpSpMkLst>
            <pc:docMk/>
            <pc:sldMk cId="4178876000" sldId="258"/>
            <ac:grpSpMk id="1230" creationId="{AC510AE9-AF04-4DC4-E1FB-AD7CF4F89BE3}"/>
          </ac:grpSpMkLst>
        </pc:grpChg>
        <pc:grpChg chg="mod topLvl">
          <ac:chgData name="Amal R Babu" userId="3a292d0a-112b-4bc3-bf38-7771656893d2" providerId="ADAL" clId="{B3743D89-D907-4916-AD93-2111ECC8BB20}" dt="2022-06-09T10:25:02.339" v="697" actId="165"/>
          <ac:grpSpMkLst>
            <pc:docMk/>
            <pc:sldMk cId="4178876000" sldId="258"/>
            <ac:grpSpMk id="1238" creationId="{71E87D48-3963-68C5-4C90-98C1E06A4908}"/>
          </ac:grpSpMkLst>
        </pc:grpChg>
        <pc:grpChg chg="mod topLvl">
          <ac:chgData name="Amal R Babu" userId="3a292d0a-112b-4bc3-bf38-7771656893d2" providerId="ADAL" clId="{B3743D89-D907-4916-AD93-2111ECC8BB20}" dt="2022-06-09T10:25:02.339" v="697" actId="165"/>
          <ac:grpSpMkLst>
            <pc:docMk/>
            <pc:sldMk cId="4178876000" sldId="258"/>
            <ac:grpSpMk id="1244" creationId="{0F20F375-581F-B9EA-27E2-246D09ACCF02}"/>
          </ac:grpSpMkLst>
        </pc:grpChg>
        <pc:grpChg chg="mod topLvl">
          <ac:chgData name="Amal R Babu" userId="3a292d0a-112b-4bc3-bf38-7771656893d2" providerId="ADAL" clId="{B3743D89-D907-4916-AD93-2111ECC8BB20}" dt="2022-06-09T10:25:02.339" v="697" actId="165"/>
          <ac:grpSpMkLst>
            <pc:docMk/>
            <pc:sldMk cId="4178876000" sldId="258"/>
            <ac:grpSpMk id="1252" creationId="{B522C88F-3987-38E8-80D0-479175EFB15E}"/>
          </ac:grpSpMkLst>
        </pc:grpChg>
        <pc:grpChg chg="mod topLvl">
          <ac:chgData name="Amal R Babu" userId="3a292d0a-112b-4bc3-bf38-7771656893d2" providerId="ADAL" clId="{B3743D89-D907-4916-AD93-2111ECC8BB20}" dt="2022-06-09T10:25:02.339" v="697" actId="165"/>
          <ac:grpSpMkLst>
            <pc:docMk/>
            <pc:sldMk cId="4178876000" sldId="258"/>
            <ac:grpSpMk id="1260" creationId="{A9B45025-6D80-BB08-3A74-D57B4EF13C61}"/>
          </ac:grpSpMkLst>
        </pc:grpChg>
        <pc:grpChg chg="mod topLvl">
          <ac:chgData name="Amal R Babu" userId="3a292d0a-112b-4bc3-bf38-7771656893d2" providerId="ADAL" clId="{B3743D89-D907-4916-AD93-2111ECC8BB20}" dt="2022-06-09T10:25:02.339" v="697" actId="165"/>
          <ac:grpSpMkLst>
            <pc:docMk/>
            <pc:sldMk cId="4178876000" sldId="258"/>
            <ac:grpSpMk id="1267" creationId="{F22EAB0A-CA79-871E-F4FA-3334DA0045A2}"/>
          </ac:grpSpMkLst>
        </pc:grpChg>
        <pc:grpChg chg="mod topLvl">
          <ac:chgData name="Amal R Babu" userId="3a292d0a-112b-4bc3-bf38-7771656893d2" providerId="ADAL" clId="{B3743D89-D907-4916-AD93-2111ECC8BB20}" dt="2022-06-09T10:25:02.339" v="697" actId="165"/>
          <ac:grpSpMkLst>
            <pc:docMk/>
            <pc:sldMk cId="4178876000" sldId="258"/>
            <ac:grpSpMk id="1276" creationId="{B39ECD01-7DE7-5325-499D-6A579B3B0AB0}"/>
          </ac:grpSpMkLst>
        </pc:grpChg>
        <pc:grpChg chg="mod topLvl">
          <ac:chgData name="Amal R Babu" userId="3a292d0a-112b-4bc3-bf38-7771656893d2" providerId="ADAL" clId="{B3743D89-D907-4916-AD93-2111ECC8BB20}" dt="2022-06-09T10:25:02.339" v="697" actId="165"/>
          <ac:grpSpMkLst>
            <pc:docMk/>
            <pc:sldMk cId="4178876000" sldId="258"/>
            <ac:grpSpMk id="1285" creationId="{5116D77E-5E1C-057F-F9D1-D7D3AE066543}"/>
          </ac:grpSpMkLst>
        </pc:grpChg>
        <pc:grpChg chg="mod topLvl">
          <ac:chgData name="Amal R Babu" userId="3a292d0a-112b-4bc3-bf38-7771656893d2" providerId="ADAL" clId="{B3743D89-D907-4916-AD93-2111ECC8BB20}" dt="2022-06-09T10:25:02.339" v="697" actId="165"/>
          <ac:grpSpMkLst>
            <pc:docMk/>
            <pc:sldMk cId="4178876000" sldId="258"/>
            <ac:grpSpMk id="1291" creationId="{77B5064C-BC37-F479-17F6-C2ED7D7C04DD}"/>
          </ac:grpSpMkLst>
        </pc:grpChg>
        <pc:grpChg chg="mod topLvl">
          <ac:chgData name="Amal R Babu" userId="3a292d0a-112b-4bc3-bf38-7771656893d2" providerId="ADAL" clId="{B3743D89-D907-4916-AD93-2111ECC8BB20}" dt="2022-06-09T10:25:02.339" v="697" actId="165"/>
          <ac:grpSpMkLst>
            <pc:docMk/>
            <pc:sldMk cId="4178876000" sldId="258"/>
            <ac:grpSpMk id="1299" creationId="{08D401DF-E9A1-7438-703E-A1D0C646BC6E}"/>
          </ac:grpSpMkLst>
        </pc:grpChg>
        <pc:grpChg chg="mod topLvl">
          <ac:chgData name="Amal R Babu" userId="3a292d0a-112b-4bc3-bf38-7771656893d2" providerId="ADAL" clId="{B3743D89-D907-4916-AD93-2111ECC8BB20}" dt="2022-06-09T10:25:02.339" v="697" actId="165"/>
          <ac:grpSpMkLst>
            <pc:docMk/>
            <pc:sldMk cId="4178876000" sldId="258"/>
            <ac:grpSpMk id="1305" creationId="{A62170F9-4B47-64B6-5008-68B812F833C2}"/>
          </ac:grpSpMkLst>
        </pc:grpChg>
        <pc:grpChg chg="mod topLvl">
          <ac:chgData name="Amal R Babu" userId="3a292d0a-112b-4bc3-bf38-7771656893d2" providerId="ADAL" clId="{B3743D89-D907-4916-AD93-2111ECC8BB20}" dt="2022-06-09T10:25:02.339" v="697" actId="165"/>
          <ac:grpSpMkLst>
            <pc:docMk/>
            <pc:sldMk cId="4178876000" sldId="258"/>
            <ac:grpSpMk id="1313" creationId="{4E7D6A03-DCC8-B7A0-1D58-CC32DE9FA671}"/>
          </ac:grpSpMkLst>
        </pc:grpChg>
        <pc:grpChg chg="mod topLvl">
          <ac:chgData name="Amal R Babu" userId="3a292d0a-112b-4bc3-bf38-7771656893d2" providerId="ADAL" clId="{B3743D89-D907-4916-AD93-2111ECC8BB20}" dt="2022-06-09T10:25:02.339" v="697" actId="165"/>
          <ac:grpSpMkLst>
            <pc:docMk/>
            <pc:sldMk cId="4178876000" sldId="258"/>
            <ac:grpSpMk id="1320" creationId="{9D071795-6BA7-801B-6989-674A32E25F89}"/>
          </ac:grpSpMkLst>
        </pc:grpChg>
        <pc:grpChg chg="mod topLvl">
          <ac:chgData name="Amal R Babu" userId="3a292d0a-112b-4bc3-bf38-7771656893d2" providerId="ADAL" clId="{B3743D89-D907-4916-AD93-2111ECC8BB20}" dt="2022-06-09T10:25:02.339" v="697" actId="165"/>
          <ac:grpSpMkLst>
            <pc:docMk/>
            <pc:sldMk cId="4178876000" sldId="258"/>
            <ac:grpSpMk id="1328" creationId="{9F375F87-EC34-2E3B-9D62-F5F5643BFE98}"/>
          </ac:grpSpMkLst>
        </pc:grpChg>
        <pc:grpChg chg="mod topLvl">
          <ac:chgData name="Amal R Babu" userId="3a292d0a-112b-4bc3-bf38-7771656893d2" providerId="ADAL" clId="{B3743D89-D907-4916-AD93-2111ECC8BB20}" dt="2022-06-09T10:25:02.339" v="697" actId="165"/>
          <ac:grpSpMkLst>
            <pc:docMk/>
            <pc:sldMk cId="4178876000" sldId="258"/>
            <ac:grpSpMk id="1334" creationId="{47215332-56B7-28BF-5114-D47D1ABD1FDC}"/>
          </ac:grpSpMkLst>
        </pc:grpChg>
        <pc:grpChg chg="mod topLvl">
          <ac:chgData name="Amal R Babu" userId="3a292d0a-112b-4bc3-bf38-7771656893d2" providerId="ADAL" clId="{B3743D89-D907-4916-AD93-2111ECC8BB20}" dt="2022-06-09T10:25:02.339" v="697" actId="165"/>
          <ac:grpSpMkLst>
            <pc:docMk/>
            <pc:sldMk cId="4178876000" sldId="258"/>
            <ac:grpSpMk id="1341" creationId="{BD56739C-29EF-AC10-0D61-FBD1E8F1F3B0}"/>
          </ac:grpSpMkLst>
        </pc:grpChg>
        <pc:grpChg chg="mod topLvl">
          <ac:chgData name="Amal R Babu" userId="3a292d0a-112b-4bc3-bf38-7771656893d2" providerId="ADAL" clId="{B3743D89-D907-4916-AD93-2111ECC8BB20}" dt="2022-06-09T10:25:02.339" v="697" actId="165"/>
          <ac:grpSpMkLst>
            <pc:docMk/>
            <pc:sldMk cId="4178876000" sldId="258"/>
            <ac:grpSpMk id="1349" creationId="{452BA819-4611-520A-4BFB-C7AD7D76FB2C}"/>
          </ac:grpSpMkLst>
        </pc:grpChg>
        <pc:grpChg chg="mod topLvl">
          <ac:chgData name="Amal R Babu" userId="3a292d0a-112b-4bc3-bf38-7771656893d2" providerId="ADAL" clId="{B3743D89-D907-4916-AD93-2111ECC8BB20}" dt="2022-06-09T10:25:02.339" v="697" actId="165"/>
          <ac:grpSpMkLst>
            <pc:docMk/>
            <pc:sldMk cId="4178876000" sldId="258"/>
            <ac:grpSpMk id="1357" creationId="{A17711D8-CD74-1BB9-457C-B410CF939F7A}"/>
          </ac:grpSpMkLst>
        </pc:grpChg>
        <pc:grpChg chg="del mod topLvl">
          <ac:chgData name="Amal R Babu" userId="3a292d0a-112b-4bc3-bf38-7771656893d2" providerId="ADAL" clId="{B3743D89-D907-4916-AD93-2111ECC8BB20}" dt="2022-06-09T10:24:20.825" v="689" actId="165"/>
          <ac:grpSpMkLst>
            <pc:docMk/>
            <pc:sldMk cId="4178876000" sldId="258"/>
            <ac:grpSpMk id="1364" creationId="{9839BDA8-3A55-2343-D1FA-13067472B591}"/>
          </ac:grpSpMkLst>
        </pc:grpChg>
        <pc:grpChg chg="del mod topLvl">
          <ac:chgData name="Amal R Babu" userId="3a292d0a-112b-4bc3-bf38-7771656893d2" providerId="ADAL" clId="{B3743D89-D907-4916-AD93-2111ECC8BB20}" dt="2022-06-09T10:24:17.276" v="688" actId="165"/>
          <ac:grpSpMkLst>
            <pc:docMk/>
            <pc:sldMk cId="4178876000" sldId="258"/>
            <ac:grpSpMk id="1369" creationId="{D95008F7-BEDB-6552-AAF4-A9D43DEC9ACD}"/>
          </ac:grpSpMkLst>
        </pc:grpChg>
        <pc:grpChg chg="del mod topLvl">
          <ac:chgData name="Amal R Babu" userId="3a292d0a-112b-4bc3-bf38-7771656893d2" providerId="ADAL" clId="{B3743D89-D907-4916-AD93-2111ECC8BB20}" dt="2022-06-09T10:24:20.825" v="689" actId="165"/>
          <ac:grpSpMkLst>
            <pc:docMk/>
            <pc:sldMk cId="4178876000" sldId="258"/>
            <ac:grpSpMk id="1370" creationId="{72D1679C-1C41-3DBC-4775-7E701BE640EA}"/>
          </ac:grpSpMkLst>
        </pc:grpChg>
        <pc:grpChg chg="del mod topLvl">
          <ac:chgData name="Amal R Babu" userId="3a292d0a-112b-4bc3-bf38-7771656893d2" providerId="ADAL" clId="{B3743D89-D907-4916-AD93-2111ECC8BB20}" dt="2022-06-09T10:24:20.825" v="689" actId="165"/>
          <ac:grpSpMkLst>
            <pc:docMk/>
            <pc:sldMk cId="4178876000" sldId="258"/>
            <ac:grpSpMk id="1373" creationId="{DB458FE2-86FB-E9E6-34C0-30D4DEE32A93}"/>
          </ac:grpSpMkLst>
        </pc:grpChg>
        <pc:grpChg chg="del mod topLvl">
          <ac:chgData name="Amal R Babu" userId="3a292d0a-112b-4bc3-bf38-7771656893d2" providerId="ADAL" clId="{B3743D89-D907-4916-AD93-2111ECC8BB20}" dt="2022-06-09T10:24:17.276" v="688" actId="165"/>
          <ac:grpSpMkLst>
            <pc:docMk/>
            <pc:sldMk cId="4178876000" sldId="258"/>
            <ac:grpSpMk id="1384" creationId="{2F32F7F8-A209-F7B6-B6F5-3B674B220327}"/>
          </ac:grpSpMkLst>
        </pc:grpChg>
        <pc:grpChg chg="del mod topLvl">
          <ac:chgData name="Amal R Babu" userId="3a292d0a-112b-4bc3-bf38-7771656893d2" providerId="ADAL" clId="{B3743D89-D907-4916-AD93-2111ECC8BB20}" dt="2022-06-09T10:24:20.825" v="689" actId="165"/>
          <ac:grpSpMkLst>
            <pc:docMk/>
            <pc:sldMk cId="4178876000" sldId="258"/>
            <ac:grpSpMk id="1385" creationId="{C9ED6E40-7AE3-934E-B626-7F3BC765F556}"/>
          </ac:grpSpMkLst>
        </pc:grpChg>
        <pc:grpChg chg="del mod topLvl">
          <ac:chgData name="Amal R Babu" userId="3a292d0a-112b-4bc3-bf38-7771656893d2" providerId="ADAL" clId="{B3743D89-D907-4916-AD93-2111ECC8BB20}" dt="2022-06-09T10:24:20.825" v="689" actId="165"/>
          <ac:grpSpMkLst>
            <pc:docMk/>
            <pc:sldMk cId="4178876000" sldId="258"/>
            <ac:grpSpMk id="1388" creationId="{19ED4A39-AD32-408C-B0F1-EE2AB955AFC4}"/>
          </ac:grpSpMkLst>
        </pc:grpChg>
        <pc:grpChg chg="del mod topLvl">
          <ac:chgData name="Amal R Babu" userId="3a292d0a-112b-4bc3-bf38-7771656893d2" providerId="ADAL" clId="{B3743D89-D907-4916-AD93-2111ECC8BB20}" dt="2022-06-09T10:24:17.276" v="688" actId="165"/>
          <ac:grpSpMkLst>
            <pc:docMk/>
            <pc:sldMk cId="4178876000" sldId="258"/>
            <ac:grpSpMk id="1399" creationId="{D03CECD0-A5DF-4874-80D6-1AD2DE39E824}"/>
          </ac:grpSpMkLst>
        </pc:grpChg>
        <pc:grpChg chg="del mod topLvl">
          <ac:chgData name="Amal R Babu" userId="3a292d0a-112b-4bc3-bf38-7771656893d2" providerId="ADAL" clId="{B3743D89-D907-4916-AD93-2111ECC8BB20}" dt="2022-06-09T10:24:20.825" v="689" actId="165"/>
          <ac:grpSpMkLst>
            <pc:docMk/>
            <pc:sldMk cId="4178876000" sldId="258"/>
            <ac:grpSpMk id="1401" creationId="{164747BF-A54B-4742-ECB6-9FB31AF0E40F}"/>
          </ac:grpSpMkLst>
        </pc:grpChg>
        <pc:grpChg chg="mod topLvl">
          <ac:chgData name="Amal R Babu" userId="3a292d0a-112b-4bc3-bf38-7771656893d2" providerId="ADAL" clId="{B3743D89-D907-4916-AD93-2111ECC8BB20}" dt="2022-06-09T10:25:02.339" v="697" actId="165"/>
          <ac:grpSpMkLst>
            <pc:docMk/>
            <pc:sldMk cId="4178876000" sldId="258"/>
            <ac:grpSpMk id="1406" creationId="{FF649CCD-D637-3DB0-F162-1F6F73CD1122}"/>
          </ac:grpSpMkLst>
        </pc:grpChg>
        <pc:grpChg chg="mod">
          <ac:chgData name="Amal R Babu" userId="3a292d0a-112b-4bc3-bf38-7771656893d2" providerId="ADAL" clId="{B3743D89-D907-4916-AD93-2111ECC8BB20}" dt="2022-06-09T10:25:02.339" v="697" actId="165"/>
          <ac:grpSpMkLst>
            <pc:docMk/>
            <pc:sldMk cId="4178876000" sldId="258"/>
            <ac:grpSpMk id="1407" creationId="{0754052D-EC9F-64DE-1FAB-EF4201E59E13}"/>
          </ac:grpSpMkLst>
        </pc:grpChg>
        <pc:grpChg chg="mod">
          <ac:chgData name="Amal R Babu" userId="3a292d0a-112b-4bc3-bf38-7771656893d2" providerId="ADAL" clId="{B3743D89-D907-4916-AD93-2111ECC8BB20}" dt="2022-06-09T10:25:02.339" v="697" actId="165"/>
          <ac:grpSpMkLst>
            <pc:docMk/>
            <pc:sldMk cId="4178876000" sldId="258"/>
            <ac:grpSpMk id="1413" creationId="{2500CEA0-162B-AE57-1FAB-61702C359FBC}"/>
          </ac:grpSpMkLst>
        </pc:grpChg>
        <pc:grpChg chg="mod">
          <ac:chgData name="Amal R Babu" userId="3a292d0a-112b-4bc3-bf38-7771656893d2" providerId="ADAL" clId="{B3743D89-D907-4916-AD93-2111ECC8BB20}" dt="2022-06-09T10:25:02.339" v="697" actId="165"/>
          <ac:grpSpMkLst>
            <pc:docMk/>
            <pc:sldMk cId="4178876000" sldId="258"/>
            <ac:grpSpMk id="1419" creationId="{18F20C6D-C073-7A3A-5C13-2AD7B268E577}"/>
          </ac:grpSpMkLst>
        </pc:grpChg>
        <pc:grpChg chg="mod">
          <ac:chgData name="Amal R Babu" userId="3a292d0a-112b-4bc3-bf38-7771656893d2" providerId="ADAL" clId="{B3743D89-D907-4916-AD93-2111ECC8BB20}" dt="2022-06-09T10:25:02.339" v="697" actId="165"/>
          <ac:grpSpMkLst>
            <pc:docMk/>
            <pc:sldMk cId="4178876000" sldId="258"/>
            <ac:grpSpMk id="1425" creationId="{10981C82-F489-F44B-4B14-7E5CECA1D960}"/>
          </ac:grpSpMkLst>
        </pc:grpChg>
        <pc:grpChg chg="mod">
          <ac:chgData name="Amal R Babu" userId="3a292d0a-112b-4bc3-bf38-7771656893d2" providerId="ADAL" clId="{B3743D89-D907-4916-AD93-2111ECC8BB20}" dt="2022-06-09T10:25:02.339" v="697" actId="165"/>
          <ac:grpSpMkLst>
            <pc:docMk/>
            <pc:sldMk cId="4178876000" sldId="258"/>
            <ac:grpSpMk id="1431" creationId="{1B71DF33-FDF0-C3D1-2B17-545ACE9C09E2}"/>
          </ac:grpSpMkLst>
        </pc:grpChg>
        <pc:grpChg chg="mod topLvl">
          <ac:chgData name="Amal R Babu" userId="3a292d0a-112b-4bc3-bf38-7771656893d2" providerId="ADAL" clId="{B3743D89-D907-4916-AD93-2111ECC8BB20}" dt="2022-06-09T10:25:02.339" v="697" actId="165"/>
          <ac:grpSpMkLst>
            <pc:docMk/>
            <pc:sldMk cId="4178876000" sldId="258"/>
            <ac:grpSpMk id="1437" creationId="{40ED3AC5-64D4-D575-CCF9-827050367A29}"/>
          </ac:grpSpMkLst>
        </pc:grpChg>
        <pc:grpChg chg="mod">
          <ac:chgData name="Amal R Babu" userId="3a292d0a-112b-4bc3-bf38-7771656893d2" providerId="ADAL" clId="{B3743D89-D907-4916-AD93-2111ECC8BB20}" dt="2022-06-09T10:25:02.339" v="697" actId="165"/>
          <ac:grpSpMkLst>
            <pc:docMk/>
            <pc:sldMk cId="4178876000" sldId="258"/>
            <ac:grpSpMk id="1438" creationId="{D179D1FD-BA3F-6E23-1664-FFE6D82A2E19}"/>
          </ac:grpSpMkLst>
        </pc:grpChg>
        <pc:grpChg chg="mod">
          <ac:chgData name="Amal R Babu" userId="3a292d0a-112b-4bc3-bf38-7771656893d2" providerId="ADAL" clId="{B3743D89-D907-4916-AD93-2111ECC8BB20}" dt="2022-06-09T10:25:02.339" v="697" actId="165"/>
          <ac:grpSpMkLst>
            <pc:docMk/>
            <pc:sldMk cId="4178876000" sldId="258"/>
            <ac:grpSpMk id="1441" creationId="{DAE75F43-E0FC-AF21-E36E-53164F63F217}"/>
          </ac:grpSpMkLst>
        </pc:grpChg>
        <pc:grpChg chg="mod">
          <ac:chgData name="Amal R Babu" userId="3a292d0a-112b-4bc3-bf38-7771656893d2" providerId="ADAL" clId="{B3743D89-D907-4916-AD93-2111ECC8BB20}" dt="2022-06-09T10:25:02.339" v="697" actId="165"/>
          <ac:grpSpMkLst>
            <pc:docMk/>
            <pc:sldMk cId="4178876000" sldId="258"/>
            <ac:grpSpMk id="1444" creationId="{7432D28F-4464-A480-E37B-15FDE9141A06}"/>
          </ac:grpSpMkLst>
        </pc:grpChg>
        <pc:grpChg chg="mod">
          <ac:chgData name="Amal R Babu" userId="3a292d0a-112b-4bc3-bf38-7771656893d2" providerId="ADAL" clId="{B3743D89-D907-4916-AD93-2111ECC8BB20}" dt="2022-06-09T10:25:02.339" v="697" actId="165"/>
          <ac:grpSpMkLst>
            <pc:docMk/>
            <pc:sldMk cId="4178876000" sldId="258"/>
            <ac:grpSpMk id="1447" creationId="{78713B5E-F3E0-2C67-CAC8-756F01B9B096}"/>
          </ac:grpSpMkLst>
        </pc:grpChg>
        <pc:grpChg chg="mod">
          <ac:chgData name="Amal R Babu" userId="3a292d0a-112b-4bc3-bf38-7771656893d2" providerId="ADAL" clId="{B3743D89-D907-4916-AD93-2111ECC8BB20}" dt="2022-06-09T10:25:02.339" v="697" actId="165"/>
          <ac:grpSpMkLst>
            <pc:docMk/>
            <pc:sldMk cId="4178876000" sldId="258"/>
            <ac:grpSpMk id="1450" creationId="{1BB57C00-4059-FC93-665C-9077362D6F58}"/>
          </ac:grpSpMkLst>
        </pc:grpChg>
        <pc:grpChg chg="del mod topLvl">
          <ac:chgData name="Amal R Babu" userId="3a292d0a-112b-4bc3-bf38-7771656893d2" providerId="ADAL" clId="{B3743D89-D907-4916-AD93-2111ECC8BB20}" dt="2022-06-09T10:24:17.276" v="688" actId="165"/>
          <ac:grpSpMkLst>
            <pc:docMk/>
            <pc:sldMk cId="4178876000" sldId="258"/>
            <ac:grpSpMk id="1453" creationId="{0C70AAF9-CC83-E244-AAC1-02EC8A35929F}"/>
          </ac:grpSpMkLst>
        </pc:grpChg>
        <pc:grpChg chg="del mod topLvl">
          <ac:chgData name="Amal R Babu" userId="3a292d0a-112b-4bc3-bf38-7771656893d2" providerId="ADAL" clId="{B3743D89-D907-4916-AD93-2111ECC8BB20}" dt="2022-06-09T10:24:20.825" v="689" actId="165"/>
          <ac:grpSpMkLst>
            <pc:docMk/>
            <pc:sldMk cId="4178876000" sldId="258"/>
            <ac:grpSpMk id="1454" creationId="{E94D747B-68BE-AE2A-50B6-159313A487AB}"/>
          </ac:grpSpMkLst>
        </pc:grpChg>
        <pc:grpChg chg="mod topLvl">
          <ac:chgData name="Amal R Babu" userId="3a292d0a-112b-4bc3-bf38-7771656893d2" providerId="ADAL" clId="{B3743D89-D907-4916-AD93-2111ECC8BB20}" dt="2022-06-09T10:25:02.339" v="697" actId="165"/>
          <ac:grpSpMkLst>
            <pc:docMk/>
            <pc:sldMk cId="4178876000" sldId="258"/>
            <ac:grpSpMk id="1455" creationId="{2D2A2658-CFD3-4677-B06C-02F8114308FC}"/>
          </ac:grpSpMkLst>
        </pc:grpChg>
        <pc:grpChg chg="mod">
          <ac:chgData name="Amal R Babu" userId="3a292d0a-112b-4bc3-bf38-7771656893d2" providerId="ADAL" clId="{B3743D89-D907-4916-AD93-2111ECC8BB20}" dt="2022-06-09T10:25:02.339" v="697" actId="165"/>
          <ac:grpSpMkLst>
            <pc:docMk/>
            <pc:sldMk cId="4178876000" sldId="258"/>
            <ac:grpSpMk id="1456" creationId="{0CBDEF34-0EEE-BE5B-905F-1D276AB20558}"/>
          </ac:grpSpMkLst>
        </pc:grpChg>
        <pc:grpChg chg="mod topLvl">
          <ac:chgData name="Amal R Babu" userId="3a292d0a-112b-4bc3-bf38-7771656893d2" providerId="ADAL" clId="{B3743D89-D907-4916-AD93-2111ECC8BB20}" dt="2022-06-09T10:25:02.339" v="697" actId="165"/>
          <ac:grpSpMkLst>
            <pc:docMk/>
            <pc:sldMk cId="4178876000" sldId="258"/>
            <ac:grpSpMk id="1460" creationId="{00EA1570-047D-16E4-51B5-8255A73B4451}"/>
          </ac:grpSpMkLst>
        </pc:grpChg>
        <pc:grpChg chg="mod">
          <ac:chgData name="Amal R Babu" userId="3a292d0a-112b-4bc3-bf38-7771656893d2" providerId="ADAL" clId="{B3743D89-D907-4916-AD93-2111ECC8BB20}" dt="2022-06-09T10:25:02.339" v="697" actId="165"/>
          <ac:grpSpMkLst>
            <pc:docMk/>
            <pc:sldMk cId="4178876000" sldId="258"/>
            <ac:grpSpMk id="1461" creationId="{459D1CDF-721C-FD7B-BDDB-9745F5EFDC7C}"/>
          </ac:grpSpMkLst>
        </pc:grpChg>
        <pc:grpChg chg="mod">
          <ac:chgData name="Amal R Babu" userId="3a292d0a-112b-4bc3-bf38-7771656893d2" providerId="ADAL" clId="{B3743D89-D907-4916-AD93-2111ECC8BB20}" dt="2022-06-09T10:25:02.339" v="697" actId="165"/>
          <ac:grpSpMkLst>
            <pc:docMk/>
            <pc:sldMk cId="4178876000" sldId="258"/>
            <ac:grpSpMk id="1462" creationId="{43078C59-43C8-0E41-C9BE-C6C64B76042D}"/>
          </ac:grpSpMkLst>
        </pc:grpChg>
        <pc:grpChg chg="mod">
          <ac:chgData name="Amal R Babu" userId="3a292d0a-112b-4bc3-bf38-7771656893d2" providerId="ADAL" clId="{B3743D89-D907-4916-AD93-2111ECC8BB20}" dt="2022-06-09T10:25:02.339" v="697" actId="165"/>
          <ac:grpSpMkLst>
            <pc:docMk/>
            <pc:sldMk cId="4178876000" sldId="258"/>
            <ac:grpSpMk id="1464" creationId="{A91F15FE-36E9-FF9C-88D6-4B42CECE1538}"/>
          </ac:grpSpMkLst>
        </pc:grpChg>
        <pc:grpChg chg="mod">
          <ac:chgData name="Amal R Babu" userId="3a292d0a-112b-4bc3-bf38-7771656893d2" providerId="ADAL" clId="{B3743D89-D907-4916-AD93-2111ECC8BB20}" dt="2022-06-09T10:25:02.339" v="697" actId="165"/>
          <ac:grpSpMkLst>
            <pc:docMk/>
            <pc:sldMk cId="4178876000" sldId="258"/>
            <ac:grpSpMk id="1468" creationId="{55112F08-2319-F70E-C3CC-0B260AF5DC02}"/>
          </ac:grpSpMkLst>
        </pc:grpChg>
        <pc:grpChg chg="mod">
          <ac:chgData name="Amal R Babu" userId="3a292d0a-112b-4bc3-bf38-7771656893d2" providerId="ADAL" clId="{B3743D89-D907-4916-AD93-2111ECC8BB20}" dt="2022-06-09T10:25:02.339" v="697" actId="165"/>
          <ac:grpSpMkLst>
            <pc:docMk/>
            <pc:sldMk cId="4178876000" sldId="258"/>
            <ac:grpSpMk id="1470" creationId="{91B048B9-41C6-3708-5CC8-BE8FA72C8376}"/>
          </ac:grpSpMkLst>
        </pc:grpChg>
        <pc:grpChg chg="mod">
          <ac:chgData name="Amal R Babu" userId="3a292d0a-112b-4bc3-bf38-7771656893d2" providerId="ADAL" clId="{B3743D89-D907-4916-AD93-2111ECC8BB20}" dt="2022-06-09T10:25:02.339" v="697" actId="165"/>
          <ac:grpSpMkLst>
            <pc:docMk/>
            <pc:sldMk cId="4178876000" sldId="258"/>
            <ac:grpSpMk id="1475" creationId="{8287DF84-BA7E-5D9B-EA8D-780EB8D4D04B}"/>
          </ac:grpSpMkLst>
        </pc:grpChg>
        <pc:grpChg chg="mod">
          <ac:chgData name="Amal R Babu" userId="3a292d0a-112b-4bc3-bf38-7771656893d2" providerId="ADAL" clId="{B3743D89-D907-4916-AD93-2111ECC8BB20}" dt="2022-06-09T10:25:02.339" v="697" actId="165"/>
          <ac:grpSpMkLst>
            <pc:docMk/>
            <pc:sldMk cId="4178876000" sldId="258"/>
            <ac:grpSpMk id="1476" creationId="{D6ECC057-0669-6B15-2136-E7AB8E71427F}"/>
          </ac:grpSpMkLst>
        </pc:grpChg>
        <pc:grpChg chg="mod">
          <ac:chgData name="Amal R Babu" userId="3a292d0a-112b-4bc3-bf38-7771656893d2" providerId="ADAL" clId="{B3743D89-D907-4916-AD93-2111ECC8BB20}" dt="2022-06-09T10:25:02.339" v="697" actId="165"/>
          <ac:grpSpMkLst>
            <pc:docMk/>
            <pc:sldMk cId="4178876000" sldId="258"/>
            <ac:grpSpMk id="1478" creationId="{A2005377-E9A0-3B1C-FB4E-1418E23F6251}"/>
          </ac:grpSpMkLst>
        </pc:grpChg>
        <pc:grpChg chg="mod">
          <ac:chgData name="Amal R Babu" userId="3a292d0a-112b-4bc3-bf38-7771656893d2" providerId="ADAL" clId="{B3743D89-D907-4916-AD93-2111ECC8BB20}" dt="2022-06-09T10:25:02.339" v="697" actId="165"/>
          <ac:grpSpMkLst>
            <pc:docMk/>
            <pc:sldMk cId="4178876000" sldId="258"/>
            <ac:grpSpMk id="1482" creationId="{1C83E975-390E-F71B-F94B-A49CCBAC87AF}"/>
          </ac:grpSpMkLst>
        </pc:grpChg>
        <pc:grpChg chg="mod">
          <ac:chgData name="Amal R Babu" userId="3a292d0a-112b-4bc3-bf38-7771656893d2" providerId="ADAL" clId="{B3743D89-D907-4916-AD93-2111ECC8BB20}" dt="2022-06-09T10:25:02.339" v="697" actId="165"/>
          <ac:grpSpMkLst>
            <pc:docMk/>
            <pc:sldMk cId="4178876000" sldId="258"/>
            <ac:grpSpMk id="1484" creationId="{ADB2EB36-2CA4-C19F-43CD-8FA24397C84D}"/>
          </ac:grpSpMkLst>
        </pc:grpChg>
        <pc:grpChg chg="mod">
          <ac:chgData name="Amal R Babu" userId="3a292d0a-112b-4bc3-bf38-7771656893d2" providerId="ADAL" clId="{B3743D89-D907-4916-AD93-2111ECC8BB20}" dt="2022-06-09T10:25:02.339" v="697" actId="165"/>
          <ac:grpSpMkLst>
            <pc:docMk/>
            <pc:sldMk cId="4178876000" sldId="258"/>
            <ac:grpSpMk id="1489" creationId="{24C1A22E-DAA2-9EB1-424D-0C20D94D896B}"/>
          </ac:grpSpMkLst>
        </pc:grpChg>
        <pc:grpChg chg="mod">
          <ac:chgData name="Amal R Babu" userId="3a292d0a-112b-4bc3-bf38-7771656893d2" providerId="ADAL" clId="{B3743D89-D907-4916-AD93-2111ECC8BB20}" dt="2022-06-09T10:25:02.339" v="697" actId="165"/>
          <ac:grpSpMkLst>
            <pc:docMk/>
            <pc:sldMk cId="4178876000" sldId="258"/>
            <ac:grpSpMk id="1490" creationId="{CA0EF6F1-07D9-9212-88F7-6B5B178335D2}"/>
          </ac:grpSpMkLst>
        </pc:grpChg>
        <pc:grpChg chg="mod">
          <ac:chgData name="Amal R Babu" userId="3a292d0a-112b-4bc3-bf38-7771656893d2" providerId="ADAL" clId="{B3743D89-D907-4916-AD93-2111ECC8BB20}" dt="2022-06-09T10:25:02.339" v="697" actId="165"/>
          <ac:grpSpMkLst>
            <pc:docMk/>
            <pc:sldMk cId="4178876000" sldId="258"/>
            <ac:grpSpMk id="1492" creationId="{958F17AB-8D6D-5EC4-B03E-600BA3AFBB62}"/>
          </ac:grpSpMkLst>
        </pc:grpChg>
        <pc:grpChg chg="mod">
          <ac:chgData name="Amal R Babu" userId="3a292d0a-112b-4bc3-bf38-7771656893d2" providerId="ADAL" clId="{B3743D89-D907-4916-AD93-2111ECC8BB20}" dt="2022-06-09T10:25:02.339" v="697" actId="165"/>
          <ac:grpSpMkLst>
            <pc:docMk/>
            <pc:sldMk cId="4178876000" sldId="258"/>
            <ac:grpSpMk id="1496" creationId="{FC88DEF2-D9C4-6639-C30A-B52C82BF282E}"/>
          </ac:grpSpMkLst>
        </pc:grpChg>
        <pc:grpChg chg="mod">
          <ac:chgData name="Amal R Babu" userId="3a292d0a-112b-4bc3-bf38-7771656893d2" providerId="ADAL" clId="{B3743D89-D907-4916-AD93-2111ECC8BB20}" dt="2022-06-09T10:25:02.339" v="697" actId="165"/>
          <ac:grpSpMkLst>
            <pc:docMk/>
            <pc:sldMk cId="4178876000" sldId="258"/>
            <ac:grpSpMk id="1498" creationId="{6D2878E5-D1F1-591F-FC00-48C191440AE9}"/>
          </ac:grpSpMkLst>
        </pc:grpChg>
        <pc:grpChg chg="mod">
          <ac:chgData name="Amal R Babu" userId="3a292d0a-112b-4bc3-bf38-7771656893d2" providerId="ADAL" clId="{B3743D89-D907-4916-AD93-2111ECC8BB20}" dt="2022-06-09T10:25:02.339" v="697" actId="165"/>
          <ac:grpSpMkLst>
            <pc:docMk/>
            <pc:sldMk cId="4178876000" sldId="258"/>
            <ac:grpSpMk id="1503" creationId="{BA7EA834-152A-B8C9-8DE8-0016816638B2}"/>
          </ac:grpSpMkLst>
        </pc:grpChg>
        <pc:grpChg chg="mod">
          <ac:chgData name="Amal R Babu" userId="3a292d0a-112b-4bc3-bf38-7771656893d2" providerId="ADAL" clId="{B3743D89-D907-4916-AD93-2111ECC8BB20}" dt="2022-06-09T10:25:02.339" v="697" actId="165"/>
          <ac:grpSpMkLst>
            <pc:docMk/>
            <pc:sldMk cId="4178876000" sldId="258"/>
            <ac:grpSpMk id="1504" creationId="{B87723AC-8151-F6B3-A605-32986695522E}"/>
          </ac:grpSpMkLst>
        </pc:grpChg>
        <pc:grpChg chg="mod">
          <ac:chgData name="Amal R Babu" userId="3a292d0a-112b-4bc3-bf38-7771656893d2" providerId="ADAL" clId="{B3743D89-D907-4916-AD93-2111ECC8BB20}" dt="2022-06-09T10:25:02.339" v="697" actId="165"/>
          <ac:grpSpMkLst>
            <pc:docMk/>
            <pc:sldMk cId="4178876000" sldId="258"/>
            <ac:grpSpMk id="1506" creationId="{E18FEB02-0642-C081-F5B1-8A37B4478300}"/>
          </ac:grpSpMkLst>
        </pc:grpChg>
        <pc:grpChg chg="mod">
          <ac:chgData name="Amal R Babu" userId="3a292d0a-112b-4bc3-bf38-7771656893d2" providerId="ADAL" clId="{B3743D89-D907-4916-AD93-2111ECC8BB20}" dt="2022-06-09T10:25:02.339" v="697" actId="165"/>
          <ac:grpSpMkLst>
            <pc:docMk/>
            <pc:sldMk cId="4178876000" sldId="258"/>
            <ac:grpSpMk id="1510" creationId="{5C4568F8-98F5-C0BD-5EFE-3E409E87D7EF}"/>
          </ac:grpSpMkLst>
        </pc:grpChg>
        <pc:grpChg chg="mod">
          <ac:chgData name="Amal R Babu" userId="3a292d0a-112b-4bc3-bf38-7771656893d2" providerId="ADAL" clId="{B3743D89-D907-4916-AD93-2111ECC8BB20}" dt="2022-06-09T10:25:02.339" v="697" actId="165"/>
          <ac:grpSpMkLst>
            <pc:docMk/>
            <pc:sldMk cId="4178876000" sldId="258"/>
            <ac:grpSpMk id="1512" creationId="{8CB643E8-B576-0DA1-F939-F79CF405F2E6}"/>
          </ac:grpSpMkLst>
        </pc:grpChg>
        <pc:grpChg chg="mod topLvl">
          <ac:chgData name="Amal R Babu" userId="3a292d0a-112b-4bc3-bf38-7771656893d2" providerId="ADAL" clId="{B3743D89-D907-4916-AD93-2111ECC8BB20}" dt="2022-06-09T10:25:02.339" v="697" actId="165"/>
          <ac:grpSpMkLst>
            <pc:docMk/>
            <pc:sldMk cId="4178876000" sldId="258"/>
            <ac:grpSpMk id="1517" creationId="{144673F7-D548-4214-71DA-C18C1030F602}"/>
          </ac:grpSpMkLst>
        </pc:grpChg>
        <pc:grpChg chg="mod">
          <ac:chgData name="Amal R Babu" userId="3a292d0a-112b-4bc3-bf38-7771656893d2" providerId="ADAL" clId="{B3743D89-D907-4916-AD93-2111ECC8BB20}" dt="2022-06-09T10:25:02.339" v="697" actId="165"/>
          <ac:grpSpMkLst>
            <pc:docMk/>
            <pc:sldMk cId="4178876000" sldId="258"/>
            <ac:grpSpMk id="1518" creationId="{C316B595-2C9F-FEEF-D366-F045A7980FF8}"/>
          </ac:grpSpMkLst>
        </pc:grpChg>
        <pc:grpChg chg="mod">
          <ac:chgData name="Amal R Babu" userId="3a292d0a-112b-4bc3-bf38-7771656893d2" providerId="ADAL" clId="{B3743D89-D907-4916-AD93-2111ECC8BB20}" dt="2022-06-09T10:25:02.339" v="697" actId="165"/>
          <ac:grpSpMkLst>
            <pc:docMk/>
            <pc:sldMk cId="4178876000" sldId="258"/>
            <ac:grpSpMk id="1519" creationId="{138057A9-9076-6CC9-C8AC-30FEC46931B2}"/>
          </ac:grpSpMkLst>
        </pc:grpChg>
        <pc:grpChg chg="mod">
          <ac:chgData name="Amal R Babu" userId="3a292d0a-112b-4bc3-bf38-7771656893d2" providerId="ADAL" clId="{B3743D89-D907-4916-AD93-2111ECC8BB20}" dt="2022-06-09T10:25:02.339" v="697" actId="165"/>
          <ac:grpSpMkLst>
            <pc:docMk/>
            <pc:sldMk cId="4178876000" sldId="258"/>
            <ac:grpSpMk id="1521" creationId="{D607BE97-915A-E1A6-44D3-DA7F26917121}"/>
          </ac:grpSpMkLst>
        </pc:grpChg>
        <pc:grpChg chg="mod">
          <ac:chgData name="Amal R Babu" userId="3a292d0a-112b-4bc3-bf38-7771656893d2" providerId="ADAL" clId="{B3743D89-D907-4916-AD93-2111ECC8BB20}" dt="2022-06-09T10:25:02.339" v="697" actId="165"/>
          <ac:grpSpMkLst>
            <pc:docMk/>
            <pc:sldMk cId="4178876000" sldId="258"/>
            <ac:grpSpMk id="1525" creationId="{B381E617-7447-C413-1D75-43BC695490D0}"/>
          </ac:grpSpMkLst>
        </pc:grpChg>
        <pc:grpChg chg="mod">
          <ac:chgData name="Amal R Babu" userId="3a292d0a-112b-4bc3-bf38-7771656893d2" providerId="ADAL" clId="{B3743D89-D907-4916-AD93-2111ECC8BB20}" dt="2022-06-09T10:25:02.339" v="697" actId="165"/>
          <ac:grpSpMkLst>
            <pc:docMk/>
            <pc:sldMk cId="4178876000" sldId="258"/>
            <ac:grpSpMk id="1527" creationId="{1577C80C-D523-A4A9-5E4E-6D8CEBE81AAA}"/>
          </ac:grpSpMkLst>
        </pc:grpChg>
        <pc:grpChg chg="mod">
          <ac:chgData name="Amal R Babu" userId="3a292d0a-112b-4bc3-bf38-7771656893d2" providerId="ADAL" clId="{B3743D89-D907-4916-AD93-2111ECC8BB20}" dt="2022-06-09T10:25:02.339" v="697" actId="165"/>
          <ac:grpSpMkLst>
            <pc:docMk/>
            <pc:sldMk cId="4178876000" sldId="258"/>
            <ac:grpSpMk id="1532" creationId="{99549203-DBC9-79F8-BB53-8B216B643DC8}"/>
          </ac:grpSpMkLst>
        </pc:grpChg>
        <pc:grpChg chg="mod">
          <ac:chgData name="Amal R Babu" userId="3a292d0a-112b-4bc3-bf38-7771656893d2" providerId="ADAL" clId="{B3743D89-D907-4916-AD93-2111ECC8BB20}" dt="2022-06-09T10:25:02.339" v="697" actId="165"/>
          <ac:grpSpMkLst>
            <pc:docMk/>
            <pc:sldMk cId="4178876000" sldId="258"/>
            <ac:grpSpMk id="1533" creationId="{FA8F15BE-7509-9A82-8277-6CF042D12BB9}"/>
          </ac:grpSpMkLst>
        </pc:grpChg>
        <pc:grpChg chg="mod">
          <ac:chgData name="Amal R Babu" userId="3a292d0a-112b-4bc3-bf38-7771656893d2" providerId="ADAL" clId="{B3743D89-D907-4916-AD93-2111ECC8BB20}" dt="2022-06-09T10:25:02.339" v="697" actId="165"/>
          <ac:grpSpMkLst>
            <pc:docMk/>
            <pc:sldMk cId="4178876000" sldId="258"/>
            <ac:grpSpMk id="1535" creationId="{817E28FE-E87D-588A-D3BF-DF217895D6C4}"/>
          </ac:grpSpMkLst>
        </pc:grpChg>
        <pc:grpChg chg="mod">
          <ac:chgData name="Amal R Babu" userId="3a292d0a-112b-4bc3-bf38-7771656893d2" providerId="ADAL" clId="{B3743D89-D907-4916-AD93-2111ECC8BB20}" dt="2022-06-09T10:25:02.339" v="697" actId="165"/>
          <ac:grpSpMkLst>
            <pc:docMk/>
            <pc:sldMk cId="4178876000" sldId="258"/>
            <ac:grpSpMk id="1539" creationId="{FB44568A-4C5E-F655-D6F5-350E2285FDE9}"/>
          </ac:grpSpMkLst>
        </pc:grpChg>
        <pc:grpChg chg="mod">
          <ac:chgData name="Amal R Babu" userId="3a292d0a-112b-4bc3-bf38-7771656893d2" providerId="ADAL" clId="{B3743D89-D907-4916-AD93-2111ECC8BB20}" dt="2022-06-09T10:25:02.339" v="697" actId="165"/>
          <ac:grpSpMkLst>
            <pc:docMk/>
            <pc:sldMk cId="4178876000" sldId="258"/>
            <ac:grpSpMk id="1541" creationId="{2F87EA1A-90FD-911A-08D3-2A41DA1A1682}"/>
          </ac:grpSpMkLst>
        </pc:grpChg>
        <pc:grpChg chg="mod">
          <ac:chgData name="Amal R Babu" userId="3a292d0a-112b-4bc3-bf38-7771656893d2" providerId="ADAL" clId="{B3743D89-D907-4916-AD93-2111ECC8BB20}" dt="2022-06-09T10:25:02.339" v="697" actId="165"/>
          <ac:grpSpMkLst>
            <pc:docMk/>
            <pc:sldMk cId="4178876000" sldId="258"/>
            <ac:grpSpMk id="1546" creationId="{8AB31ED3-1DBD-FA4A-801C-935ABA2A3C93}"/>
          </ac:grpSpMkLst>
        </pc:grpChg>
        <pc:grpChg chg="mod">
          <ac:chgData name="Amal R Babu" userId="3a292d0a-112b-4bc3-bf38-7771656893d2" providerId="ADAL" clId="{B3743D89-D907-4916-AD93-2111ECC8BB20}" dt="2022-06-09T10:25:02.339" v="697" actId="165"/>
          <ac:grpSpMkLst>
            <pc:docMk/>
            <pc:sldMk cId="4178876000" sldId="258"/>
            <ac:grpSpMk id="1547" creationId="{10E935F5-B08E-157F-EE0F-0BF229D71BEB}"/>
          </ac:grpSpMkLst>
        </pc:grpChg>
        <pc:grpChg chg="mod">
          <ac:chgData name="Amal R Babu" userId="3a292d0a-112b-4bc3-bf38-7771656893d2" providerId="ADAL" clId="{B3743D89-D907-4916-AD93-2111ECC8BB20}" dt="2022-06-09T10:25:02.339" v="697" actId="165"/>
          <ac:grpSpMkLst>
            <pc:docMk/>
            <pc:sldMk cId="4178876000" sldId="258"/>
            <ac:grpSpMk id="1549" creationId="{8D800372-8449-76C9-FFFB-7A1062C52F6B}"/>
          </ac:grpSpMkLst>
        </pc:grpChg>
        <pc:grpChg chg="mod">
          <ac:chgData name="Amal R Babu" userId="3a292d0a-112b-4bc3-bf38-7771656893d2" providerId="ADAL" clId="{B3743D89-D907-4916-AD93-2111ECC8BB20}" dt="2022-06-09T10:25:02.339" v="697" actId="165"/>
          <ac:grpSpMkLst>
            <pc:docMk/>
            <pc:sldMk cId="4178876000" sldId="258"/>
            <ac:grpSpMk id="1553" creationId="{60BA8550-C422-D619-485B-D33C8F4CD984}"/>
          </ac:grpSpMkLst>
        </pc:grpChg>
        <pc:grpChg chg="mod">
          <ac:chgData name="Amal R Babu" userId="3a292d0a-112b-4bc3-bf38-7771656893d2" providerId="ADAL" clId="{B3743D89-D907-4916-AD93-2111ECC8BB20}" dt="2022-06-09T10:25:02.339" v="697" actId="165"/>
          <ac:grpSpMkLst>
            <pc:docMk/>
            <pc:sldMk cId="4178876000" sldId="258"/>
            <ac:grpSpMk id="1555" creationId="{E959FA89-0C04-15BF-1B81-90284CEA99A7}"/>
          </ac:grpSpMkLst>
        </pc:grpChg>
        <pc:grpChg chg="mod">
          <ac:chgData name="Amal R Babu" userId="3a292d0a-112b-4bc3-bf38-7771656893d2" providerId="ADAL" clId="{B3743D89-D907-4916-AD93-2111ECC8BB20}" dt="2022-06-09T10:25:02.339" v="697" actId="165"/>
          <ac:grpSpMkLst>
            <pc:docMk/>
            <pc:sldMk cId="4178876000" sldId="258"/>
            <ac:grpSpMk id="1560" creationId="{8C58C174-9A90-8EE1-10A6-A033DAF82441}"/>
          </ac:grpSpMkLst>
        </pc:grpChg>
        <pc:grpChg chg="mod">
          <ac:chgData name="Amal R Babu" userId="3a292d0a-112b-4bc3-bf38-7771656893d2" providerId="ADAL" clId="{B3743D89-D907-4916-AD93-2111ECC8BB20}" dt="2022-06-09T10:25:02.339" v="697" actId="165"/>
          <ac:grpSpMkLst>
            <pc:docMk/>
            <pc:sldMk cId="4178876000" sldId="258"/>
            <ac:grpSpMk id="1561" creationId="{03EEAECF-3E76-D2D1-2BA3-3299531C713A}"/>
          </ac:grpSpMkLst>
        </pc:grpChg>
        <pc:grpChg chg="mod">
          <ac:chgData name="Amal R Babu" userId="3a292d0a-112b-4bc3-bf38-7771656893d2" providerId="ADAL" clId="{B3743D89-D907-4916-AD93-2111ECC8BB20}" dt="2022-06-09T10:25:02.339" v="697" actId="165"/>
          <ac:grpSpMkLst>
            <pc:docMk/>
            <pc:sldMk cId="4178876000" sldId="258"/>
            <ac:grpSpMk id="1563" creationId="{0983329B-80FD-83BB-3433-8CF6116C27E3}"/>
          </ac:grpSpMkLst>
        </pc:grpChg>
        <pc:grpChg chg="mod">
          <ac:chgData name="Amal R Babu" userId="3a292d0a-112b-4bc3-bf38-7771656893d2" providerId="ADAL" clId="{B3743D89-D907-4916-AD93-2111ECC8BB20}" dt="2022-06-09T10:25:02.339" v="697" actId="165"/>
          <ac:grpSpMkLst>
            <pc:docMk/>
            <pc:sldMk cId="4178876000" sldId="258"/>
            <ac:grpSpMk id="1567" creationId="{3C6DE0DD-06FD-11AE-A0CD-29D6D016AEFF}"/>
          </ac:grpSpMkLst>
        </pc:grpChg>
        <pc:grpChg chg="mod">
          <ac:chgData name="Amal R Babu" userId="3a292d0a-112b-4bc3-bf38-7771656893d2" providerId="ADAL" clId="{B3743D89-D907-4916-AD93-2111ECC8BB20}" dt="2022-06-09T10:25:02.339" v="697" actId="165"/>
          <ac:grpSpMkLst>
            <pc:docMk/>
            <pc:sldMk cId="4178876000" sldId="258"/>
            <ac:grpSpMk id="1569" creationId="{3A187855-F09F-AAFE-0DA6-29DFE48B3F4F}"/>
          </ac:grpSpMkLst>
        </pc:grpChg>
        <pc:grpChg chg="mod topLvl">
          <ac:chgData name="Amal R Babu" userId="3a292d0a-112b-4bc3-bf38-7771656893d2" providerId="ADAL" clId="{B3743D89-D907-4916-AD93-2111ECC8BB20}" dt="2022-06-09T10:25:02.339" v="697" actId="165"/>
          <ac:grpSpMkLst>
            <pc:docMk/>
            <pc:sldMk cId="4178876000" sldId="258"/>
            <ac:grpSpMk id="1574" creationId="{60808FD9-711F-A88A-AFA0-27F4823885EE}"/>
          </ac:grpSpMkLst>
        </pc:grpChg>
        <pc:grpChg chg="mod">
          <ac:chgData name="Amal R Babu" userId="3a292d0a-112b-4bc3-bf38-7771656893d2" providerId="ADAL" clId="{B3743D89-D907-4916-AD93-2111ECC8BB20}" dt="2022-06-09T10:25:02.339" v="697" actId="165"/>
          <ac:grpSpMkLst>
            <pc:docMk/>
            <pc:sldMk cId="4178876000" sldId="258"/>
            <ac:grpSpMk id="1575" creationId="{1072B10B-DC9F-3D88-58D1-7C628F4F7DA4}"/>
          </ac:grpSpMkLst>
        </pc:grpChg>
        <pc:grpChg chg="mod">
          <ac:chgData name="Amal R Babu" userId="3a292d0a-112b-4bc3-bf38-7771656893d2" providerId="ADAL" clId="{B3743D89-D907-4916-AD93-2111ECC8BB20}" dt="2022-06-09T10:25:02.339" v="697" actId="165"/>
          <ac:grpSpMkLst>
            <pc:docMk/>
            <pc:sldMk cId="4178876000" sldId="258"/>
            <ac:grpSpMk id="1578" creationId="{C27D062A-985A-AE96-F7CD-5CAA27C48C86}"/>
          </ac:grpSpMkLst>
        </pc:grpChg>
        <pc:grpChg chg="mod">
          <ac:chgData name="Amal R Babu" userId="3a292d0a-112b-4bc3-bf38-7771656893d2" providerId="ADAL" clId="{B3743D89-D907-4916-AD93-2111ECC8BB20}" dt="2022-06-09T10:25:02.339" v="697" actId="165"/>
          <ac:grpSpMkLst>
            <pc:docMk/>
            <pc:sldMk cId="4178876000" sldId="258"/>
            <ac:grpSpMk id="1581" creationId="{0016BBDD-9D2B-2EB9-3D15-9145800C2C50}"/>
          </ac:grpSpMkLst>
        </pc:grpChg>
        <pc:grpChg chg="mod">
          <ac:chgData name="Amal R Babu" userId="3a292d0a-112b-4bc3-bf38-7771656893d2" providerId="ADAL" clId="{B3743D89-D907-4916-AD93-2111ECC8BB20}" dt="2022-06-09T10:25:02.339" v="697" actId="165"/>
          <ac:grpSpMkLst>
            <pc:docMk/>
            <pc:sldMk cId="4178876000" sldId="258"/>
            <ac:grpSpMk id="1584" creationId="{D7A364E4-5E39-8F2C-0917-7678244DE182}"/>
          </ac:grpSpMkLst>
        </pc:grpChg>
        <pc:grpChg chg="mod">
          <ac:chgData name="Amal R Babu" userId="3a292d0a-112b-4bc3-bf38-7771656893d2" providerId="ADAL" clId="{B3743D89-D907-4916-AD93-2111ECC8BB20}" dt="2022-06-09T10:25:02.339" v="697" actId="165"/>
          <ac:grpSpMkLst>
            <pc:docMk/>
            <pc:sldMk cId="4178876000" sldId="258"/>
            <ac:grpSpMk id="1587" creationId="{BD3A2DA0-57E6-36BF-956F-152AED02E8E3}"/>
          </ac:grpSpMkLst>
        </pc:grpChg>
        <pc:grpChg chg="mod">
          <ac:chgData name="Amal R Babu" userId="3a292d0a-112b-4bc3-bf38-7771656893d2" providerId="ADAL" clId="{B3743D89-D907-4916-AD93-2111ECC8BB20}" dt="2022-06-09T10:25:02.339" v="697" actId="165"/>
          <ac:grpSpMkLst>
            <pc:docMk/>
            <pc:sldMk cId="4178876000" sldId="258"/>
            <ac:grpSpMk id="1590" creationId="{1D39A6FC-42AA-9AAA-8CAF-D8AD6780EAFC}"/>
          </ac:grpSpMkLst>
        </pc:grpChg>
        <pc:grpChg chg="mod">
          <ac:chgData name="Amal R Babu" userId="3a292d0a-112b-4bc3-bf38-7771656893d2" providerId="ADAL" clId="{B3743D89-D907-4916-AD93-2111ECC8BB20}" dt="2022-06-09T10:25:02.339" v="697" actId="165"/>
          <ac:grpSpMkLst>
            <pc:docMk/>
            <pc:sldMk cId="4178876000" sldId="258"/>
            <ac:grpSpMk id="1593" creationId="{03191BC8-55AA-13F8-7737-AEB4C4C838BD}"/>
          </ac:grpSpMkLst>
        </pc:grpChg>
        <pc:grpChg chg="mod">
          <ac:chgData name="Amal R Babu" userId="3a292d0a-112b-4bc3-bf38-7771656893d2" providerId="ADAL" clId="{B3743D89-D907-4916-AD93-2111ECC8BB20}" dt="2022-06-09T10:25:02.339" v="697" actId="165"/>
          <ac:grpSpMkLst>
            <pc:docMk/>
            <pc:sldMk cId="4178876000" sldId="258"/>
            <ac:grpSpMk id="1596" creationId="{9F88322E-80B8-ADC4-E175-417E5AC0DBF9}"/>
          </ac:grpSpMkLst>
        </pc:grpChg>
        <pc:grpChg chg="mod">
          <ac:chgData name="Amal R Babu" userId="3a292d0a-112b-4bc3-bf38-7771656893d2" providerId="ADAL" clId="{B3743D89-D907-4916-AD93-2111ECC8BB20}" dt="2022-06-09T10:25:02.339" v="697" actId="165"/>
          <ac:grpSpMkLst>
            <pc:docMk/>
            <pc:sldMk cId="4178876000" sldId="258"/>
            <ac:grpSpMk id="1599" creationId="{F12BECA6-751D-B639-5A9D-AE60DB78E26E}"/>
          </ac:grpSpMkLst>
        </pc:grpChg>
        <pc:grpChg chg="mod">
          <ac:chgData name="Amal R Babu" userId="3a292d0a-112b-4bc3-bf38-7771656893d2" providerId="ADAL" clId="{B3743D89-D907-4916-AD93-2111ECC8BB20}" dt="2022-06-09T10:25:02.339" v="697" actId="165"/>
          <ac:grpSpMkLst>
            <pc:docMk/>
            <pc:sldMk cId="4178876000" sldId="258"/>
            <ac:grpSpMk id="1602" creationId="{C2FFE646-8D3A-D3CD-DCEC-CB6DCDCB88E7}"/>
          </ac:grpSpMkLst>
        </pc:grpChg>
        <pc:grpChg chg="mod">
          <ac:chgData name="Amal R Babu" userId="3a292d0a-112b-4bc3-bf38-7771656893d2" providerId="ADAL" clId="{B3743D89-D907-4916-AD93-2111ECC8BB20}" dt="2022-06-09T10:25:02.339" v="697" actId="165"/>
          <ac:grpSpMkLst>
            <pc:docMk/>
            <pc:sldMk cId="4178876000" sldId="258"/>
            <ac:grpSpMk id="1605" creationId="{E867C912-59FF-4D5E-4899-61E83F73C2BB}"/>
          </ac:grpSpMkLst>
        </pc:grpChg>
        <pc:grpChg chg="mod topLvl">
          <ac:chgData name="Amal R Babu" userId="3a292d0a-112b-4bc3-bf38-7771656893d2" providerId="ADAL" clId="{B3743D89-D907-4916-AD93-2111ECC8BB20}" dt="2022-06-09T10:25:02.339" v="697" actId="165"/>
          <ac:grpSpMkLst>
            <pc:docMk/>
            <pc:sldMk cId="4178876000" sldId="258"/>
            <ac:grpSpMk id="1608" creationId="{BF1DA0DD-02F8-4DC5-C854-66CE4399C9A5}"/>
          </ac:grpSpMkLst>
        </pc:grpChg>
        <pc:grpChg chg="del mod topLvl">
          <ac:chgData name="Amal R Babu" userId="3a292d0a-112b-4bc3-bf38-7771656893d2" providerId="ADAL" clId="{B3743D89-D907-4916-AD93-2111ECC8BB20}" dt="2022-06-09T10:24:20.825" v="689" actId="165"/>
          <ac:grpSpMkLst>
            <pc:docMk/>
            <pc:sldMk cId="4178876000" sldId="258"/>
            <ac:grpSpMk id="1619" creationId="{536FDA3E-4C7B-C351-DCE1-8DE79BCE1D39}"/>
          </ac:grpSpMkLst>
        </pc:grpChg>
        <pc:grpChg chg="mod topLvl">
          <ac:chgData name="Amal R Babu" userId="3a292d0a-112b-4bc3-bf38-7771656893d2" providerId="ADAL" clId="{B3743D89-D907-4916-AD93-2111ECC8BB20}" dt="2022-06-09T10:25:02.339" v="697" actId="165"/>
          <ac:grpSpMkLst>
            <pc:docMk/>
            <pc:sldMk cId="4178876000" sldId="258"/>
            <ac:grpSpMk id="1620" creationId="{E6A0FE88-56B1-34EE-2C85-50BC929DD429}"/>
          </ac:grpSpMkLst>
        </pc:grpChg>
        <pc:grpChg chg="mod">
          <ac:chgData name="Amal R Babu" userId="3a292d0a-112b-4bc3-bf38-7771656893d2" providerId="ADAL" clId="{B3743D89-D907-4916-AD93-2111ECC8BB20}" dt="2022-06-09T10:25:02.339" v="697" actId="165"/>
          <ac:grpSpMkLst>
            <pc:docMk/>
            <pc:sldMk cId="4178876000" sldId="258"/>
            <ac:grpSpMk id="1621" creationId="{DE338BF5-EE97-E2D0-D3D2-43E76984C71E}"/>
          </ac:grpSpMkLst>
        </pc:grpChg>
        <pc:grpChg chg="mod">
          <ac:chgData name="Amal R Babu" userId="3a292d0a-112b-4bc3-bf38-7771656893d2" providerId="ADAL" clId="{B3743D89-D907-4916-AD93-2111ECC8BB20}" dt="2022-06-09T10:25:02.339" v="697" actId="165"/>
          <ac:grpSpMkLst>
            <pc:docMk/>
            <pc:sldMk cId="4178876000" sldId="258"/>
            <ac:grpSpMk id="1624" creationId="{FCFF6E01-3E58-1233-5771-4DE3FEBB2A32}"/>
          </ac:grpSpMkLst>
        </pc:grpChg>
        <pc:grpChg chg="mod">
          <ac:chgData name="Amal R Babu" userId="3a292d0a-112b-4bc3-bf38-7771656893d2" providerId="ADAL" clId="{B3743D89-D907-4916-AD93-2111ECC8BB20}" dt="2022-06-09T10:25:02.339" v="697" actId="165"/>
          <ac:grpSpMkLst>
            <pc:docMk/>
            <pc:sldMk cId="4178876000" sldId="258"/>
            <ac:grpSpMk id="1627" creationId="{B15EB261-8C84-E56E-3ECF-2A89113938C7}"/>
          </ac:grpSpMkLst>
        </pc:grpChg>
        <pc:grpChg chg="mod topLvl">
          <ac:chgData name="Amal R Babu" userId="3a292d0a-112b-4bc3-bf38-7771656893d2" providerId="ADAL" clId="{B3743D89-D907-4916-AD93-2111ECC8BB20}" dt="2022-06-09T10:25:02.339" v="697" actId="165"/>
          <ac:grpSpMkLst>
            <pc:docMk/>
            <pc:sldMk cId="4178876000" sldId="258"/>
            <ac:grpSpMk id="1635" creationId="{C6AD3422-F00B-011D-CBDA-689FFB8C4029}"/>
          </ac:grpSpMkLst>
        </pc:grpChg>
        <pc:grpChg chg="del mod topLvl">
          <ac:chgData name="Amal R Babu" userId="3a292d0a-112b-4bc3-bf38-7771656893d2" providerId="ADAL" clId="{B3743D89-D907-4916-AD93-2111ECC8BB20}" dt="2022-06-09T10:24:20.825" v="689" actId="165"/>
          <ac:grpSpMkLst>
            <pc:docMk/>
            <pc:sldMk cId="4178876000" sldId="258"/>
            <ac:grpSpMk id="1646" creationId="{9E21DCFF-59F8-CC4E-FF95-FDEAED0529C5}"/>
          </ac:grpSpMkLst>
        </pc:grpChg>
        <pc:grpChg chg="mod topLvl">
          <ac:chgData name="Amal R Babu" userId="3a292d0a-112b-4bc3-bf38-7771656893d2" providerId="ADAL" clId="{B3743D89-D907-4916-AD93-2111ECC8BB20}" dt="2022-06-09T10:25:02.339" v="697" actId="165"/>
          <ac:grpSpMkLst>
            <pc:docMk/>
            <pc:sldMk cId="4178876000" sldId="258"/>
            <ac:grpSpMk id="1647" creationId="{CF992D88-C263-04F3-0420-182AD66D67D5}"/>
          </ac:grpSpMkLst>
        </pc:grpChg>
        <pc:grpChg chg="mod topLvl">
          <ac:chgData name="Amal R Babu" userId="3a292d0a-112b-4bc3-bf38-7771656893d2" providerId="ADAL" clId="{B3743D89-D907-4916-AD93-2111ECC8BB20}" dt="2022-06-09T10:25:02.339" v="697" actId="165"/>
          <ac:grpSpMkLst>
            <pc:docMk/>
            <pc:sldMk cId="4178876000" sldId="258"/>
            <ac:grpSpMk id="1650" creationId="{5221C2BA-F006-C1ED-2174-3EA688149418}"/>
          </ac:grpSpMkLst>
        </pc:grpChg>
        <pc:grpChg chg="mod topLvl">
          <ac:chgData name="Amal R Babu" userId="3a292d0a-112b-4bc3-bf38-7771656893d2" providerId="ADAL" clId="{B3743D89-D907-4916-AD93-2111ECC8BB20}" dt="2022-06-09T10:25:02.339" v="697" actId="165"/>
          <ac:grpSpMkLst>
            <pc:docMk/>
            <pc:sldMk cId="4178876000" sldId="258"/>
            <ac:grpSpMk id="1653" creationId="{A08295DC-1A68-6E20-2548-155AC9D13171}"/>
          </ac:grpSpMkLst>
        </pc:grpChg>
        <pc:grpChg chg="mod">
          <ac:chgData name="Amal R Babu" userId="3a292d0a-112b-4bc3-bf38-7771656893d2" providerId="ADAL" clId="{B3743D89-D907-4916-AD93-2111ECC8BB20}" dt="2022-06-09T10:25:02.339" v="697" actId="165"/>
          <ac:grpSpMkLst>
            <pc:docMk/>
            <pc:sldMk cId="4178876000" sldId="258"/>
            <ac:grpSpMk id="1654" creationId="{8502A3CE-0A6F-288C-E5BF-DF00C6B85FE8}"/>
          </ac:grpSpMkLst>
        </pc:grpChg>
        <pc:grpChg chg="mod">
          <ac:chgData name="Amal R Babu" userId="3a292d0a-112b-4bc3-bf38-7771656893d2" providerId="ADAL" clId="{B3743D89-D907-4916-AD93-2111ECC8BB20}" dt="2022-06-09T10:25:02.339" v="697" actId="165"/>
          <ac:grpSpMkLst>
            <pc:docMk/>
            <pc:sldMk cId="4178876000" sldId="258"/>
            <ac:grpSpMk id="1655" creationId="{DCB06422-168B-CDEC-F74C-E094B55EBEE9}"/>
          </ac:grpSpMkLst>
        </pc:grpChg>
        <pc:grpChg chg="mod">
          <ac:chgData name="Amal R Babu" userId="3a292d0a-112b-4bc3-bf38-7771656893d2" providerId="ADAL" clId="{B3743D89-D907-4916-AD93-2111ECC8BB20}" dt="2022-06-09T10:25:02.339" v="697" actId="165"/>
          <ac:grpSpMkLst>
            <pc:docMk/>
            <pc:sldMk cId="4178876000" sldId="258"/>
            <ac:grpSpMk id="1658" creationId="{DE528CB1-F70E-48D7-8C9E-2B202EE9C850}"/>
          </ac:grpSpMkLst>
        </pc:grpChg>
        <pc:grpChg chg="mod">
          <ac:chgData name="Amal R Babu" userId="3a292d0a-112b-4bc3-bf38-7771656893d2" providerId="ADAL" clId="{B3743D89-D907-4916-AD93-2111ECC8BB20}" dt="2022-06-09T10:25:02.339" v="697" actId="165"/>
          <ac:grpSpMkLst>
            <pc:docMk/>
            <pc:sldMk cId="4178876000" sldId="258"/>
            <ac:grpSpMk id="1661" creationId="{A6046934-93F1-D20E-A187-4E31AB8CACD3}"/>
          </ac:grpSpMkLst>
        </pc:grpChg>
        <pc:grpChg chg="mod">
          <ac:chgData name="Amal R Babu" userId="3a292d0a-112b-4bc3-bf38-7771656893d2" providerId="ADAL" clId="{B3743D89-D907-4916-AD93-2111ECC8BB20}" dt="2022-06-09T10:25:02.339" v="697" actId="165"/>
          <ac:grpSpMkLst>
            <pc:docMk/>
            <pc:sldMk cId="4178876000" sldId="258"/>
            <ac:grpSpMk id="1664" creationId="{70EEC0AA-ED3E-41B0-38A4-F178DBE6676A}"/>
          </ac:grpSpMkLst>
        </pc:grpChg>
        <pc:grpChg chg="mod">
          <ac:chgData name="Amal R Babu" userId="3a292d0a-112b-4bc3-bf38-7771656893d2" providerId="ADAL" clId="{B3743D89-D907-4916-AD93-2111ECC8BB20}" dt="2022-06-09T10:25:02.339" v="697" actId="165"/>
          <ac:grpSpMkLst>
            <pc:docMk/>
            <pc:sldMk cId="4178876000" sldId="258"/>
            <ac:grpSpMk id="1665" creationId="{E67FA268-3F08-C56D-983B-93775DE9A57A}"/>
          </ac:grpSpMkLst>
        </pc:grpChg>
        <pc:grpChg chg="mod">
          <ac:chgData name="Amal R Babu" userId="3a292d0a-112b-4bc3-bf38-7771656893d2" providerId="ADAL" clId="{B3743D89-D907-4916-AD93-2111ECC8BB20}" dt="2022-06-09T10:25:02.339" v="697" actId="165"/>
          <ac:grpSpMkLst>
            <pc:docMk/>
            <pc:sldMk cId="4178876000" sldId="258"/>
            <ac:grpSpMk id="1668" creationId="{DD09751D-6B9D-6663-1DF8-202710870674}"/>
          </ac:grpSpMkLst>
        </pc:grpChg>
        <pc:grpChg chg="mod">
          <ac:chgData name="Amal R Babu" userId="3a292d0a-112b-4bc3-bf38-7771656893d2" providerId="ADAL" clId="{B3743D89-D907-4916-AD93-2111ECC8BB20}" dt="2022-06-09T10:25:02.339" v="697" actId="165"/>
          <ac:grpSpMkLst>
            <pc:docMk/>
            <pc:sldMk cId="4178876000" sldId="258"/>
            <ac:grpSpMk id="1671" creationId="{D97E4415-33AE-1ACF-DFD3-B353F04974A6}"/>
          </ac:grpSpMkLst>
        </pc:grpChg>
        <pc:grpChg chg="mod topLvl">
          <ac:chgData name="Amal R Babu" userId="3a292d0a-112b-4bc3-bf38-7771656893d2" providerId="ADAL" clId="{B3743D89-D907-4916-AD93-2111ECC8BB20}" dt="2022-06-09T10:25:02.339" v="697" actId="165"/>
          <ac:grpSpMkLst>
            <pc:docMk/>
            <pc:sldMk cId="4178876000" sldId="258"/>
            <ac:grpSpMk id="1674" creationId="{EEA1BB33-6B0C-0A06-3C09-27492A44E166}"/>
          </ac:grpSpMkLst>
        </pc:grpChg>
        <pc:grpChg chg="mod">
          <ac:chgData name="Amal R Babu" userId="3a292d0a-112b-4bc3-bf38-7771656893d2" providerId="ADAL" clId="{B3743D89-D907-4916-AD93-2111ECC8BB20}" dt="2022-06-09T10:25:02.339" v="697" actId="165"/>
          <ac:grpSpMkLst>
            <pc:docMk/>
            <pc:sldMk cId="4178876000" sldId="258"/>
            <ac:grpSpMk id="1675" creationId="{B9E32E07-12D3-153B-0D2A-7177E8CB322C}"/>
          </ac:grpSpMkLst>
        </pc:grpChg>
        <pc:grpChg chg="mod">
          <ac:chgData name="Amal R Babu" userId="3a292d0a-112b-4bc3-bf38-7771656893d2" providerId="ADAL" clId="{B3743D89-D907-4916-AD93-2111ECC8BB20}" dt="2022-06-09T10:25:02.339" v="697" actId="165"/>
          <ac:grpSpMkLst>
            <pc:docMk/>
            <pc:sldMk cId="4178876000" sldId="258"/>
            <ac:grpSpMk id="1706" creationId="{6763506A-2A1E-FDB4-C6F2-47DC8A324386}"/>
          </ac:grpSpMkLst>
        </pc:grpChg>
        <pc:grpChg chg="mod">
          <ac:chgData name="Amal R Babu" userId="3a292d0a-112b-4bc3-bf38-7771656893d2" providerId="ADAL" clId="{B3743D89-D907-4916-AD93-2111ECC8BB20}" dt="2022-06-09T10:25:02.339" v="697" actId="165"/>
          <ac:grpSpMkLst>
            <pc:docMk/>
            <pc:sldMk cId="4178876000" sldId="258"/>
            <ac:grpSpMk id="1707" creationId="{8003E9CB-D263-EF74-1A30-B508C0430302}"/>
          </ac:grpSpMkLst>
        </pc:grpChg>
        <pc:grpChg chg="mod">
          <ac:chgData name="Amal R Babu" userId="3a292d0a-112b-4bc3-bf38-7771656893d2" providerId="ADAL" clId="{B3743D89-D907-4916-AD93-2111ECC8BB20}" dt="2022-06-09T10:25:02.339" v="697" actId="165"/>
          <ac:grpSpMkLst>
            <pc:docMk/>
            <pc:sldMk cId="4178876000" sldId="258"/>
            <ac:grpSpMk id="1715" creationId="{3C1EAA99-0DCC-74CB-A7CF-02D78F452823}"/>
          </ac:grpSpMkLst>
        </pc:grpChg>
        <pc:grpChg chg="mod">
          <ac:chgData name="Amal R Babu" userId="3a292d0a-112b-4bc3-bf38-7771656893d2" providerId="ADAL" clId="{B3743D89-D907-4916-AD93-2111ECC8BB20}" dt="2022-06-09T10:25:02.339" v="697" actId="165"/>
          <ac:grpSpMkLst>
            <pc:docMk/>
            <pc:sldMk cId="4178876000" sldId="258"/>
            <ac:grpSpMk id="1723" creationId="{1D1DED7F-4712-F234-853C-5427BA900A2D}"/>
          </ac:grpSpMkLst>
        </pc:grpChg>
        <pc:grpChg chg="mod">
          <ac:chgData name="Amal R Babu" userId="3a292d0a-112b-4bc3-bf38-7771656893d2" providerId="ADAL" clId="{B3743D89-D907-4916-AD93-2111ECC8BB20}" dt="2022-06-09T10:25:02.339" v="697" actId="165"/>
          <ac:grpSpMkLst>
            <pc:docMk/>
            <pc:sldMk cId="4178876000" sldId="258"/>
            <ac:grpSpMk id="1731" creationId="{4C48C39E-4E20-0BBB-5422-D61D78435E2F}"/>
          </ac:grpSpMkLst>
        </pc:grpChg>
        <pc:grpChg chg="mod">
          <ac:chgData name="Amal R Babu" userId="3a292d0a-112b-4bc3-bf38-7771656893d2" providerId="ADAL" clId="{B3743D89-D907-4916-AD93-2111ECC8BB20}" dt="2022-06-09T10:25:02.339" v="697" actId="165"/>
          <ac:grpSpMkLst>
            <pc:docMk/>
            <pc:sldMk cId="4178876000" sldId="258"/>
            <ac:grpSpMk id="1737" creationId="{32F55D77-54A2-3B30-2645-2E57E9D62E4D}"/>
          </ac:grpSpMkLst>
        </pc:grpChg>
        <pc:grpChg chg="mod">
          <ac:chgData name="Amal R Babu" userId="3a292d0a-112b-4bc3-bf38-7771656893d2" providerId="ADAL" clId="{B3743D89-D907-4916-AD93-2111ECC8BB20}" dt="2022-06-09T10:25:02.339" v="697" actId="165"/>
          <ac:grpSpMkLst>
            <pc:docMk/>
            <pc:sldMk cId="4178876000" sldId="258"/>
            <ac:grpSpMk id="1745" creationId="{013412A4-E751-BD1C-902C-24F09A9F15C0}"/>
          </ac:grpSpMkLst>
        </pc:grpChg>
        <pc:grpChg chg="mod">
          <ac:chgData name="Amal R Babu" userId="3a292d0a-112b-4bc3-bf38-7771656893d2" providerId="ADAL" clId="{B3743D89-D907-4916-AD93-2111ECC8BB20}" dt="2022-06-09T10:25:02.339" v="697" actId="165"/>
          <ac:grpSpMkLst>
            <pc:docMk/>
            <pc:sldMk cId="4178876000" sldId="258"/>
            <ac:grpSpMk id="1753" creationId="{DA58A328-96A7-B78E-83B5-81C6A15CFBD2}"/>
          </ac:grpSpMkLst>
        </pc:grpChg>
        <pc:grpChg chg="mod">
          <ac:chgData name="Amal R Babu" userId="3a292d0a-112b-4bc3-bf38-7771656893d2" providerId="ADAL" clId="{B3743D89-D907-4916-AD93-2111ECC8BB20}" dt="2022-06-09T10:25:02.339" v="697" actId="165"/>
          <ac:grpSpMkLst>
            <pc:docMk/>
            <pc:sldMk cId="4178876000" sldId="258"/>
            <ac:grpSpMk id="1760" creationId="{7055A6A4-6623-EA7C-A07B-3D01C2C0EBD2}"/>
          </ac:grpSpMkLst>
        </pc:grpChg>
        <pc:grpChg chg="mod">
          <ac:chgData name="Amal R Babu" userId="3a292d0a-112b-4bc3-bf38-7771656893d2" providerId="ADAL" clId="{B3743D89-D907-4916-AD93-2111ECC8BB20}" dt="2022-06-09T10:25:02.339" v="697" actId="165"/>
          <ac:grpSpMkLst>
            <pc:docMk/>
            <pc:sldMk cId="4178876000" sldId="258"/>
            <ac:grpSpMk id="1769" creationId="{AEF2AF36-E074-4413-F839-411A456DF86E}"/>
          </ac:grpSpMkLst>
        </pc:grpChg>
        <pc:grpChg chg="mod">
          <ac:chgData name="Amal R Babu" userId="3a292d0a-112b-4bc3-bf38-7771656893d2" providerId="ADAL" clId="{B3743D89-D907-4916-AD93-2111ECC8BB20}" dt="2022-06-09T10:25:02.339" v="697" actId="165"/>
          <ac:grpSpMkLst>
            <pc:docMk/>
            <pc:sldMk cId="4178876000" sldId="258"/>
            <ac:grpSpMk id="1778" creationId="{20E0385E-E484-8FB3-B2B9-82F79D1DDAE2}"/>
          </ac:grpSpMkLst>
        </pc:grpChg>
        <pc:grpChg chg="mod">
          <ac:chgData name="Amal R Babu" userId="3a292d0a-112b-4bc3-bf38-7771656893d2" providerId="ADAL" clId="{B3743D89-D907-4916-AD93-2111ECC8BB20}" dt="2022-06-09T10:25:02.339" v="697" actId="165"/>
          <ac:grpSpMkLst>
            <pc:docMk/>
            <pc:sldMk cId="4178876000" sldId="258"/>
            <ac:grpSpMk id="1784" creationId="{977F2C8A-D4F8-C59C-0A44-7DB33672D994}"/>
          </ac:grpSpMkLst>
        </pc:grpChg>
        <pc:grpChg chg="mod">
          <ac:chgData name="Amal R Babu" userId="3a292d0a-112b-4bc3-bf38-7771656893d2" providerId="ADAL" clId="{B3743D89-D907-4916-AD93-2111ECC8BB20}" dt="2022-06-09T10:25:02.339" v="697" actId="165"/>
          <ac:grpSpMkLst>
            <pc:docMk/>
            <pc:sldMk cId="4178876000" sldId="258"/>
            <ac:grpSpMk id="1792" creationId="{29D12611-5721-A122-35D4-6CC1D1037B76}"/>
          </ac:grpSpMkLst>
        </pc:grpChg>
        <pc:grpChg chg="mod">
          <ac:chgData name="Amal R Babu" userId="3a292d0a-112b-4bc3-bf38-7771656893d2" providerId="ADAL" clId="{B3743D89-D907-4916-AD93-2111ECC8BB20}" dt="2022-06-09T10:25:02.339" v="697" actId="165"/>
          <ac:grpSpMkLst>
            <pc:docMk/>
            <pc:sldMk cId="4178876000" sldId="258"/>
            <ac:grpSpMk id="1798" creationId="{973A703E-D83C-3DB7-A38B-347D17D47BCD}"/>
          </ac:grpSpMkLst>
        </pc:grpChg>
        <pc:grpChg chg="mod">
          <ac:chgData name="Amal R Babu" userId="3a292d0a-112b-4bc3-bf38-7771656893d2" providerId="ADAL" clId="{B3743D89-D907-4916-AD93-2111ECC8BB20}" dt="2022-06-09T10:25:02.339" v="697" actId="165"/>
          <ac:grpSpMkLst>
            <pc:docMk/>
            <pc:sldMk cId="4178876000" sldId="258"/>
            <ac:grpSpMk id="1806" creationId="{2D17D3EC-CB00-C1DA-AD27-13E27C7397E5}"/>
          </ac:grpSpMkLst>
        </pc:grpChg>
        <pc:grpChg chg="mod">
          <ac:chgData name="Amal R Babu" userId="3a292d0a-112b-4bc3-bf38-7771656893d2" providerId="ADAL" clId="{B3743D89-D907-4916-AD93-2111ECC8BB20}" dt="2022-06-09T10:25:02.339" v="697" actId="165"/>
          <ac:grpSpMkLst>
            <pc:docMk/>
            <pc:sldMk cId="4178876000" sldId="258"/>
            <ac:grpSpMk id="1813" creationId="{EC8BFB34-3532-6942-B15B-735A98EB0544}"/>
          </ac:grpSpMkLst>
        </pc:grpChg>
        <pc:grpChg chg="mod">
          <ac:chgData name="Amal R Babu" userId="3a292d0a-112b-4bc3-bf38-7771656893d2" providerId="ADAL" clId="{B3743D89-D907-4916-AD93-2111ECC8BB20}" dt="2022-06-09T10:25:02.339" v="697" actId="165"/>
          <ac:grpSpMkLst>
            <pc:docMk/>
            <pc:sldMk cId="4178876000" sldId="258"/>
            <ac:grpSpMk id="1821" creationId="{275CE8C5-7AD5-8267-94B7-33A3BBF19F17}"/>
          </ac:grpSpMkLst>
        </pc:grpChg>
        <pc:grpChg chg="mod">
          <ac:chgData name="Amal R Babu" userId="3a292d0a-112b-4bc3-bf38-7771656893d2" providerId="ADAL" clId="{B3743D89-D907-4916-AD93-2111ECC8BB20}" dt="2022-06-09T10:25:02.339" v="697" actId="165"/>
          <ac:grpSpMkLst>
            <pc:docMk/>
            <pc:sldMk cId="4178876000" sldId="258"/>
            <ac:grpSpMk id="1827" creationId="{5DA44770-64C3-F2C7-D10B-50F421CA727E}"/>
          </ac:grpSpMkLst>
        </pc:grpChg>
        <pc:grpChg chg="mod">
          <ac:chgData name="Amal R Babu" userId="3a292d0a-112b-4bc3-bf38-7771656893d2" providerId="ADAL" clId="{B3743D89-D907-4916-AD93-2111ECC8BB20}" dt="2022-06-09T10:25:02.339" v="697" actId="165"/>
          <ac:grpSpMkLst>
            <pc:docMk/>
            <pc:sldMk cId="4178876000" sldId="258"/>
            <ac:grpSpMk id="1834" creationId="{38E82A4F-BE6F-5E1E-68CD-66E1DB6C044E}"/>
          </ac:grpSpMkLst>
        </pc:grpChg>
        <pc:grpChg chg="mod">
          <ac:chgData name="Amal R Babu" userId="3a292d0a-112b-4bc3-bf38-7771656893d2" providerId="ADAL" clId="{B3743D89-D907-4916-AD93-2111ECC8BB20}" dt="2022-06-09T10:25:02.339" v="697" actId="165"/>
          <ac:grpSpMkLst>
            <pc:docMk/>
            <pc:sldMk cId="4178876000" sldId="258"/>
            <ac:grpSpMk id="1842" creationId="{3F158DE9-1247-23BE-F40E-D8CEB1953332}"/>
          </ac:grpSpMkLst>
        </pc:grpChg>
        <pc:grpChg chg="mod">
          <ac:chgData name="Amal R Babu" userId="3a292d0a-112b-4bc3-bf38-7771656893d2" providerId="ADAL" clId="{B3743D89-D907-4916-AD93-2111ECC8BB20}" dt="2022-06-09T10:25:02.339" v="697" actId="165"/>
          <ac:grpSpMkLst>
            <pc:docMk/>
            <pc:sldMk cId="4178876000" sldId="258"/>
            <ac:grpSpMk id="1850" creationId="{67A9B4F6-16B5-B9B0-E051-9E18FA7952FA}"/>
          </ac:grpSpMkLst>
        </pc:grpChg>
        <pc:grpChg chg="del mod topLvl">
          <ac:chgData name="Amal R Babu" userId="3a292d0a-112b-4bc3-bf38-7771656893d2" providerId="ADAL" clId="{B3743D89-D907-4916-AD93-2111ECC8BB20}" dt="2022-06-09T10:24:20.825" v="689" actId="165"/>
          <ac:grpSpMkLst>
            <pc:docMk/>
            <pc:sldMk cId="4178876000" sldId="258"/>
            <ac:grpSpMk id="1857" creationId="{5E95AB29-AD71-4CF5-E839-A9D17B686DD6}"/>
          </ac:grpSpMkLst>
        </pc:grpChg>
        <pc:grpChg chg="mod topLvl">
          <ac:chgData name="Amal R Babu" userId="3a292d0a-112b-4bc3-bf38-7771656893d2" providerId="ADAL" clId="{B3743D89-D907-4916-AD93-2111ECC8BB20}" dt="2022-06-09T10:25:02.339" v="697" actId="165"/>
          <ac:grpSpMkLst>
            <pc:docMk/>
            <pc:sldMk cId="4178876000" sldId="258"/>
            <ac:grpSpMk id="1858" creationId="{97BB925C-1708-5C0B-147F-6B5383C3D45A}"/>
          </ac:grpSpMkLst>
        </pc:grpChg>
        <pc:grpChg chg="mod topLvl">
          <ac:chgData name="Amal R Babu" userId="3a292d0a-112b-4bc3-bf38-7771656893d2" providerId="ADAL" clId="{B3743D89-D907-4916-AD93-2111ECC8BB20}" dt="2022-06-09T10:25:02.339" v="697" actId="165"/>
          <ac:grpSpMkLst>
            <pc:docMk/>
            <pc:sldMk cId="4178876000" sldId="258"/>
            <ac:grpSpMk id="1861" creationId="{CD09E533-4940-8244-4AC0-B3DAA71C8708}"/>
          </ac:grpSpMkLst>
        </pc:grpChg>
        <pc:grpChg chg="mod topLvl">
          <ac:chgData name="Amal R Babu" userId="3a292d0a-112b-4bc3-bf38-7771656893d2" providerId="ADAL" clId="{B3743D89-D907-4916-AD93-2111ECC8BB20}" dt="2022-06-09T10:25:02.339" v="697" actId="165"/>
          <ac:grpSpMkLst>
            <pc:docMk/>
            <pc:sldMk cId="4178876000" sldId="258"/>
            <ac:grpSpMk id="1865" creationId="{42C169AA-67AF-1B0E-AD8D-49D3AD3A84BF}"/>
          </ac:grpSpMkLst>
        </pc:grpChg>
        <pc:grpChg chg="mod">
          <ac:chgData name="Amal R Babu" userId="3a292d0a-112b-4bc3-bf38-7771656893d2" providerId="ADAL" clId="{B3743D89-D907-4916-AD93-2111ECC8BB20}" dt="2022-06-09T10:25:02.339" v="697" actId="165"/>
          <ac:grpSpMkLst>
            <pc:docMk/>
            <pc:sldMk cId="4178876000" sldId="258"/>
            <ac:grpSpMk id="1866" creationId="{58CAE2B4-E770-9B6D-B67D-6CE333326618}"/>
          </ac:grpSpMkLst>
        </pc:grpChg>
        <pc:grpChg chg="mod">
          <ac:chgData name="Amal R Babu" userId="3a292d0a-112b-4bc3-bf38-7771656893d2" providerId="ADAL" clId="{B3743D89-D907-4916-AD93-2111ECC8BB20}" dt="2022-06-09T10:25:02.339" v="697" actId="165"/>
          <ac:grpSpMkLst>
            <pc:docMk/>
            <pc:sldMk cId="4178876000" sldId="258"/>
            <ac:grpSpMk id="1867" creationId="{7A901EE0-04B2-5463-6C8B-F165E9A72906}"/>
          </ac:grpSpMkLst>
        </pc:grpChg>
        <pc:grpChg chg="mod">
          <ac:chgData name="Amal R Babu" userId="3a292d0a-112b-4bc3-bf38-7771656893d2" providerId="ADAL" clId="{B3743D89-D907-4916-AD93-2111ECC8BB20}" dt="2022-06-09T10:25:02.339" v="697" actId="165"/>
          <ac:grpSpMkLst>
            <pc:docMk/>
            <pc:sldMk cId="4178876000" sldId="258"/>
            <ac:grpSpMk id="1870" creationId="{AB8C6FAF-E12F-E9D0-1FBB-DE5439C77EDE}"/>
          </ac:grpSpMkLst>
        </pc:grpChg>
        <pc:grpChg chg="mod">
          <ac:chgData name="Amal R Babu" userId="3a292d0a-112b-4bc3-bf38-7771656893d2" providerId="ADAL" clId="{B3743D89-D907-4916-AD93-2111ECC8BB20}" dt="2022-06-09T10:25:02.339" v="697" actId="165"/>
          <ac:grpSpMkLst>
            <pc:docMk/>
            <pc:sldMk cId="4178876000" sldId="258"/>
            <ac:grpSpMk id="1873" creationId="{56F67572-C4B5-EBF6-E7B2-EBDD878DA2A9}"/>
          </ac:grpSpMkLst>
        </pc:grpChg>
        <pc:grpChg chg="mod">
          <ac:chgData name="Amal R Babu" userId="3a292d0a-112b-4bc3-bf38-7771656893d2" providerId="ADAL" clId="{B3743D89-D907-4916-AD93-2111ECC8BB20}" dt="2022-06-09T10:25:02.339" v="697" actId="165"/>
          <ac:grpSpMkLst>
            <pc:docMk/>
            <pc:sldMk cId="4178876000" sldId="258"/>
            <ac:grpSpMk id="1874" creationId="{8533F530-A6EE-315A-4E49-43CC5A881A0E}"/>
          </ac:grpSpMkLst>
        </pc:grpChg>
        <pc:grpChg chg="mod">
          <ac:chgData name="Amal R Babu" userId="3a292d0a-112b-4bc3-bf38-7771656893d2" providerId="ADAL" clId="{B3743D89-D907-4916-AD93-2111ECC8BB20}" dt="2022-06-09T10:25:02.339" v="697" actId="165"/>
          <ac:grpSpMkLst>
            <pc:docMk/>
            <pc:sldMk cId="4178876000" sldId="258"/>
            <ac:grpSpMk id="1877" creationId="{1BA14952-A209-C515-3AED-AE8B4CEB7240}"/>
          </ac:grpSpMkLst>
        </pc:grpChg>
        <pc:grpChg chg="mod topLvl">
          <ac:chgData name="Amal R Babu" userId="3a292d0a-112b-4bc3-bf38-7771656893d2" providerId="ADAL" clId="{B3743D89-D907-4916-AD93-2111ECC8BB20}" dt="2022-06-09T10:25:02.339" v="697" actId="165"/>
          <ac:grpSpMkLst>
            <pc:docMk/>
            <pc:sldMk cId="4178876000" sldId="258"/>
            <ac:grpSpMk id="1880" creationId="{17EC4296-47AE-ABCA-9860-C88EBB22AF58}"/>
          </ac:grpSpMkLst>
        </pc:grpChg>
        <pc:grpChg chg="mod">
          <ac:chgData name="Amal R Babu" userId="3a292d0a-112b-4bc3-bf38-7771656893d2" providerId="ADAL" clId="{B3743D89-D907-4916-AD93-2111ECC8BB20}" dt="2022-06-09T10:25:02.339" v="697" actId="165"/>
          <ac:grpSpMkLst>
            <pc:docMk/>
            <pc:sldMk cId="4178876000" sldId="258"/>
            <ac:grpSpMk id="1881" creationId="{13599664-5579-8A3B-BDFD-63DB80974B90}"/>
          </ac:grpSpMkLst>
        </pc:grpChg>
        <pc:grpChg chg="mod">
          <ac:chgData name="Amal R Babu" userId="3a292d0a-112b-4bc3-bf38-7771656893d2" providerId="ADAL" clId="{B3743D89-D907-4916-AD93-2111ECC8BB20}" dt="2022-06-09T10:25:02.339" v="697" actId="165"/>
          <ac:grpSpMkLst>
            <pc:docMk/>
            <pc:sldMk cId="4178876000" sldId="258"/>
            <ac:grpSpMk id="1882" creationId="{373BCDA0-2DD4-C5DD-F3E5-F12E562619A0}"/>
          </ac:grpSpMkLst>
        </pc:grpChg>
        <pc:grpChg chg="mod">
          <ac:chgData name="Amal R Babu" userId="3a292d0a-112b-4bc3-bf38-7771656893d2" providerId="ADAL" clId="{B3743D89-D907-4916-AD93-2111ECC8BB20}" dt="2022-06-09T10:25:02.339" v="697" actId="165"/>
          <ac:grpSpMkLst>
            <pc:docMk/>
            <pc:sldMk cId="4178876000" sldId="258"/>
            <ac:grpSpMk id="1885" creationId="{51CF5040-8EDC-3AD5-F0AD-934B4A7C8F7B}"/>
          </ac:grpSpMkLst>
        </pc:grpChg>
        <pc:grpChg chg="mod">
          <ac:chgData name="Amal R Babu" userId="3a292d0a-112b-4bc3-bf38-7771656893d2" providerId="ADAL" clId="{B3743D89-D907-4916-AD93-2111ECC8BB20}" dt="2022-06-09T10:25:02.339" v="697" actId="165"/>
          <ac:grpSpMkLst>
            <pc:docMk/>
            <pc:sldMk cId="4178876000" sldId="258"/>
            <ac:grpSpMk id="1888" creationId="{99D5EE68-19F0-9A31-A12A-74B3FED16195}"/>
          </ac:grpSpMkLst>
        </pc:grpChg>
        <pc:grpChg chg="mod">
          <ac:chgData name="Amal R Babu" userId="3a292d0a-112b-4bc3-bf38-7771656893d2" providerId="ADAL" clId="{B3743D89-D907-4916-AD93-2111ECC8BB20}" dt="2022-06-09T10:25:02.339" v="697" actId="165"/>
          <ac:grpSpMkLst>
            <pc:docMk/>
            <pc:sldMk cId="4178876000" sldId="258"/>
            <ac:grpSpMk id="1889" creationId="{AD87B2FB-7D09-CFA3-549D-C8E49F45C66E}"/>
          </ac:grpSpMkLst>
        </pc:grpChg>
        <pc:grpChg chg="mod">
          <ac:chgData name="Amal R Babu" userId="3a292d0a-112b-4bc3-bf38-7771656893d2" providerId="ADAL" clId="{B3743D89-D907-4916-AD93-2111ECC8BB20}" dt="2022-06-09T10:25:02.339" v="697" actId="165"/>
          <ac:grpSpMkLst>
            <pc:docMk/>
            <pc:sldMk cId="4178876000" sldId="258"/>
            <ac:grpSpMk id="1892" creationId="{0A9AF014-DEB3-986E-8414-35F479C50AB4}"/>
          </ac:grpSpMkLst>
        </pc:grpChg>
        <pc:grpChg chg="del mod topLvl">
          <ac:chgData name="Amal R Babu" userId="3a292d0a-112b-4bc3-bf38-7771656893d2" providerId="ADAL" clId="{B3743D89-D907-4916-AD93-2111ECC8BB20}" dt="2022-06-09T10:24:20.825" v="689" actId="165"/>
          <ac:grpSpMkLst>
            <pc:docMk/>
            <pc:sldMk cId="4178876000" sldId="258"/>
            <ac:grpSpMk id="1895" creationId="{472C1251-70FB-0231-A400-C15040F4AADA}"/>
          </ac:grpSpMkLst>
        </pc:grpChg>
        <pc:grpChg chg="mod topLvl">
          <ac:chgData name="Amal R Babu" userId="3a292d0a-112b-4bc3-bf38-7771656893d2" providerId="ADAL" clId="{B3743D89-D907-4916-AD93-2111ECC8BB20}" dt="2022-06-09T10:25:02.339" v="697" actId="165"/>
          <ac:grpSpMkLst>
            <pc:docMk/>
            <pc:sldMk cId="4178876000" sldId="258"/>
            <ac:grpSpMk id="1896" creationId="{CB4C3633-89A2-919C-4853-A7E75C922192}"/>
          </ac:grpSpMkLst>
        </pc:grpChg>
        <pc:grpChg chg="mod topLvl">
          <ac:chgData name="Amal R Babu" userId="3a292d0a-112b-4bc3-bf38-7771656893d2" providerId="ADAL" clId="{B3743D89-D907-4916-AD93-2111ECC8BB20}" dt="2022-06-09T10:25:02.339" v="697" actId="165"/>
          <ac:grpSpMkLst>
            <pc:docMk/>
            <pc:sldMk cId="4178876000" sldId="258"/>
            <ac:grpSpMk id="1901" creationId="{64B07753-4DBB-5D0F-96A4-FA74A6A579B7}"/>
          </ac:grpSpMkLst>
        </pc:grpChg>
        <pc:grpChg chg="del mod topLvl">
          <ac:chgData name="Amal R Babu" userId="3a292d0a-112b-4bc3-bf38-7771656893d2" providerId="ADAL" clId="{B3743D89-D907-4916-AD93-2111ECC8BB20}" dt="2022-06-09T10:24:20.825" v="689" actId="165"/>
          <ac:grpSpMkLst>
            <pc:docMk/>
            <pc:sldMk cId="4178876000" sldId="258"/>
            <ac:grpSpMk id="1923" creationId="{FF4371C9-BBA5-71C6-D51D-E9C7505CD75A}"/>
          </ac:grpSpMkLst>
        </pc:grpChg>
        <pc:grpChg chg="mod topLvl">
          <ac:chgData name="Amal R Babu" userId="3a292d0a-112b-4bc3-bf38-7771656893d2" providerId="ADAL" clId="{B3743D89-D907-4916-AD93-2111ECC8BB20}" dt="2022-06-09T10:25:02.339" v="697" actId="165"/>
          <ac:grpSpMkLst>
            <pc:docMk/>
            <pc:sldMk cId="4178876000" sldId="258"/>
            <ac:grpSpMk id="1925" creationId="{5FAC8F77-F81F-17E0-2908-AC3A935C0905}"/>
          </ac:grpSpMkLst>
        </pc:grpChg>
        <pc:grpChg chg="mod">
          <ac:chgData name="Amal R Babu" userId="3a292d0a-112b-4bc3-bf38-7771656893d2" providerId="ADAL" clId="{B3743D89-D907-4916-AD93-2111ECC8BB20}" dt="2022-06-09T10:25:02.339" v="697" actId="165"/>
          <ac:grpSpMkLst>
            <pc:docMk/>
            <pc:sldMk cId="4178876000" sldId="258"/>
            <ac:grpSpMk id="1926" creationId="{8D0E232D-D21E-4E07-BE54-38F1DDAB8222}"/>
          </ac:grpSpMkLst>
        </pc:grpChg>
        <pc:grpChg chg="mod">
          <ac:chgData name="Amal R Babu" userId="3a292d0a-112b-4bc3-bf38-7771656893d2" providerId="ADAL" clId="{B3743D89-D907-4916-AD93-2111ECC8BB20}" dt="2022-06-09T10:25:02.339" v="697" actId="165"/>
          <ac:grpSpMkLst>
            <pc:docMk/>
            <pc:sldMk cId="4178876000" sldId="258"/>
            <ac:grpSpMk id="1927" creationId="{6E738A71-C9D2-D3B1-8CD5-5ED5C63C355B}"/>
          </ac:grpSpMkLst>
        </pc:grpChg>
        <pc:grpChg chg="mod">
          <ac:chgData name="Amal R Babu" userId="3a292d0a-112b-4bc3-bf38-7771656893d2" providerId="ADAL" clId="{B3743D89-D907-4916-AD93-2111ECC8BB20}" dt="2022-06-09T10:25:02.339" v="697" actId="165"/>
          <ac:grpSpMkLst>
            <pc:docMk/>
            <pc:sldMk cId="4178876000" sldId="258"/>
            <ac:grpSpMk id="1948" creationId="{D784D26F-54E2-EE76-C635-A4A7FDC89603}"/>
          </ac:grpSpMkLst>
        </pc:grpChg>
        <pc:grpChg chg="mod">
          <ac:chgData name="Amal R Babu" userId="3a292d0a-112b-4bc3-bf38-7771656893d2" providerId="ADAL" clId="{B3743D89-D907-4916-AD93-2111ECC8BB20}" dt="2022-06-09T10:25:02.339" v="697" actId="165"/>
          <ac:grpSpMkLst>
            <pc:docMk/>
            <pc:sldMk cId="4178876000" sldId="258"/>
            <ac:grpSpMk id="1951" creationId="{27ECFC5B-6143-1F09-18D2-DF8E31C99B69}"/>
          </ac:grpSpMkLst>
        </pc:grpChg>
        <pc:grpChg chg="mod">
          <ac:chgData name="Amal R Babu" userId="3a292d0a-112b-4bc3-bf38-7771656893d2" providerId="ADAL" clId="{B3743D89-D907-4916-AD93-2111ECC8BB20}" dt="2022-06-09T10:25:02.339" v="697" actId="165"/>
          <ac:grpSpMkLst>
            <pc:docMk/>
            <pc:sldMk cId="4178876000" sldId="258"/>
            <ac:grpSpMk id="1954" creationId="{95425E08-560E-7484-347B-FD76C90CE779}"/>
          </ac:grpSpMkLst>
        </pc:grpChg>
        <pc:grpChg chg="mod">
          <ac:chgData name="Amal R Babu" userId="3a292d0a-112b-4bc3-bf38-7771656893d2" providerId="ADAL" clId="{B3743D89-D907-4916-AD93-2111ECC8BB20}" dt="2022-06-09T10:25:02.339" v="697" actId="165"/>
          <ac:grpSpMkLst>
            <pc:docMk/>
            <pc:sldMk cId="4178876000" sldId="258"/>
            <ac:grpSpMk id="1957" creationId="{8878E911-6747-307F-D889-B53C1E7788BD}"/>
          </ac:grpSpMkLst>
        </pc:grpChg>
        <pc:grpChg chg="mod">
          <ac:chgData name="Amal R Babu" userId="3a292d0a-112b-4bc3-bf38-7771656893d2" providerId="ADAL" clId="{B3743D89-D907-4916-AD93-2111ECC8BB20}" dt="2022-06-09T10:25:02.339" v="697" actId="165"/>
          <ac:grpSpMkLst>
            <pc:docMk/>
            <pc:sldMk cId="4178876000" sldId="258"/>
            <ac:grpSpMk id="1960" creationId="{75C7B1A6-D52E-1D32-9104-B17CA391B8D0}"/>
          </ac:grpSpMkLst>
        </pc:grpChg>
        <pc:grpChg chg="mod">
          <ac:chgData name="Amal R Babu" userId="3a292d0a-112b-4bc3-bf38-7771656893d2" providerId="ADAL" clId="{B3743D89-D907-4916-AD93-2111ECC8BB20}" dt="2022-06-09T10:25:02.339" v="697" actId="165"/>
          <ac:grpSpMkLst>
            <pc:docMk/>
            <pc:sldMk cId="4178876000" sldId="258"/>
            <ac:grpSpMk id="1961" creationId="{430C8A03-0542-86EE-E82C-58CE75FA4297}"/>
          </ac:grpSpMkLst>
        </pc:grpChg>
        <pc:grpChg chg="mod">
          <ac:chgData name="Amal R Babu" userId="3a292d0a-112b-4bc3-bf38-7771656893d2" providerId="ADAL" clId="{B3743D89-D907-4916-AD93-2111ECC8BB20}" dt="2022-06-09T10:25:02.339" v="697" actId="165"/>
          <ac:grpSpMkLst>
            <pc:docMk/>
            <pc:sldMk cId="4178876000" sldId="258"/>
            <ac:grpSpMk id="1962" creationId="{CF5E50F0-665E-6490-3FB1-6B0E21DCCE33}"/>
          </ac:grpSpMkLst>
        </pc:grpChg>
        <pc:grpChg chg="mod">
          <ac:chgData name="Amal R Babu" userId="3a292d0a-112b-4bc3-bf38-7771656893d2" providerId="ADAL" clId="{B3743D89-D907-4916-AD93-2111ECC8BB20}" dt="2022-06-09T10:25:02.339" v="697" actId="165"/>
          <ac:grpSpMkLst>
            <pc:docMk/>
            <pc:sldMk cId="4178876000" sldId="258"/>
            <ac:grpSpMk id="1964" creationId="{9DB2FD19-2E5C-1029-52F0-746E28B24F4A}"/>
          </ac:grpSpMkLst>
        </pc:grpChg>
        <pc:grpChg chg="mod">
          <ac:chgData name="Amal R Babu" userId="3a292d0a-112b-4bc3-bf38-7771656893d2" providerId="ADAL" clId="{B3743D89-D907-4916-AD93-2111ECC8BB20}" dt="2022-06-09T10:25:02.339" v="697" actId="165"/>
          <ac:grpSpMkLst>
            <pc:docMk/>
            <pc:sldMk cId="4178876000" sldId="258"/>
            <ac:grpSpMk id="1968" creationId="{712D470B-0967-FCF1-C14C-6514BAA4B1CE}"/>
          </ac:grpSpMkLst>
        </pc:grpChg>
        <pc:grpChg chg="mod">
          <ac:chgData name="Amal R Babu" userId="3a292d0a-112b-4bc3-bf38-7771656893d2" providerId="ADAL" clId="{B3743D89-D907-4916-AD93-2111ECC8BB20}" dt="2022-06-09T10:25:02.339" v="697" actId="165"/>
          <ac:grpSpMkLst>
            <pc:docMk/>
            <pc:sldMk cId="4178876000" sldId="258"/>
            <ac:grpSpMk id="1970" creationId="{16E69141-3F20-29A6-E663-D2824FF222D8}"/>
          </ac:grpSpMkLst>
        </pc:grpChg>
        <pc:grpChg chg="mod">
          <ac:chgData name="Amal R Babu" userId="3a292d0a-112b-4bc3-bf38-7771656893d2" providerId="ADAL" clId="{B3743D89-D907-4916-AD93-2111ECC8BB20}" dt="2022-06-09T10:25:02.339" v="697" actId="165"/>
          <ac:grpSpMkLst>
            <pc:docMk/>
            <pc:sldMk cId="4178876000" sldId="258"/>
            <ac:grpSpMk id="1975" creationId="{725EA1C1-D79C-2C31-795C-40DD4FDE4BA3}"/>
          </ac:grpSpMkLst>
        </pc:grpChg>
        <pc:grpChg chg="mod">
          <ac:chgData name="Amal R Babu" userId="3a292d0a-112b-4bc3-bf38-7771656893d2" providerId="ADAL" clId="{B3743D89-D907-4916-AD93-2111ECC8BB20}" dt="2022-06-09T10:25:02.339" v="697" actId="165"/>
          <ac:grpSpMkLst>
            <pc:docMk/>
            <pc:sldMk cId="4178876000" sldId="258"/>
            <ac:grpSpMk id="1976" creationId="{23EEBD96-4109-D75C-D3EF-4317AAA96824}"/>
          </ac:grpSpMkLst>
        </pc:grpChg>
        <pc:grpChg chg="mod">
          <ac:chgData name="Amal R Babu" userId="3a292d0a-112b-4bc3-bf38-7771656893d2" providerId="ADAL" clId="{B3743D89-D907-4916-AD93-2111ECC8BB20}" dt="2022-06-09T10:25:02.339" v="697" actId="165"/>
          <ac:grpSpMkLst>
            <pc:docMk/>
            <pc:sldMk cId="4178876000" sldId="258"/>
            <ac:grpSpMk id="1978" creationId="{E1A78C3D-0C0F-1E61-D8E7-F009FACF829D}"/>
          </ac:grpSpMkLst>
        </pc:grpChg>
        <pc:grpChg chg="mod">
          <ac:chgData name="Amal R Babu" userId="3a292d0a-112b-4bc3-bf38-7771656893d2" providerId="ADAL" clId="{B3743D89-D907-4916-AD93-2111ECC8BB20}" dt="2022-06-09T10:25:02.339" v="697" actId="165"/>
          <ac:grpSpMkLst>
            <pc:docMk/>
            <pc:sldMk cId="4178876000" sldId="258"/>
            <ac:grpSpMk id="1982" creationId="{50422784-E1AB-7F92-F5DF-92040F6E4D1E}"/>
          </ac:grpSpMkLst>
        </pc:grpChg>
        <pc:grpChg chg="mod">
          <ac:chgData name="Amal R Babu" userId="3a292d0a-112b-4bc3-bf38-7771656893d2" providerId="ADAL" clId="{B3743D89-D907-4916-AD93-2111ECC8BB20}" dt="2022-06-09T10:25:02.339" v="697" actId="165"/>
          <ac:grpSpMkLst>
            <pc:docMk/>
            <pc:sldMk cId="4178876000" sldId="258"/>
            <ac:grpSpMk id="1984" creationId="{EB7833E9-E1D5-744E-C8BC-588AF131489D}"/>
          </ac:grpSpMkLst>
        </pc:grpChg>
        <pc:grpChg chg="mod">
          <ac:chgData name="Amal R Babu" userId="3a292d0a-112b-4bc3-bf38-7771656893d2" providerId="ADAL" clId="{B3743D89-D907-4916-AD93-2111ECC8BB20}" dt="2022-06-09T10:25:02.339" v="697" actId="165"/>
          <ac:grpSpMkLst>
            <pc:docMk/>
            <pc:sldMk cId="4178876000" sldId="258"/>
            <ac:grpSpMk id="1989" creationId="{F3E652EA-7D63-7056-CDCD-6934F65F2032}"/>
          </ac:grpSpMkLst>
        </pc:grpChg>
        <pc:grpChg chg="mod">
          <ac:chgData name="Amal R Babu" userId="3a292d0a-112b-4bc3-bf38-7771656893d2" providerId="ADAL" clId="{B3743D89-D907-4916-AD93-2111ECC8BB20}" dt="2022-06-09T10:25:02.339" v="697" actId="165"/>
          <ac:grpSpMkLst>
            <pc:docMk/>
            <pc:sldMk cId="4178876000" sldId="258"/>
            <ac:grpSpMk id="1990" creationId="{65FEBA66-62E9-EA2C-81A5-F00C9A4E6975}"/>
          </ac:grpSpMkLst>
        </pc:grpChg>
        <pc:grpChg chg="mod">
          <ac:chgData name="Amal R Babu" userId="3a292d0a-112b-4bc3-bf38-7771656893d2" providerId="ADAL" clId="{B3743D89-D907-4916-AD93-2111ECC8BB20}" dt="2022-06-09T10:25:02.339" v="697" actId="165"/>
          <ac:grpSpMkLst>
            <pc:docMk/>
            <pc:sldMk cId="4178876000" sldId="258"/>
            <ac:grpSpMk id="1992" creationId="{C6C034B8-CC6D-EB90-8349-8A7E592D875D}"/>
          </ac:grpSpMkLst>
        </pc:grpChg>
        <pc:grpChg chg="mod">
          <ac:chgData name="Amal R Babu" userId="3a292d0a-112b-4bc3-bf38-7771656893d2" providerId="ADAL" clId="{B3743D89-D907-4916-AD93-2111ECC8BB20}" dt="2022-06-09T10:25:02.339" v="697" actId="165"/>
          <ac:grpSpMkLst>
            <pc:docMk/>
            <pc:sldMk cId="4178876000" sldId="258"/>
            <ac:grpSpMk id="1996" creationId="{AD490E29-6A48-A924-A8C9-111D7FC6EF24}"/>
          </ac:grpSpMkLst>
        </pc:grpChg>
        <pc:grpChg chg="mod">
          <ac:chgData name="Amal R Babu" userId="3a292d0a-112b-4bc3-bf38-7771656893d2" providerId="ADAL" clId="{B3743D89-D907-4916-AD93-2111ECC8BB20}" dt="2022-06-09T10:25:02.339" v="697" actId="165"/>
          <ac:grpSpMkLst>
            <pc:docMk/>
            <pc:sldMk cId="4178876000" sldId="258"/>
            <ac:grpSpMk id="1998" creationId="{910B45F7-95C2-9C9A-D1A2-1F97CDFED63F}"/>
          </ac:grpSpMkLst>
        </pc:grpChg>
        <pc:grpChg chg="mod">
          <ac:chgData name="Amal R Babu" userId="3a292d0a-112b-4bc3-bf38-7771656893d2" providerId="ADAL" clId="{B3743D89-D907-4916-AD93-2111ECC8BB20}" dt="2022-06-09T10:25:02.339" v="697" actId="165"/>
          <ac:grpSpMkLst>
            <pc:docMk/>
            <pc:sldMk cId="4178876000" sldId="258"/>
            <ac:grpSpMk id="2003" creationId="{30441189-8BF9-87B0-46B2-AB61B849636C}"/>
          </ac:grpSpMkLst>
        </pc:grpChg>
        <pc:grpChg chg="mod">
          <ac:chgData name="Amal R Babu" userId="3a292d0a-112b-4bc3-bf38-7771656893d2" providerId="ADAL" clId="{B3743D89-D907-4916-AD93-2111ECC8BB20}" dt="2022-06-09T10:25:02.339" v="697" actId="165"/>
          <ac:grpSpMkLst>
            <pc:docMk/>
            <pc:sldMk cId="4178876000" sldId="258"/>
            <ac:grpSpMk id="2004" creationId="{E697FA4D-9405-6181-F426-8C48ED422CE2}"/>
          </ac:grpSpMkLst>
        </pc:grpChg>
        <pc:grpChg chg="mod">
          <ac:chgData name="Amal R Babu" userId="3a292d0a-112b-4bc3-bf38-7771656893d2" providerId="ADAL" clId="{B3743D89-D907-4916-AD93-2111ECC8BB20}" dt="2022-06-09T10:25:02.339" v="697" actId="165"/>
          <ac:grpSpMkLst>
            <pc:docMk/>
            <pc:sldMk cId="4178876000" sldId="258"/>
            <ac:grpSpMk id="2006" creationId="{A53FFDFA-43A2-6EC1-F2F4-149365BE1CBB}"/>
          </ac:grpSpMkLst>
        </pc:grpChg>
        <pc:grpChg chg="mod">
          <ac:chgData name="Amal R Babu" userId="3a292d0a-112b-4bc3-bf38-7771656893d2" providerId="ADAL" clId="{B3743D89-D907-4916-AD93-2111ECC8BB20}" dt="2022-06-09T10:25:02.339" v="697" actId="165"/>
          <ac:grpSpMkLst>
            <pc:docMk/>
            <pc:sldMk cId="4178876000" sldId="258"/>
            <ac:grpSpMk id="2010" creationId="{6F0BC4D7-A5AD-7890-110C-FE00833227C0}"/>
          </ac:grpSpMkLst>
        </pc:grpChg>
        <pc:grpChg chg="mod">
          <ac:chgData name="Amal R Babu" userId="3a292d0a-112b-4bc3-bf38-7771656893d2" providerId="ADAL" clId="{B3743D89-D907-4916-AD93-2111ECC8BB20}" dt="2022-06-09T10:25:02.339" v="697" actId="165"/>
          <ac:grpSpMkLst>
            <pc:docMk/>
            <pc:sldMk cId="4178876000" sldId="258"/>
            <ac:grpSpMk id="2012" creationId="{D7EA653A-8A00-E49A-6183-F17D763E937C}"/>
          </ac:grpSpMkLst>
        </pc:grpChg>
        <pc:grpChg chg="mod">
          <ac:chgData name="Amal R Babu" userId="3a292d0a-112b-4bc3-bf38-7771656893d2" providerId="ADAL" clId="{B3743D89-D907-4916-AD93-2111ECC8BB20}" dt="2022-06-09T10:25:02.339" v="697" actId="165"/>
          <ac:grpSpMkLst>
            <pc:docMk/>
            <pc:sldMk cId="4178876000" sldId="258"/>
            <ac:grpSpMk id="2017" creationId="{85E25D14-73CE-219F-CB05-8460B79980F4}"/>
          </ac:grpSpMkLst>
        </pc:grpChg>
        <pc:grpChg chg="mod">
          <ac:chgData name="Amal R Babu" userId="3a292d0a-112b-4bc3-bf38-7771656893d2" providerId="ADAL" clId="{B3743D89-D907-4916-AD93-2111ECC8BB20}" dt="2022-06-09T10:25:02.339" v="697" actId="165"/>
          <ac:grpSpMkLst>
            <pc:docMk/>
            <pc:sldMk cId="4178876000" sldId="258"/>
            <ac:grpSpMk id="2018" creationId="{ADA9994A-507A-CE3A-D2C1-AF9BE2EF4B8D}"/>
          </ac:grpSpMkLst>
        </pc:grpChg>
        <pc:grpChg chg="mod">
          <ac:chgData name="Amal R Babu" userId="3a292d0a-112b-4bc3-bf38-7771656893d2" providerId="ADAL" clId="{B3743D89-D907-4916-AD93-2111ECC8BB20}" dt="2022-06-09T10:25:02.339" v="697" actId="165"/>
          <ac:grpSpMkLst>
            <pc:docMk/>
            <pc:sldMk cId="4178876000" sldId="258"/>
            <ac:grpSpMk id="2019" creationId="{8B74BB5E-FA0C-298E-528C-D63FBFDE5677}"/>
          </ac:grpSpMkLst>
        </pc:grpChg>
        <pc:grpChg chg="mod">
          <ac:chgData name="Amal R Babu" userId="3a292d0a-112b-4bc3-bf38-7771656893d2" providerId="ADAL" clId="{B3743D89-D907-4916-AD93-2111ECC8BB20}" dt="2022-06-09T10:25:02.339" v="697" actId="165"/>
          <ac:grpSpMkLst>
            <pc:docMk/>
            <pc:sldMk cId="4178876000" sldId="258"/>
            <ac:grpSpMk id="2021" creationId="{8B4C8FE9-453F-0689-5DC3-353129451F01}"/>
          </ac:grpSpMkLst>
        </pc:grpChg>
        <pc:grpChg chg="mod">
          <ac:chgData name="Amal R Babu" userId="3a292d0a-112b-4bc3-bf38-7771656893d2" providerId="ADAL" clId="{B3743D89-D907-4916-AD93-2111ECC8BB20}" dt="2022-06-09T10:25:02.339" v="697" actId="165"/>
          <ac:grpSpMkLst>
            <pc:docMk/>
            <pc:sldMk cId="4178876000" sldId="258"/>
            <ac:grpSpMk id="2025" creationId="{855439AB-C7D4-8514-C376-25037D277BA7}"/>
          </ac:grpSpMkLst>
        </pc:grpChg>
        <pc:grpChg chg="mod">
          <ac:chgData name="Amal R Babu" userId="3a292d0a-112b-4bc3-bf38-7771656893d2" providerId="ADAL" clId="{B3743D89-D907-4916-AD93-2111ECC8BB20}" dt="2022-06-09T10:25:02.339" v="697" actId="165"/>
          <ac:grpSpMkLst>
            <pc:docMk/>
            <pc:sldMk cId="4178876000" sldId="258"/>
            <ac:grpSpMk id="2027" creationId="{BB8BC8D9-3E54-0125-367B-FA11D3614A88}"/>
          </ac:grpSpMkLst>
        </pc:grpChg>
        <pc:grpChg chg="mod">
          <ac:chgData name="Amal R Babu" userId="3a292d0a-112b-4bc3-bf38-7771656893d2" providerId="ADAL" clId="{B3743D89-D907-4916-AD93-2111ECC8BB20}" dt="2022-06-09T10:25:02.339" v="697" actId="165"/>
          <ac:grpSpMkLst>
            <pc:docMk/>
            <pc:sldMk cId="4178876000" sldId="258"/>
            <ac:grpSpMk id="2032" creationId="{192E4BA9-9A6B-2859-4876-7D8AB54A0933}"/>
          </ac:grpSpMkLst>
        </pc:grpChg>
        <pc:grpChg chg="mod">
          <ac:chgData name="Amal R Babu" userId="3a292d0a-112b-4bc3-bf38-7771656893d2" providerId="ADAL" clId="{B3743D89-D907-4916-AD93-2111ECC8BB20}" dt="2022-06-09T10:25:02.339" v="697" actId="165"/>
          <ac:grpSpMkLst>
            <pc:docMk/>
            <pc:sldMk cId="4178876000" sldId="258"/>
            <ac:grpSpMk id="2033" creationId="{EE6C8AF5-6DEB-A9DA-4101-1D52D88AF604}"/>
          </ac:grpSpMkLst>
        </pc:grpChg>
        <pc:grpChg chg="mod">
          <ac:chgData name="Amal R Babu" userId="3a292d0a-112b-4bc3-bf38-7771656893d2" providerId="ADAL" clId="{B3743D89-D907-4916-AD93-2111ECC8BB20}" dt="2022-06-09T10:25:02.339" v="697" actId="165"/>
          <ac:grpSpMkLst>
            <pc:docMk/>
            <pc:sldMk cId="4178876000" sldId="258"/>
            <ac:grpSpMk id="2035" creationId="{7C681EE2-F212-7C0C-4F2A-EA2653187828}"/>
          </ac:grpSpMkLst>
        </pc:grpChg>
        <pc:grpChg chg="mod">
          <ac:chgData name="Amal R Babu" userId="3a292d0a-112b-4bc3-bf38-7771656893d2" providerId="ADAL" clId="{B3743D89-D907-4916-AD93-2111ECC8BB20}" dt="2022-06-09T10:25:02.339" v="697" actId="165"/>
          <ac:grpSpMkLst>
            <pc:docMk/>
            <pc:sldMk cId="4178876000" sldId="258"/>
            <ac:grpSpMk id="2039" creationId="{D1F6F6CE-EE42-9763-DE00-27DF3C82F052}"/>
          </ac:grpSpMkLst>
        </pc:grpChg>
        <pc:grpChg chg="mod">
          <ac:chgData name="Amal R Babu" userId="3a292d0a-112b-4bc3-bf38-7771656893d2" providerId="ADAL" clId="{B3743D89-D907-4916-AD93-2111ECC8BB20}" dt="2022-06-09T10:25:02.339" v="697" actId="165"/>
          <ac:grpSpMkLst>
            <pc:docMk/>
            <pc:sldMk cId="4178876000" sldId="258"/>
            <ac:grpSpMk id="2041" creationId="{49E2C34A-7EB2-D95C-2064-707546BA335B}"/>
          </ac:grpSpMkLst>
        </pc:grpChg>
        <pc:grpChg chg="mod">
          <ac:chgData name="Amal R Babu" userId="3a292d0a-112b-4bc3-bf38-7771656893d2" providerId="ADAL" clId="{B3743D89-D907-4916-AD93-2111ECC8BB20}" dt="2022-06-09T10:25:02.339" v="697" actId="165"/>
          <ac:grpSpMkLst>
            <pc:docMk/>
            <pc:sldMk cId="4178876000" sldId="258"/>
            <ac:grpSpMk id="2046" creationId="{A47D5751-6E80-370B-6C91-EFD706B096DE}"/>
          </ac:grpSpMkLst>
        </pc:grpChg>
        <pc:grpChg chg="mod">
          <ac:chgData name="Amal R Babu" userId="3a292d0a-112b-4bc3-bf38-7771656893d2" providerId="ADAL" clId="{B3743D89-D907-4916-AD93-2111ECC8BB20}" dt="2022-06-09T10:25:02.339" v="697" actId="165"/>
          <ac:grpSpMkLst>
            <pc:docMk/>
            <pc:sldMk cId="4178876000" sldId="258"/>
            <ac:grpSpMk id="2047" creationId="{361A8F2B-2238-B74D-FB72-E8F47E43B44F}"/>
          </ac:grpSpMkLst>
        </pc:grpChg>
        <pc:grpChg chg="mod">
          <ac:chgData name="Amal R Babu" userId="3a292d0a-112b-4bc3-bf38-7771656893d2" providerId="ADAL" clId="{B3743D89-D907-4916-AD93-2111ECC8BB20}" dt="2022-06-09T10:25:02.339" v="697" actId="165"/>
          <ac:grpSpMkLst>
            <pc:docMk/>
            <pc:sldMk cId="4178876000" sldId="258"/>
            <ac:grpSpMk id="2049" creationId="{C2CF1C88-1537-A413-900B-22B38C13D728}"/>
          </ac:grpSpMkLst>
        </pc:grpChg>
        <pc:grpChg chg="mod">
          <ac:chgData name="Amal R Babu" userId="3a292d0a-112b-4bc3-bf38-7771656893d2" providerId="ADAL" clId="{B3743D89-D907-4916-AD93-2111ECC8BB20}" dt="2022-06-09T10:25:02.339" v="697" actId="165"/>
          <ac:grpSpMkLst>
            <pc:docMk/>
            <pc:sldMk cId="4178876000" sldId="258"/>
            <ac:grpSpMk id="2053" creationId="{16EB44C8-7AAD-1B8E-7537-EB4E68297EC7}"/>
          </ac:grpSpMkLst>
        </pc:grpChg>
        <pc:grpChg chg="mod">
          <ac:chgData name="Amal R Babu" userId="3a292d0a-112b-4bc3-bf38-7771656893d2" providerId="ADAL" clId="{B3743D89-D907-4916-AD93-2111ECC8BB20}" dt="2022-06-09T10:25:02.339" v="697" actId="165"/>
          <ac:grpSpMkLst>
            <pc:docMk/>
            <pc:sldMk cId="4178876000" sldId="258"/>
            <ac:grpSpMk id="2055" creationId="{CA592D59-B893-AF4A-C2B6-7215C1173257}"/>
          </ac:grpSpMkLst>
        </pc:grpChg>
        <pc:grpChg chg="mod">
          <ac:chgData name="Amal R Babu" userId="3a292d0a-112b-4bc3-bf38-7771656893d2" providerId="ADAL" clId="{B3743D89-D907-4916-AD93-2111ECC8BB20}" dt="2022-06-09T10:25:02.339" v="697" actId="165"/>
          <ac:grpSpMkLst>
            <pc:docMk/>
            <pc:sldMk cId="4178876000" sldId="258"/>
            <ac:grpSpMk id="2060" creationId="{47055874-8027-5CF0-DD80-2CA66EB48FB1}"/>
          </ac:grpSpMkLst>
        </pc:grpChg>
        <pc:grpChg chg="mod">
          <ac:chgData name="Amal R Babu" userId="3a292d0a-112b-4bc3-bf38-7771656893d2" providerId="ADAL" clId="{B3743D89-D907-4916-AD93-2111ECC8BB20}" dt="2022-06-09T10:25:02.339" v="697" actId="165"/>
          <ac:grpSpMkLst>
            <pc:docMk/>
            <pc:sldMk cId="4178876000" sldId="258"/>
            <ac:grpSpMk id="2061" creationId="{0DB83221-DE6E-B077-5233-278DC7F5E615}"/>
          </ac:grpSpMkLst>
        </pc:grpChg>
        <pc:grpChg chg="mod">
          <ac:chgData name="Amal R Babu" userId="3a292d0a-112b-4bc3-bf38-7771656893d2" providerId="ADAL" clId="{B3743D89-D907-4916-AD93-2111ECC8BB20}" dt="2022-06-09T10:25:02.339" v="697" actId="165"/>
          <ac:grpSpMkLst>
            <pc:docMk/>
            <pc:sldMk cId="4178876000" sldId="258"/>
            <ac:grpSpMk id="2063" creationId="{9FCF6E27-5947-DC88-A6A7-B1EDDE9B595E}"/>
          </ac:grpSpMkLst>
        </pc:grpChg>
        <pc:grpChg chg="mod">
          <ac:chgData name="Amal R Babu" userId="3a292d0a-112b-4bc3-bf38-7771656893d2" providerId="ADAL" clId="{B3743D89-D907-4916-AD93-2111ECC8BB20}" dt="2022-06-09T10:25:02.339" v="697" actId="165"/>
          <ac:grpSpMkLst>
            <pc:docMk/>
            <pc:sldMk cId="4178876000" sldId="258"/>
            <ac:grpSpMk id="2067" creationId="{2B5BB72B-C225-3974-420B-5702B38A1D15}"/>
          </ac:grpSpMkLst>
        </pc:grpChg>
        <pc:grpChg chg="mod">
          <ac:chgData name="Amal R Babu" userId="3a292d0a-112b-4bc3-bf38-7771656893d2" providerId="ADAL" clId="{B3743D89-D907-4916-AD93-2111ECC8BB20}" dt="2022-06-09T10:25:02.339" v="697" actId="165"/>
          <ac:grpSpMkLst>
            <pc:docMk/>
            <pc:sldMk cId="4178876000" sldId="258"/>
            <ac:grpSpMk id="2069" creationId="{D8AB3CAC-1078-F6BF-B57D-52FA3352828A}"/>
          </ac:grpSpMkLst>
        </pc:grpChg>
        <pc:grpChg chg="del mod topLvl">
          <ac:chgData name="Amal R Babu" userId="3a292d0a-112b-4bc3-bf38-7771656893d2" providerId="ADAL" clId="{B3743D89-D907-4916-AD93-2111ECC8BB20}" dt="2022-06-09T10:24:17.276" v="688" actId="165"/>
          <ac:grpSpMkLst>
            <pc:docMk/>
            <pc:sldMk cId="4178876000" sldId="258"/>
            <ac:grpSpMk id="2075" creationId="{7E4CEE6D-3202-97CC-87A0-28C6A01B2E03}"/>
          </ac:grpSpMkLst>
        </pc:grpChg>
        <pc:grpChg chg="del mod topLvl">
          <ac:chgData name="Amal R Babu" userId="3a292d0a-112b-4bc3-bf38-7771656893d2" providerId="ADAL" clId="{B3743D89-D907-4916-AD93-2111ECC8BB20}" dt="2022-06-09T10:24:20.825" v="689" actId="165"/>
          <ac:grpSpMkLst>
            <pc:docMk/>
            <pc:sldMk cId="4178876000" sldId="258"/>
            <ac:grpSpMk id="2076" creationId="{F1367A77-CEAB-D893-B879-773F967C798D}"/>
          </ac:grpSpMkLst>
        </pc:grpChg>
        <pc:grpChg chg="del mod topLvl">
          <ac:chgData name="Amal R Babu" userId="3a292d0a-112b-4bc3-bf38-7771656893d2" providerId="ADAL" clId="{B3743D89-D907-4916-AD93-2111ECC8BB20}" dt="2022-06-09T10:24:20.825" v="689" actId="165"/>
          <ac:grpSpMkLst>
            <pc:docMk/>
            <pc:sldMk cId="4178876000" sldId="258"/>
            <ac:grpSpMk id="2079" creationId="{A0118218-D6B4-35DB-D54E-57D43F8E06A6}"/>
          </ac:grpSpMkLst>
        </pc:grpChg>
        <pc:grpChg chg="del mod topLvl">
          <ac:chgData name="Amal R Babu" userId="3a292d0a-112b-4bc3-bf38-7771656893d2" providerId="ADAL" clId="{B3743D89-D907-4916-AD93-2111ECC8BB20}" dt="2022-06-09T10:24:12.978" v="687" actId="165"/>
          <ac:grpSpMkLst>
            <pc:docMk/>
            <pc:sldMk cId="4178876000" sldId="258"/>
            <ac:grpSpMk id="2101" creationId="{CDF1485A-199E-402D-D59D-970F8D8EEF16}"/>
          </ac:grpSpMkLst>
        </pc:grpChg>
        <pc:grpChg chg="del mod topLvl">
          <ac:chgData name="Amal R Babu" userId="3a292d0a-112b-4bc3-bf38-7771656893d2" providerId="ADAL" clId="{B3743D89-D907-4916-AD93-2111ECC8BB20}" dt="2022-06-09T10:24:12.978" v="687" actId="165"/>
          <ac:grpSpMkLst>
            <pc:docMk/>
            <pc:sldMk cId="4178876000" sldId="258"/>
            <ac:grpSpMk id="2104" creationId="{33A3EF30-E376-1E52-E198-9A0631DA8A13}"/>
          </ac:grpSpMkLst>
        </pc:grpChg>
        <pc:grpChg chg="del mod topLvl">
          <ac:chgData name="Amal R Babu" userId="3a292d0a-112b-4bc3-bf38-7771656893d2" providerId="ADAL" clId="{B3743D89-D907-4916-AD93-2111ECC8BB20}" dt="2022-06-09T10:24:12.978" v="687" actId="165"/>
          <ac:grpSpMkLst>
            <pc:docMk/>
            <pc:sldMk cId="4178876000" sldId="258"/>
            <ac:grpSpMk id="2107" creationId="{F6392AF6-DA2D-4128-4E08-20840D49A7B5}"/>
          </ac:grpSpMkLst>
        </pc:grpChg>
        <pc:grpChg chg="del mod topLvl">
          <ac:chgData name="Amal R Babu" userId="3a292d0a-112b-4bc3-bf38-7771656893d2" providerId="ADAL" clId="{B3743D89-D907-4916-AD93-2111ECC8BB20}" dt="2022-06-09T10:24:17.276" v="688" actId="165"/>
          <ac:grpSpMkLst>
            <pc:docMk/>
            <pc:sldMk cId="4178876000" sldId="258"/>
            <ac:grpSpMk id="2108" creationId="{B31AA5D1-4427-C8D4-0101-92D305A70966}"/>
          </ac:grpSpMkLst>
        </pc:grpChg>
        <pc:grpChg chg="del mod topLvl">
          <ac:chgData name="Amal R Babu" userId="3a292d0a-112b-4bc3-bf38-7771656893d2" providerId="ADAL" clId="{B3743D89-D907-4916-AD93-2111ECC8BB20}" dt="2022-06-09T10:24:20.825" v="689" actId="165"/>
          <ac:grpSpMkLst>
            <pc:docMk/>
            <pc:sldMk cId="4178876000" sldId="258"/>
            <ac:grpSpMk id="2110" creationId="{82C757ED-EC7F-9FA7-8CAC-BE34D91334AD}"/>
          </ac:grpSpMkLst>
        </pc:grpChg>
        <pc:grpChg chg="del mod topLvl">
          <ac:chgData name="Amal R Babu" userId="3a292d0a-112b-4bc3-bf38-7771656893d2" providerId="ADAL" clId="{B3743D89-D907-4916-AD93-2111ECC8BB20}" dt="2022-06-09T10:24:17.276" v="688" actId="165"/>
          <ac:grpSpMkLst>
            <pc:docMk/>
            <pc:sldMk cId="4178876000" sldId="258"/>
            <ac:grpSpMk id="2114" creationId="{40991309-5595-45C7-8A2A-BE5414C166B1}"/>
          </ac:grpSpMkLst>
        </pc:grpChg>
        <pc:grpChg chg="del mod topLvl">
          <ac:chgData name="Amal R Babu" userId="3a292d0a-112b-4bc3-bf38-7771656893d2" providerId="ADAL" clId="{B3743D89-D907-4916-AD93-2111ECC8BB20}" dt="2022-06-09T10:24:20.825" v="689" actId="165"/>
          <ac:grpSpMkLst>
            <pc:docMk/>
            <pc:sldMk cId="4178876000" sldId="258"/>
            <ac:grpSpMk id="2116" creationId="{05C90016-68B2-1C75-80DA-733A1182A424}"/>
          </ac:grpSpMkLst>
        </pc:grpChg>
        <pc:grpChg chg="del mod topLvl">
          <ac:chgData name="Amal R Babu" userId="3a292d0a-112b-4bc3-bf38-7771656893d2" providerId="ADAL" clId="{B3743D89-D907-4916-AD93-2111ECC8BB20}" dt="2022-06-09T10:24:12.978" v="687" actId="165"/>
          <ac:grpSpMkLst>
            <pc:docMk/>
            <pc:sldMk cId="4178876000" sldId="258"/>
            <ac:grpSpMk id="2121" creationId="{D5F2B0B9-6F9F-A0F5-F168-F5C7A54B4A07}"/>
          </ac:grpSpMkLst>
        </pc:grpChg>
        <pc:grpChg chg="del mod topLvl">
          <ac:chgData name="Amal R Babu" userId="3a292d0a-112b-4bc3-bf38-7771656893d2" providerId="ADAL" clId="{B3743D89-D907-4916-AD93-2111ECC8BB20}" dt="2022-06-09T10:24:12.978" v="687" actId="165"/>
          <ac:grpSpMkLst>
            <pc:docMk/>
            <pc:sldMk cId="4178876000" sldId="258"/>
            <ac:grpSpMk id="2124" creationId="{B52B418F-9E9D-F2D2-0ED5-88D20FE6BD3D}"/>
          </ac:grpSpMkLst>
        </pc:grpChg>
        <pc:grpChg chg="del mod topLvl">
          <ac:chgData name="Amal R Babu" userId="3a292d0a-112b-4bc3-bf38-7771656893d2" providerId="ADAL" clId="{B3743D89-D907-4916-AD93-2111ECC8BB20}" dt="2022-06-09T10:24:12.978" v="687" actId="165"/>
          <ac:grpSpMkLst>
            <pc:docMk/>
            <pc:sldMk cId="4178876000" sldId="258"/>
            <ac:grpSpMk id="2127" creationId="{CF4C4625-94DE-AB4B-6CAB-3FC28A40CA49}"/>
          </ac:grpSpMkLst>
        </pc:grpChg>
        <pc:grpChg chg="del mod topLvl">
          <ac:chgData name="Amal R Babu" userId="3a292d0a-112b-4bc3-bf38-7771656893d2" providerId="ADAL" clId="{B3743D89-D907-4916-AD93-2111ECC8BB20}" dt="2022-06-09T10:24:17.276" v="688" actId="165"/>
          <ac:grpSpMkLst>
            <pc:docMk/>
            <pc:sldMk cId="4178876000" sldId="258"/>
            <ac:grpSpMk id="2130" creationId="{EC8BC665-A77C-21F0-4D82-4D167D537675}"/>
          </ac:grpSpMkLst>
        </pc:grpChg>
        <pc:grpChg chg="del mod topLvl">
          <ac:chgData name="Amal R Babu" userId="3a292d0a-112b-4bc3-bf38-7771656893d2" providerId="ADAL" clId="{B3743D89-D907-4916-AD93-2111ECC8BB20}" dt="2022-06-09T10:24:20.825" v="689" actId="165"/>
          <ac:grpSpMkLst>
            <pc:docMk/>
            <pc:sldMk cId="4178876000" sldId="258"/>
            <ac:grpSpMk id="2131" creationId="{AA8C7EFF-52D2-FED3-F71F-D5905E102404}"/>
          </ac:grpSpMkLst>
        </pc:grpChg>
        <pc:grpChg chg="mod topLvl">
          <ac:chgData name="Amal R Babu" userId="3a292d0a-112b-4bc3-bf38-7771656893d2" providerId="ADAL" clId="{B3743D89-D907-4916-AD93-2111ECC8BB20}" dt="2022-06-09T10:25:02.339" v="697" actId="165"/>
          <ac:grpSpMkLst>
            <pc:docMk/>
            <pc:sldMk cId="4178876000" sldId="258"/>
            <ac:grpSpMk id="2133" creationId="{A04FEA09-B634-C695-C8D3-D1E68F6DC8F9}"/>
          </ac:grpSpMkLst>
        </pc:grpChg>
        <pc:grpChg chg="del mod topLvl">
          <ac:chgData name="Amal R Babu" userId="3a292d0a-112b-4bc3-bf38-7771656893d2" providerId="ADAL" clId="{B3743D89-D907-4916-AD93-2111ECC8BB20}" dt="2022-06-09T10:24:20.825" v="689" actId="165"/>
          <ac:grpSpMkLst>
            <pc:docMk/>
            <pc:sldMk cId="4178876000" sldId="258"/>
            <ac:grpSpMk id="2137" creationId="{4754236F-5591-8B1D-C9B1-B68675ED0614}"/>
          </ac:grpSpMkLst>
        </pc:grpChg>
        <pc:grpChg chg="mod topLvl">
          <ac:chgData name="Amal R Babu" userId="3a292d0a-112b-4bc3-bf38-7771656893d2" providerId="ADAL" clId="{B3743D89-D907-4916-AD93-2111ECC8BB20}" dt="2022-06-09T10:25:02.339" v="697" actId="165"/>
          <ac:grpSpMkLst>
            <pc:docMk/>
            <pc:sldMk cId="4178876000" sldId="258"/>
            <ac:grpSpMk id="2139" creationId="{E02762A3-521F-48D3-A830-3856C6A7CBA5}"/>
          </ac:grpSpMkLst>
        </pc:grpChg>
        <pc:grpChg chg="del mod topLvl">
          <ac:chgData name="Amal R Babu" userId="3a292d0a-112b-4bc3-bf38-7771656893d2" providerId="ADAL" clId="{B3743D89-D907-4916-AD93-2111ECC8BB20}" dt="2022-06-09T10:24:06.999" v="686" actId="165"/>
          <ac:grpSpMkLst>
            <pc:docMk/>
            <pc:sldMk cId="4178876000" sldId="258"/>
            <ac:grpSpMk id="2144" creationId="{6FE92C06-186A-9B29-AD29-D660758DBE5C}"/>
          </ac:grpSpMkLst>
        </pc:grpChg>
        <pc:grpChg chg="del mod topLvl">
          <ac:chgData name="Amal R Babu" userId="3a292d0a-112b-4bc3-bf38-7771656893d2" providerId="ADAL" clId="{B3743D89-D907-4916-AD93-2111ECC8BB20}" dt="2022-06-09T10:24:12.978" v="687" actId="165"/>
          <ac:grpSpMkLst>
            <pc:docMk/>
            <pc:sldMk cId="4178876000" sldId="258"/>
            <ac:grpSpMk id="2145" creationId="{89099ED2-BEF6-2455-9BEE-7062DE5713D3}"/>
          </ac:grpSpMkLst>
        </pc:grpChg>
        <pc:grpChg chg="del mod topLvl">
          <ac:chgData name="Amal R Babu" userId="3a292d0a-112b-4bc3-bf38-7771656893d2" providerId="ADAL" clId="{B3743D89-D907-4916-AD93-2111ECC8BB20}" dt="2022-06-09T10:24:17.276" v="688" actId="165"/>
          <ac:grpSpMkLst>
            <pc:docMk/>
            <pc:sldMk cId="4178876000" sldId="258"/>
            <ac:grpSpMk id="2146" creationId="{F9A0301C-7EC7-7E51-BD9C-A00262FFEF03}"/>
          </ac:grpSpMkLst>
        </pc:grpChg>
        <pc:grpChg chg="del mod topLvl">
          <ac:chgData name="Amal R Babu" userId="3a292d0a-112b-4bc3-bf38-7771656893d2" providerId="ADAL" clId="{B3743D89-D907-4916-AD93-2111ECC8BB20}" dt="2022-06-09T10:24:20.825" v="689" actId="165"/>
          <ac:grpSpMkLst>
            <pc:docMk/>
            <pc:sldMk cId="4178876000" sldId="258"/>
            <ac:grpSpMk id="2147" creationId="{4C2FFF1D-3144-5626-5F56-561940736FD6}"/>
          </ac:grpSpMkLst>
        </pc:grpChg>
        <pc:grpChg chg="del mod topLvl">
          <ac:chgData name="Amal R Babu" userId="3a292d0a-112b-4bc3-bf38-7771656893d2" providerId="ADAL" clId="{B3743D89-D907-4916-AD93-2111ECC8BB20}" dt="2022-06-09T10:24:20.825" v="689" actId="165"/>
          <ac:grpSpMkLst>
            <pc:docMk/>
            <pc:sldMk cId="4178876000" sldId="258"/>
            <ac:grpSpMk id="2150" creationId="{0E0CFD31-B35E-AD32-0A4A-BF1CAD76D357}"/>
          </ac:grpSpMkLst>
        </pc:grpChg>
        <pc:grpChg chg="del mod topLvl">
          <ac:chgData name="Amal R Babu" userId="3a292d0a-112b-4bc3-bf38-7771656893d2" providerId="ADAL" clId="{B3743D89-D907-4916-AD93-2111ECC8BB20}" dt="2022-06-09T10:24:20.825" v="689" actId="165"/>
          <ac:grpSpMkLst>
            <pc:docMk/>
            <pc:sldMk cId="4178876000" sldId="258"/>
            <ac:grpSpMk id="2153" creationId="{02263CE6-47E8-6B43-6739-009FA708C44C}"/>
          </ac:grpSpMkLst>
        </pc:grpChg>
        <pc:grpChg chg="mod topLvl">
          <ac:chgData name="Amal R Babu" userId="3a292d0a-112b-4bc3-bf38-7771656893d2" providerId="ADAL" clId="{B3743D89-D907-4916-AD93-2111ECC8BB20}" dt="2022-06-09T10:25:02.339" v="697" actId="165"/>
          <ac:grpSpMkLst>
            <pc:docMk/>
            <pc:sldMk cId="4178876000" sldId="258"/>
            <ac:grpSpMk id="2154" creationId="{642DD9CF-CEE6-FA1E-547A-E1482896A71D}"/>
          </ac:grpSpMkLst>
        </pc:grpChg>
        <pc:grpChg chg="mod topLvl">
          <ac:chgData name="Amal R Babu" userId="3a292d0a-112b-4bc3-bf38-7771656893d2" providerId="ADAL" clId="{B3743D89-D907-4916-AD93-2111ECC8BB20}" dt="2022-06-09T10:25:02.339" v="697" actId="165"/>
          <ac:grpSpMkLst>
            <pc:docMk/>
            <pc:sldMk cId="4178876000" sldId="258"/>
            <ac:grpSpMk id="2159" creationId="{9A07A63F-D2F7-3F96-BDFD-E61AF42360EA}"/>
          </ac:grpSpMkLst>
        </pc:grpChg>
        <pc:grpChg chg="del mod topLvl">
          <ac:chgData name="Amal R Babu" userId="3a292d0a-112b-4bc3-bf38-7771656893d2" providerId="ADAL" clId="{B3743D89-D907-4916-AD93-2111ECC8BB20}" dt="2022-06-09T10:24:17.276" v="688" actId="165"/>
          <ac:grpSpMkLst>
            <pc:docMk/>
            <pc:sldMk cId="4178876000" sldId="258"/>
            <ac:grpSpMk id="2168" creationId="{E47C1681-AF71-3A4F-A3A3-298BF703D3A8}"/>
          </ac:grpSpMkLst>
        </pc:grpChg>
        <pc:grpChg chg="del mod topLvl">
          <ac:chgData name="Amal R Babu" userId="3a292d0a-112b-4bc3-bf38-7771656893d2" providerId="ADAL" clId="{B3743D89-D907-4916-AD93-2111ECC8BB20}" dt="2022-06-09T10:24:20.825" v="689" actId="165"/>
          <ac:grpSpMkLst>
            <pc:docMk/>
            <pc:sldMk cId="4178876000" sldId="258"/>
            <ac:grpSpMk id="2169" creationId="{23F7B276-32A0-9377-D9D0-B0F2A23FA9BE}"/>
          </ac:grpSpMkLst>
        </pc:grpChg>
        <pc:grpChg chg="mod topLvl">
          <ac:chgData name="Amal R Babu" userId="3a292d0a-112b-4bc3-bf38-7771656893d2" providerId="ADAL" clId="{B3743D89-D907-4916-AD93-2111ECC8BB20}" dt="2022-06-09T10:25:02.339" v="697" actId="165"/>
          <ac:grpSpMkLst>
            <pc:docMk/>
            <pc:sldMk cId="4178876000" sldId="258"/>
            <ac:grpSpMk id="2175" creationId="{55CF66B9-CD28-624C-6968-23A44EC1B4CC}"/>
          </ac:grpSpMkLst>
        </pc:grpChg>
        <pc:grpChg chg="mod">
          <ac:chgData name="Amal R Babu" userId="3a292d0a-112b-4bc3-bf38-7771656893d2" providerId="ADAL" clId="{B3743D89-D907-4916-AD93-2111ECC8BB20}" dt="2022-06-09T10:25:02.339" v="697" actId="165"/>
          <ac:grpSpMkLst>
            <pc:docMk/>
            <pc:sldMk cId="4178876000" sldId="258"/>
            <ac:grpSpMk id="2176" creationId="{98A231AD-7CD0-613F-9A69-39766807BEE6}"/>
          </ac:grpSpMkLst>
        </pc:grpChg>
        <pc:grpChg chg="mod">
          <ac:chgData name="Amal R Babu" userId="3a292d0a-112b-4bc3-bf38-7771656893d2" providerId="ADAL" clId="{B3743D89-D907-4916-AD93-2111ECC8BB20}" dt="2022-06-09T10:25:02.339" v="697" actId="165"/>
          <ac:grpSpMkLst>
            <pc:docMk/>
            <pc:sldMk cId="4178876000" sldId="258"/>
            <ac:grpSpMk id="2179" creationId="{3B589656-D45A-2B57-5769-81578A64A4BA}"/>
          </ac:grpSpMkLst>
        </pc:grpChg>
        <pc:grpChg chg="mod">
          <ac:chgData name="Amal R Babu" userId="3a292d0a-112b-4bc3-bf38-7771656893d2" providerId="ADAL" clId="{B3743D89-D907-4916-AD93-2111ECC8BB20}" dt="2022-06-09T10:25:02.339" v="697" actId="165"/>
          <ac:grpSpMkLst>
            <pc:docMk/>
            <pc:sldMk cId="4178876000" sldId="258"/>
            <ac:grpSpMk id="2182" creationId="{6AFB9210-3C01-B4E5-E46C-6C207525E881}"/>
          </ac:grpSpMkLst>
        </pc:grpChg>
        <pc:grpChg chg="mod">
          <ac:chgData name="Amal R Babu" userId="3a292d0a-112b-4bc3-bf38-7771656893d2" providerId="ADAL" clId="{B3743D89-D907-4916-AD93-2111ECC8BB20}" dt="2022-06-09T10:25:02.339" v="697" actId="165"/>
          <ac:grpSpMkLst>
            <pc:docMk/>
            <pc:sldMk cId="4178876000" sldId="258"/>
            <ac:grpSpMk id="2185" creationId="{9A7D2958-911E-648B-34A8-06FB9DE62C06}"/>
          </ac:grpSpMkLst>
        </pc:grpChg>
        <pc:grpChg chg="mod">
          <ac:chgData name="Amal R Babu" userId="3a292d0a-112b-4bc3-bf38-7771656893d2" providerId="ADAL" clId="{B3743D89-D907-4916-AD93-2111ECC8BB20}" dt="2022-06-09T10:25:02.339" v="697" actId="165"/>
          <ac:grpSpMkLst>
            <pc:docMk/>
            <pc:sldMk cId="4178876000" sldId="258"/>
            <ac:grpSpMk id="2188" creationId="{891BB4C0-61AC-E95B-8D27-5649E580D577}"/>
          </ac:grpSpMkLst>
        </pc:grpChg>
        <pc:grpChg chg="mod">
          <ac:chgData name="Amal R Babu" userId="3a292d0a-112b-4bc3-bf38-7771656893d2" providerId="ADAL" clId="{B3743D89-D907-4916-AD93-2111ECC8BB20}" dt="2022-06-09T10:25:02.339" v="697" actId="165"/>
          <ac:grpSpMkLst>
            <pc:docMk/>
            <pc:sldMk cId="4178876000" sldId="258"/>
            <ac:grpSpMk id="2191" creationId="{4C3A14E7-3AEE-158B-8939-02749635BCB2}"/>
          </ac:grpSpMkLst>
        </pc:grpChg>
        <pc:grpChg chg="mod">
          <ac:chgData name="Amal R Babu" userId="3a292d0a-112b-4bc3-bf38-7771656893d2" providerId="ADAL" clId="{B3743D89-D907-4916-AD93-2111ECC8BB20}" dt="2022-06-09T10:25:02.339" v="697" actId="165"/>
          <ac:grpSpMkLst>
            <pc:docMk/>
            <pc:sldMk cId="4178876000" sldId="258"/>
            <ac:grpSpMk id="2194" creationId="{6408CB4E-24D3-1391-65BD-29D5337DA2A3}"/>
          </ac:grpSpMkLst>
        </pc:grpChg>
        <pc:grpChg chg="mod">
          <ac:chgData name="Amal R Babu" userId="3a292d0a-112b-4bc3-bf38-7771656893d2" providerId="ADAL" clId="{B3743D89-D907-4916-AD93-2111ECC8BB20}" dt="2022-06-09T10:25:02.339" v="697" actId="165"/>
          <ac:grpSpMkLst>
            <pc:docMk/>
            <pc:sldMk cId="4178876000" sldId="258"/>
            <ac:grpSpMk id="2197" creationId="{1CF3CDE0-DE4B-BEDE-E2C7-06F1DC60642C}"/>
          </ac:grpSpMkLst>
        </pc:grpChg>
        <pc:grpChg chg="mod">
          <ac:chgData name="Amal R Babu" userId="3a292d0a-112b-4bc3-bf38-7771656893d2" providerId="ADAL" clId="{B3743D89-D907-4916-AD93-2111ECC8BB20}" dt="2022-06-09T10:25:02.339" v="697" actId="165"/>
          <ac:grpSpMkLst>
            <pc:docMk/>
            <pc:sldMk cId="4178876000" sldId="258"/>
            <ac:grpSpMk id="2200" creationId="{9728216C-3215-34F7-01EB-F38D49EBD263}"/>
          </ac:grpSpMkLst>
        </pc:grpChg>
        <pc:grpChg chg="mod">
          <ac:chgData name="Amal R Babu" userId="3a292d0a-112b-4bc3-bf38-7771656893d2" providerId="ADAL" clId="{B3743D89-D907-4916-AD93-2111ECC8BB20}" dt="2022-06-09T10:25:02.339" v="697" actId="165"/>
          <ac:grpSpMkLst>
            <pc:docMk/>
            <pc:sldMk cId="4178876000" sldId="258"/>
            <ac:grpSpMk id="2203" creationId="{45F18FE4-928E-D6D3-22F7-095CDB01763A}"/>
          </ac:grpSpMkLst>
        </pc:grpChg>
        <pc:grpChg chg="mod">
          <ac:chgData name="Amal R Babu" userId="3a292d0a-112b-4bc3-bf38-7771656893d2" providerId="ADAL" clId="{B3743D89-D907-4916-AD93-2111ECC8BB20}" dt="2022-06-09T10:25:02.339" v="697" actId="165"/>
          <ac:grpSpMkLst>
            <pc:docMk/>
            <pc:sldMk cId="4178876000" sldId="258"/>
            <ac:grpSpMk id="2206" creationId="{8E7DD744-32FE-1812-0D67-FEC2F4634A53}"/>
          </ac:grpSpMkLst>
        </pc:grpChg>
        <pc:grpChg chg="mod">
          <ac:chgData name="Amal R Babu" userId="3a292d0a-112b-4bc3-bf38-7771656893d2" providerId="ADAL" clId="{B3743D89-D907-4916-AD93-2111ECC8BB20}" dt="2022-06-09T10:25:02.339" v="697" actId="165"/>
          <ac:grpSpMkLst>
            <pc:docMk/>
            <pc:sldMk cId="4178876000" sldId="258"/>
            <ac:grpSpMk id="2209" creationId="{B680C92F-E2BF-32BC-B8D6-9F3ED0B1477E}"/>
          </ac:grpSpMkLst>
        </pc:grpChg>
        <pc:grpChg chg="mod">
          <ac:chgData name="Amal R Babu" userId="3a292d0a-112b-4bc3-bf38-7771656893d2" providerId="ADAL" clId="{B3743D89-D907-4916-AD93-2111ECC8BB20}" dt="2022-06-09T10:25:02.339" v="697" actId="165"/>
          <ac:grpSpMkLst>
            <pc:docMk/>
            <pc:sldMk cId="4178876000" sldId="258"/>
            <ac:grpSpMk id="2212" creationId="{26C32DE4-4F69-0F46-D881-0EC6183EB95D}"/>
          </ac:grpSpMkLst>
        </pc:grpChg>
        <pc:grpChg chg="mod">
          <ac:chgData name="Amal R Babu" userId="3a292d0a-112b-4bc3-bf38-7771656893d2" providerId="ADAL" clId="{B3743D89-D907-4916-AD93-2111ECC8BB20}" dt="2022-06-09T10:25:02.339" v="697" actId="165"/>
          <ac:grpSpMkLst>
            <pc:docMk/>
            <pc:sldMk cId="4178876000" sldId="258"/>
            <ac:grpSpMk id="2215" creationId="{905CD560-A107-5059-1971-94DF18BB2EBC}"/>
          </ac:grpSpMkLst>
        </pc:grpChg>
        <pc:grpChg chg="mod">
          <ac:chgData name="Amal R Babu" userId="3a292d0a-112b-4bc3-bf38-7771656893d2" providerId="ADAL" clId="{B3743D89-D907-4916-AD93-2111ECC8BB20}" dt="2022-06-09T10:25:02.339" v="697" actId="165"/>
          <ac:grpSpMkLst>
            <pc:docMk/>
            <pc:sldMk cId="4178876000" sldId="258"/>
            <ac:grpSpMk id="2218" creationId="{B577692D-B760-0F10-19DE-7A5B7BC7AE62}"/>
          </ac:grpSpMkLst>
        </pc:grpChg>
        <pc:grpChg chg="mod">
          <ac:chgData name="Amal R Babu" userId="3a292d0a-112b-4bc3-bf38-7771656893d2" providerId="ADAL" clId="{B3743D89-D907-4916-AD93-2111ECC8BB20}" dt="2022-06-09T10:25:02.339" v="697" actId="165"/>
          <ac:grpSpMkLst>
            <pc:docMk/>
            <pc:sldMk cId="4178876000" sldId="258"/>
            <ac:grpSpMk id="2221" creationId="{9C46814C-E700-4B60-2622-B3C305985538}"/>
          </ac:grpSpMkLst>
        </pc:grpChg>
        <pc:grpChg chg="mod">
          <ac:chgData name="Amal R Babu" userId="3a292d0a-112b-4bc3-bf38-7771656893d2" providerId="ADAL" clId="{B3743D89-D907-4916-AD93-2111ECC8BB20}" dt="2022-06-09T10:25:02.339" v="697" actId="165"/>
          <ac:grpSpMkLst>
            <pc:docMk/>
            <pc:sldMk cId="4178876000" sldId="258"/>
            <ac:grpSpMk id="2224" creationId="{2FC90668-3580-10CB-97D5-5182C314B18E}"/>
          </ac:grpSpMkLst>
        </pc:grpChg>
        <pc:grpChg chg="mod">
          <ac:chgData name="Amal R Babu" userId="3a292d0a-112b-4bc3-bf38-7771656893d2" providerId="ADAL" clId="{B3743D89-D907-4916-AD93-2111ECC8BB20}" dt="2022-06-09T10:25:02.339" v="697" actId="165"/>
          <ac:grpSpMkLst>
            <pc:docMk/>
            <pc:sldMk cId="4178876000" sldId="258"/>
            <ac:grpSpMk id="2227" creationId="{E450AABC-D591-EBAF-1AA6-FEBC556F46D0}"/>
          </ac:grpSpMkLst>
        </pc:grpChg>
        <pc:grpChg chg="mod">
          <ac:chgData name="Amal R Babu" userId="3a292d0a-112b-4bc3-bf38-7771656893d2" providerId="ADAL" clId="{B3743D89-D907-4916-AD93-2111ECC8BB20}" dt="2022-06-09T10:25:02.339" v="697" actId="165"/>
          <ac:grpSpMkLst>
            <pc:docMk/>
            <pc:sldMk cId="4178876000" sldId="258"/>
            <ac:grpSpMk id="2230" creationId="{17CFA95E-288A-3BF5-9A19-4AB0E0165C75}"/>
          </ac:grpSpMkLst>
        </pc:grpChg>
        <pc:grpChg chg="mod">
          <ac:chgData name="Amal R Babu" userId="3a292d0a-112b-4bc3-bf38-7771656893d2" providerId="ADAL" clId="{B3743D89-D907-4916-AD93-2111ECC8BB20}" dt="2022-06-09T10:25:02.339" v="697" actId="165"/>
          <ac:grpSpMkLst>
            <pc:docMk/>
            <pc:sldMk cId="4178876000" sldId="258"/>
            <ac:grpSpMk id="2233" creationId="{0BA1064C-108B-0CEC-7329-F1F37D82ACE6}"/>
          </ac:grpSpMkLst>
        </pc:grpChg>
        <pc:grpChg chg="del mod topLvl">
          <ac:chgData name="Amal R Babu" userId="3a292d0a-112b-4bc3-bf38-7771656893d2" providerId="ADAL" clId="{B3743D89-D907-4916-AD93-2111ECC8BB20}" dt="2022-06-09T10:24:20.825" v="689" actId="165"/>
          <ac:grpSpMkLst>
            <pc:docMk/>
            <pc:sldMk cId="4178876000" sldId="258"/>
            <ac:grpSpMk id="2236" creationId="{C9896177-7478-17F1-2123-D472F5D80FD0}"/>
          </ac:grpSpMkLst>
        </pc:grpChg>
        <pc:grpChg chg="del mod topLvl">
          <ac:chgData name="Amal R Babu" userId="3a292d0a-112b-4bc3-bf38-7771656893d2" providerId="ADAL" clId="{B3743D89-D907-4916-AD93-2111ECC8BB20}" dt="2022-06-09T10:24:20.825" v="689" actId="165"/>
          <ac:grpSpMkLst>
            <pc:docMk/>
            <pc:sldMk cId="4178876000" sldId="258"/>
            <ac:grpSpMk id="2267" creationId="{676F3E74-CBE8-A944-6B24-9D08737AB1DA}"/>
          </ac:grpSpMkLst>
        </pc:grpChg>
        <pc:grpChg chg="mod topLvl">
          <ac:chgData name="Amal R Babu" userId="3a292d0a-112b-4bc3-bf38-7771656893d2" providerId="ADAL" clId="{B3743D89-D907-4916-AD93-2111ECC8BB20}" dt="2022-06-09T10:25:02.339" v="697" actId="165"/>
          <ac:grpSpMkLst>
            <pc:docMk/>
            <pc:sldMk cId="4178876000" sldId="258"/>
            <ac:grpSpMk id="2268" creationId="{2A593579-535F-EB00-9BA7-5A2F503095BB}"/>
          </ac:grpSpMkLst>
        </pc:grpChg>
        <pc:grpChg chg="mod topLvl">
          <ac:chgData name="Amal R Babu" userId="3a292d0a-112b-4bc3-bf38-7771656893d2" providerId="ADAL" clId="{B3743D89-D907-4916-AD93-2111ECC8BB20}" dt="2022-06-09T10:25:02.339" v="697" actId="165"/>
          <ac:grpSpMkLst>
            <pc:docMk/>
            <pc:sldMk cId="4178876000" sldId="258"/>
            <ac:grpSpMk id="2276" creationId="{3E51FCA7-D12A-E0EF-2B6E-C5F1E25F9082}"/>
          </ac:grpSpMkLst>
        </pc:grpChg>
        <pc:grpChg chg="mod topLvl">
          <ac:chgData name="Amal R Babu" userId="3a292d0a-112b-4bc3-bf38-7771656893d2" providerId="ADAL" clId="{B3743D89-D907-4916-AD93-2111ECC8BB20}" dt="2022-06-09T10:25:02.339" v="697" actId="165"/>
          <ac:grpSpMkLst>
            <pc:docMk/>
            <pc:sldMk cId="4178876000" sldId="258"/>
            <ac:grpSpMk id="2284" creationId="{B365B9EC-D351-EE5A-D64F-C0EA3857ABB9}"/>
          </ac:grpSpMkLst>
        </pc:grpChg>
        <pc:grpChg chg="mod topLvl">
          <ac:chgData name="Amal R Babu" userId="3a292d0a-112b-4bc3-bf38-7771656893d2" providerId="ADAL" clId="{B3743D89-D907-4916-AD93-2111ECC8BB20}" dt="2022-06-09T10:25:02.339" v="697" actId="165"/>
          <ac:grpSpMkLst>
            <pc:docMk/>
            <pc:sldMk cId="4178876000" sldId="258"/>
            <ac:grpSpMk id="2292" creationId="{AEE5F3F8-5F61-F0C7-11D4-AA34AA6242E0}"/>
          </ac:grpSpMkLst>
        </pc:grpChg>
        <pc:grpChg chg="mod topLvl">
          <ac:chgData name="Amal R Babu" userId="3a292d0a-112b-4bc3-bf38-7771656893d2" providerId="ADAL" clId="{B3743D89-D907-4916-AD93-2111ECC8BB20}" dt="2022-06-09T10:25:02.339" v="697" actId="165"/>
          <ac:grpSpMkLst>
            <pc:docMk/>
            <pc:sldMk cId="4178876000" sldId="258"/>
            <ac:grpSpMk id="2298" creationId="{71C5C98D-7227-ADFA-6380-5C393FE434E6}"/>
          </ac:grpSpMkLst>
        </pc:grpChg>
        <pc:grpChg chg="mod topLvl">
          <ac:chgData name="Amal R Babu" userId="3a292d0a-112b-4bc3-bf38-7771656893d2" providerId="ADAL" clId="{B3743D89-D907-4916-AD93-2111ECC8BB20}" dt="2022-06-09T10:25:02.339" v="697" actId="165"/>
          <ac:grpSpMkLst>
            <pc:docMk/>
            <pc:sldMk cId="4178876000" sldId="258"/>
            <ac:grpSpMk id="2306" creationId="{E83ACE6D-510C-B797-0E10-E4F073303A4A}"/>
          </ac:grpSpMkLst>
        </pc:grpChg>
        <pc:grpChg chg="mod topLvl">
          <ac:chgData name="Amal R Babu" userId="3a292d0a-112b-4bc3-bf38-7771656893d2" providerId="ADAL" clId="{B3743D89-D907-4916-AD93-2111ECC8BB20}" dt="2022-06-09T10:25:02.339" v="697" actId="165"/>
          <ac:grpSpMkLst>
            <pc:docMk/>
            <pc:sldMk cId="4178876000" sldId="258"/>
            <ac:grpSpMk id="2314" creationId="{211496B5-81F3-E7A3-3B4A-5D4BFAE6C34C}"/>
          </ac:grpSpMkLst>
        </pc:grpChg>
        <pc:grpChg chg="mod topLvl">
          <ac:chgData name="Amal R Babu" userId="3a292d0a-112b-4bc3-bf38-7771656893d2" providerId="ADAL" clId="{B3743D89-D907-4916-AD93-2111ECC8BB20}" dt="2022-06-09T10:25:02.339" v="697" actId="165"/>
          <ac:grpSpMkLst>
            <pc:docMk/>
            <pc:sldMk cId="4178876000" sldId="258"/>
            <ac:grpSpMk id="2321" creationId="{DDF608D7-944F-D227-2786-5F81D4A9CC1A}"/>
          </ac:grpSpMkLst>
        </pc:grpChg>
        <pc:grpChg chg="mod topLvl">
          <ac:chgData name="Amal R Babu" userId="3a292d0a-112b-4bc3-bf38-7771656893d2" providerId="ADAL" clId="{B3743D89-D907-4916-AD93-2111ECC8BB20}" dt="2022-06-09T10:25:02.339" v="697" actId="165"/>
          <ac:grpSpMkLst>
            <pc:docMk/>
            <pc:sldMk cId="4178876000" sldId="258"/>
            <ac:grpSpMk id="2330" creationId="{35A71FD4-A8D4-6522-AA47-F78F7FFB8F3F}"/>
          </ac:grpSpMkLst>
        </pc:grpChg>
        <pc:grpChg chg="mod topLvl">
          <ac:chgData name="Amal R Babu" userId="3a292d0a-112b-4bc3-bf38-7771656893d2" providerId="ADAL" clId="{B3743D89-D907-4916-AD93-2111ECC8BB20}" dt="2022-06-09T10:25:02.339" v="697" actId="165"/>
          <ac:grpSpMkLst>
            <pc:docMk/>
            <pc:sldMk cId="4178876000" sldId="258"/>
            <ac:grpSpMk id="2339" creationId="{70F4AC47-8D41-CBAA-59A5-02FEAE6208B9}"/>
          </ac:grpSpMkLst>
        </pc:grpChg>
        <pc:grpChg chg="mod topLvl">
          <ac:chgData name="Amal R Babu" userId="3a292d0a-112b-4bc3-bf38-7771656893d2" providerId="ADAL" clId="{B3743D89-D907-4916-AD93-2111ECC8BB20}" dt="2022-06-09T10:25:02.339" v="697" actId="165"/>
          <ac:grpSpMkLst>
            <pc:docMk/>
            <pc:sldMk cId="4178876000" sldId="258"/>
            <ac:grpSpMk id="2345" creationId="{089F7F36-A2E5-3085-E5A7-ED6A14018EDB}"/>
          </ac:grpSpMkLst>
        </pc:grpChg>
        <pc:grpChg chg="mod topLvl">
          <ac:chgData name="Amal R Babu" userId="3a292d0a-112b-4bc3-bf38-7771656893d2" providerId="ADAL" clId="{B3743D89-D907-4916-AD93-2111ECC8BB20}" dt="2022-06-09T10:25:02.339" v="697" actId="165"/>
          <ac:grpSpMkLst>
            <pc:docMk/>
            <pc:sldMk cId="4178876000" sldId="258"/>
            <ac:grpSpMk id="2353" creationId="{EFDF5343-B042-3DC3-F27C-E929CCC6BAD1}"/>
          </ac:grpSpMkLst>
        </pc:grpChg>
        <pc:grpChg chg="mod topLvl">
          <ac:chgData name="Amal R Babu" userId="3a292d0a-112b-4bc3-bf38-7771656893d2" providerId="ADAL" clId="{B3743D89-D907-4916-AD93-2111ECC8BB20}" dt="2022-06-09T10:25:02.339" v="697" actId="165"/>
          <ac:grpSpMkLst>
            <pc:docMk/>
            <pc:sldMk cId="4178876000" sldId="258"/>
            <ac:grpSpMk id="2359" creationId="{6405F942-ACE4-7E9C-23B4-B05C9C3C54B7}"/>
          </ac:grpSpMkLst>
        </pc:grpChg>
        <pc:grpChg chg="mod topLvl">
          <ac:chgData name="Amal R Babu" userId="3a292d0a-112b-4bc3-bf38-7771656893d2" providerId="ADAL" clId="{B3743D89-D907-4916-AD93-2111ECC8BB20}" dt="2022-06-09T10:25:02.339" v="697" actId="165"/>
          <ac:grpSpMkLst>
            <pc:docMk/>
            <pc:sldMk cId="4178876000" sldId="258"/>
            <ac:grpSpMk id="2367" creationId="{9416C322-E63B-703F-8C76-176A3DF5651F}"/>
          </ac:grpSpMkLst>
        </pc:grpChg>
        <pc:grpChg chg="mod topLvl">
          <ac:chgData name="Amal R Babu" userId="3a292d0a-112b-4bc3-bf38-7771656893d2" providerId="ADAL" clId="{B3743D89-D907-4916-AD93-2111ECC8BB20}" dt="2022-06-09T10:25:02.339" v="697" actId="165"/>
          <ac:grpSpMkLst>
            <pc:docMk/>
            <pc:sldMk cId="4178876000" sldId="258"/>
            <ac:grpSpMk id="2374" creationId="{350D8381-E3D3-463F-B8DD-25C98636EFE7}"/>
          </ac:grpSpMkLst>
        </pc:grpChg>
        <pc:grpChg chg="mod topLvl">
          <ac:chgData name="Amal R Babu" userId="3a292d0a-112b-4bc3-bf38-7771656893d2" providerId="ADAL" clId="{B3743D89-D907-4916-AD93-2111ECC8BB20}" dt="2022-06-09T10:25:02.339" v="697" actId="165"/>
          <ac:grpSpMkLst>
            <pc:docMk/>
            <pc:sldMk cId="4178876000" sldId="258"/>
            <ac:grpSpMk id="2382" creationId="{6760BEBD-A2F7-B78F-F4E0-E3EAA55E93A1}"/>
          </ac:grpSpMkLst>
        </pc:grpChg>
        <pc:grpChg chg="mod topLvl">
          <ac:chgData name="Amal R Babu" userId="3a292d0a-112b-4bc3-bf38-7771656893d2" providerId="ADAL" clId="{B3743D89-D907-4916-AD93-2111ECC8BB20}" dt="2022-06-09T10:25:02.339" v="697" actId="165"/>
          <ac:grpSpMkLst>
            <pc:docMk/>
            <pc:sldMk cId="4178876000" sldId="258"/>
            <ac:grpSpMk id="2388" creationId="{CC0FE3CB-81A4-705F-CD27-99F1072CF325}"/>
          </ac:grpSpMkLst>
        </pc:grpChg>
        <pc:grpChg chg="mod topLvl">
          <ac:chgData name="Amal R Babu" userId="3a292d0a-112b-4bc3-bf38-7771656893d2" providerId="ADAL" clId="{B3743D89-D907-4916-AD93-2111ECC8BB20}" dt="2022-06-09T10:25:02.339" v="697" actId="165"/>
          <ac:grpSpMkLst>
            <pc:docMk/>
            <pc:sldMk cId="4178876000" sldId="258"/>
            <ac:grpSpMk id="2395" creationId="{85FE13BF-AF29-086B-8B2B-5AB09DA5C69B}"/>
          </ac:grpSpMkLst>
        </pc:grpChg>
        <pc:grpChg chg="mod topLvl">
          <ac:chgData name="Amal R Babu" userId="3a292d0a-112b-4bc3-bf38-7771656893d2" providerId="ADAL" clId="{B3743D89-D907-4916-AD93-2111ECC8BB20}" dt="2022-06-09T10:25:02.339" v="697" actId="165"/>
          <ac:grpSpMkLst>
            <pc:docMk/>
            <pc:sldMk cId="4178876000" sldId="258"/>
            <ac:grpSpMk id="2403" creationId="{8782CF4E-A65F-F8D6-99C9-7D18F5679A07}"/>
          </ac:grpSpMkLst>
        </pc:grpChg>
        <pc:grpChg chg="mod topLvl">
          <ac:chgData name="Amal R Babu" userId="3a292d0a-112b-4bc3-bf38-7771656893d2" providerId="ADAL" clId="{B3743D89-D907-4916-AD93-2111ECC8BB20}" dt="2022-06-09T10:25:02.339" v="697" actId="165"/>
          <ac:grpSpMkLst>
            <pc:docMk/>
            <pc:sldMk cId="4178876000" sldId="258"/>
            <ac:grpSpMk id="2411" creationId="{0EF80364-4187-A26F-FBF6-2C31261E1F4B}"/>
          </ac:grpSpMkLst>
        </pc:grpChg>
        <pc:grpChg chg="del mod topLvl">
          <ac:chgData name="Amal R Babu" userId="3a292d0a-112b-4bc3-bf38-7771656893d2" providerId="ADAL" clId="{B3743D89-D907-4916-AD93-2111ECC8BB20}" dt="2022-06-09T10:24:20.825" v="689" actId="165"/>
          <ac:grpSpMkLst>
            <pc:docMk/>
            <pc:sldMk cId="4178876000" sldId="258"/>
            <ac:grpSpMk id="2418" creationId="{46746251-B7D0-CB5D-0368-2F12056E0F7C}"/>
          </ac:grpSpMkLst>
        </pc:grpChg>
        <pc:grpChg chg="del mod topLvl">
          <ac:chgData name="Amal R Babu" userId="3a292d0a-112b-4bc3-bf38-7771656893d2" providerId="ADAL" clId="{B3743D89-D907-4916-AD93-2111ECC8BB20}" dt="2022-06-09T10:24:17.276" v="688" actId="165"/>
          <ac:grpSpMkLst>
            <pc:docMk/>
            <pc:sldMk cId="4178876000" sldId="258"/>
            <ac:grpSpMk id="2423" creationId="{CD9ED3DC-FD64-958F-6CB3-4E322F0855C6}"/>
          </ac:grpSpMkLst>
        </pc:grpChg>
        <pc:grpChg chg="del mod topLvl">
          <ac:chgData name="Amal R Babu" userId="3a292d0a-112b-4bc3-bf38-7771656893d2" providerId="ADAL" clId="{B3743D89-D907-4916-AD93-2111ECC8BB20}" dt="2022-06-09T10:24:20.825" v="689" actId="165"/>
          <ac:grpSpMkLst>
            <pc:docMk/>
            <pc:sldMk cId="4178876000" sldId="258"/>
            <ac:grpSpMk id="2424" creationId="{D9652DFA-78E2-15D4-A1A7-7BDBA0B89517}"/>
          </ac:grpSpMkLst>
        </pc:grpChg>
        <pc:grpChg chg="del mod topLvl">
          <ac:chgData name="Amal R Babu" userId="3a292d0a-112b-4bc3-bf38-7771656893d2" providerId="ADAL" clId="{B3743D89-D907-4916-AD93-2111ECC8BB20}" dt="2022-06-09T10:24:20.825" v="689" actId="165"/>
          <ac:grpSpMkLst>
            <pc:docMk/>
            <pc:sldMk cId="4178876000" sldId="258"/>
            <ac:grpSpMk id="2427" creationId="{B71D6BF1-6E11-90C8-4DB7-2890769F35EE}"/>
          </ac:grpSpMkLst>
        </pc:grpChg>
        <pc:grpChg chg="del mod topLvl">
          <ac:chgData name="Amal R Babu" userId="3a292d0a-112b-4bc3-bf38-7771656893d2" providerId="ADAL" clId="{B3743D89-D907-4916-AD93-2111ECC8BB20}" dt="2022-06-09T10:24:17.276" v="688" actId="165"/>
          <ac:grpSpMkLst>
            <pc:docMk/>
            <pc:sldMk cId="4178876000" sldId="258"/>
            <ac:grpSpMk id="2438" creationId="{EF37B210-1918-E423-2E9C-05362BB3B388}"/>
          </ac:grpSpMkLst>
        </pc:grpChg>
        <pc:grpChg chg="del mod topLvl">
          <ac:chgData name="Amal R Babu" userId="3a292d0a-112b-4bc3-bf38-7771656893d2" providerId="ADAL" clId="{B3743D89-D907-4916-AD93-2111ECC8BB20}" dt="2022-06-09T10:24:20.825" v="689" actId="165"/>
          <ac:grpSpMkLst>
            <pc:docMk/>
            <pc:sldMk cId="4178876000" sldId="258"/>
            <ac:grpSpMk id="2439" creationId="{00BDB57E-FF3A-A320-BD76-50993981DC8E}"/>
          </ac:grpSpMkLst>
        </pc:grpChg>
        <pc:grpChg chg="del mod topLvl">
          <ac:chgData name="Amal R Babu" userId="3a292d0a-112b-4bc3-bf38-7771656893d2" providerId="ADAL" clId="{B3743D89-D907-4916-AD93-2111ECC8BB20}" dt="2022-06-09T10:24:20.825" v="689" actId="165"/>
          <ac:grpSpMkLst>
            <pc:docMk/>
            <pc:sldMk cId="4178876000" sldId="258"/>
            <ac:grpSpMk id="2442" creationId="{E5A8C1B1-D99D-EA49-6E1E-E3C6AABF8FC3}"/>
          </ac:grpSpMkLst>
        </pc:grpChg>
        <pc:grpChg chg="del mod topLvl">
          <ac:chgData name="Amal R Babu" userId="3a292d0a-112b-4bc3-bf38-7771656893d2" providerId="ADAL" clId="{B3743D89-D907-4916-AD93-2111ECC8BB20}" dt="2022-06-09T10:24:17.276" v="688" actId="165"/>
          <ac:grpSpMkLst>
            <pc:docMk/>
            <pc:sldMk cId="4178876000" sldId="258"/>
            <ac:grpSpMk id="2453" creationId="{14E6CFE6-CCB3-A107-5E03-97171469B11A}"/>
          </ac:grpSpMkLst>
        </pc:grpChg>
        <pc:grpChg chg="del mod topLvl">
          <ac:chgData name="Amal R Babu" userId="3a292d0a-112b-4bc3-bf38-7771656893d2" providerId="ADAL" clId="{B3743D89-D907-4916-AD93-2111ECC8BB20}" dt="2022-06-09T10:24:20.825" v="689" actId="165"/>
          <ac:grpSpMkLst>
            <pc:docMk/>
            <pc:sldMk cId="4178876000" sldId="258"/>
            <ac:grpSpMk id="2455" creationId="{58A1D62C-9771-286C-8886-E68E1D8502EB}"/>
          </ac:grpSpMkLst>
        </pc:grpChg>
        <pc:grpChg chg="mod topLvl">
          <ac:chgData name="Amal R Babu" userId="3a292d0a-112b-4bc3-bf38-7771656893d2" providerId="ADAL" clId="{B3743D89-D907-4916-AD93-2111ECC8BB20}" dt="2022-06-09T10:25:02.339" v="697" actId="165"/>
          <ac:grpSpMkLst>
            <pc:docMk/>
            <pc:sldMk cId="4178876000" sldId="258"/>
            <ac:grpSpMk id="2460" creationId="{F66DBC56-41C9-C508-EE12-F039D1785F41}"/>
          </ac:grpSpMkLst>
        </pc:grpChg>
        <pc:grpChg chg="mod">
          <ac:chgData name="Amal R Babu" userId="3a292d0a-112b-4bc3-bf38-7771656893d2" providerId="ADAL" clId="{B3743D89-D907-4916-AD93-2111ECC8BB20}" dt="2022-06-09T10:25:02.339" v="697" actId="165"/>
          <ac:grpSpMkLst>
            <pc:docMk/>
            <pc:sldMk cId="4178876000" sldId="258"/>
            <ac:grpSpMk id="2461" creationId="{0BA945FF-25B2-7A9E-6CD3-A87B4DFF2E96}"/>
          </ac:grpSpMkLst>
        </pc:grpChg>
        <pc:grpChg chg="mod">
          <ac:chgData name="Amal R Babu" userId="3a292d0a-112b-4bc3-bf38-7771656893d2" providerId="ADAL" clId="{B3743D89-D907-4916-AD93-2111ECC8BB20}" dt="2022-06-09T10:25:02.339" v="697" actId="165"/>
          <ac:grpSpMkLst>
            <pc:docMk/>
            <pc:sldMk cId="4178876000" sldId="258"/>
            <ac:grpSpMk id="2467" creationId="{354CE8B4-8E1C-FC65-1F8F-9F5F09694377}"/>
          </ac:grpSpMkLst>
        </pc:grpChg>
        <pc:grpChg chg="mod">
          <ac:chgData name="Amal R Babu" userId="3a292d0a-112b-4bc3-bf38-7771656893d2" providerId="ADAL" clId="{B3743D89-D907-4916-AD93-2111ECC8BB20}" dt="2022-06-09T10:25:02.339" v="697" actId="165"/>
          <ac:grpSpMkLst>
            <pc:docMk/>
            <pc:sldMk cId="4178876000" sldId="258"/>
            <ac:grpSpMk id="2473" creationId="{1C7CFFC9-AB8D-1973-5FDC-3DCC31C68E6F}"/>
          </ac:grpSpMkLst>
        </pc:grpChg>
        <pc:grpChg chg="mod">
          <ac:chgData name="Amal R Babu" userId="3a292d0a-112b-4bc3-bf38-7771656893d2" providerId="ADAL" clId="{B3743D89-D907-4916-AD93-2111ECC8BB20}" dt="2022-06-09T10:25:02.339" v="697" actId="165"/>
          <ac:grpSpMkLst>
            <pc:docMk/>
            <pc:sldMk cId="4178876000" sldId="258"/>
            <ac:grpSpMk id="2479" creationId="{9C3A6586-2FAD-C4E8-D0F4-3FCA9B79CB40}"/>
          </ac:grpSpMkLst>
        </pc:grpChg>
        <pc:grpChg chg="mod">
          <ac:chgData name="Amal R Babu" userId="3a292d0a-112b-4bc3-bf38-7771656893d2" providerId="ADAL" clId="{B3743D89-D907-4916-AD93-2111ECC8BB20}" dt="2022-06-09T10:25:02.339" v="697" actId="165"/>
          <ac:grpSpMkLst>
            <pc:docMk/>
            <pc:sldMk cId="4178876000" sldId="258"/>
            <ac:grpSpMk id="2485" creationId="{789E3E8D-82F9-EC17-3500-72A48FEF38F8}"/>
          </ac:grpSpMkLst>
        </pc:grpChg>
        <pc:grpChg chg="mod topLvl">
          <ac:chgData name="Amal R Babu" userId="3a292d0a-112b-4bc3-bf38-7771656893d2" providerId="ADAL" clId="{B3743D89-D907-4916-AD93-2111ECC8BB20}" dt="2022-06-09T10:25:02.339" v="697" actId="165"/>
          <ac:grpSpMkLst>
            <pc:docMk/>
            <pc:sldMk cId="4178876000" sldId="258"/>
            <ac:grpSpMk id="2491" creationId="{34F51E25-3097-C859-6296-B1CE5F2A19A1}"/>
          </ac:grpSpMkLst>
        </pc:grpChg>
        <pc:grpChg chg="mod">
          <ac:chgData name="Amal R Babu" userId="3a292d0a-112b-4bc3-bf38-7771656893d2" providerId="ADAL" clId="{B3743D89-D907-4916-AD93-2111ECC8BB20}" dt="2022-06-09T10:25:02.339" v="697" actId="165"/>
          <ac:grpSpMkLst>
            <pc:docMk/>
            <pc:sldMk cId="4178876000" sldId="258"/>
            <ac:grpSpMk id="2492" creationId="{CBFD9C6A-E068-9415-CB30-20744BD57748}"/>
          </ac:grpSpMkLst>
        </pc:grpChg>
        <pc:grpChg chg="mod">
          <ac:chgData name="Amal R Babu" userId="3a292d0a-112b-4bc3-bf38-7771656893d2" providerId="ADAL" clId="{B3743D89-D907-4916-AD93-2111ECC8BB20}" dt="2022-06-09T10:25:02.339" v="697" actId="165"/>
          <ac:grpSpMkLst>
            <pc:docMk/>
            <pc:sldMk cId="4178876000" sldId="258"/>
            <ac:grpSpMk id="2495" creationId="{EC90A9B8-4EB5-1C09-6C1A-FCF7C80147FE}"/>
          </ac:grpSpMkLst>
        </pc:grpChg>
        <pc:grpChg chg="mod">
          <ac:chgData name="Amal R Babu" userId="3a292d0a-112b-4bc3-bf38-7771656893d2" providerId="ADAL" clId="{B3743D89-D907-4916-AD93-2111ECC8BB20}" dt="2022-06-09T10:25:02.339" v="697" actId="165"/>
          <ac:grpSpMkLst>
            <pc:docMk/>
            <pc:sldMk cId="4178876000" sldId="258"/>
            <ac:grpSpMk id="2498" creationId="{33B34C7C-E111-B275-DC38-46F384B5EF49}"/>
          </ac:grpSpMkLst>
        </pc:grpChg>
        <pc:grpChg chg="mod">
          <ac:chgData name="Amal R Babu" userId="3a292d0a-112b-4bc3-bf38-7771656893d2" providerId="ADAL" clId="{B3743D89-D907-4916-AD93-2111ECC8BB20}" dt="2022-06-09T10:25:02.339" v="697" actId="165"/>
          <ac:grpSpMkLst>
            <pc:docMk/>
            <pc:sldMk cId="4178876000" sldId="258"/>
            <ac:grpSpMk id="2501" creationId="{B918FF05-2B67-C7C0-2C61-99A01998360C}"/>
          </ac:grpSpMkLst>
        </pc:grpChg>
        <pc:grpChg chg="mod">
          <ac:chgData name="Amal R Babu" userId="3a292d0a-112b-4bc3-bf38-7771656893d2" providerId="ADAL" clId="{B3743D89-D907-4916-AD93-2111ECC8BB20}" dt="2022-06-09T10:25:02.339" v="697" actId="165"/>
          <ac:grpSpMkLst>
            <pc:docMk/>
            <pc:sldMk cId="4178876000" sldId="258"/>
            <ac:grpSpMk id="2504" creationId="{45DEC963-26CC-E50F-7410-DA714BAD9ACF}"/>
          </ac:grpSpMkLst>
        </pc:grpChg>
        <pc:grpChg chg="del mod topLvl">
          <ac:chgData name="Amal R Babu" userId="3a292d0a-112b-4bc3-bf38-7771656893d2" providerId="ADAL" clId="{B3743D89-D907-4916-AD93-2111ECC8BB20}" dt="2022-06-09T10:24:17.276" v="688" actId="165"/>
          <ac:grpSpMkLst>
            <pc:docMk/>
            <pc:sldMk cId="4178876000" sldId="258"/>
            <ac:grpSpMk id="2507" creationId="{CD9A1D76-A400-8F13-4098-A7080D3A653C}"/>
          </ac:grpSpMkLst>
        </pc:grpChg>
        <pc:grpChg chg="del mod topLvl">
          <ac:chgData name="Amal R Babu" userId="3a292d0a-112b-4bc3-bf38-7771656893d2" providerId="ADAL" clId="{B3743D89-D907-4916-AD93-2111ECC8BB20}" dt="2022-06-09T10:24:20.825" v="689" actId="165"/>
          <ac:grpSpMkLst>
            <pc:docMk/>
            <pc:sldMk cId="4178876000" sldId="258"/>
            <ac:grpSpMk id="2508" creationId="{6B7510E7-6B04-7F8E-5CE9-9238C96067B1}"/>
          </ac:grpSpMkLst>
        </pc:grpChg>
        <pc:grpChg chg="mod topLvl">
          <ac:chgData name="Amal R Babu" userId="3a292d0a-112b-4bc3-bf38-7771656893d2" providerId="ADAL" clId="{B3743D89-D907-4916-AD93-2111ECC8BB20}" dt="2022-06-09T10:25:02.339" v="697" actId="165"/>
          <ac:grpSpMkLst>
            <pc:docMk/>
            <pc:sldMk cId="4178876000" sldId="258"/>
            <ac:grpSpMk id="2509" creationId="{3304CDB1-97FD-0B6A-8B11-7CC676397807}"/>
          </ac:grpSpMkLst>
        </pc:grpChg>
        <pc:grpChg chg="mod">
          <ac:chgData name="Amal R Babu" userId="3a292d0a-112b-4bc3-bf38-7771656893d2" providerId="ADAL" clId="{B3743D89-D907-4916-AD93-2111ECC8BB20}" dt="2022-06-09T10:25:02.339" v="697" actId="165"/>
          <ac:grpSpMkLst>
            <pc:docMk/>
            <pc:sldMk cId="4178876000" sldId="258"/>
            <ac:grpSpMk id="2510" creationId="{C968036E-FCE8-6612-3D72-83D1C60B1EC6}"/>
          </ac:grpSpMkLst>
        </pc:grpChg>
        <pc:grpChg chg="mod topLvl">
          <ac:chgData name="Amal R Babu" userId="3a292d0a-112b-4bc3-bf38-7771656893d2" providerId="ADAL" clId="{B3743D89-D907-4916-AD93-2111ECC8BB20}" dt="2022-06-09T10:25:02.339" v="697" actId="165"/>
          <ac:grpSpMkLst>
            <pc:docMk/>
            <pc:sldMk cId="4178876000" sldId="258"/>
            <ac:grpSpMk id="2514" creationId="{A5102575-87EE-8B2A-FB95-D7C00E2C539D}"/>
          </ac:grpSpMkLst>
        </pc:grpChg>
        <pc:grpChg chg="mod">
          <ac:chgData name="Amal R Babu" userId="3a292d0a-112b-4bc3-bf38-7771656893d2" providerId="ADAL" clId="{B3743D89-D907-4916-AD93-2111ECC8BB20}" dt="2022-06-09T10:25:02.339" v="697" actId="165"/>
          <ac:grpSpMkLst>
            <pc:docMk/>
            <pc:sldMk cId="4178876000" sldId="258"/>
            <ac:grpSpMk id="2515" creationId="{75C37626-CA14-1FDB-79FE-5E649165ACE0}"/>
          </ac:grpSpMkLst>
        </pc:grpChg>
        <pc:grpChg chg="mod">
          <ac:chgData name="Amal R Babu" userId="3a292d0a-112b-4bc3-bf38-7771656893d2" providerId="ADAL" clId="{B3743D89-D907-4916-AD93-2111ECC8BB20}" dt="2022-06-09T10:25:02.339" v="697" actId="165"/>
          <ac:grpSpMkLst>
            <pc:docMk/>
            <pc:sldMk cId="4178876000" sldId="258"/>
            <ac:grpSpMk id="2516" creationId="{A090F666-6A15-A01C-94AF-088272173F3F}"/>
          </ac:grpSpMkLst>
        </pc:grpChg>
        <pc:grpChg chg="mod">
          <ac:chgData name="Amal R Babu" userId="3a292d0a-112b-4bc3-bf38-7771656893d2" providerId="ADAL" clId="{B3743D89-D907-4916-AD93-2111ECC8BB20}" dt="2022-06-09T10:25:02.339" v="697" actId="165"/>
          <ac:grpSpMkLst>
            <pc:docMk/>
            <pc:sldMk cId="4178876000" sldId="258"/>
            <ac:grpSpMk id="2518" creationId="{E8DC9221-4CCE-A636-EF8F-D447A7B930A4}"/>
          </ac:grpSpMkLst>
        </pc:grpChg>
        <pc:grpChg chg="mod">
          <ac:chgData name="Amal R Babu" userId="3a292d0a-112b-4bc3-bf38-7771656893d2" providerId="ADAL" clId="{B3743D89-D907-4916-AD93-2111ECC8BB20}" dt="2022-06-09T10:25:02.339" v="697" actId="165"/>
          <ac:grpSpMkLst>
            <pc:docMk/>
            <pc:sldMk cId="4178876000" sldId="258"/>
            <ac:grpSpMk id="2522" creationId="{1FB62F24-B7A3-09B6-D113-B86FEDBD6802}"/>
          </ac:grpSpMkLst>
        </pc:grpChg>
        <pc:grpChg chg="mod">
          <ac:chgData name="Amal R Babu" userId="3a292d0a-112b-4bc3-bf38-7771656893d2" providerId="ADAL" clId="{B3743D89-D907-4916-AD93-2111ECC8BB20}" dt="2022-06-09T10:25:02.339" v="697" actId="165"/>
          <ac:grpSpMkLst>
            <pc:docMk/>
            <pc:sldMk cId="4178876000" sldId="258"/>
            <ac:grpSpMk id="2524" creationId="{8C3A1543-AAA7-D2C1-6D42-958500A5C90B}"/>
          </ac:grpSpMkLst>
        </pc:grpChg>
        <pc:grpChg chg="mod">
          <ac:chgData name="Amal R Babu" userId="3a292d0a-112b-4bc3-bf38-7771656893d2" providerId="ADAL" clId="{B3743D89-D907-4916-AD93-2111ECC8BB20}" dt="2022-06-09T10:25:02.339" v="697" actId="165"/>
          <ac:grpSpMkLst>
            <pc:docMk/>
            <pc:sldMk cId="4178876000" sldId="258"/>
            <ac:grpSpMk id="2529" creationId="{DFFE4FFE-6DB3-A8AC-B583-5E7A18F26ED0}"/>
          </ac:grpSpMkLst>
        </pc:grpChg>
        <pc:grpChg chg="mod">
          <ac:chgData name="Amal R Babu" userId="3a292d0a-112b-4bc3-bf38-7771656893d2" providerId="ADAL" clId="{B3743D89-D907-4916-AD93-2111ECC8BB20}" dt="2022-06-09T10:25:02.339" v="697" actId="165"/>
          <ac:grpSpMkLst>
            <pc:docMk/>
            <pc:sldMk cId="4178876000" sldId="258"/>
            <ac:grpSpMk id="2530" creationId="{3AF06400-A0B2-E962-39E1-0F237085112E}"/>
          </ac:grpSpMkLst>
        </pc:grpChg>
        <pc:grpChg chg="mod">
          <ac:chgData name="Amal R Babu" userId="3a292d0a-112b-4bc3-bf38-7771656893d2" providerId="ADAL" clId="{B3743D89-D907-4916-AD93-2111ECC8BB20}" dt="2022-06-09T10:25:02.339" v="697" actId="165"/>
          <ac:grpSpMkLst>
            <pc:docMk/>
            <pc:sldMk cId="4178876000" sldId="258"/>
            <ac:grpSpMk id="2532" creationId="{179A8D92-68D2-B50A-D9B4-A2D5C71A367C}"/>
          </ac:grpSpMkLst>
        </pc:grpChg>
        <pc:grpChg chg="mod">
          <ac:chgData name="Amal R Babu" userId="3a292d0a-112b-4bc3-bf38-7771656893d2" providerId="ADAL" clId="{B3743D89-D907-4916-AD93-2111ECC8BB20}" dt="2022-06-09T10:25:02.339" v="697" actId="165"/>
          <ac:grpSpMkLst>
            <pc:docMk/>
            <pc:sldMk cId="4178876000" sldId="258"/>
            <ac:grpSpMk id="2536" creationId="{31E0ECE1-96CD-994D-7D61-F2D46152BA37}"/>
          </ac:grpSpMkLst>
        </pc:grpChg>
        <pc:grpChg chg="mod">
          <ac:chgData name="Amal R Babu" userId="3a292d0a-112b-4bc3-bf38-7771656893d2" providerId="ADAL" clId="{B3743D89-D907-4916-AD93-2111ECC8BB20}" dt="2022-06-09T10:25:02.339" v="697" actId="165"/>
          <ac:grpSpMkLst>
            <pc:docMk/>
            <pc:sldMk cId="4178876000" sldId="258"/>
            <ac:grpSpMk id="2538" creationId="{236E1979-31D8-CF14-AB21-460FC3BB0324}"/>
          </ac:grpSpMkLst>
        </pc:grpChg>
        <pc:grpChg chg="mod">
          <ac:chgData name="Amal R Babu" userId="3a292d0a-112b-4bc3-bf38-7771656893d2" providerId="ADAL" clId="{B3743D89-D907-4916-AD93-2111ECC8BB20}" dt="2022-06-09T10:25:02.339" v="697" actId="165"/>
          <ac:grpSpMkLst>
            <pc:docMk/>
            <pc:sldMk cId="4178876000" sldId="258"/>
            <ac:grpSpMk id="2543" creationId="{A8BC55F1-9DAB-1D9F-0921-5F28B229FD58}"/>
          </ac:grpSpMkLst>
        </pc:grpChg>
        <pc:grpChg chg="mod">
          <ac:chgData name="Amal R Babu" userId="3a292d0a-112b-4bc3-bf38-7771656893d2" providerId="ADAL" clId="{B3743D89-D907-4916-AD93-2111ECC8BB20}" dt="2022-06-09T10:25:02.339" v="697" actId="165"/>
          <ac:grpSpMkLst>
            <pc:docMk/>
            <pc:sldMk cId="4178876000" sldId="258"/>
            <ac:grpSpMk id="2544" creationId="{B8BEF318-14EA-4921-BE78-CD1968548163}"/>
          </ac:grpSpMkLst>
        </pc:grpChg>
        <pc:grpChg chg="mod">
          <ac:chgData name="Amal R Babu" userId="3a292d0a-112b-4bc3-bf38-7771656893d2" providerId="ADAL" clId="{B3743D89-D907-4916-AD93-2111ECC8BB20}" dt="2022-06-09T10:25:02.339" v="697" actId="165"/>
          <ac:grpSpMkLst>
            <pc:docMk/>
            <pc:sldMk cId="4178876000" sldId="258"/>
            <ac:grpSpMk id="2546" creationId="{5112FCB3-00F3-2A7E-ACCC-6F86952B705C}"/>
          </ac:grpSpMkLst>
        </pc:grpChg>
        <pc:grpChg chg="mod">
          <ac:chgData name="Amal R Babu" userId="3a292d0a-112b-4bc3-bf38-7771656893d2" providerId="ADAL" clId="{B3743D89-D907-4916-AD93-2111ECC8BB20}" dt="2022-06-09T10:25:02.339" v="697" actId="165"/>
          <ac:grpSpMkLst>
            <pc:docMk/>
            <pc:sldMk cId="4178876000" sldId="258"/>
            <ac:grpSpMk id="2550" creationId="{B8E121E6-4993-82B7-7CA0-5E6074AC80C4}"/>
          </ac:grpSpMkLst>
        </pc:grpChg>
        <pc:grpChg chg="mod">
          <ac:chgData name="Amal R Babu" userId="3a292d0a-112b-4bc3-bf38-7771656893d2" providerId="ADAL" clId="{B3743D89-D907-4916-AD93-2111ECC8BB20}" dt="2022-06-09T10:25:02.339" v="697" actId="165"/>
          <ac:grpSpMkLst>
            <pc:docMk/>
            <pc:sldMk cId="4178876000" sldId="258"/>
            <ac:grpSpMk id="2552" creationId="{B67EE431-A678-5D5A-BF90-390A9BFE3050}"/>
          </ac:grpSpMkLst>
        </pc:grpChg>
        <pc:grpChg chg="mod">
          <ac:chgData name="Amal R Babu" userId="3a292d0a-112b-4bc3-bf38-7771656893d2" providerId="ADAL" clId="{B3743D89-D907-4916-AD93-2111ECC8BB20}" dt="2022-06-09T10:25:02.339" v="697" actId="165"/>
          <ac:grpSpMkLst>
            <pc:docMk/>
            <pc:sldMk cId="4178876000" sldId="258"/>
            <ac:grpSpMk id="2557" creationId="{1C14011E-A869-CE2B-19D1-7E5415272AC6}"/>
          </ac:grpSpMkLst>
        </pc:grpChg>
        <pc:grpChg chg="mod">
          <ac:chgData name="Amal R Babu" userId="3a292d0a-112b-4bc3-bf38-7771656893d2" providerId="ADAL" clId="{B3743D89-D907-4916-AD93-2111ECC8BB20}" dt="2022-06-09T10:25:02.339" v="697" actId="165"/>
          <ac:grpSpMkLst>
            <pc:docMk/>
            <pc:sldMk cId="4178876000" sldId="258"/>
            <ac:grpSpMk id="2558" creationId="{2F1AC19B-641C-35B8-AC9D-CEF9DBAC76BE}"/>
          </ac:grpSpMkLst>
        </pc:grpChg>
        <pc:grpChg chg="mod">
          <ac:chgData name="Amal R Babu" userId="3a292d0a-112b-4bc3-bf38-7771656893d2" providerId="ADAL" clId="{B3743D89-D907-4916-AD93-2111ECC8BB20}" dt="2022-06-09T10:25:02.339" v="697" actId="165"/>
          <ac:grpSpMkLst>
            <pc:docMk/>
            <pc:sldMk cId="4178876000" sldId="258"/>
            <ac:grpSpMk id="2560" creationId="{0E6A1469-CBD4-C584-C30A-1D1A1C822B0F}"/>
          </ac:grpSpMkLst>
        </pc:grpChg>
        <pc:grpChg chg="mod">
          <ac:chgData name="Amal R Babu" userId="3a292d0a-112b-4bc3-bf38-7771656893d2" providerId="ADAL" clId="{B3743D89-D907-4916-AD93-2111ECC8BB20}" dt="2022-06-09T10:25:02.339" v="697" actId="165"/>
          <ac:grpSpMkLst>
            <pc:docMk/>
            <pc:sldMk cId="4178876000" sldId="258"/>
            <ac:grpSpMk id="2564" creationId="{BE0DFD4A-DC66-F775-1D43-F3C2505C650E}"/>
          </ac:grpSpMkLst>
        </pc:grpChg>
        <pc:grpChg chg="mod">
          <ac:chgData name="Amal R Babu" userId="3a292d0a-112b-4bc3-bf38-7771656893d2" providerId="ADAL" clId="{B3743D89-D907-4916-AD93-2111ECC8BB20}" dt="2022-06-09T10:25:02.339" v="697" actId="165"/>
          <ac:grpSpMkLst>
            <pc:docMk/>
            <pc:sldMk cId="4178876000" sldId="258"/>
            <ac:grpSpMk id="2566" creationId="{7863418F-C96E-7E33-8970-DDDE914AB0B5}"/>
          </ac:grpSpMkLst>
        </pc:grpChg>
        <pc:grpChg chg="mod topLvl">
          <ac:chgData name="Amal R Babu" userId="3a292d0a-112b-4bc3-bf38-7771656893d2" providerId="ADAL" clId="{B3743D89-D907-4916-AD93-2111ECC8BB20}" dt="2022-06-09T10:25:02.339" v="697" actId="165"/>
          <ac:grpSpMkLst>
            <pc:docMk/>
            <pc:sldMk cId="4178876000" sldId="258"/>
            <ac:grpSpMk id="2571" creationId="{FBEB98DE-EC60-9EAF-2666-FCC8282252A4}"/>
          </ac:grpSpMkLst>
        </pc:grpChg>
        <pc:grpChg chg="mod">
          <ac:chgData name="Amal R Babu" userId="3a292d0a-112b-4bc3-bf38-7771656893d2" providerId="ADAL" clId="{B3743D89-D907-4916-AD93-2111ECC8BB20}" dt="2022-06-09T10:25:02.339" v="697" actId="165"/>
          <ac:grpSpMkLst>
            <pc:docMk/>
            <pc:sldMk cId="4178876000" sldId="258"/>
            <ac:grpSpMk id="2572" creationId="{C37D7AAE-CDB4-983E-7C54-99EAD211F8E3}"/>
          </ac:grpSpMkLst>
        </pc:grpChg>
        <pc:grpChg chg="mod">
          <ac:chgData name="Amal R Babu" userId="3a292d0a-112b-4bc3-bf38-7771656893d2" providerId="ADAL" clId="{B3743D89-D907-4916-AD93-2111ECC8BB20}" dt="2022-06-09T10:25:02.339" v="697" actId="165"/>
          <ac:grpSpMkLst>
            <pc:docMk/>
            <pc:sldMk cId="4178876000" sldId="258"/>
            <ac:grpSpMk id="2573" creationId="{21A23D5B-72EB-064D-749C-FB0FD8696D43}"/>
          </ac:grpSpMkLst>
        </pc:grpChg>
        <pc:grpChg chg="mod">
          <ac:chgData name="Amal R Babu" userId="3a292d0a-112b-4bc3-bf38-7771656893d2" providerId="ADAL" clId="{B3743D89-D907-4916-AD93-2111ECC8BB20}" dt="2022-06-09T10:25:02.339" v="697" actId="165"/>
          <ac:grpSpMkLst>
            <pc:docMk/>
            <pc:sldMk cId="4178876000" sldId="258"/>
            <ac:grpSpMk id="2575" creationId="{93CFACE5-A2A8-F7D0-2B90-298335E0AB36}"/>
          </ac:grpSpMkLst>
        </pc:grpChg>
        <pc:grpChg chg="mod">
          <ac:chgData name="Amal R Babu" userId="3a292d0a-112b-4bc3-bf38-7771656893d2" providerId="ADAL" clId="{B3743D89-D907-4916-AD93-2111ECC8BB20}" dt="2022-06-09T10:25:02.339" v="697" actId="165"/>
          <ac:grpSpMkLst>
            <pc:docMk/>
            <pc:sldMk cId="4178876000" sldId="258"/>
            <ac:grpSpMk id="2579" creationId="{25BDEC0C-CC4D-2EED-060C-93A93EFDB619}"/>
          </ac:grpSpMkLst>
        </pc:grpChg>
        <pc:grpChg chg="mod">
          <ac:chgData name="Amal R Babu" userId="3a292d0a-112b-4bc3-bf38-7771656893d2" providerId="ADAL" clId="{B3743D89-D907-4916-AD93-2111ECC8BB20}" dt="2022-06-09T10:25:02.339" v="697" actId="165"/>
          <ac:grpSpMkLst>
            <pc:docMk/>
            <pc:sldMk cId="4178876000" sldId="258"/>
            <ac:grpSpMk id="2581" creationId="{89150D7B-ED6A-1729-1624-696326B0F1F1}"/>
          </ac:grpSpMkLst>
        </pc:grpChg>
        <pc:grpChg chg="mod">
          <ac:chgData name="Amal R Babu" userId="3a292d0a-112b-4bc3-bf38-7771656893d2" providerId="ADAL" clId="{B3743D89-D907-4916-AD93-2111ECC8BB20}" dt="2022-06-09T10:25:02.339" v="697" actId="165"/>
          <ac:grpSpMkLst>
            <pc:docMk/>
            <pc:sldMk cId="4178876000" sldId="258"/>
            <ac:grpSpMk id="2586" creationId="{34DC5024-F1EC-575F-23BD-2912A1DF3C9A}"/>
          </ac:grpSpMkLst>
        </pc:grpChg>
        <pc:grpChg chg="mod">
          <ac:chgData name="Amal R Babu" userId="3a292d0a-112b-4bc3-bf38-7771656893d2" providerId="ADAL" clId="{B3743D89-D907-4916-AD93-2111ECC8BB20}" dt="2022-06-09T10:25:02.339" v="697" actId="165"/>
          <ac:grpSpMkLst>
            <pc:docMk/>
            <pc:sldMk cId="4178876000" sldId="258"/>
            <ac:grpSpMk id="2587" creationId="{CE0F67F8-FF2D-4465-B37E-96F034ED7C02}"/>
          </ac:grpSpMkLst>
        </pc:grpChg>
        <pc:grpChg chg="mod">
          <ac:chgData name="Amal R Babu" userId="3a292d0a-112b-4bc3-bf38-7771656893d2" providerId="ADAL" clId="{B3743D89-D907-4916-AD93-2111ECC8BB20}" dt="2022-06-09T10:25:02.339" v="697" actId="165"/>
          <ac:grpSpMkLst>
            <pc:docMk/>
            <pc:sldMk cId="4178876000" sldId="258"/>
            <ac:grpSpMk id="2589" creationId="{47D793ED-C657-0476-694B-ACD1059F4EDD}"/>
          </ac:grpSpMkLst>
        </pc:grpChg>
        <pc:grpChg chg="mod">
          <ac:chgData name="Amal R Babu" userId="3a292d0a-112b-4bc3-bf38-7771656893d2" providerId="ADAL" clId="{B3743D89-D907-4916-AD93-2111ECC8BB20}" dt="2022-06-09T10:25:02.339" v="697" actId="165"/>
          <ac:grpSpMkLst>
            <pc:docMk/>
            <pc:sldMk cId="4178876000" sldId="258"/>
            <ac:grpSpMk id="2593" creationId="{4D774B5C-E335-7CCD-B3E3-EF7CEB3BF49F}"/>
          </ac:grpSpMkLst>
        </pc:grpChg>
        <pc:grpChg chg="mod">
          <ac:chgData name="Amal R Babu" userId="3a292d0a-112b-4bc3-bf38-7771656893d2" providerId="ADAL" clId="{B3743D89-D907-4916-AD93-2111ECC8BB20}" dt="2022-06-09T10:25:02.339" v="697" actId="165"/>
          <ac:grpSpMkLst>
            <pc:docMk/>
            <pc:sldMk cId="4178876000" sldId="258"/>
            <ac:grpSpMk id="2595" creationId="{002F2040-B644-5CE6-BC25-CAB016DE4E61}"/>
          </ac:grpSpMkLst>
        </pc:grpChg>
        <pc:grpChg chg="mod">
          <ac:chgData name="Amal R Babu" userId="3a292d0a-112b-4bc3-bf38-7771656893d2" providerId="ADAL" clId="{B3743D89-D907-4916-AD93-2111ECC8BB20}" dt="2022-06-09T10:25:02.339" v="697" actId="165"/>
          <ac:grpSpMkLst>
            <pc:docMk/>
            <pc:sldMk cId="4178876000" sldId="258"/>
            <ac:grpSpMk id="2600" creationId="{C8B123B9-B226-778B-E4D3-10435526E6A6}"/>
          </ac:grpSpMkLst>
        </pc:grpChg>
        <pc:grpChg chg="mod">
          <ac:chgData name="Amal R Babu" userId="3a292d0a-112b-4bc3-bf38-7771656893d2" providerId="ADAL" clId="{B3743D89-D907-4916-AD93-2111ECC8BB20}" dt="2022-06-09T10:25:02.339" v="697" actId="165"/>
          <ac:grpSpMkLst>
            <pc:docMk/>
            <pc:sldMk cId="4178876000" sldId="258"/>
            <ac:grpSpMk id="2601" creationId="{F8453FD1-F565-2090-DAB0-1096A717C06B}"/>
          </ac:grpSpMkLst>
        </pc:grpChg>
        <pc:grpChg chg="mod">
          <ac:chgData name="Amal R Babu" userId="3a292d0a-112b-4bc3-bf38-7771656893d2" providerId="ADAL" clId="{B3743D89-D907-4916-AD93-2111ECC8BB20}" dt="2022-06-09T10:25:02.339" v="697" actId="165"/>
          <ac:grpSpMkLst>
            <pc:docMk/>
            <pc:sldMk cId="4178876000" sldId="258"/>
            <ac:grpSpMk id="2603" creationId="{6652A407-94BF-DA53-E02A-786ED760DC3D}"/>
          </ac:grpSpMkLst>
        </pc:grpChg>
        <pc:grpChg chg="mod">
          <ac:chgData name="Amal R Babu" userId="3a292d0a-112b-4bc3-bf38-7771656893d2" providerId="ADAL" clId="{B3743D89-D907-4916-AD93-2111ECC8BB20}" dt="2022-06-09T10:25:02.339" v="697" actId="165"/>
          <ac:grpSpMkLst>
            <pc:docMk/>
            <pc:sldMk cId="4178876000" sldId="258"/>
            <ac:grpSpMk id="2607" creationId="{101B8B95-163F-62D0-C5B6-19E51761A0A0}"/>
          </ac:grpSpMkLst>
        </pc:grpChg>
        <pc:grpChg chg="mod">
          <ac:chgData name="Amal R Babu" userId="3a292d0a-112b-4bc3-bf38-7771656893d2" providerId="ADAL" clId="{B3743D89-D907-4916-AD93-2111ECC8BB20}" dt="2022-06-09T10:25:02.339" v="697" actId="165"/>
          <ac:grpSpMkLst>
            <pc:docMk/>
            <pc:sldMk cId="4178876000" sldId="258"/>
            <ac:grpSpMk id="2609" creationId="{EDCB6061-42AE-25EF-DF9B-D469731AE9C8}"/>
          </ac:grpSpMkLst>
        </pc:grpChg>
        <pc:grpChg chg="mod">
          <ac:chgData name="Amal R Babu" userId="3a292d0a-112b-4bc3-bf38-7771656893d2" providerId="ADAL" clId="{B3743D89-D907-4916-AD93-2111ECC8BB20}" dt="2022-06-09T10:25:02.339" v="697" actId="165"/>
          <ac:grpSpMkLst>
            <pc:docMk/>
            <pc:sldMk cId="4178876000" sldId="258"/>
            <ac:grpSpMk id="2614" creationId="{0DDC4F36-05CA-BC34-10C0-A32CEEDAFBDC}"/>
          </ac:grpSpMkLst>
        </pc:grpChg>
        <pc:grpChg chg="mod">
          <ac:chgData name="Amal R Babu" userId="3a292d0a-112b-4bc3-bf38-7771656893d2" providerId="ADAL" clId="{B3743D89-D907-4916-AD93-2111ECC8BB20}" dt="2022-06-09T10:25:02.339" v="697" actId="165"/>
          <ac:grpSpMkLst>
            <pc:docMk/>
            <pc:sldMk cId="4178876000" sldId="258"/>
            <ac:grpSpMk id="2615" creationId="{ADE20BA9-02B6-5F9E-8559-3B9CA1C1E4AE}"/>
          </ac:grpSpMkLst>
        </pc:grpChg>
        <pc:grpChg chg="mod">
          <ac:chgData name="Amal R Babu" userId="3a292d0a-112b-4bc3-bf38-7771656893d2" providerId="ADAL" clId="{B3743D89-D907-4916-AD93-2111ECC8BB20}" dt="2022-06-09T10:25:02.339" v="697" actId="165"/>
          <ac:grpSpMkLst>
            <pc:docMk/>
            <pc:sldMk cId="4178876000" sldId="258"/>
            <ac:grpSpMk id="2617" creationId="{B8A11620-67F7-F559-91D2-D6B439DDAE6E}"/>
          </ac:grpSpMkLst>
        </pc:grpChg>
        <pc:grpChg chg="mod">
          <ac:chgData name="Amal R Babu" userId="3a292d0a-112b-4bc3-bf38-7771656893d2" providerId="ADAL" clId="{B3743D89-D907-4916-AD93-2111ECC8BB20}" dt="2022-06-09T10:25:02.339" v="697" actId="165"/>
          <ac:grpSpMkLst>
            <pc:docMk/>
            <pc:sldMk cId="4178876000" sldId="258"/>
            <ac:grpSpMk id="2621" creationId="{26E67DF9-9FA7-BD68-C091-E64231A35726}"/>
          </ac:grpSpMkLst>
        </pc:grpChg>
        <pc:grpChg chg="mod">
          <ac:chgData name="Amal R Babu" userId="3a292d0a-112b-4bc3-bf38-7771656893d2" providerId="ADAL" clId="{B3743D89-D907-4916-AD93-2111ECC8BB20}" dt="2022-06-09T10:25:02.339" v="697" actId="165"/>
          <ac:grpSpMkLst>
            <pc:docMk/>
            <pc:sldMk cId="4178876000" sldId="258"/>
            <ac:grpSpMk id="2623" creationId="{FC3A356D-D8EA-BBAE-64BF-E6D1C8D19D63}"/>
          </ac:grpSpMkLst>
        </pc:grpChg>
        <pc:grpChg chg="mod topLvl">
          <ac:chgData name="Amal R Babu" userId="3a292d0a-112b-4bc3-bf38-7771656893d2" providerId="ADAL" clId="{B3743D89-D907-4916-AD93-2111ECC8BB20}" dt="2022-06-09T10:25:02.339" v="697" actId="165"/>
          <ac:grpSpMkLst>
            <pc:docMk/>
            <pc:sldMk cId="4178876000" sldId="258"/>
            <ac:grpSpMk id="2628" creationId="{E0747F9B-5FBE-21B1-E2B3-2878E3901338}"/>
          </ac:grpSpMkLst>
        </pc:grpChg>
        <pc:grpChg chg="mod">
          <ac:chgData name="Amal R Babu" userId="3a292d0a-112b-4bc3-bf38-7771656893d2" providerId="ADAL" clId="{B3743D89-D907-4916-AD93-2111ECC8BB20}" dt="2022-06-09T10:25:02.339" v="697" actId="165"/>
          <ac:grpSpMkLst>
            <pc:docMk/>
            <pc:sldMk cId="4178876000" sldId="258"/>
            <ac:grpSpMk id="2629" creationId="{7FDDA81D-7E9C-5608-4E2D-CB2CC011BF98}"/>
          </ac:grpSpMkLst>
        </pc:grpChg>
        <pc:grpChg chg="mod">
          <ac:chgData name="Amal R Babu" userId="3a292d0a-112b-4bc3-bf38-7771656893d2" providerId="ADAL" clId="{B3743D89-D907-4916-AD93-2111ECC8BB20}" dt="2022-06-09T10:25:02.339" v="697" actId="165"/>
          <ac:grpSpMkLst>
            <pc:docMk/>
            <pc:sldMk cId="4178876000" sldId="258"/>
            <ac:grpSpMk id="2632" creationId="{718EEB80-B6F9-643F-0C8D-88F6E3C25322}"/>
          </ac:grpSpMkLst>
        </pc:grpChg>
        <pc:grpChg chg="mod">
          <ac:chgData name="Amal R Babu" userId="3a292d0a-112b-4bc3-bf38-7771656893d2" providerId="ADAL" clId="{B3743D89-D907-4916-AD93-2111ECC8BB20}" dt="2022-06-09T10:25:02.339" v="697" actId="165"/>
          <ac:grpSpMkLst>
            <pc:docMk/>
            <pc:sldMk cId="4178876000" sldId="258"/>
            <ac:grpSpMk id="2635" creationId="{0BC0E0FB-E686-9A97-2B35-F4523203927E}"/>
          </ac:grpSpMkLst>
        </pc:grpChg>
        <pc:grpChg chg="mod">
          <ac:chgData name="Amal R Babu" userId="3a292d0a-112b-4bc3-bf38-7771656893d2" providerId="ADAL" clId="{B3743D89-D907-4916-AD93-2111ECC8BB20}" dt="2022-06-09T10:25:02.339" v="697" actId="165"/>
          <ac:grpSpMkLst>
            <pc:docMk/>
            <pc:sldMk cId="4178876000" sldId="258"/>
            <ac:grpSpMk id="2638" creationId="{D0A1559F-BE3A-59A3-6BC9-9D383F878290}"/>
          </ac:grpSpMkLst>
        </pc:grpChg>
        <pc:grpChg chg="mod">
          <ac:chgData name="Amal R Babu" userId="3a292d0a-112b-4bc3-bf38-7771656893d2" providerId="ADAL" clId="{B3743D89-D907-4916-AD93-2111ECC8BB20}" dt="2022-06-09T10:25:02.339" v="697" actId="165"/>
          <ac:grpSpMkLst>
            <pc:docMk/>
            <pc:sldMk cId="4178876000" sldId="258"/>
            <ac:grpSpMk id="2641" creationId="{EF08C398-DFD3-E51A-20DA-9EDF4D780B4E}"/>
          </ac:grpSpMkLst>
        </pc:grpChg>
        <pc:grpChg chg="mod">
          <ac:chgData name="Amal R Babu" userId="3a292d0a-112b-4bc3-bf38-7771656893d2" providerId="ADAL" clId="{B3743D89-D907-4916-AD93-2111ECC8BB20}" dt="2022-06-09T10:25:02.339" v="697" actId="165"/>
          <ac:grpSpMkLst>
            <pc:docMk/>
            <pc:sldMk cId="4178876000" sldId="258"/>
            <ac:grpSpMk id="2644" creationId="{D6E54559-BE62-BB99-226E-7992FBFE3835}"/>
          </ac:grpSpMkLst>
        </pc:grpChg>
        <pc:grpChg chg="mod">
          <ac:chgData name="Amal R Babu" userId="3a292d0a-112b-4bc3-bf38-7771656893d2" providerId="ADAL" clId="{B3743D89-D907-4916-AD93-2111ECC8BB20}" dt="2022-06-09T10:25:02.339" v="697" actId="165"/>
          <ac:grpSpMkLst>
            <pc:docMk/>
            <pc:sldMk cId="4178876000" sldId="258"/>
            <ac:grpSpMk id="2647" creationId="{8B8A1458-19C8-4DFA-E2EE-23BAC729C3CF}"/>
          </ac:grpSpMkLst>
        </pc:grpChg>
        <pc:grpChg chg="mod">
          <ac:chgData name="Amal R Babu" userId="3a292d0a-112b-4bc3-bf38-7771656893d2" providerId="ADAL" clId="{B3743D89-D907-4916-AD93-2111ECC8BB20}" dt="2022-06-09T10:25:02.339" v="697" actId="165"/>
          <ac:grpSpMkLst>
            <pc:docMk/>
            <pc:sldMk cId="4178876000" sldId="258"/>
            <ac:grpSpMk id="2650" creationId="{7542DEC6-CB9B-8EC3-13A3-02D831D425A3}"/>
          </ac:grpSpMkLst>
        </pc:grpChg>
        <pc:grpChg chg="mod">
          <ac:chgData name="Amal R Babu" userId="3a292d0a-112b-4bc3-bf38-7771656893d2" providerId="ADAL" clId="{B3743D89-D907-4916-AD93-2111ECC8BB20}" dt="2022-06-09T10:25:02.339" v="697" actId="165"/>
          <ac:grpSpMkLst>
            <pc:docMk/>
            <pc:sldMk cId="4178876000" sldId="258"/>
            <ac:grpSpMk id="2653" creationId="{260599F0-3F33-F085-4287-9BCBF530E6FD}"/>
          </ac:grpSpMkLst>
        </pc:grpChg>
        <pc:grpChg chg="mod">
          <ac:chgData name="Amal R Babu" userId="3a292d0a-112b-4bc3-bf38-7771656893d2" providerId="ADAL" clId="{B3743D89-D907-4916-AD93-2111ECC8BB20}" dt="2022-06-09T10:25:02.339" v="697" actId="165"/>
          <ac:grpSpMkLst>
            <pc:docMk/>
            <pc:sldMk cId="4178876000" sldId="258"/>
            <ac:grpSpMk id="2656" creationId="{49F56B26-C3C5-71EB-B35C-32DAA156C52E}"/>
          </ac:grpSpMkLst>
        </pc:grpChg>
        <pc:grpChg chg="mod">
          <ac:chgData name="Amal R Babu" userId="3a292d0a-112b-4bc3-bf38-7771656893d2" providerId="ADAL" clId="{B3743D89-D907-4916-AD93-2111ECC8BB20}" dt="2022-06-09T10:25:02.339" v="697" actId="165"/>
          <ac:grpSpMkLst>
            <pc:docMk/>
            <pc:sldMk cId="4178876000" sldId="258"/>
            <ac:grpSpMk id="2659" creationId="{D7B74C4A-0511-2511-1292-4F355B62C874}"/>
          </ac:grpSpMkLst>
        </pc:grpChg>
        <pc:grpChg chg="mod topLvl">
          <ac:chgData name="Amal R Babu" userId="3a292d0a-112b-4bc3-bf38-7771656893d2" providerId="ADAL" clId="{B3743D89-D907-4916-AD93-2111ECC8BB20}" dt="2022-06-09T10:25:02.339" v="697" actId="165"/>
          <ac:grpSpMkLst>
            <pc:docMk/>
            <pc:sldMk cId="4178876000" sldId="258"/>
            <ac:grpSpMk id="2662" creationId="{B2914770-DB6B-7D39-0134-4415EC1C943A}"/>
          </ac:grpSpMkLst>
        </pc:grpChg>
        <pc:grpChg chg="del mod topLvl">
          <ac:chgData name="Amal R Babu" userId="3a292d0a-112b-4bc3-bf38-7771656893d2" providerId="ADAL" clId="{B3743D89-D907-4916-AD93-2111ECC8BB20}" dt="2022-06-09T10:24:20.825" v="689" actId="165"/>
          <ac:grpSpMkLst>
            <pc:docMk/>
            <pc:sldMk cId="4178876000" sldId="258"/>
            <ac:grpSpMk id="2673" creationId="{F61AA93B-E75E-AB38-74A3-4BA7C475B5C3}"/>
          </ac:grpSpMkLst>
        </pc:grpChg>
        <pc:grpChg chg="mod topLvl">
          <ac:chgData name="Amal R Babu" userId="3a292d0a-112b-4bc3-bf38-7771656893d2" providerId="ADAL" clId="{B3743D89-D907-4916-AD93-2111ECC8BB20}" dt="2022-06-09T10:25:02.339" v="697" actId="165"/>
          <ac:grpSpMkLst>
            <pc:docMk/>
            <pc:sldMk cId="4178876000" sldId="258"/>
            <ac:grpSpMk id="2674" creationId="{94B7F716-D1BB-86C2-AA3E-2088A074F59F}"/>
          </ac:grpSpMkLst>
        </pc:grpChg>
        <pc:grpChg chg="mod">
          <ac:chgData name="Amal R Babu" userId="3a292d0a-112b-4bc3-bf38-7771656893d2" providerId="ADAL" clId="{B3743D89-D907-4916-AD93-2111ECC8BB20}" dt="2022-06-09T10:25:02.339" v="697" actId="165"/>
          <ac:grpSpMkLst>
            <pc:docMk/>
            <pc:sldMk cId="4178876000" sldId="258"/>
            <ac:grpSpMk id="2675" creationId="{8EB1A371-F48C-5C2B-96D6-2C64770DE1F4}"/>
          </ac:grpSpMkLst>
        </pc:grpChg>
        <pc:grpChg chg="mod">
          <ac:chgData name="Amal R Babu" userId="3a292d0a-112b-4bc3-bf38-7771656893d2" providerId="ADAL" clId="{B3743D89-D907-4916-AD93-2111ECC8BB20}" dt="2022-06-09T10:25:02.339" v="697" actId="165"/>
          <ac:grpSpMkLst>
            <pc:docMk/>
            <pc:sldMk cId="4178876000" sldId="258"/>
            <ac:grpSpMk id="2678" creationId="{00208149-B40C-00E7-800B-C5B1B0BD10A9}"/>
          </ac:grpSpMkLst>
        </pc:grpChg>
        <pc:grpChg chg="mod">
          <ac:chgData name="Amal R Babu" userId="3a292d0a-112b-4bc3-bf38-7771656893d2" providerId="ADAL" clId="{B3743D89-D907-4916-AD93-2111ECC8BB20}" dt="2022-06-09T10:25:02.339" v="697" actId="165"/>
          <ac:grpSpMkLst>
            <pc:docMk/>
            <pc:sldMk cId="4178876000" sldId="258"/>
            <ac:grpSpMk id="2681" creationId="{1F000B09-B80C-B0CE-8B92-D9093F17559D}"/>
          </ac:grpSpMkLst>
        </pc:grpChg>
        <pc:grpChg chg="mod topLvl">
          <ac:chgData name="Amal R Babu" userId="3a292d0a-112b-4bc3-bf38-7771656893d2" providerId="ADAL" clId="{B3743D89-D907-4916-AD93-2111ECC8BB20}" dt="2022-06-09T10:25:02.339" v="697" actId="165"/>
          <ac:grpSpMkLst>
            <pc:docMk/>
            <pc:sldMk cId="4178876000" sldId="258"/>
            <ac:grpSpMk id="2689" creationId="{1F75D8D1-91F9-6662-C3AB-9B950F9BE122}"/>
          </ac:grpSpMkLst>
        </pc:grpChg>
        <pc:grpChg chg="del mod topLvl">
          <ac:chgData name="Amal R Babu" userId="3a292d0a-112b-4bc3-bf38-7771656893d2" providerId="ADAL" clId="{B3743D89-D907-4916-AD93-2111ECC8BB20}" dt="2022-06-09T10:24:20.825" v="689" actId="165"/>
          <ac:grpSpMkLst>
            <pc:docMk/>
            <pc:sldMk cId="4178876000" sldId="258"/>
            <ac:grpSpMk id="2700" creationId="{2F2EACC8-C61D-4362-BF5E-C5E0948E769C}"/>
          </ac:grpSpMkLst>
        </pc:grpChg>
        <pc:grpChg chg="mod topLvl">
          <ac:chgData name="Amal R Babu" userId="3a292d0a-112b-4bc3-bf38-7771656893d2" providerId="ADAL" clId="{B3743D89-D907-4916-AD93-2111ECC8BB20}" dt="2022-06-09T10:25:02.339" v="697" actId="165"/>
          <ac:grpSpMkLst>
            <pc:docMk/>
            <pc:sldMk cId="4178876000" sldId="258"/>
            <ac:grpSpMk id="2701" creationId="{1B5D325D-E112-DAE2-E21E-5774A68A533A}"/>
          </ac:grpSpMkLst>
        </pc:grpChg>
        <pc:grpChg chg="mod topLvl">
          <ac:chgData name="Amal R Babu" userId="3a292d0a-112b-4bc3-bf38-7771656893d2" providerId="ADAL" clId="{B3743D89-D907-4916-AD93-2111ECC8BB20}" dt="2022-06-09T10:25:02.339" v="697" actId="165"/>
          <ac:grpSpMkLst>
            <pc:docMk/>
            <pc:sldMk cId="4178876000" sldId="258"/>
            <ac:grpSpMk id="2704" creationId="{363D439D-8257-AE66-E426-4B1159CCE0A8}"/>
          </ac:grpSpMkLst>
        </pc:grpChg>
        <pc:grpChg chg="mod topLvl">
          <ac:chgData name="Amal R Babu" userId="3a292d0a-112b-4bc3-bf38-7771656893d2" providerId="ADAL" clId="{B3743D89-D907-4916-AD93-2111ECC8BB20}" dt="2022-06-09T10:25:02.339" v="697" actId="165"/>
          <ac:grpSpMkLst>
            <pc:docMk/>
            <pc:sldMk cId="4178876000" sldId="258"/>
            <ac:grpSpMk id="2707" creationId="{C5BB578D-E35E-BD76-E537-D1C01362D954}"/>
          </ac:grpSpMkLst>
        </pc:grpChg>
        <pc:grpChg chg="mod">
          <ac:chgData name="Amal R Babu" userId="3a292d0a-112b-4bc3-bf38-7771656893d2" providerId="ADAL" clId="{B3743D89-D907-4916-AD93-2111ECC8BB20}" dt="2022-06-09T10:25:02.339" v="697" actId="165"/>
          <ac:grpSpMkLst>
            <pc:docMk/>
            <pc:sldMk cId="4178876000" sldId="258"/>
            <ac:grpSpMk id="2708" creationId="{25AC2838-7A76-7EED-F186-FEC8DD2F7111}"/>
          </ac:grpSpMkLst>
        </pc:grpChg>
        <pc:grpChg chg="mod">
          <ac:chgData name="Amal R Babu" userId="3a292d0a-112b-4bc3-bf38-7771656893d2" providerId="ADAL" clId="{B3743D89-D907-4916-AD93-2111ECC8BB20}" dt="2022-06-09T10:25:02.339" v="697" actId="165"/>
          <ac:grpSpMkLst>
            <pc:docMk/>
            <pc:sldMk cId="4178876000" sldId="258"/>
            <ac:grpSpMk id="2709" creationId="{857421DD-57CC-43A5-7165-402CD785E67E}"/>
          </ac:grpSpMkLst>
        </pc:grpChg>
        <pc:grpChg chg="mod">
          <ac:chgData name="Amal R Babu" userId="3a292d0a-112b-4bc3-bf38-7771656893d2" providerId="ADAL" clId="{B3743D89-D907-4916-AD93-2111ECC8BB20}" dt="2022-06-09T10:25:02.339" v="697" actId="165"/>
          <ac:grpSpMkLst>
            <pc:docMk/>
            <pc:sldMk cId="4178876000" sldId="258"/>
            <ac:grpSpMk id="2712" creationId="{A1B7CC87-F51F-CFF1-5428-A3D7DD21A6CF}"/>
          </ac:grpSpMkLst>
        </pc:grpChg>
        <pc:grpChg chg="mod">
          <ac:chgData name="Amal R Babu" userId="3a292d0a-112b-4bc3-bf38-7771656893d2" providerId="ADAL" clId="{B3743D89-D907-4916-AD93-2111ECC8BB20}" dt="2022-06-09T10:25:02.339" v="697" actId="165"/>
          <ac:grpSpMkLst>
            <pc:docMk/>
            <pc:sldMk cId="4178876000" sldId="258"/>
            <ac:grpSpMk id="2715" creationId="{9285F0A1-11C1-C71E-534A-2BD6D5ED9CD0}"/>
          </ac:grpSpMkLst>
        </pc:grpChg>
        <pc:grpChg chg="mod">
          <ac:chgData name="Amal R Babu" userId="3a292d0a-112b-4bc3-bf38-7771656893d2" providerId="ADAL" clId="{B3743D89-D907-4916-AD93-2111ECC8BB20}" dt="2022-06-09T10:25:02.339" v="697" actId="165"/>
          <ac:grpSpMkLst>
            <pc:docMk/>
            <pc:sldMk cId="4178876000" sldId="258"/>
            <ac:grpSpMk id="2718" creationId="{C5457644-141C-E45A-2361-F593F9268D94}"/>
          </ac:grpSpMkLst>
        </pc:grpChg>
        <pc:grpChg chg="mod">
          <ac:chgData name="Amal R Babu" userId="3a292d0a-112b-4bc3-bf38-7771656893d2" providerId="ADAL" clId="{B3743D89-D907-4916-AD93-2111ECC8BB20}" dt="2022-06-09T10:25:02.339" v="697" actId="165"/>
          <ac:grpSpMkLst>
            <pc:docMk/>
            <pc:sldMk cId="4178876000" sldId="258"/>
            <ac:grpSpMk id="2719" creationId="{2585CBD5-313B-E7C3-26B0-007D08B59E74}"/>
          </ac:grpSpMkLst>
        </pc:grpChg>
        <pc:grpChg chg="mod">
          <ac:chgData name="Amal R Babu" userId="3a292d0a-112b-4bc3-bf38-7771656893d2" providerId="ADAL" clId="{B3743D89-D907-4916-AD93-2111ECC8BB20}" dt="2022-06-09T10:25:02.339" v="697" actId="165"/>
          <ac:grpSpMkLst>
            <pc:docMk/>
            <pc:sldMk cId="4178876000" sldId="258"/>
            <ac:grpSpMk id="2722" creationId="{BA082701-FD5B-C841-0382-E5CE380EBE75}"/>
          </ac:grpSpMkLst>
        </pc:grpChg>
        <pc:grpChg chg="mod">
          <ac:chgData name="Amal R Babu" userId="3a292d0a-112b-4bc3-bf38-7771656893d2" providerId="ADAL" clId="{B3743D89-D907-4916-AD93-2111ECC8BB20}" dt="2022-06-09T10:25:02.339" v="697" actId="165"/>
          <ac:grpSpMkLst>
            <pc:docMk/>
            <pc:sldMk cId="4178876000" sldId="258"/>
            <ac:grpSpMk id="2725" creationId="{A0957F00-0359-3035-C545-B07A2C008242}"/>
          </ac:grpSpMkLst>
        </pc:grpChg>
        <pc:grpChg chg="mod topLvl">
          <ac:chgData name="Amal R Babu" userId="3a292d0a-112b-4bc3-bf38-7771656893d2" providerId="ADAL" clId="{B3743D89-D907-4916-AD93-2111ECC8BB20}" dt="2022-06-09T10:25:02.339" v="697" actId="165"/>
          <ac:grpSpMkLst>
            <pc:docMk/>
            <pc:sldMk cId="4178876000" sldId="258"/>
            <ac:grpSpMk id="2728" creationId="{232D6FA4-EDCD-E279-9B6C-650766C34D5F}"/>
          </ac:grpSpMkLst>
        </pc:grpChg>
        <pc:grpChg chg="mod">
          <ac:chgData name="Amal R Babu" userId="3a292d0a-112b-4bc3-bf38-7771656893d2" providerId="ADAL" clId="{B3743D89-D907-4916-AD93-2111ECC8BB20}" dt="2022-06-09T10:25:02.339" v="697" actId="165"/>
          <ac:grpSpMkLst>
            <pc:docMk/>
            <pc:sldMk cId="4178876000" sldId="258"/>
            <ac:grpSpMk id="2729" creationId="{77ABA0C8-507E-4FE1-1E62-EC896FDA8195}"/>
          </ac:grpSpMkLst>
        </pc:grpChg>
        <pc:grpChg chg="mod">
          <ac:chgData name="Amal R Babu" userId="3a292d0a-112b-4bc3-bf38-7771656893d2" providerId="ADAL" clId="{B3743D89-D907-4916-AD93-2111ECC8BB20}" dt="2022-06-09T10:25:02.339" v="697" actId="165"/>
          <ac:grpSpMkLst>
            <pc:docMk/>
            <pc:sldMk cId="4178876000" sldId="258"/>
            <ac:grpSpMk id="2760" creationId="{9B821201-10DD-BE47-BACA-6FA7210FF52C}"/>
          </ac:grpSpMkLst>
        </pc:grpChg>
        <pc:grpChg chg="mod">
          <ac:chgData name="Amal R Babu" userId="3a292d0a-112b-4bc3-bf38-7771656893d2" providerId="ADAL" clId="{B3743D89-D907-4916-AD93-2111ECC8BB20}" dt="2022-06-09T10:25:02.339" v="697" actId="165"/>
          <ac:grpSpMkLst>
            <pc:docMk/>
            <pc:sldMk cId="4178876000" sldId="258"/>
            <ac:grpSpMk id="2761" creationId="{60CF781D-3A42-AF5F-AD06-FE43B64DE658}"/>
          </ac:grpSpMkLst>
        </pc:grpChg>
        <pc:grpChg chg="mod">
          <ac:chgData name="Amal R Babu" userId="3a292d0a-112b-4bc3-bf38-7771656893d2" providerId="ADAL" clId="{B3743D89-D907-4916-AD93-2111ECC8BB20}" dt="2022-06-09T10:25:02.339" v="697" actId="165"/>
          <ac:grpSpMkLst>
            <pc:docMk/>
            <pc:sldMk cId="4178876000" sldId="258"/>
            <ac:grpSpMk id="2769" creationId="{1B0C0E80-BA1A-6833-7FA9-C1FA61FFF44C}"/>
          </ac:grpSpMkLst>
        </pc:grpChg>
        <pc:grpChg chg="mod">
          <ac:chgData name="Amal R Babu" userId="3a292d0a-112b-4bc3-bf38-7771656893d2" providerId="ADAL" clId="{B3743D89-D907-4916-AD93-2111ECC8BB20}" dt="2022-06-09T10:25:02.339" v="697" actId="165"/>
          <ac:grpSpMkLst>
            <pc:docMk/>
            <pc:sldMk cId="4178876000" sldId="258"/>
            <ac:grpSpMk id="2777" creationId="{5E47CA25-29B1-87FC-3C72-2129640BA798}"/>
          </ac:grpSpMkLst>
        </pc:grpChg>
        <pc:grpChg chg="mod">
          <ac:chgData name="Amal R Babu" userId="3a292d0a-112b-4bc3-bf38-7771656893d2" providerId="ADAL" clId="{B3743D89-D907-4916-AD93-2111ECC8BB20}" dt="2022-06-09T10:25:02.339" v="697" actId="165"/>
          <ac:grpSpMkLst>
            <pc:docMk/>
            <pc:sldMk cId="4178876000" sldId="258"/>
            <ac:grpSpMk id="2785" creationId="{8E4B9997-57C0-723E-CD50-AB12E9272A15}"/>
          </ac:grpSpMkLst>
        </pc:grpChg>
        <pc:grpChg chg="mod">
          <ac:chgData name="Amal R Babu" userId="3a292d0a-112b-4bc3-bf38-7771656893d2" providerId="ADAL" clId="{B3743D89-D907-4916-AD93-2111ECC8BB20}" dt="2022-06-09T10:25:02.339" v="697" actId="165"/>
          <ac:grpSpMkLst>
            <pc:docMk/>
            <pc:sldMk cId="4178876000" sldId="258"/>
            <ac:grpSpMk id="2791" creationId="{4A793415-4167-2798-461A-7DDA1FF76F00}"/>
          </ac:grpSpMkLst>
        </pc:grpChg>
        <pc:grpChg chg="mod">
          <ac:chgData name="Amal R Babu" userId="3a292d0a-112b-4bc3-bf38-7771656893d2" providerId="ADAL" clId="{B3743D89-D907-4916-AD93-2111ECC8BB20}" dt="2022-06-09T10:25:02.339" v="697" actId="165"/>
          <ac:grpSpMkLst>
            <pc:docMk/>
            <pc:sldMk cId="4178876000" sldId="258"/>
            <ac:grpSpMk id="2799" creationId="{3159E48E-B7AB-58E3-783A-AC56A4BE5F36}"/>
          </ac:grpSpMkLst>
        </pc:grpChg>
        <pc:grpChg chg="mod">
          <ac:chgData name="Amal R Babu" userId="3a292d0a-112b-4bc3-bf38-7771656893d2" providerId="ADAL" clId="{B3743D89-D907-4916-AD93-2111ECC8BB20}" dt="2022-06-09T10:25:02.339" v="697" actId="165"/>
          <ac:grpSpMkLst>
            <pc:docMk/>
            <pc:sldMk cId="4178876000" sldId="258"/>
            <ac:grpSpMk id="2807" creationId="{54455E08-71EF-8836-A890-DB8CCF95514B}"/>
          </ac:grpSpMkLst>
        </pc:grpChg>
        <pc:grpChg chg="mod">
          <ac:chgData name="Amal R Babu" userId="3a292d0a-112b-4bc3-bf38-7771656893d2" providerId="ADAL" clId="{B3743D89-D907-4916-AD93-2111ECC8BB20}" dt="2022-06-09T10:25:02.339" v="697" actId="165"/>
          <ac:grpSpMkLst>
            <pc:docMk/>
            <pc:sldMk cId="4178876000" sldId="258"/>
            <ac:grpSpMk id="2814" creationId="{B03E4BA5-AE5C-CE3A-8670-51E3289F4217}"/>
          </ac:grpSpMkLst>
        </pc:grpChg>
        <pc:grpChg chg="mod">
          <ac:chgData name="Amal R Babu" userId="3a292d0a-112b-4bc3-bf38-7771656893d2" providerId="ADAL" clId="{B3743D89-D907-4916-AD93-2111ECC8BB20}" dt="2022-06-09T10:25:02.339" v="697" actId="165"/>
          <ac:grpSpMkLst>
            <pc:docMk/>
            <pc:sldMk cId="4178876000" sldId="258"/>
            <ac:grpSpMk id="2823" creationId="{903C8B11-84B2-5EC1-E4CA-D849FD6B6792}"/>
          </ac:grpSpMkLst>
        </pc:grpChg>
        <pc:grpChg chg="mod">
          <ac:chgData name="Amal R Babu" userId="3a292d0a-112b-4bc3-bf38-7771656893d2" providerId="ADAL" clId="{B3743D89-D907-4916-AD93-2111ECC8BB20}" dt="2022-06-09T10:25:02.339" v="697" actId="165"/>
          <ac:grpSpMkLst>
            <pc:docMk/>
            <pc:sldMk cId="4178876000" sldId="258"/>
            <ac:grpSpMk id="2832" creationId="{F40E8054-05A9-A6EC-E698-3858C3E08242}"/>
          </ac:grpSpMkLst>
        </pc:grpChg>
        <pc:grpChg chg="mod">
          <ac:chgData name="Amal R Babu" userId="3a292d0a-112b-4bc3-bf38-7771656893d2" providerId="ADAL" clId="{B3743D89-D907-4916-AD93-2111ECC8BB20}" dt="2022-06-09T10:25:02.339" v="697" actId="165"/>
          <ac:grpSpMkLst>
            <pc:docMk/>
            <pc:sldMk cId="4178876000" sldId="258"/>
            <ac:grpSpMk id="2838" creationId="{E9814953-2B58-1212-528E-2C708688C88F}"/>
          </ac:grpSpMkLst>
        </pc:grpChg>
        <pc:grpChg chg="mod">
          <ac:chgData name="Amal R Babu" userId="3a292d0a-112b-4bc3-bf38-7771656893d2" providerId="ADAL" clId="{B3743D89-D907-4916-AD93-2111ECC8BB20}" dt="2022-06-09T10:25:02.339" v="697" actId="165"/>
          <ac:grpSpMkLst>
            <pc:docMk/>
            <pc:sldMk cId="4178876000" sldId="258"/>
            <ac:grpSpMk id="2846" creationId="{27F11E5C-8012-EFC4-96BE-D8DF893F7504}"/>
          </ac:grpSpMkLst>
        </pc:grpChg>
        <pc:grpChg chg="mod">
          <ac:chgData name="Amal R Babu" userId="3a292d0a-112b-4bc3-bf38-7771656893d2" providerId="ADAL" clId="{B3743D89-D907-4916-AD93-2111ECC8BB20}" dt="2022-06-09T10:25:02.339" v="697" actId="165"/>
          <ac:grpSpMkLst>
            <pc:docMk/>
            <pc:sldMk cId="4178876000" sldId="258"/>
            <ac:grpSpMk id="2852" creationId="{1241FAF3-7727-14C2-56E0-A814AD203EEE}"/>
          </ac:grpSpMkLst>
        </pc:grpChg>
        <pc:grpChg chg="mod">
          <ac:chgData name="Amal R Babu" userId="3a292d0a-112b-4bc3-bf38-7771656893d2" providerId="ADAL" clId="{B3743D89-D907-4916-AD93-2111ECC8BB20}" dt="2022-06-09T10:25:02.339" v="697" actId="165"/>
          <ac:grpSpMkLst>
            <pc:docMk/>
            <pc:sldMk cId="4178876000" sldId="258"/>
            <ac:grpSpMk id="2860" creationId="{7C48012E-4DEF-6B00-905F-FC68E5DC0095}"/>
          </ac:grpSpMkLst>
        </pc:grpChg>
        <pc:grpChg chg="mod">
          <ac:chgData name="Amal R Babu" userId="3a292d0a-112b-4bc3-bf38-7771656893d2" providerId="ADAL" clId="{B3743D89-D907-4916-AD93-2111ECC8BB20}" dt="2022-06-09T10:25:02.339" v="697" actId="165"/>
          <ac:grpSpMkLst>
            <pc:docMk/>
            <pc:sldMk cId="4178876000" sldId="258"/>
            <ac:grpSpMk id="2867" creationId="{9717984A-691D-A010-0396-E27FED45F132}"/>
          </ac:grpSpMkLst>
        </pc:grpChg>
        <pc:grpChg chg="mod">
          <ac:chgData name="Amal R Babu" userId="3a292d0a-112b-4bc3-bf38-7771656893d2" providerId="ADAL" clId="{B3743D89-D907-4916-AD93-2111ECC8BB20}" dt="2022-06-09T10:25:02.339" v="697" actId="165"/>
          <ac:grpSpMkLst>
            <pc:docMk/>
            <pc:sldMk cId="4178876000" sldId="258"/>
            <ac:grpSpMk id="2875" creationId="{FF56F5F7-9BEE-A2CC-B363-BA718D509BA2}"/>
          </ac:grpSpMkLst>
        </pc:grpChg>
        <pc:grpChg chg="mod">
          <ac:chgData name="Amal R Babu" userId="3a292d0a-112b-4bc3-bf38-7771656893d2" providerId="ADAL" clId="{B3743D89-D907-4916-AD93-2111ECC8BB20}" dt="2022-06-09T10:25:02.339" v="697" actId="165"/>
          <ac:grpSpMkLst>
            <pc:docMk/>
            <pc:sldMk cId="4178876000" sldId="258"/>
            <ac:grpSpMk id="2881" creationId="{A11F15D3-AD9A-0CDD-F763-0385C2064C09}"/>
          </ac:grpSpMkLst>
        </pc:grpChg>
        <pc:grpChg chg="mod">
          <ac:chgData name="Amal R Babu" userId="3a292d0a-112b-4bc3-bf38-7771656893d2" providerId="ADAL" clId="{B3743D89-D907-4916-AD93-2111ECC8BB20}" dt="2022-06-09T10:25:02.339" v="697" actId="165"/>
          <ac:grpSpMkLst>
            <pc:docMk/>
            <pc:sldMk cId="4178876000" sldId="258"/>
            <ac:grpSpMk id="2888" creationId="{EA89A91B-E28A-AFFD-DA6D-070A28363EBD}"/>
          </ac:grpSpMkLst>
        </pc:grpChg>
        <pc:grpChg chg="mod">
          <ac:chgData name="Amal R Babu" userId="3a292d0a-112b-4bc3-bf38-7771656893d2" providerId="ADAL" clId="{B3743D89-D907-4916-AD93-2111ECC8BB20}" dt="2022-06-09T10:25:02.339" v="697" actId="165"/>
          <ac:grpSpMkLst>
            <pc:docMk/>
            <pc:sldMk cId="4178876000" sldId="258"/>
            <ac:grpSpMk id="2896" creationId="{F56B7A09-7F23-DD25-687E-1AB5F8C80B04}"/>
          </ac:grpSpMkLst>
        </pc:grpChg>
        <pc:grpChg chg="mod">
          <ac:chgData name="Amal R Babu" userId="3a292d0a-112b-4bc3-bf38-7771656893d2" providerId="ADAL" clId="{B3743D89-D907-4916-AD93-2111ECC8BB20}" dt="2022-06-09T10:25:02.339" v="697" actId="165"/>
          <ac:grpSpMkLst>
            <pc:docMk/>
            <pc:sldMk cId="4178876000" sldId="258"/>
            <ac:grpSpMk id="2904" creationId="{B638A25C-6D49-2DE2-5461-574220751F4E}"/>
          </ac:grpSpMkLst>
        </pc:grpChg>
        <pc:grpChg chg="del mod topLvl">
          <ac:chgData name="Amal R Babu" userId="3a292d0a-112b-4bc3-bf38-7771656893d2" providerId="ADAL" clId="{B3743D89-D907-4916-AD93-2111ECC8BB20}" dt="2022-06-09T10:24:20.825" v="689" actId="165"/>
          <ac:grpSpMkLst>
            <pc:docMk/>
            <pc:sldMk cId="4178876000" sldId="258"/>
            <ac:grpSpMk id="2911" creationId="{354FA329-B556-7A85-9145-FD6CCC7B806E}"/>
          </ac:grpSpMkLst>
        </pc:grpChg>
        <pc:grpChg chg="mod topLvl">
          <ac:chgData name="Amal R Babu" userId="3a292d0a-112b-4bc3-bf38-7771656893d2" providerId="ADAL" clId="{B3743D89-D907-4916-AD93-2111ECC8BB20}" dt="2022-06-09T10:25:02.339" v="697" actId="165"/>
          <ac:grpSpMkLst>
            <pc:docMk/>
            <pc:sldMk cId="4178876000" sldId="258"/>
            <ac:grpSpMk id="2912" creationId="{E3AC740C-E3C4-150A-FC64-5FB4456A6BD4}"/>
          </ac:grpSpMkLst>
        </pc:grpChg>
        <pc:grpChg chg="mod topLvl">
          <ac:chgData name="Amal R Babu" userId="3a292d0a-112b-4bc3-bf38-7771656893d2" providerId="ADAL" clId="{B3743D89-D907-4916-AD93-2111ECC8BB20}" dt="2022-06-09T10:25:02.339" v="697" actId="165"/>
          <ac:grpSpMkLst>
            <pc:docMk/>
            <pc:sldMk cId="4178876000" sldId="258"/>
            <ac:grpSpMk id="2915" creationId="{4D766ABC-D106-6250-EBB8-C0C620CAEB03}"/>
          </ac:grpSpMkLst>
        </pc:grpChg>
        <pc:grpChg chg="mod topLvl">
          <ac:chgData name="Amal R Babu" userId="3a292d0a-112b-4bc3-bf38-7771656893d2" providerId="ADAL" clId="{B3743D89-D907-4916-AD93-2111ECC8BB20}" dt="2022-06-09T10:25:02.339" v="697" actId="165"/>
          <ac:grpSpMkLst>
            <pc:docMk/>
            <pc:sldMk cId="4178876000" sldId="258"/>
            <ac:grpSpMk id="2919" creationId="{3C04C2D5-D116-84DC-014B-13092EE93D8C}"/>
          </ac:grpSpMkLst>
        </pc:grpChg>
        <pc:grpChg chg="mod">
          <ac:chgData name="Amal R Babu" userId="3a292d0a-112b-4bc3-bf38-7771656893d2" providerId="ADAL" clId="{B3743D89-D907-4916-AD93-2111ECC8BB20}" dt="2022-06-09T10:25:02.339" v="697" actId="165"/>
          <ac:grpSpMkLst>
            <pc:docMk/>
            <pc:sldMk cId="4178876000" sldId="258"/>
            <ac:grpSpMk id="2920" creationId="{99865AD3-772E-9CAC-FA0E-A99A3F485FE8}"/>
          </ac:grpSpMkLst>
        </pc:grpChg>
        <pc:grpChg chg="mod">
          <ac:chgData name="Amal R Babu" userId="3a292d0a-112b-4bc3-bf38-7771656893d2" providerId="ADAL" clId="{B3743D89-D907-4916-AD93-2111ECC8BB20}" dt="2022-06-09T10:25:02.339" v="697" actId="165"/>
          <ac:grpSpMkLst>
            <pc:docMk/>
            <pc:sldMk cId="4178876000" sldId="258"/>
            <ac:grpSpMk id="2921" creationId="{13E2D171-C6A6-663C-6779-54FEA22D64E6}"/>
          </ac:grpSpMkLst>
        </pc:grpChg>
        <pc:grpChg chg="mod">
          <ac:chgData name="Amal R Babu" userId="3a292d0a-112b-4bc3-bf38-7771656893d2" providerId="ADAL" clId="{B3743D89-D907-4916-AD93-2111ECC8BB20}" dt="2022-06-09T10:25:02.339" v="697" actId="165"/>
          <ac:grpSpMkLst>
            <pc:docMk/>
            <pc:sldMk cId="4178876000" sldId="258"/>
            <ac:grpSpMk id="2924" creationId="{D195F61C-BD04-A673-279F-4A030ACD8604}"/>
          </ac:grpSpMkLst>
        </pc:grpChg>
        <pc:grpChg chg="mod">
          <ac:chgData name="Amal R Babu" userId="3a292d0a-112b-4bc3-bf38-7771656893d2" providerId="ADAL" clId="{B3743D89-D907-4916-AD93-2111ECC8BB20}" dt="2022-06-09T10:25:02.339" v="697" actId="165"/>
          <ac:grpSpMkLst>
            <pc:docMk/>
            <pc:sldMk cId="4178876000" sldId="258"/>
            <ac:grpSpMk id="2927" creationId="{C8586594-4D87-FCFD-FD1C-178D6A30A09C}"/>
          </ac:grpSpMkLst>
        </pc:grpChg>
        <pc:grpChg chg="mod">
          <ac:chgData name="Amal R Babu" userId="3a292d0a-112b-4bc3-bf38-7771656893d2" providerId="ADAL" clId="{B3743D89-D907-4916-AD93-2111ECC8BB20}" dt="2022-06-09T10:25:02.339" v="697" actId="165"/>
          <ac:grpSpMkLst>
            <pc:docMk/>
            <pc:sldMk cId="4178876000" sldId="258"/>
            <ac:grpSpMk id="2928" creationId="{5C9C7F02-AC17-7F60-D0ED-D5B63BAE28A9}"/>
          </ac:grpSpMkLst>
        </pc:grpChg>
        <pc:grpChg chg="mod">
          <ac:chgData name="Amal R Babu" userId="3a292d0a-112b-4bc3-bf38-7771656893d2" providerId="ADAL" clId="{B3743D89-D907-4916-AD93-2111ECC8BB20}" dt="2022-06-09T10:25:02.339" v="697" actId="165"/>
          <ac:grpSpMkLst>
            <pc:docMk/>
            <pc:sldMk cId="4178876000" sldId="258"/>
            <ac:grpSpMk id="2931" creationId="{AF3CCE91-8050-602B-B6F8-8B7C49C8B65D}"/>
          </ac:grpSpMkLst>
        </pc:grpChg>
        <pc:grpChg chg="mod topLvl">
          <ac:chgData name="Amal R Babu" userId="3a292d0a-112b-4bc3-bf38-7771656893d2" providerId="ADAL" clId="{B3743D89-D907-4916-AD93-2111ECC8BB20}" dt="2022-06-09T10:25:02.339" v="697" actId="165"/>
          <ac:grpSpMkLst>
            <pc:docMk/>
            <pc:sldMk cId="4178876000" sldId="258"/>
            <ac:grpSpMk id="2934" creationId="{0D39C85C-4231-A3C1-2039-3B195BA4D986}"/>
          </ac:grpSpMkLst>
        </pc:grpChg>
        <pc:grpChg chg="mod">
          <ac:chgData name="Amal R Babu" userId="3a292d0a-112b-4bc3-bf38-7771656893d2" providerId="ADAL" clId="{B3743D89-D907-4916-AD93-2111ECC8BB20}" dt="2022-06-09T10:25:02.339" v="697" actId="165"/>
          <ac:grpSpMkLst>
            <pc:docMk/>
            <pc:sldMk cId="4178876000" sldId="258"/>
            <ac:grpSpMk id="2935" creationId="{E7798FFE-D866-4245-BF29-2B5AB1252777}"/>
          </ac:grpSpMkLst>
        </pc:grpChg>
        <pc:grpChg chg="mod">
          <ac:chgData name="Amal R Babu" userId="3a292d0a-112b-4bc3-bf38-7771656893d2" providerId="ADAL" clId="{B3743D89-D907-4916-AD93-2111ECC8BB20}" dt="2022-06-09T10:25:02.339" v="697" actId="165"/>
          <ac:grpSpMkLst>
            <pc:docMk/>
            <pc:sldMk cId="4178876000" sldId="258"/>
            <ac:grpSpMk id="2936" creationId="{68CF3D17-681B-4EBC-18F2-087FF990F99D}"/>
          </ac:grpSpMkLst>
        </pc:grpChg>
        <pc:grpChg chg="mod">
          <ac:chgData name="Amal R Babu" userId="3a292d0a-112b-4bc3-bf38-7771656893d2" providerId="ADAL" clId="{B3743D89-D907-4916-AD93-2111ECC8BB20}" dt="2022-06-09T10:25:02.339" v="697" actId="165"/>
          <ac:grpSpMkLst>
            <pc:docMk/>
            <pc:sldMk cId="4178876000" sldId="258"/>
            <ac:grpSpMk id="2939" creationId="{036913A9-AA6A-361B-48F3-8ABD91F87E4E}"/>
          </ac:grpSpMkLst>
        </pc:grpChg>
        <pc:grpChg chg="mod">
          <ac:chgData name="Amal R Babu" userId="3a292d0a-112b-4bc3-bf38-7771656893d2" providerId="ADAL" clId="{B3743D89-D907-4916-AD93-2111ECC8BB20}" dt="2022-06-09T10:25:02.339" v="697" actId="165"/>
          <ac:grpSpMkLst>
            <pc:docMk/>
            <pc:sldMk cId="4178876000" sldId="258"/>
            <ac:grpSpMk id="2942" creationId="{791CAC42-BFB7-D232-5AB4-C4E1DCDE0AF4}"/>
          </ac:grpSpMkLst>
        </pc:grpChg>
        <pc:grpChg chg="mod">
          <ac:chgData name="Amal R Babu" userId="3a292d0a-112b-4bc3-bf38-7771656893d2" providerId="ADAL" clId="{B3743D89-D907-4916-AD93-2111ECC8BB20}" dt="2022-06-09T10:25:02.339" v="697" actId="165"/>
          <ac:grpSpMkLst>
            <pc:docMk/>
            <pc:sldMk cId="4178876000" sldId="258"/>
            <ac:grpSpMk id="2943" creationId="{ACF1AA29-5EA8-ADEC-2E80-2ECB1735FEE8}"/>
          </ac:grpSpMkLst>
        </pc:grpChg>
        <pc:grpChg chg="mod">
          <ac:chgData name="Amal R Babu" userId="3a292d0a-112b-4bc3-bf38-7771656893d2" providerId="ADAL" clId="{B3743D89-D907-4916-AD93-2111ECC8BB20}" dt="2022-06-09T10:25:02.339" v="697" actId="165"/>
          <ac:grpSpMkLst>
            <pc:docMk/>
            <pc:sldMk cId="4178876000" sldId="258"/>
            <ac:grpSpMk id="2946" creationId="{9BEC687E-B79D-1EDE-4D94-9FAD1692A37A}"/>
          </ac:grpSpMkLst>
        </pc:grpChg>
        <pc:grpChg chg="del mod topLvl">
          <ac:chgData name="Amal R Babu" userId="3a292d0a-112b-4bc3-bf38-7771656893d2" providerId="ADAL" clId="{B3743D89-D907-4916-AD93-2111ECC8BB20}" dt="2022-06-09T10:24:20.825" v="689" actId="165"/>
          <ac:grpSpMkLst>
            <pc:docMk/>
            <pc:sldMk cId="4178876000" sldId="258"/>
            <ac:grpSpMk id="2949" creationId="{DB38D62F-780A-6E74-EF70-802AFE242340}"/>
          </ac:grpSpMkLst>
        </pc:grpChg>
        <pc:grpChg chg="mod topLvl">
          <ac:chgData name="Amal R Babu" userId="3a292d0a-112b-4bc3-bf38-7771656893d2" providerId="ADAL" clId="{B3743D89-D907-4916-AD93-2111ECC8BB20}" dt="2022-06-09T10:25:02.339" v="697" actId="165"/>
          <ac:grpSpMkLst>
            <pc:docMk/>
            <pc:sldMk cId="4178876000" sldId="258"/>
            <ac:grpSpMk id="2950" creationId="{F7B5ABAD-CC70-FB74-24D8-5EB17DA7BC53}"/>
          </ac:grpSpMkLst>
        </pc:grpChg>
        <pc:grpChg chg="mod topLvl">
          <ac:chgData name="Amal R Babu" userId="3a292d0a-112b-4bc3-bf38-7771656893d2" providerId="ADAL" clId="{B3743D89-D907-4916-AD93-2111ECC8BB20}" dt="2022-06-09T10:25:02.339" v="697" actId="165"/>
          <ac:grpSpMkLst>
            <pc:docMk/>
            <pc:sldMk cId="4178876000" sldId="258"/>
            <ac:grpSpMk id="2955" creationId="{BA9B9544-1A25-5DAB-58E7-664813702389}"/>
          </ac:grpSpMkLst>
        </pc:grpChg>
        <pc:grpChg chg="del mod topLvl">
          <ac:chgData name="Amal R Babu" userId="3a292d0a-112b-4bc3-bf38-7771656893d2" providerId="ADAL" clId="{B3743D89-D907-4916-AD93-2111ECC8BB20}" dt="2022-06-09T10:24:20.825" v="689" actId="165"/>
          <ac:grpSpMkLst>
            <pc:docMk/>
            <pc:sldMk cId="4178876000" sldId="258"/>
            <ac:grpSpMk id="2977" creationId="{A3C038DC-E290-3984-D463-F206A8E5FFE6}"/>
          </ac:grpSpMkLst>
        </pc:grpChg>
        <pc:grpChg chg="mod topLvl">
          <ac:chgData name="Amal R Babu" userId="3a292d0a-112b-4bc3-bf38-7771656893d2" providerId="ADAL" clId="{B3743D89-D907-4916-AD93-2111ECC8BB20}" dt="2022-06-09T10:25:02.339" v="697" actId="165"/>
          <ac:grpSpMkLst>
            <pc:docMk/>
            <pc:sldMk cId="4178876000" sldId="258"/>
            <ac:grpSpMk id="2979" creationId="{32394A11-94C4-C9B6-49CD-DC6BB4F64AF4}"/>
          </ac:grpSpMkLst>
        </pc:grpChg>
        <pc:grpChg chg="mod">
          <ac:chgData name="Amal R Babu" userId="3a292d0a-112b-4bc3-bf38-7771656893d2" providerId="ADAL" clId="{B3743D89-D907-4916-AD93-2111ECC8BB20}" dt="2022-06-09T10:25:02.339" v="697" actId="165"/>
          <ac:grpSpMkLst>
            <pc:docMk/>
            <pc:sldMk cId="4178876000" sldId="258"/>
            <ac:grpSpMk id="2980" creationId="{D2F1E117-8BD9-8F2A-2711-7D4B1ECDD685}"/>
          </ac:grpSpMkLst>
        </pc:grpChg>
        <pc:grpChg chg="mod">
          <ac:chgData name="Amal R Babu" userId="3a292d0a-112b-4bc3-bf38-7771656893d2" providerId="ADAL" clId="{B3743D89-D907-4916-AD93-2111ECC8BB20}" dt="2022-06-09T10:25:02.339" v="697" actId="165"/>
          <ac:grpSpMkLst>
            <pc:docMk/>
            <pc:sldMk cId="4178876000" sldId="258"/>
            <ac:grpSpMk id="2981" creationId="{1354003F-0739-2DB1-3ADD-D833FDEC6927}"/>
          </ac:grpSpMkLst>
        </pc:grpChg>
        <pc:grpChg chg="mod">
          <ac:chgData name="Amal R Babu" userId="3a292d0a-112b-4bc3-bf38-7771656893d2" providerId="ADAL" clId="{B3743D89-D907-4916-AD93-2111ECC8BB20}" dt="2022-06-09T10:25:02.339" v="697" actId="165"/>
          <ac:grpSpMkLst>
            <pc:docMk/>
            <pc:sldMk cId="4178876000" sldId="258"/>
            <ac:grpSpMk id="3002" creationId="{7E32B0EB-B874-90AF-2CE7-CFE14F086560}"/>
          </ac:grpSpMkLst>
        </pc:grpChg>
        <pc:grpChg chg="mod">
          <ac:chgData name="Amal R Babu" userId="3a292d0a-112b-4bc3-bf38-7771656893d2" providerId="ADAL" clId="{B3743D89-D907-4916-AD93-2111ECC8BB20}" dt="2022-06-09T10:25:02.339" v="697" actId="165"/>
          <ac:grpSpMkLst>
            <pc:docMk/>
            <pc:sldMk cId="4178876000" sldId="258"/>
            <ac:grpSpMk id="3005" creationId="{97EA80CB-9991-F887-D293-C346722BFE05}"/>
          </ac:grpSpMkLst>
        </pc:grpChg>
        <pc:grpChg chg="mod">
          <ac:chgData name="Amal R Babu" userId="3a292d0a-112b-4bc3-bf38-7771656893d2" providerId="ADAL" clId="{B3743D89-D907-4916-AD93-2111ECC8BB20}" dt="2022-06-09T10:25:02.339" v="697" actId="165"/>
          <ac:grpSpMkLst>
            <pc:docMk/>
            <pc:sldMk cId="4178876000" sldId="258"/>
            <ac:grpSpMk id="3008" creationId="{94DB016C-D0DB-C034-B8AC-FD5F1B2EE48D}"/>
          </ac:grpSpMkLst>
        </pc:grpChg>
        <pc:grpChg chg="mod">
          <ac:chgData name="Amal R Babu" userId="3a292d0a-112b-4bc3-bf38-7771656893d2" providerId="ADAL" clId="{B3743D89-D907-4916-AD93-2111ECC8BB20}" dt="2022-06-09T10:25:02.339" v="697" actId="165"/>
          <ac:grpSpMkLst>
            <pc:docMk/>
            <pc:sldMk cId="4178876000" sldId="258"/>
            <ac:grpSpMk id="3011" creationId="{92F2E88B-A769-E31D-762E-4359FA87B342}"/>
          </ac:grpSpMkLst>
        </pc:grpChg>
        <pc:grpChg chg="mod">
          <ac:chgData name="Amal R Babu" userId="3a292d0a-112b-4bc3-bf38-7771656893d2" providerId="ADAL" clId="{B3743D89-D907-4916-AD93-2111ECC8BB20}" dt="2022-06-09T10:25:02.339" v="697" actId="165"/>
          <ac:grpSpMkLst>
            <pc:docMk/>
            <pc:sldMk cId="4178876000" sldId="258"/>
            <ac:grpSpMk id="3014" creationId="{51E95412-B68A-4225-F312-0155BA7F29EC}"/>
          </ac:grpSpMkLst>
        </pc:grpChg>
        <pc:grpChg chg="mod">
          <ac:chgData name="Amal R Babu" userId="3a292d0a-112b-4bc3-bf38-7771656893d2" providerId="ADAL" clId="{B3743D89-D907-4916-AD93-2111ECC8BB20}" dt="2022-06-09T10:25:02.339" v="697" actId="165"/>
          <ac:grpSpMkLst>
            <pc:docMk/>
            <pc:sldMk cId="4178876000" sldId="258"/>
            <ac:grpSpMk id="3015" creationId="{BBE18A33-3D91-76AB-53D5-3300232CD7D9}"/>
          </ac:grpSpMkLst>
        </pc:grpChg>
        <pc:grpChg chg="mod">
          <ac:chgData name="Amal R Babu" userId="3a292d0a-112b-4bc3-bf38-7771656893d2" providerId="ADAL" clId="{B3743D89-D907-4916-AD93-2111ECC8BB20}" dt="2022-06-09T10:25:02.339" v="697" actId="165"/>
          <ac:grpSpMkLst>
            <pc:docMk/>
            <pc:sldMk cId="4178876000" sldId="258"/>
            <ac:grpSpMk id="3016" creationId="{4A67EA33-B8A9-F4D0-8FBC-14F2492E9A3F}"/>
          </ac:grpSpMkLst>
        </pc:grpChg>
        <pc:grpChg chg="mod">
          <ac:chgData name="Amal R Babu" userId="3a292d0a-112b-4bc3-bf38-7771656893d2" providerId="ADAL" clId="{B3743D89-D907-4916-AD93-2111ECC8BB20}" dt="2022-06-09T10:25:02.339" v="697" actId="165"/>
          <ac:grpSpMkLst>
            <pc:docMk/>
            <pc:sldMk cId="4178876000" sldId="258"/>
            <ac:grpSpMk id="3018" creationId="{F23D9ED3-FF5B-9BCB-6564-E16A75950B49}"/>
          </ac:grpSpMkLst>
        </pc:grpChg>
        <pc:grpChg chg="mod">
          <ac:chgData name="Amal R Babu" userId="3a292d0a-112b-4bc3-bf38-7771656893d2" providerId="ADAL" clId="{B3743D89-D907-4916-AD93-2111ECC8BB20}" dt="2022-06-09T10:25:02.339" v="697" actId="165"/>
          <ac:grpSpMkLst>
            <pc:docMk/>
            <pc:sldMk cId="4178876000" sldId="258"/>
            <ac:grpSpMk id="3022" creationId="{23BB0658-3236-0E6F-4920-98FF5F66BD6E}"/>
          </ac:grpSpMkLst>
        </pc:grpChg>
        <pc:grpChg chg="mod">
          <ac:chgData name="Amal R Babu" userId="3a292d0a-112b-4bc3-bf38-7771656893d2" providerId="ADAL" clId="{B3743D89-D907-4916-AD93-2111ECC8BB20}" dt="2022-06-09T10:25:02.339" v="697" actId="165"/>
          <ac:grpSpMkLst>
            <pc:docMk/>
            <pc:sldMk cId="4178876000" sldId="258"/>
            <ac:grpSpMk id="3024" creationId="{F8A4B7AF-2393-877B-9551-77A40BBFFE72}"/>
          </ac:grpSpMkLst>
        </pc:grpChg>
        <pc:grpChg chg="mod">
          <ac:chgData name="Amal R Babu" userId="3a292d0a-112b-4bc3-bf38-7771656893d2" providerId="ADAL" clId="{B3743D89-D907-4916-AD93-2111ECC8BB20}" dt="2022-06-09T10:25:02.339" v="697" actId="165"/>
          <ac:grpSpMkLst>
            <pc:docMk/>
            <pc:sldMk cId="4178876000" sldId="258"/>
            <ac:grpSpMk id="3029" creationId="{9EE36505-362C-F8EC-960E-7DD2A477CA93}"/>
          </ac:grpSpMkLst>
        </pc:grpChg>
        <pc:grpChg chg="mod">
          <ac:chgData name="Amal R Babu" userId="3a292d0a-112b-4bc3-bf38-7771656893d2" providerId="ADAL" clId="{B3743D89-D907-4916-AD93-2111ECC8BB20}" dt="2022-06-09T10:25:02.339" v="697" actId="165"/>
          <ac:grpSpMkLst>
            <pc:docMk/>
            <pc:sldMk cId="4178876000" sldId="258"/>
            <ac:grpSpMk id="3030" creationId="{B4211808-9781-1B61-0768-C0FED0446668}"/>
          </ac:grpSpMkLst>
        </pc:grpChg>
        <pc:grpChg chg="mod">
          <ac:chgData name="Amal R Babu" userId="3a292d0a-112b-4bc3-bf38-7771656893d2" providerId="ADAL" clId="{B3743D89-D907-4916-AD93-2111ECC8BB20}" dt="2022-06-09T10:25:02.339" v="697" actId="165"/>
          <ac:grpSpMkLst>
            <pc:docMk/>
            <pc:sldMk cId="4178876000" sldId="258"/>
            <ac:grpSpMk id="3032" creationId="{96EE3DA0-798F-7BAF-0C25-B51364197489}"/>
          </ac:grpSpMkLst>
        </pc:grpChg>
        <pc:grpChg chg="mod">
          <ac:chgData name="Amal R Babu" userId="3a292d0a-112b-4bc3-bf38-7771656893d2" providerId="ADAL" clId="{B3743D89-D907-4916-AD93-2111ECC8BB20}" dt="2022-06-09T10:25:02.339" v="697" actId="165"/>
          <ac:grpSpMkLst>
            <pc:docMk/>
            <pc:sldMk cId="4178876000" sldId="258"/>
            <ac:grpSpMk id="3036" creationId="{50C9B96F-C189-60E3-CA5E-21517078A3B1}"/>
          </ac:grpSpMkLst>
        </pc:grpChg>
        <pc:grpChg chg="mod">
          <ac:chgData name="Amal R Babu" userId="3a292d0a-112b-4bc3-bf38-7771656893d2" providerId="ADAL" clId="{B3743D89-D907-4916-AD93-2111ECC8BB20}" dt="2022-06-09T10:25:02.339" v="697" actId="165"/>
          <ac:grpSpMkLst>
            <pc:docMk/>
            <pc:sldMk cId="4178876000" sldId="258"/>
            <ac:grpSpMk id="3038" creationId="{4DD0E918-2F4A-BB11-6E6C-70E20C0085BD}"/>
          </ac:grpSpMkLst>
        </pc:grpChg>
        <pc:grpChg chg="mod">
          <ac:chgData name="Amal R Babu" userId="3a292d0a-112b-4bc3-bf38-7771656893d2" providerId="ADAL" clId="{B3743D89-D907-4916-AD93-2111ECC8BB20}" dt="2022-06-09T10:25:02.339" v="697" actId="165"/>
          <ac:grpSpMkLst>
            <pc:docMk/>
            <pc:sldMk cId="4178876000" sldId="258"/>
            <ac:grpSpMk id="3043" creationId="{7AD74E29-FA24-C153-3877-2B5F15F708A0}"/>
          </ac:grpSpMkLst>
        </pc:grpChg>
        <pc:grpChg chg="mod">
          <ac:chgData name="Amal R Babu" userId="3a292d0a-112b-4bc3-bf38-7771656893d2" providerId="ADAL" clId="{B3743D89-D907-4916-AD93-2111ECC8BB20}" dt="2022-06-09T10:25:02.339" v="697" actId="165"/>
          <ac:grpSpMkLst>
            <pc:docMk/>
            <pc:sldMk cId="4178876000" sldId="258"/>
            <ac:grpSpMk id="3044" creationId="{A52B0949-6853-4F3B-93DB-945E5FE2EF57}"/>
          </ac:grpSpMkLst>
        </pc:grpChg>
        <pc:grpChg chg="mod">
          <ac:chgData name="Amal R Babu" userId="3a292d0a-112b-4bc3-bf38-7771656893d2" providerId="ADAL" clId="{B3743D89-D907-4916-AD93-2111ECC8BB20}" dt="2022-06-09T10:25:02.339" v="697" actId="165"/>
          <ac:grpSpMkLst>
            <pc:docMk/>
            <pc:sldMk cId="4178876000" sldId="258"/>
            <ac:grpSpMk id="3046" creationId="{A26513DC-0599-4823-9D56-BCF9E5D2C4B6}"/>
          </ac:grpSpMkLst>
        </pc:grpChg>
        <pc:grpChg chg="mod">
          <ac:chgData name="Amal R Babu" userId="3a292d0a-112b-4bc3-bf38-7771656893d2" providerId="ADAL" clId="{B3743D89-D907-4916-AD93-2111ECC8BB20}" dt="2022-06-09T10:25:02.339" v="697" actId="165"/>
          <ac:grpSpMkLst>
            <pc:docMk/>
            <pc:sldMk cId="4178876000" sldId="258"/>
            <ac:grpSpMk id="3050" creationId="{84447D87-D9B6-E4D7-0588-0281C7FD93A3}"/>
          </ac:grpSpMkLst>
        </pc:grpChg>
        <pc:grpChg chg="mod">
          <ac:chgData name="Amal R Babu" userId="3a292d0a-112b-4bc3-bf38-7771656893d2" providerId="ADAL" clId="{B3743D89-D907-4916-AD93-2111ECC8BB20}" dt="2022-06-09T10:25:02.339" v="697" actId="165"/>
          <ac:grpSpMkLst>
            <pc:docMk/>
            <pc:sldMk cId="4178876000" sldId="258"/>
            <ac:grpSpMk id="3052" creationId="{1FF47FF8-A43E-16AF-A25B-FF79F0072FBA}"/>
          </ac:grpSpMkLst>
        </pc:grpChg>
        <pc:grpChg chg="mod">
          <ac:chgData name="Amal R Babu" userId="3a292d0a-112b-4bc3-bf38-7771656893d2" providerId="ADAL" clId="{B3743D89-D907-4916-AD93-2111ECC8BB20}" dt="2022-06-09T10:25:02.339" v="697" actId="165"/>
          <ac:grpSpMkLst>
            <pc:docMk/>
            <pc:sldMk cId="4178876000" sldId="258"/>
            <ac:grpSpMk id="3057" creationId="{535E35F7-BB4B-3C5A-E20E-61CF811A1E17}"/>
          </ac:grpSpMkLst>
        </pc:grpChg>
        <pc:grpChg chg="mod">
          <ac:chgData name="Amal R Babu" userId="3a292d0a-112b-4bc3-bf38-7771656893d2" providerId="ADAL" clId="{B3743D89-D907-4916-AD93-2111ECC8BB20}" dt="2022-06-09T10:25:02.339" v="697" actId="165"/>
          <ac:grpSpMkLst>
            <pc:docMk/>
            <pc:sldMk cId="4178876000" sldId="258"/>
            <ac:grpSpMk id="3058" creationId="{EA34469D-AA3C-C9DE-8BA6-838AC2825E7A}"/>
          </ac:grpSpMkLst>
        </pc:grpChg>
        <pc:grpChg chg="mod">
          <ac:chgData name="Amal R Babu" userId="3a292d0a-112b-4bc3-bf38-7771656893d2" providerId="ADAL" clId="{B3743D89-D907-4916-AD93-2111ECC8BB20}" dt="2022-06-09T10:25:02.339" v="697" actId="165"/>
          <ac:grpSpMkLst>
            <pc:docMk/>
            <pc:sldMk cId="4178876000" sldId="258"/>
            <ac:grpSpMk id="3060" creationId="{BDEEBB22-EBAF-6158-7589-38E88196EB26}"/>
          </ac:grpSpMkLst>
        </pc:grpChg>
        <pc:grpChg chg="mod">
          <ac:chgData name="Amal R Babu" userId="3a292d0a-112b-4bc3-bf38-7771656893d2" providerId="ADAL" clId="{B3743D89-D907-4916-AD93-2111ECC8BB20}" dt="2022-06-09T10:25:02.339" v="697" actId="165"/>
          <ac:grpSpMkLst>
            <pc:docMk/>
            <pc:sldMk cId="4178876000" sldId="258"/>
            <ac:grpSpMk id="3064" creationId="{22315CC2-662E-BE68-436B-2B57DFD6F46F}"/>
          </ac:grpSpMkLst>
        </pc:grpChg>
        <pc:grpChg chg="mod">
          <ac:chgData name="Amal R Babu" userId="3a292d0a-112b-4bc3-bf38-7771656893d2" providerId="ADAL" clId="{B3743D89-D907-4916-AD93-2111ECC8BB20}" dt="2022-06-09T10:25:02.339" v="697" actId="165"/>
          <ac:grpSpMkLst>
            <pc:docMk/>
            <pc:sldMk cId="4178876000" sldId="258"/>
            <ac:grpSpMk id="3066" creationId="{4F34D798-F469-C91D-8778-7D560BB8B157}"/>
          </ac:grpSpMkLst>
        </pc:grpChg>
        <pc:grpChg chg="mod">
          <ac:chgData name="Amal R Babu" userId="3a292d0a-112b-4bc3-bf38-7771656893d2" providerId="ADAL" clId="{B3743D89-D907-4916-AD93-2111ECC8BB20}" dt="2022-06-09T10:25:02.339" v="697" actId="165"/>
          <ac:grpSpMkLst>
            <pc:docMk/>
            <pc:sldMk cId="4178876000" sldId="258"/>
            <ac:grpSpMk id="3071" creationId="{B428E881-6831-BAE3-70B9-86ECD117F574}"/>
          </ac:grpSpMkLst>
        </pc:grpChg>
        <pc:grpChg chg="mod">
          <ac:chgData name="Amal R Babu" userId="3a292d0a-112b-4bc3-bf38-7771656893d2" providerId="ADAL" clId="{B3743D89-D907-4916-AD93-2111ECC8BB20}" dt="2022-06-09T10:25:02.339" v="697" actId="165"/>
          <ac:grpSpMkLst>
            <pc:docMk/>
            <pc:sldMk cId="4178876000" sldId="258"/>
            <ac:grpSpMk id="3072" creationId="{1A798570-299A-341A-4060-E9783DE5E4F7}"/>
          </ac:grpSpMkLst>
        </pc:grpChg>
        <pc:grpChg chg="mod">
          <ac:chgData name="Amal R Babu" userId="3a292d0a-112b-4bc3-bf38-7771656893d2" providerId="ADAL" clId="{B3743D89-D907-4916-AD93-2111ECC8BB20}" dt="2022-06-09T10:25:02.339" v="697" actId="165"/>
          <ac:grpSpMkLst>
            <pc:docMk/>
            <pc:sldMk cId="4178876000" sldId="258"/>
            <ac:grpSpMk id="3073" creationId="{BC1D3416-DCE7-B2FB-B045-52FAEC01BCF7}"/>
          </ac:grpSpMkLst>
        </pc:grpChg>
        <pc:grpChg chg="mod">
          <ac:chgData name="Amal R Babu" userId="3a292d0a-112b-4bc3-bf38-7771656893d2" providerId="ADAL" clId="{B3743D89-D907-4916-AD93-2111ECC8BB20}" dt="2022-06-09T10:25:02.339" v="697" actId="165"/>
          <ac:grpSpMkLst>
            <pc:docMk/>
            <pc:sldMk cId="4178876000" sldId="258"/>
            <ac:grpSpMk id="3075" creationId="{601C499B-977E-8826-9F44-1DB5C57F97B8}"/>
          </ac:grpSpMkLst>
        </pc:grpChg>
        <pc:grpChg chg="mod">
          <ac:chgData name="Amal R Babu" userId="3a292d0a-112b-4bc3-bf38-7771656893d2" providerId="ADAL" clId="{B3743D89-D907-4916-AD93-2111ECC8BB20}" dt="2022-06-09T10:25:02.339" v="697" actId="165"/>
          <ac:grpSpMkLst>
            <pc:docMk/>
            <pc:sldMk cId="4178876000" sldId="258"/>
            <ac:grpSpMk id="3079" creationId="{47F22607-76B8-57C0-520F-3241BB42CC71}"/>
          </ac:grpSpMkLst>
        </pc:grpChg>
        <pc:grpChg chg="mod">
          <ac:chgData name="Amal R Babu" userId="3a292d0a-112b-4bc3-bf38-7771656893d2" providerId="ADAL" clId="{B3743D89-D907-4916-AD93-2111ECC8BB20}" dt="2022-06-09T10:25:02.339" v="697" actId="165"/>
          <ac:grpSpMkLst>
            <pc:docMk/>
            <pc:sldMk cId="4178876000" sldId="258"/>
            <ac:grpSpMk id="3081" creationId="{41D32E95-DF4F-0342-DCD9-DA045B6E0C45}"/>
          </ac:grpSpMkLst>
        </pc:grpChg>
        <pc:grpChg chg="mod">
          <ac:chgData name="Amal R Babu" userId="3a292d0a-112b-4bc3-bf38-7771656893d2" providerId="ADAL" clId="{B3743D89-D907-4916-AD93-2111ECC8BB20}" dt="2022-06-09T10:25:02.339" v="697" actId="165"/>
          <ac:grpSpMkLst>
            <pc:docMk/>
            <pc:sldMk cId="4178876000" sldId="258"/>
            <ac:grpSpMk id="3086" creationId="{18548858-AEA5-A4AE-E939-6DAF00D72924}"/>
          </ac:grpSpMkLst>
        </pc:grpChg>
        <pc:grpChg chg="mod">
          <ac:chgData name="Amal R Babu" userId="3a292d0a-112b-4bc3-bf38-7771656893d2" providerId="ADAL" clId="{B3743D89-D907-4916-AD93-2111ECC8BB20}" dt="2022-06-09T10:25:02.339" v="697" actId="165"/>
          <ac:grpSpMkLst>
            <pc:docMk/>
            <pc:sldMk cId="4178876000" sldId="258"/>
            <ac:grpSpMk id="3087" creationId="{545CFD63-4834-9EC5-480D-B4C4CA591163}"/>
          </ac:grpSpMkLst>
        </pc:grpChg>
        <pc:grpChg chg="mod">
          <ac:chgData name="Amal R Babu" userId="3a292d0a-112b-4bc3-bf38-7771656893d2" providerId="ADAL" clId="{B3743D89-D907-4916-AD93-2111ECC8BB20}" dt="2022-06-09T10:25:02.339" v="697" actId="165"/>
          <ac:grpSpMkLst>
            <pc:docMk/>
            <pc:sldMk cId="4178876000" sldId="258"/>
            <ac:grpSpMk id="3089" creationId="{D959C81A-E5A1-2ADE-AB62-E413F2B8D7CF}"/>
          </ac:grpSpMkLst>
        </pc:grpChg>
        <pc:grpChg chg="mod">
          <ac:chgData name="Amal R Babu" userId="3a292d0a-112b-4bc3-bf38-7771656893d2" providerId="ADAL" clId="{B3743D89-D907-4916-AD93-2111ECC8BB20}" dt="2022-06-09T10:25:02.339" v="697" actId="165"/>
          <ac:grpSpMkLst>
            <pc:docMk/>
            <pc:sldMk cId="4178876000" sldId="258"/>
            <ac:grpSpMk id="3093" creationId="{59A481F2-98F4-2879-A37D-693194A967CF}"/>
          </ac:grpSpMkLst>
        </pc:grpChg>
        <pc:grpChg chg="mod">
          <ac:chgData name="Amal R Babu" userId="3a292d0a-112b-4bc3-bf38-7771656893d2" providerId="ADAL" clId="{B3743D89-D907-4916-AD93-2111ECC8BB20}" dt="2022-06-09T10:25:02.339" v="697" actId="165"/>
          <ac:grpSpMkLst>
            <pc:docMk/>
            <pc:sldMk cId="4178876000" sldId="258"/>
            <ac:grpSpMk id="3095" creationId="{766523AC-3B09-FB8B-F16D-79DD754A29D9}"/>
          </ac:grpSpMkLst>
        </pc:grpChg>
        <pc:grpChg chg="mod">
          <ac:chgData name="Amal R Babu" userId="3a292d0a-112b-4bc3-bf38-7771656893d2" providerId="ADAL" clId="{B3743D89-D907-4916-AD93-2111ECC8BB20}" dt="2022-06-09T10:25:02.339" v="697" actId="165"/>
          <ac:grpSpMkLst>
            <pc:docMk/>
            <pc:sldMk cId="4178876000" sldId="258"/>
            <ac:grpSpMk id="3100" creationId="{619FD0EB-1202-A0CB-80FF-CE8EE28A0FBD}"/>
          </ac:grpSpMkLst>
        </pc:grpChg>
        <pc:grpChg chg="mod">
          <ac:chgData name="Amal R Babu" userId="3a292d0a-112b-4bc3-bf38-7771656893d2" providerId="ADAL" clId="{B3743D89-D907-4916-AD93-2111ECC8BB20}" dt="2022-06-09T10:25:02.339" v="697" actId="165"/>
          <ac:grpSpMkLst>
            <pc:docMk/>
            <pc:sldMk cId="4178876000" sldId="258"/>
            <ac:grpSpMk id="3101" creationId="{9836C518-8A49-D2B8-5CA4-3972F53DB69D}"/>
          </ac:grpSpMkLst>
        </pc:grpChg>
        <pc:grpChg chg="mod">
          <ac:chgData name="Amal R Babu" userId="3a292d0a-112b-4bc3-bf38-7771656893d2" providerId="ADAL" clId="{B3743D89-D907-4916-AD93-2111ECC8BB20}" dt="2022-06-09T10:25:02.339" v="697" actId="165"/>
          <ac:grpSpMkLst>
            <pc:docMk/>
            <pc:sldMk cId="4178876000" sldId="258"/>
            <ac:grpSpMk id="3103" creationId="{69F03795-C8D9-A26E-B4F1-DF3C5579F963}"/>
          </ac:grpSpMkLst>
        </pc:grpChg>
        <pc:grpChg chg="mod">
          <ac:chgData name="Amal R Babu" userId="3a292d0a-112b-4bc3-bf38-7771656893d2" providerId="ADAL" clId="{B3743D89-D907-4916-AD93-2111ECC8BB20}" dt="2022-06-09T10:25:02.339" v="697" actId="165"/>
          <ac:grpSpMkLst>
            <pc:docMk/>
            <pc:sldMk cId="4178876000" sldId="258"/>
            <ac:grpSpMk id="3107" creationId="{252A963A-0A11-A283-0B0D-E67C0C249238}"/>
          </ac:grpSpMkLst>
        </pc:grpChg>
        <pc:grpChg chg="mod">
          <ac:chgData name="Amal R Babu" userId="3a292d0a-112b-4bc3-bf38-7771656893d2" providerId="ADAL" clId="{B3743D89-D907-4916-AD93-2111ECC8BB20}" dt="2022-06-09T10:25:02.339" v="697" actId="165"/>
          <ac:grpSpMkLst>
            <pc:docMk/>
            <pc:sldMk cId="4178876000" sldId="258"/>
            <ac:grpSpMk id="3109" creationId="{8801B008-A6F0-F2B1-7C72-09E82DADEC56}"/>
          </ac:grpSpMkLst>
        </pc:grpChg>
        <pc:grpChg chg="mod">
          <ac:chgData name="Amal R Babu" userId="3a292d0a-112b-4bc3-bf38-7771656893d2" providerId="ADAL" clId="{B3743D89-D907-4916-AD93-2111ECC8BB20}" dt="2022-06-09T10:25:02.339" v="697" actId="165"/>
          <ac:grpSpMkLst>
            <pc:docMk/>
            <pc:sldMk cId="4178876000" sldId="258"/>
            <ac:grpSpMk id="3114" creationId="{FC84A8F5-560F-6728-295B-A8228B20000F}"/>
          </ac:grpSpMkLst>
        </pc:grpChg>
        <pc:grpChg chg="mod">
          <ac:chgData name="Amal R Babu" userId="3a292d0a-112b-4bc3-bf38-7771656893d2" providerId="ADAL" clId="{B3743D89-D907-4916-AD93-2111ECC8BB20}" dt="2022-06-09T10:25:02.339" v="697" actId="165"/>
          <ac:grpSpMkLst>
            <pc:docMk/>
            <pc:sldMk cId="4178876000" sldId="258"/>
            <ac:grpSpMk id="3115" creationId="{45484D48-1F10-2BA7-E6AC-8271139B7942}"/>
          </ac:grpSpMkLst>
        </pc:grpChg>
        <pc:grpChg chg="mod">
          <ac:chgData name="Amal R Babu" userId="3a292d0a-112b-4bc3-bf38-7771656893d2" providerId="ADAL" clId="{B3743D89-D907-4916-AD93-2111ECC8BB20}" dt="2022-06-09T10:25:02.339" v="697" actId="165"/>
          <ac:grpSpMkLst>
            <pc:docMk/>
            <pc:sldMk cId="4178876000" sldId="258"/>
            <ac:grpSpMk id="3117" creationId="{06D5BA6A-286C-E120-2FC5-CC5AD29E9FDD}"/>
          </ac:grpSpMkLst>
        </pc:grpChg>
        <pc:grpChg chg="mod">
          <ac:chgData name="Amal R Babu" userId="3a292d0a-112b-4bc3-bf38-7771656893d2" providerId="ADAL" clId="{B3743D89-D907-4916-AD93-2111ECC8BB20}" dt="2022-06-09T10:25:02.339" v="697" actId="165"/>
          <ac:grpSpMkLst>
            <pc:docMk/>
            <pc:sldMk cId="4178876000" sldId="258"/>
            <ac:grpSpMk id="3121" creationId="{8B20E113-0DF4-75A5-C935-ACF6786B3D1B}"/>
          </ac:grpSpMkLst>
        </pc:grpChg>
        <pc:grpChg chg="mod">
          <ac:chgData name="Amal R Babu" userId="3a292d0a-112b-4bc3-bf38-7771656893d2" providerId="ADAL" clId="{B3743D89-D907-4916-AD93-2111ECC8BB20}" dt="2022-06-09T10:25:02.339" v="697" actId="165"/>
          <ac:grpSpMkLst>
            <pc:docMk/>
            <pc:sldMk cId="4178876000" sldId="258"/>
            <ac:grpSpMk id="3123" creationId="{BE20A658-5195-7281-E13A-0D2BC3C43FB4}"/>
          </ac:grpSpMkLst>
        </pc:grpChg>
        <pc:grpChg chg="del mod topLvl">
          <ac:chgData name="Amal R Babu" userId="3a292d0a-112b-4bc3-bf38-7771656893d2" providerId="ADAL" clId="{B3743D89-D907-4916-AD93-2111ECC8BB20}" dt="2022-06-09T10:24:17.276" v="688" actId="165"/>
          <ac:grpSpMkLst>
            <pc:docMk/>
            <pc:sldMk cId="4178876000" sldId="258"/>
            <ac:grpSpMk id="3129" creationId="{BF1A5804-6DD5-E17C-FA31-E0398A966B64}"/>
          </ac:grpSpMkLst>
        </pc:grpChg>
        <pc:grpChg chg="del mod topLvl">
          <ac:chgData name="Amal R Babu" userId="3a292d0a-112b-4bc3-bf38-7771656893d2" providerId="ADAL" clId="{B3743D89-D907-4916-AD93-2111ECC8BB20}" dt="2022-06-09T10:24:20.825" v="689" actId="165"/>
          <ac:grpSpMkLst>
            <pc:docMk/>
            <pc:sldMk cId="4178876000" sldId="258"/>
            <ac:grpSpMk id="3130" creationId="{6EB48779-CD3E-8C38-DC65-953BB7B8A356}"/>
          </ac:grpSpMkLst>
        </pc:grpChg>
        <pc:grpChg chg="del mod topLvl">
          <ac:chgData name="Amal R Babu" userId="3a292d0a-112b-4bc3-bf38-7771656893d2" providerId="ADAL" clId="{B3743D89-D907-4916-AD93-2111ECC8BB20}" dt="2022-06-09T10:24:20.825" v="689" actId="165"/>
          <ac:grpSpMkLst>
            <pc:docMk/>
            <pc:sldMk cId="4178876000" sldId="258"/>
            <ac:grpSpMk id="3133" creationId="{CBEC091C-84C7-489D-2A01-D63B2543AD50}"/>
          </ac:grpSpMkLst>
        </pc:grpChg>
        <pc:grpChg chg="del mod topLvl">
          <ac:chgData name="Amal R Babu" userId="3a292d0a-112b-4bc3-bf38-7771656893d2" providerId="ADAL" clId="{B3743D89-D907-4916-AD93-2111ECC8BB20}" dt="2022-06-09T10:24:12.978" v="687" actId="165"/>
          <ac:grpSpMkLst>
            <pc:docMk/>
            <pc:sldMk cId="4178876000" sldId="258"/>
            <ac:grpSpMk id="3155" creationId="{EF8CF773-FE4F-C7D3-43D5-9ED05F2022EE}"/>
          </ac:grpSpMkLst>
        </pc:grpChg>
        <pc:grpChg chg="del mod topLvl">
          <ac:chgData name="Amal R Babu" userId="3a292d0a-112b-4bc3-bf38-7771656893d2" providerId="ADAL" clId="{B3743D89-D907-4916-AD93-2111ECC8BB20}" dt="2022-06-09T10:24:12.978" v="687" actId="165"/>
          <ac:grpSpMkLst>
            <pc:docMk/>
            <pc:sldMk cId="4178876000" sldId="258"/>
            <ac:grpSpMk id="3158" creationId="{6BE28AEC-C804-EA84-4224-5E9066BD088E}"/>
          </ac:grpSpMkLst>
        </pc:grpChg>
        <pc:grpChg chg="del mod topLvl">
          <ac:chgData name="Amal R Babu" userId="3a292d0a-112b-4bc3-bf38-7771656893d2" providerId="ADAL" clId="{B3743D89-D907-4916-AD93-2111ECC8BB20}" dt="2022-06-09T10:24:12.978" v="687" actId="165"/>
          <ac:grpSpMkLst>
            <pc:docMk/>
            <pc:sldMk cId="4178876000" sldId="258"/>
            <ac:grpSpMk id="3161" creationId="{4B8369A6-E56B-2896-43BE-5A5FBC694457}"/>
          </ac:grpSpMkLst>
        </pc:grpChg>
        <pc:grpChg chg="del mod topLvl">
          <ac:chgData name="Amal R Babu" userId="3a292d0a-112b-4bc3-bf38-7771656893d2" providerId="ADAL" clId="{B3743D89-D907-4916-AD93-2111ECC8BB20}" dt="2022-06-09T10:24:17.276" v="688" actId="165"/>
          <ac:grpSpMkLst>
            <pc:docMk/>
            <pc:sldMk cId="4178876000" sldId="258"/>
            <ac:grpSpMk id="3162" creationId="{41ACDE1A-3AD9-F128-4C53-38C7029E9942}"/>
          </ac:grpSpMkLst>
        </pc:grpChg>
        <pc:grpChg chg="del mod topLvl">
          <ac:chgData name="Amal R Babu" userId="3a292d0a-112b-4bc3-bf38-7771656893d2" providerId="ADAL" clId="{B3743D89-D907-4916-AD93-2111ECC8BB20}" dt="2022-06-09T10:24:20.825" v="689" actId="165"/>
          <ac:grpSpMkLst>
            <pc:docMk/>
            <pc:sldMk cId="4178876000" sldId="258"/>
            <ac:grpSpMk id="3164" creationId="{2EBDC117-95C2-4C95-5A6A-C378611A29B6}"/>
          </ac:grpSpMkLst>
        </pc:grpChg>
        <pc:grpChg chg="del mod topLvl">
          <ac:chgData name="Amal R Babu" userId="3a292d0a-112b-4bc3-bf38-7771656893d2" providerId="ADAL" clId="{B3743D89-D907-4916-AD93-2111ECC8BB20}" dt="2022-06-09T10:24:17.276" v="688" actId="165"/>
          <ac:grpSpMkLst>
            <pc:docMk/>
            <pc:sldMk cId="4178876000" sldId="258"/>
            <ac:grpSpMk id="3168" creationId="{F6543BC7-082F-616A-D169-7C0733FAEB3E}"/>
          </ac:grpSpMkLst>
        </pc:grpChg>
        <pc:grpChg chg="del mod topLvl">
          <ac:chgData name="Amal R Babu" userId="3a292d0a-112b-4bc3-bf38-7771656893d2" providerId="ADAL" clId="{B3743D89-D907-4916-AD93-2111ECC8BB20}" dt="2022-06-09T10:24:20.825" v="689" actId="165"/>
          <ac:grpSpMkLst>
            <pc:docMk/>
            <pc:sldMk cId="4178876000" sldId="258"/>
            <ac:grpSpMk id="3170" creationId="{3AB6F572-36E7-1676-E956-834C4249B4C1}"/>
          </ac:grpSpMkLst>
        </pc:grpChg>
        <pc:grpChg chg="del mod topLvl">
          <ac:chgData name="Amal R Babu" userId="3a292d0a-112b-4bc3-bf38-7771656893d2" providerId="ADAL" clId="{B3743D89-D907-4916-AD93-2111ECC8BB20}" dt="2022-06-09T10:24:12.978" v="687" actId="165"/>
          <ac:grpSpMkLst>
            <pc:docMk/>
            <pc:sldMk cId="4178876000" sldId="258"/>
            <ac:grpSpMk id="3175" creationId="{995BE577-F7D1-1AD5-3B7B-30F34328290F}"/>
          </ac:grpSpMkLst>
        </pc:grpChg>
        <pc:grpChg chg="del mod topLvl">
          <ac:chgData name="Amal R Babu" userId="3a292d0a-112b-4bc3-bf38-7771656893d2" providerId="ADAL" clId="{B3743D89-D907-4916-AD93-2111ECC8BB20}" dt="2022-06-09T10:24:12.978" v="687" actId="165"/>
          <ac:grpSpMkLst>
            <pc:docMk/>
            <pc:sldMk cId="4178876000" sldId="258"/>
            <ac:grpSpMk id="3178" creationId="{B2076918-EF71-D737-F12E-198F85FD3C8D}"/>
          </ac:grpSpMkLst>
        </pc:grpChg>
        <pc:grpChg chg="del mod topLvl">
          <ac:chgData name="Amal R Babu" userId="3a292d0a-112b-4bc3-bf38-7771656893d2" providerId="ADAL" clId="{B3743D89-D907-4916-AD93-2111ECC8BB20}" dt="2022-06-09T10:24:12.978" v="687" actId="165"/>
          <ac:grpSpMkLst>
            <pc:docMk/>
            <pc:sldMk cId="4178876000" sldId="258"/>
            <ac:grpSpMk id="3181" creationId="{10B3B2AE-80CA-E7AA-F04B-DEFB0FA29557}"/>
          </ac:grpSpMkLst>
        </pc:grpChg>
        <pc:grpChg chg="del mod topLvl">
          <ac:chgData name="Amal R Babu" userId="3a292d0a-112b-4bc3-bf38-7771656893d2" providerId="ADAL" clId="{B3743D89-D907-4916-AD93-2111ECC8BB20}" dt="2022-06-09T10:24:17.276" v="688" actId="165"/>
          <ac:grpSpMkLst>
            <pc:docMk/>
            <pc:sldMk cId="4178876000" sldId="258"/>
            <ac:grpSpMk id="3184" creationId="{306D134A-3C6F-5C67-EB9F-4CDE848AC4F9}"/>
          </ac:grpSpMkLst>
        </pc:grpChg>
        <pc:grpChg chg="del mod topLvl">
          <ac:chgData name="Amal R Babu" userId="3a292d0a-112b-4bc3-bf38-7771656893d2" providerId="ADAL" clId="{B3743D89-D907-4916-AD93-2111ECC8BB20}" dt="2022-06-09T10:24:20.825" v="689" actId="165"/>
          <ac:grpSpMkLst>
            <pc:docMk/>
            <pc:sldMk cId="4178876000" sldId="258"/>
            <ac:grpSpMk id="3185" creationId="{E5F6F4F6-052C-5DB2-EE62-C9CF5FAFDEC5}"/>
          </ac:grpSpMkLst>
        </pc:grpChg>
        <pc:grpChg chg="mod topLvl">
          <ac:chgData name="Amal R Babu" userId="3a292d0a-112b-4bc3-bf38-7771656893d2" providerId="ADAL" clId="{B3743D89-D907-4916-AD93-2111ECC8BB20}" dt="2022-06-09T10:25:02.339" v="697" actId="165"/>
          <ac:grpSpMkLst>
            <pc:docMk/>
            <pc:sldMk cId="4178876000" sldId="258"/>
            <ac:grpSpMk id="3187" creationId="{722E8F06-E314-B7C8-1EFD-7F4D7A987834}"/>
          </ac:grpSpMkLst>
        </pc:grpChg>
        <pc:grpChg chg="del mod topLvl">
          <ac:chgData name="Amal R Babu" userId="3a292d0a-112b-4bc3-bf38-7771656893d2" providerId="ADAL" clId="{B3743D89-D907-4916-AD93-2111ECC8BB20}" dt="2022-06-09T10:24:20.825" v="689" actId="165"/>
          <ac:grpSpMkLst>
            <pc:docMk/>
            <pc:sldMk cId="4178876000" sldId="258"/>
            <ac:grpSpMk id="3191" creationId="{4F98714A-2BA6-83A9-E08F-2CB2D25E727A}"/>
          </ac:grpSpMkLst>
        </pc:grpChg>
        <pc:grpChg chg="mod topLvl">
          <ac:chgData name="Amal R Babu" userId="3a292d0a-112b-4bc3-bf38-7771656893d2" providerId="ADAL" clId="{B3743D89-D907-4916-AD93-2111ECC8BB20}" dt="2022-06-09T10:25:02.339" v="697" actId="165"/>
          <ac:grpSpMkLst>
            <pc:docMk/>
            <pc:sldMk cId="4178876000" sldId="258"/>
            <ac:grpSpMk id="3193" creationId="{BFD52201-E72F-60F6-3248-09A613047FEF}"/>
          </ac:grpSpMkLst>
        </pc:grpChg>
        <pc:grpChg chg="add del mod ord topLvl">
          <ac:chgData name="Amal R Babu" userId="3a292d0a-112b-4bc3-bf38-7771656893d2" providerId="ADAL" clId="{B3743D89-D907-4916-AD93-2111ECC8BB20}" dt="2022-06-09T10:31:49.085" v="784" actId="21"/>
          <ac:grpSpMkLst>
            <pc:docMk/>
            <pc:sldMk cId="4178876000" sldId="258"/>
            <ac:grpSpMk id="3200" creationId="{09461AEF-8101-3D05-EC05-F4CF838333C3}"/>
          </ac:grpSpMkLst>
        </pc:grpChg>
        <pc:grpChg chg="add del mod ord">
          <ac:chgData name="Amal R Babu" userId="3a292d0a-112b-4bc3-bf38-7771656893d2" providerId="ADAL" clId="{B3743D89-D907-4916-AD93-2111ECC8BB20}" dt="2022-06-09T10:25:02.339" v="697" actId="165"/>
          <ac:grpSpMkLst>
            <pc:docMk/>
            <pc:sldMk cId="4178876000" sldId="258"/>
            <ac:grpSpMk id="3201" creationId="{8749CE1C-8C51-769A-F774-1C565918AA38}"/>
          </ac:grpSpMkLst>
        </pc:grpChg>
        <pc:grpChg chg="del mod">
          <ac:chgData name="Amal R Babu" userId="3a292d0a-112b-4bc3-bf38-7771656893d2" providerId="ADAL" clId="{B3743D89-D907-4916-AD93-2111ECC8BB20}" dt="2022-06-09T10:27:11.369" v="730" actId="165"/>
          <ac:grpSpMkLst>
            <pc:docMk/>
            <pc:sldMk cId="4178876000" sldId="258"/>
            <ac:grpSpMk id="3204" creationId="{C04FDF4F-544C-71E1-202B-BCDDE5FAD537}"/>
          </ac:grpSpMkLst>
        </pc:grpChg>
        <pc:grpChg chg="del mod topLvl">
          <ac:chgData name="Amal R Babu" userId="3a292d0a-112b-4bc3-bf38-7771656893d2" providerId="ADAL" clId="{B3743D89-D907-4916-AD93-2111ECC8BB20}" dt="2022-06-09T10:27:12.200" v="731" actId="165"/>
          <ac:grpSpMkLst>
            <pc:docMk/>
            <pc:sldMk cId="4178876000" sldId="258"/>
            <ac:grpSpMk id="3205" creationId="{1F322EA2-2B51-BFC4-14D3-BB71C453A1CB}"/>
          </ac:grpSpMkLst>
        </pc:grpChg>
        <pc:grpChg chg="del mod topLvl">
          <ac:chgData name="Amal R Babu" userId="3a292d0a-112b-4bc3-bf38-7771656893d2" providerId="ADAL" clId="{B3743D89-D907-4916-AD93-2111ECC8BB20}" dt="2022-06-09T10:27:16.264" v="733" actId="165"/>
          <ac:grpSpMkLst>
            <pc:docMk/>
            <pc:sldMk cId="4178876000" sldId="258"/>
            <ac:grpSpMk id="3206" creationId="{2DC60609-93C2-E9B2-41D0-045204B3E956}"/>
          </ac:grpSpMkLst>
        </pc:grpChg>
        <pc:grpChg chg="del mod topLvl">
          <ac:chgData name="Amal R Babu" userId="3a292d0a-112b-4bc3-bf38-7771656893d2" providerId="ADAL" clId="{B3743D89-D907-4916-AD93-2111ECC8BB20}" dt="2022-06-09T10:27:16.264" v="733" actId="165"/>
          <ac:grpSpMkLst>
            <pc:docMk/>
            <pc:sldMk cId="4178876000" sldId="258"/>
            <ac:grpSpMk id="3235" creationId="{6593D200-4F4E-CD0C-55C6-D7326265582D}"/>
          </ac:grpSpMkLst>
        </pc:grpChg>
        <pc:grpChg chg="del mod topLvl">
          <ac:chgData name="Amal R Babu" userId="3a292d0a-112b-4bc3-bf38-7771656893d2" providerId="ADAL" clId="{B3743D89-D907-4916-AD93-2111ECC8BB20}" dt="2022-06-09T10:27:12.200" v="731" actId="165"/>
          <ac:grpSpMkLst>
            <pc:docMk/>
            <pc:sldMk cId="4178876000" sldId="258"/>
            <ac:grpSpMk id="3264" creationId="{45239E16-C49C-56CC-5E4E-F6BC5D6A5B4A}"/>
          </ac:grpSpMkLst>
        </pc:grpChg>
        <pc:grpChg chg="del mod topLvl">
          <ac:chgData name="Amal R Babu" userId="3a292d0a-112b-4bc3-bf38-7771656893d2" providerId="ADAL" clId="{B3743D89-D907-4916-AD93-2111ECC8BB20}" dt="2022-06-09T10:27:16.264" v="733" actId="165"/>
          <ac:grpSpMkLst>
            <pc:docMk/>
            <pc:sldMk cId="4178876000" sldId="258"/>
            <ac:grpSpMk id="3265" creationId="{BA5C5FBF-9B86-2AAA-D669-FE710FD0FC56}"/>
          </ac:grpSpMkLst>
        </pc:grpChg>
        <pc:grpChg chg="del mod topLvl">
          <ac:chgData name="Amal R Babu" userId="3a292d0a-112b-4bc3-bf38-7771656893d2" providerId="ADAL" clId="{B3743D89-D907-4916-AD93-2111ECC8BB20}" dt="2022-06-09T10:27:16.264" v="733" actId="165"/>
          <ac:grpSpMkLst>
            <pc:docMk/>
            <pc:sldMk cId="4178876000" sldId="258"/>
            <ac:grpSpMk id="3294" creationId="{D179EFE4-6543-62D4-6866-8BF9BBCC3337}"/>
          </ac:grpSpMkLst>
        </pc:grpChg>
        <pc:grpChg chg="del mod topLvl">
          <ac:chgData name="Amal R Babu" userId="3a292d0a-112b-4bc3-bf38-7771656893d2" providerId="ADAL" clId="{B3743D89-D907-4916-AD93-2111ECC8BB20}" dt="2022-06-09T10:27:12.200" v="731" actId="165"/>
          <ac:grpSpMkLst>
            <pc:docMk/>
            <pc:sldMk cId="4178876000" sldId="258"/>
            <ac:grpSpMk id="3323" creationId="{1769B2C6-F1B4-50FC-62E9-5B2BB6AF0644}"/>
          </ac:grpSpMkLst>
        </pc:grpChg>
        <pc:grpChg chg="del mod topLvl">
          <ac:chgData name="Amal R Babu" userId="3a292d0a-112b-4bc3-bf38-7771656893d2" providerId="ADAL" clId="{B3743D89-D907-4916-AD93-2111ECC8BB20}" dt="2022-06-09T10:27:12.873" v="732" actId="165"/>
          <ac:grpSpMkLst>
            <pc:docMk/>
            <pc:sldMk cId="4178876000" sldId="258"/>
            <ac:grpSpMk id="3324" creationId="{9435E607-A868-5628-6F07-B3DBDB77C4B1}"/>
          </ac:grpSpMkLst>
        </pc:grpChg>
        <pc:grpChg chg="del mod topLvl">
          <ac:chgData name="Amal R Babu" userId="3a292d0a-112b-4bc3-bf38-7771656893d2" providerId="ADAL" clId="{B3743D89-D907-4916-AD93-2111ECC8BB20}" dt="2022-06-09T10:27:12.873" v="732" actId="165"/>
          <ac:grpSpMkLst>
            <pc:docMk/>
            <pc:sldMk cId="4178876000" sldId="258"/>
            <ac:grpSpMk id="3353" creationId="{8E71DF48-EBD5-39F6-02B6-A7A3DB688DAC}"/>
          </ac:grpSpMkLst>
        </pc:grpChg>
        <pc:grpChg chg="add del mod ord">
          <ac:chgData name="Amal R Babu" userId="3a292d0a-112b-4bc3-bf38-7771656893d2" providerId="ADAL" clId="{B3743D89-D907-4916-AD93-2111ECC8BB20}" dt="2022-06-09T10:29:48.832" v="758" actId="165"/>
          <ac:grpSpMkLst>
            <pc:docMk/>
            <pc:sldMk cId="4178876000" sldId="258"/>
            <ac:grpSpMk id="3382" creationId="{84F49295-5A8A-8199-D86F-79FC77D6D713}"/>
          </ac:grpSpMkLst>
        </pc:grpChg>
        <pc:grpChg chg="add mod">
          <ac:chgData name="Amal R Babu" userId="3a292d0a-112b-4bc3-bf38-7771656893d2" providerId="ADAL" clId="{B3743D89-D907-4916-AD93-2111ECC8BB20}" dt="2022-06-09T10:30:28.553" v="779" actId="164"/>
          <ac:grpSpMkLst>
            <pc:docMk/>
            <pc:sldMk cId="4178876000" sldId="258"/>
            <ac:grpSpMk id="3383" creationId="{C177A58D-BA6E-9BA0-91E0-18C536C8F0A0}"/>
          </ac:grpSpMkLst>
        </pc:grpChg>
        <pc:grpChg chg="add mod">
          <ac:chgData name="Amal R Babu" userId="3a292d0a-112b-4bc3-bf38-7771656893d2" providerId="ADAL" clId="{B3743D89-D907-4916-AD93-2111ECC8BB20}" dt="2022-06-09T10:30:28.553" v="779" actId="164"/>
          <ac:grpSpMkLst>
            <pc:docMk/>
            <pc:sldMk cId="4178876000" sldId="258"/>
            <ac:grpSpMk id="3384" creationId="{155DC902-912E-A8BC-1B32-399D47852AB6}"/>
          </ac:grpSpMkLst>
        </pc:grpChg>
        <pc:grpChg chg="add del mod ord">
          <ac:chgData name="Amal R Babu" userId="3a292d0a-112b-4bc3-bf38-7771656893d2" providerId="ADAL" clId="{B3743D89-D907-4916-AD93-2111ECC8BB20}" dt="2022-06-09T10:31:49.085" v="784" actId="21"/>
          <ac:grpSpMkLst>
            <pc:docMk/>
            <pc:sldMk cId="4178876000" sldId="258"/>
            <ac:grpSpMk id="3553" creationId="{02736020-006B-1139-2B25-D605F3317B2A}"/>
          </ac:grpSpMkLst>
        </pc:grpChg>
        <pc:picChg chg="add del mod ord">
          <ac:chgData name="Amal R Babu" userId="3a292d0a-112b-4bc3-bf38-7771656893d2" providerId="ADAL" clId="{B3743D89-D907-4916-AD93-2111ECC8BB20}" dt="2022-06-09T10:23:52.128" v="681" actId="27803"/>
          <ac:picMkLst>
            <pc:docMk/>
            <pc:sldMk cId="4178876000" sldId="258"/>
            <ac:picMk id="33" creationId="{5CD913E8-6F50-C700-A56D-00189B1D6B8C}"/>
          </ac:picMkLst>
        </pc:picChg>
        <pc:picChg chg="add del mod ord">
          <ac:chgData name="Amal R Babu" userId="3a292d0a-112b-4bc3-bf38-7771656893d2" providerId="ADAL" clId="{B3743D89-D907-4916-AD93-2111ECC8BB20}" dt="2022-06-09T10:27:10.236" v="729" actId="27803"/>
          <ac:picMkLst>
            <pc:docMk/>
            <pc:sldMk cId="4178876000" sldId="258"/>
            <ac:picMk id="3203" creationId="{9D3692D6-A5FD-36BE-30CA-F548E2876C89}"/>
          </ac:picMkLst>
        </pc:picChg>
      </pc:sldChg>
      <pc:sldChg chg="addSp delSp modSp new mod">
        <pc:chgData name="Amal R Babu" userId="3a292d0a-112b-4bc3-bf38-7771656893d2" providerId="ADAL" clId="{B3743D89-D907-4916-AD93-2111ECC8BB20}" dt="2022-06-09T11:05:29.536" v="942" actId="12788"/>
        <pc:sldMkLst>
          <pc:docMk/>
          <pc:sldMk cId="2959245448" sldId="259"/>
        </pc:sldMkLst>
        <pc:spChg chg="add mod ord">
          <ac:chgData name="Amal R Babu" userId="3a292d0a-112b-4bc3-bf38-7771656893d2" providerId="ADAL" clId="{B3743D89-D907-4916-AD93-2111ECC8BB20}" dt="2022-06-09T11:05:29.536" v="942" actId="12788"/>
          <ac:spMkLst>
            <pc:docMk/>
            <pc:sldMk cId="2959245448" sldId="259"/>
            <ac:spMk id="2" creationId="{688E84BA-C96E-47A6-6756-AA9692CD9D8B}"/>
          </ac:spMkLst>
        </pc:spChg>
        <pc:spChg chg="add mod">
          <ac:chgData name="Amal R Babu" userId="3a292d0a-112b-4bc3-bf38-7771656893d2" providerId="ADAL" clId="{B3743D89-D907-4916-AD93-2111ECC8BB20}" dt="2022-06-09T10:44:46.166" v="821" actId="14100"/>
          <ac:spMkLst>
            <pc:docMk/>
            <pc:sldMk cId="2959245448" sldId="259"/>
            <ac:spMk id="3" creationId="{8AD6B911-5868-C9D4-4044-9295E6B15E85}"/>
          </ac:spMkLst>
        </pc:spChg>
        <pc:spChg chg="add mod">
          <ac:chgData name="Amal R Babu" userId="3a292d0a-112b-4bc3-bf38-7771656893d2" providerId="ADAL" clId="{B3743D89-D907-4916-AD93-2111ECC8BB20}" dt="2022-06-09T10:44:48.851" v="822" actId="14100"/>
          <ac:spMkLst>
            <pc:docMk/>
            <pc:sldMk cId="2959245448" sldId="259"/>
            <ac:spMk id="4" creationId="{FD0587BF-1462-E316-3D59-571440B37D7F}"/>
          </ac:spMkLst>
        </pc:spChg>
        <pc:spChg chg="add mod">
          <ac:chgData name="Amal R Babu" userId="3a292d0a-112b-4bc3-bf38-7771656893d2" providerId="ADAL" clId="{B3743D89-D907-4916-AD93-2111ECC8BB20}" dt="2022-06-09T10:46:31.816" v="844" actId="12788"/>
          <ac:spMkLst>
            <pc:docMk/>
            <pc:sldMk cId="2959245448" sldId="259"/>
            <ac:spMk id="5" creationId="{090F260F-71D0-4A81-329E-6B535740BF05}"/>
          </ac:spMkLst>
        </pc:spChg>
        <pc:picChg chg="add mod ord">
          <ac:chgData name="Amal R Babu" userId="3a292d0a-112b-4bc3-bf38-7771656893d2" providerId="ADAL" clId="{B3743D89-D907-4916-AD93-2111ECC8BB20}" dt="2022-06-09T11:05:01.286" v="939" actId="1076"/>
          <ac:picMkLst>
            <pc:docMk/>
            <pc:sldMk cId="2959245448" sldId="259"/>
            <ac:picMk id="7" creationId="{AEB0375B-C144-6D76-88AA-47E151467E4E}"/>
          </ac:picMkLst>
        </pc:picChg>
        <pc:picChg chg="add mod">
          <ac:chgData name="Amal R Babu" userId="3a292d0a-112b-4bc3-bf38-7771656893d2" providerId="ADAL" clId="{B3743D89-D907-4916-AD93-2111ECC8BB20}" dt="2022-06-09T11:03:57.851" v="929" actId="1076"/>
          <ac:picMkLst>
            <pc:docMk/>
            <pc:sldMk cId="2959245448" sldId="259"/>
            <ac:picMk id="9" creationId="{08E80354-A2A0-F97A-4B06-CC3B14F15972}"/>
          </ac:picMkLst>
        </pc:picChg>
        <pc:picChg chg="add del mod ord">
          <ac:chgData name="Amal R Babu" userId="3a292d0a-112b-4bc3-bf38-7771656893d2" providerId="ADAL" clId="{B3743D89-D907-4916-AD93-2111ECC8BB20}" dt="2022-06-09T10:51:34.986" v="870" actId="478"/>
          <ac:picMkLst>
            <pc:docMk/>
            <pc:sldMk cId="2959245448" sldId="259"/>
            <ac:picMk id="11" creationId="{1709EDF4-BBCB-8329-9FBB-916A6E151595}"/>
          </ac:picMkLst>
        </pc:picChg>
        <pc:picChg chg="add del mod ord">
          <ac:chgData name="Amal R Babu" userId="3a292d0a-112b-4bc3-bf38-7771656893d2" providerId="ADAL" clId="{B3743D89-D907-4916-AD93-2111ECC8BB20}" dt="2022-06-09T11:00:20.799" v="901" actId="478"/>
          <ac:picMkLst>
            <pc:docMk/>
            <pc:sldMk cId="2959245448" sldId="259"/>
            <ac:picMk id="13" creationId="{0C52911F-751B-113D-3CA3-A5DAD6A3C0F8}"/>
          </ac:picMkLst>
        </pc:picChg>
        <pc:picChg chg="add del mod">
          <ac:chgData name="Amal R Babu" userId="3a292d0a-112b-4bc3-bf38-7771656893d2" providerId="ADAL" clId="{B3743D89-D907-4916-AD93-2111ECC8BB20}" dt="2022-06-09T10:52:55.715" v="883" actId="478"/>
          <ac:picMkLst>
            <pc:docMk/>
            <pc:sldMk cId="2959245448" sldId="259"/>
            <ac:picMk id="14" creationId="{AC39E56D-80DE-223D-914E-E614317DA78C}"/>
          </ac:picMkLst>
        </pc:picChg>
        <pc:picChg chg="add del mod">
          <ac:chgData name="Amal R Babu" userId="3a292d0a-112b-4bc3-bf38-7771656893d2" providerId="ADAL" clId="{B3743D89-D907-4916-AD93-2111ECC8BB20}" dt="2022-06-09T10:55:46.351" v="887" actId="478"/>
          <ac:picMkLst>
            <pc:docMk/>
            <pc:sldMk cId="2959245448" sldId="259"/>
            <ac:picMk id="16" creationId="{92AB9CD3-0268-C07E-015F-4CF1A1F3C28C}"/>
          </ac:picMkLst>
        </pc:picChg>
        <pc:picChg chg="add mod">
          <ac:chgData name="Amal R Babu" userId="3a292d0a-112b-4bc3-bf38-7771656893d2" providerId="ADAL" clId="{B3743D89-D907-4916-AD93-2111ECC8BB20}" dt="2022-06-09T11:02:42.470" v="918" actId="1076"/>
          <ac:picMkLst>
            <pc:docMk/>
            <pc:sldMk cId="2959245448" sldId="259"/>
            <ac:picMk id="18" creationId="{0A6A085B-EE2D-52B5-D7D1-D313D0EDA5E3}"/>
          </ac:picMkLst>
        </pc:picChg>
        <pc:picChg chg="add del mod">
          <ac:chgData name="Amal R Babu" userId="3a292d0a-112b-4bc3-bf38-7771656893d2" providerId="ADAL" clId="{B3743D89-D907-4916-AD93-2111ECC8BB20}" dt="2022-06-09T11:02:23.457" v="915" actId="478"/>
          <ac:picMkLst>
            <pc:docMk/>
            <pc:sldMk cId="2959245448" sldId="259"/>
            <ac:picMk id="20" creationId="{A581B26A-62F2-502C-8BB0-AADCBB0B9111}"/>
          </ac:picMkLst>
        </pc:picChg>
        <pc:picChg chg="add mod">
          <ac:chgData name="Amal R Babu" userId="3a292d0a-112b-4bc3-bf38-7771656893d2" providerId="ADAL" clId="{B3743D89-D907-4916-AD93-2111ECC8BB20}" dt="2022-06-09T11:04:19.229" v="934" actId="1076"/>
          <ac:picMkLst>
            <pc:docMk/>
            <pc:sldMk cId="2959245448" sldId="259"/>
            <ac:picMk id="22" creationId="{46F3862E-53CF-D83A-BA47-FDA0ECBF6329}"/>
          </ac:picMkLst>
        </pc:picChg>
        <pc:picChg chg="add mod ord">
          <ac:chgData name="Amal R Babu" userId="3a292d0a-112b-4bc3-bf38-7771656893d2" providerId="ADAL" clId="{B3743D89-D907-4916-AD93-2111ECC8BB20}" dt="2022-06-09T11:04:08.052" v="933" actId="1076"/>
          <ac:picMkLst>
            <pc:docMk/>
            <pc:sldMk cId="2959245448" sldId="259"/>
            <ac:picMk id="24" creationId="{65C43DDC-5428-85DC-A437-07CEE4B2C091}"/>
          </ac:picMkLst>
        </pc:picChg>
      </pc:sldChg>
      <pc:sldChg chg="addSp delSp modSp new mod">
        <pc:chgData name="Amal R Babu" userId="3a292d0a-112b-4bc3-bf38-7771656893d2" providerId="ADAL" clId="{B3743D89-D907-4916-AD93-2111ECC8BB20}" dt="2022-06-09T11:52:36.197" v="1110" actId="1035"/>
        <pc:sldMkLst>
          <pc:docMk/>
          <pc:sldMk cId="2886156718" sldId="260"/>
        </pc:sldMkLst>
        <pc:spChg chg="add del mod">
          <ac:chgData name="Amal R Babu" userId="3a292d0a-112b-4bc3-bf38-7771656893d2" providerId="ADAL" clId="{B3743D89-D907-4916-AD93-2111ECC8BB20}" dt="2022-06-09T11:05:36.695" v="945" actId="478"/>
          <ac:spMkLst>
            <pc:docMk/>
            <pc:sldMk cId="2886156718" sldId="260"/>
            <ac:spMk id="2" creationId="{CE55ED0D-554B-3E7D-6B6F-0B1AAC822E9F}"/>
          </ac:spMkLst>
        </pc:spChg>
        <pc:spChg chg="add mod">
          <ac:chgData name="Amal R Babu" userId="3a292d0a-112b-4bc3-bf38-7771656893d2" providerId="ADAL" clId="{B3743D89-D907-4916-AD93-2111ECC8BB20}" dt="2022-06-09T11:05:51.878" v="961" actId="20577"/>
          <ac:spMkLst>
            <pc:docMk/>
            <pc:sldMk cId="2886156718" sldId="260"/>
            <ac:spMk id="3" creationId="{A3EED970-5BAA-1D9E-A775-C979C20AF8B9}"/>
          </ac:spMkLst>
        </pc:spChg>
        <pc:spChg chg="add del mod">
          <ac:chgData name="Amal R Babu" userId="3a292d0a-112b-4bc3-bf38-7771656893d2" providerId="ADAL" clId="{B3743D89-D907-4916-AD93-2111ECC8BB20}" dt="2022-06-09T11:29:54.514" v="1049" actId="1076"/>
          <ac:spMkLst>
            <pc:docMk/>
            <pc:sldMk cId="2886156718" sldId="260"/>
            <ac:spMk id="4" creationId="{8B130E0C-E033-6B92-5103-686DFBC6D5F7}"/>
          </ac:spMkLst>
        </pc:spChg>
        <pc:spChg chg="add del mod">
          <ac:chgData name="Amal R Babu" userId="3a292d0a-112b-4bc3-bf38-7771656893d2" providerId="ADAL" clId="{B3743D89-D907-4916-AD93-2111ECC8BB20}" dt="2022-06-09T11:08:24.268" v="969" actId="478"/>
          <ac:spMkLst>
            <pc:docMk/>
            <pc:sldMk cId="2886156718" sldId="260"/>
            <ac:spMk id="5" creationId="{046316E8-A31B-A6C3-5545-216E11AADB8E}"/>
          </ac:spMkLst>
        </pc:spChg>
        <pc:spChg chg="add mod topLvl">
          <ac:chgData name="Amal R Babu" userId="3a292d0a-112b-4bc3-bf38-7771656893d2" providerId="ADAL" clId="{B3743D89-D907-4916-AD93-2111ECC8BB20}" dt="2022-06-09T11:28:16.173" v="1040" actId="1076"/>
          <ac:spMkLst>
            <pc:docMk/>
            <pc:sldMk cId="2886156718" sldId="260"/>
            <ac:spMk id="6" creationId="{BF2908AE-C241-846A-DFCC-E7766E8F6F4D}"/>
          </ac:spMkLst>
        </pc:spChg>
        <pc:spChg chg="add mod topLvl">
          <ac:chgData name="Amal R Babu" userId="3a292d0a-112b-4bc3-bf38-7771656893d2" providerId="ADAL" clId="{B3743D89-D907-4916-AD93-2111ECC8BB20}" dt="2022-06-09T11:28:16.173" v="1040" actId="1076"/>
          <ac:spMkLst>
            <pc:docMk/>
            <pc:sldMk cId="2886156718" sldId="260"/>
            <ac:spMk id="7" creationId="{EC394D50-EC3A-68D2-D748-D493586161F7}"/>
          </ac:spMkLst>
        </pc:spChg>
        <pc:spChg chg="add del mod">
          <ac:chgData name="Amal R Babu" userId="3a292d0a-112b-4bc3-bf38-7771656893d2" providerId="ADAL" clId="{B3743D89-D907-4916-AD93-2111ECC8BB20}" dt="2022-06-09T11:09:18.989" v="986"/>
          <ac:spMkLst>
            <pc:docMk/>
            <pc:sldMk cId="2886156718" sldId="260"/>
            <ac:spMk id="8" creationId="{63584D5F-F6D6-E1A3-13FA-CAF89C3382B6}"/>
          </ac:spMkLst>
        </pc:spChg>
        <pc:spChg chg="add del mod">
          <ac:chgData name="Amal R Babu" userId="3a292d0a-112b-4bc3-bf38-7771656893d2" providerId="ADAL" clId="{B3743D89-D907-4916-AD93-2111ECC8BB20}" dt="2022-06-09T11:13:46.530" v="1010" actId="478"/>
          <ac:spMkLst>
            <pc:docMk/>
            <pc:sldMk cId="2886156718" sldId="260"/>
            <ac:spMk id="9" creationId="{028A643B-8E3D-A5D3-C597-02EC21FF6277}"/>
          </ac:spMkLst>
        </pc:spChg>
        <pc:spChg chg="add mod">
          <ac:chgData name="Amal R Babu" userId="3a292d0a-112b-4bc3-bf38-7771656893d2" providerId="ADAL" clId="{B3743D89-D907-4916-AD93-2111ECC8BB20}" dt="2022-06-09T11:29:54.514" v="1049" actId="1076"/>
          <ac:spMkLst>
            <pc:docMk/>
            <pc:sldMk cId="2886156718" sldId="260"/>
            <ac:spMk id="13" creationId="{22332EBE-50D8-4087-7983-DDF1737F5080}"/>
          </ac:spMkLst>
        </pc:spChg>
        <pc:spChg chg="add mod">
          <ac:chgData name="Amal R Babu" userId="3a292d0a-112b-4bc3-bf38-7771656893d2" providerId="ADAL" clId="{B3743D89-D907-4916-AD93-2111ECC8BB20}" dt="2022-06-09T11:28:16.173" v="1040" actId="1076"/>
          <ac:spMkLst>
            <pc:docMk/>
            <pc:sldMk cId="2886156718" sldId="260"/>
            <ac:spMk id="14" creationId="{3AE4DF0A-6726-361A-7238-2C20CC2542A1}"/>
          </ac:spMkLst>
        </pc:spChg>
        <pc:spChg chg="add mod">
          <ac:chgData name="Amal R Babu" userId="3a292d0a-112b-4bc3-bf38-7771656893d2" providerId="ADAL" clId="{B3743D89-D907-4916-AD93-2111ECC8BB20}" dt="2022-06-09T11:28:16.173" v="1040" actId="1076"/>
          <ac:spMkLst>
            <pc:docMk/>
            <pc:sldMk cId="2886156718" sldId="260"/>
            <ac:spMk id="15" creationId="{965BD3B5-D747-DDF2-60EC-32D49E88B1F0}"/>
          </ac:spMkLst>
        </pc:spChg>
        <pc:spChg chg="add mod topLvl">
          <ac:chgData name="Amal R Babu" userId="3a292d0a-112b-4bc3-bf38-7771656893d2" providerId="ADAL" clId="{B3743D89-D907-4916-AD93-2111ECC8BB20}" dt="2022-06-09T11:33:55.676" v="1086" actId="12789"/>
          <ac:spMkLst>
            <pc:docMk/>
            <pc:sldMk cId="2886156718" sldId="260"/>
            <ac:spMk id="20" creationId="{6E611DCB-DFC7-99D8-251D-88D48D2670E1}"/>
          </ac:spMkLst>
        </pc:spChg>
        <pc:spChg chg="add mod topLvl">
          <ac:chgData name="Amal R Babu" userId="3a292d0a-112b-4bc3-bf38-7771656893d2" providerId="ADAL" clId="{B3743D89-D907-4916-AD93-2111ECC8BB20}" dt="2022-06-09T11:30:29.150" v="1061" actId="12789"/>
          <ac:spMkLst>
            <pc:docMk/>
            <pc:sldMk cId="2886156718" sldId="260"/>
            <ac:spMk id="21" creationId="{1AE0E33D-9220-2E8E-B69F-123979500C67}"/>
          </ac:spMkLst>
        </pc:spChg>
        <pc:spChg chg="add mod topLvl">
          <ac:chgData name="Amal R Babu" userId="3a292d0a-112b-4bc3-bf38-7771656893d2" providerId="ADAL" clId="{B3743D89-D907-4916-AD93-2111ECC8BB20}" dt="2022-06-09T11:30:29.150" v="1061" actId="12789"/>
          <ac:spMkLst>
            <pc:docMk/>
            <pc:sldMk cId="2886156718" sldId="260"/>
            <ac:spMk id="22" creationId="{C33D7A0F-6B86-B664-0966-A2FCEB258869}"/>
          </ac:spMkLst>
        </pc:spChg>
        <pc:grpChg chg="add del mod">
          <ac:chgData name="Amal R Babu" userId="3a292d0a-112b-4bc3-bf38-7771656893d2" providerId="ADAL" clId="{B3743D89-D907-4916-AD93-2111ECC8BB20}" dt="2022-06-09T11:26:30.748" v="1016" actId="165"/>
          <ac:grpSpMkLst>
            <pc:docMk/>
            <pc:sldMk cId="2886156718" sldId="260"/>
            <ac:grpSpMk id="10" creationId="{79092368-6FBB-A63B-C4FD-D5BB29404974}"/>
          </ac:grpSpMkLst>
        </pc:grpChg>
        <pc:grpChg chg="add del mod">
          <ac:chgData name="Amal R Babu" userId="3a292d0a-112b-4bc3-bf38-7771656893d2" providerId="ADAL" clId="{B3743D89-D907-4916-AD93-2111ECC8BB20}" dt="2022-06-09T11:30:17.167" v="1057" actId="165"/>
          <ac:grpSpMkLst>
            <pc:docMk/>
            <pc:sldMk cId="2886156718" sldId="260"/>
            <ac:grpSpMk id="24" creationId="{13F608D6-7086-4872-9E3E-669EEAACFF66}"/>
          </ac:grpSpMkLst>
        </pc:grpChg>
        <pc:picChg chg="add mod">
          <ac:chgData name="Amal R Babu" userId="3a292d0a-112b-4bc3-bf38-7771656893d2" providerId="ADAL" clId="{B3743D89-D907-4916-AD93-2111ECC8BB20}" dt="2022-06-09T11:29:54.514" v="1049" actId="1076"/>
          <ac:picMkLst>
            <pc:docMk/>
            <pc:sldMk cId="2886156718" sldId="260"/>
            <ac:picMk id="12" creationId="{D3503633-8943-5759-D541-558752234C3C}"/>
          </ac:picMkLst>
        </pc:picChg>
        <pc:picChg chg="add mod ord">
          <ac:chgData name="Amal R Babu" userId="3a292d0a-112b-4bc3-bf38-7771656893d2" providerId="ADAL" clId="{B3743D89-D907-4916-AD93-2111ECC8BB20}" dt="2022-06-09T11:28:03.228" v="1039" actId="1076"/>
          <ac:picMkLst>
            <pc:docMk/>
            <pc:sldMk cId="2886156718" sldId="260"/>
            <ac:picMk id="17" creationId="{364259BE-7013-0C68-1410-AE91B8B70883}"/>
          </ac:picMkLst>
        </pc:picChg>
        <pc:picChg chg="add mod">
          <ac:chgData name="Amal R Babu" userId="3a292d0a-112b-4bc3-bf38-7771656893d2" providerId="ADAL" clId="{B3743D89-D907-4916-AD93-2111ECC8BB20}" dt="2022-06-09T11:29:54.514" v="1049" actId="1076"/>
          <ac:picMkLst>
            <pc:docMk/>
            <pc:sldMk cId="2886156718" sldId="260"/>
            <ac:picMk id="19" creationId="{E3EF7F67-4B49-2ACE-45A4-15AF30B49E0F}"/>
          </ac:picMkLst>
        </pc:picChg>
        <pc:picChg chg="add del mod">
          <ac:chgData name="Amal R Babu" userId="3a292d0a-112b-4bc3-bf38-7771656893d2" providerId="ADAL" clId="{B3743D89-D907-4916-AD93-2111ECC8BB20}" dt="2022-06-09T11:30:09.864" v="1054" actId="478"/>
          <ac:picMkLst>
            <pc:docMk/>
            <pc:sldMk cId="2886156718" sldId="260"/>
            <ac:picMk id="23" creationId="{50919DB8-2D88-E9BE-B135-453D19F5592B}"/>
          </ac:picMkLst>
        </pc:picChg>
        <pc:picChg chg="add mod ord">
          <ac:chgData name="Amal R Babu" userId="3a292d0a-112b-4bc3-bf38-7771656893d2" providerId="ADAL" clId="{B3743D89-D907-4916-AD93-2111ECC8BB20}" dt="2022-06-09T11:32:58.107" v="1075" actId="1035"/>
          <ac:picMkLst>
            <pc:docMk/>
            <pc:sldMk cId="2886156718" sldId="260"/>
            <ac:picMk id="26" creationId="{0668D8A3-5CE7-C846-C836-19A9F5066D12}"/>
          </ac:picMkLst>
        </pc:picChg>
        <pc:picChg chg="add mod">
          <ac:chgData name="Amal R Babu" userId="3a292d0a-112b-4bc3-bf38-7771656893d2" providerId="ADAL" clId="{B3743D89-D907-4916-AD93-2111ECC8BB20}" dt="2022-06-09T11:33:58.435" v="1087" actId="1076"/>
          <ac:picMkLst>
            <pc:docMk/>
            <pc:sldMk cId="2886156718" sldId="260"/>
            <ac:picMk id="28" creationId="{350E6DB1-D6CA-1990-D4F8-2DD1C009E32A}"/>
          </ac:picMkLst>
        </pc:picChg>
        <pc:picChg chg="add mod ord">
          <ac:chgData name="Amal R Babu" userId="3a292d0a-112b-4bc3-bf38-7771656893d2" providerId="ADAL" clId="{B3743D89-D907-4916-AD93-2111ECC8BB20}" dt="2022-06-09T11:52:36.197" v="1110" actId="1035"/>
          <ac:picMkLst>
            <pc:docMk/>
            <pc:sldMk cId="2886156718" sldId="260"/>
            <ac:picMk id="30" creationId="{15A9EAEC-D555-60EA-23FE-006B29AE0C21}"/>
          </ac:picMkLst>
        </pc:picChg>
      </pc:sldChg>
      <pc:sldChg chg="addSp delSp modSp new mod">
        <pc:chgData name="Amal R Babu" userId="3a292d0a-112b-4bc3-bf38-7771656893d2" providerId="ADAL" clId="{B3743D89-D907-4916-AD93-2111ECC8BB20}" dt="2022-06-09T12:06:44.824" v="1200" actId="34135"/>
        <pc:sldMkLst>
          <pc:docMk/>
          <pc:sldMk cId="3804462208" sldId="261"/>
        </pc:sldMkLst>
        <pc:spChg chg="add mod topLvl">
          <ac:chgData name="Amal R Babu" userId="3a292d0a-112b-4bc3-bf38-7771656893d2" providerId="ADAL" clId="{B3743D89-D907-4916-AD93-2111ECC8BB20}" dt="2022-06-09T12:01:09.945" v="1147" actId="165"/>
          <ac:spMkLst>
            <pc:docMk/>
            <pc:sldMk cId="3804462208" sldId="261"/>
            <ac:spMk id="5" creationId="{377AE6E5-D9D7-B2D4-5A65-5E6C0071E9B7}"/>
          </ac:spMkLst>
        </pc:spChg>
        <pc:spChg chg="add mod topLvl">
          <ac:chgData name="Amal R Babu" userId="3a292d0a-112b-4bc3-bf38-7771656893d2" providerId="ADAL" clId="{B3743D89-D907-4916-AD93-2111ECC8BB20}" dt="2022-06-09T12:01:09.945" v="1147" actId="165"/>
          <ac:spMkLst>
            <pc:docMk/>
            <pc:sldMk cId="3804462208" sldId="261"/>
            <ac:spMk id="6" creationId="{C3223653-90F4-2438-2A45-4EBDEF392501}"/>
          </ac:spMkLst>
        </pc:spChg>
        <pc:spChg chg="add mod topLvl">
          <ac:chgData name="Amal R Babu" userId="3a292d0a-112b-4bc3-bf38-7771656893d2" providerId="ADAL" clId="{B3743D89-D907-4916-AD93-2111ECC8BB20}" dt="2022-06-09T12:06:14.957" v="1198" actId="12788"/>
          <ac:spMkLst>
            <pc:docMk/>
            <pc:sldMk cId="3804462208" sldId="261"/>
            <ac:spMk id="7" creationId="{97A033C3-7972-FEB2-1F4B-F183280217F6}"/>
          </ac:spMkLst>
        </pc:spChg>
        <pc:spChg chg="add mod">
          <ac:chgData name="Amal R Babu" userId="3a292d0a-112b-4bc3-bf38-7771656893d2" providerId="ADAL" clId="{B3743D89-D907-4916-AD93-2111ECC8BB20}" dt="2022-06-09T12:06:12.797" v="1197" actId="12788"/>
          <ac:spMkLst>
            <pc:docMk/>
            <pc:sldMk cId="3804462208" sldId="261"/>
            <ac:spMk id="10" creationId="{BDB68679-2387-DDAA-34F6-634BBEDFF93F}"/>
          </ac:spMkLst>
        </pc:spChg>
        <pc:spChg chg="add mod">
          <ac:chgData name="Amal R Babu" userId="3a292d0a-112b-4bc3-bf38-7771656893d2" providerId="ADAL" clId="{B3743D89-D907-4916-AD93-2111ECC8BB20}" dt="2022-06-09T12:06:08.680" v="1196" actId="12788"/>
          <ac:spMkLst>
            <pc:docMk/>
            <pc:sldMk cId="3804462208" sldId="261"/>
            <ac:spMk id="11" creationId="{88CEF957-5285-B485-1148-A821B7DA491C}"/>
          </ac:spMkLst>
        </pc:spChg>
        <pc:grpChg chg="add del mod">
          <ac:chgData name="Amal R Babu" userId="3a292d0a-112b-4bc3-bf38-7771656893d2" providerId="ADAL" clId="{B3743D89-D907-4916-AD93-2111ECC8BB20}" dt="2022-06-09T12:00:41.172" v="1135" actId="165"/>
          <ac:grpSpMkLst>
            <pc:docMk/>
            <pc:sldMk cId="3804462208" sldId="261"/>
            <ac:grpSpMk id="2" creationId="{3B132D18-80D8-B8BA-8E25-09A31E334DFE}"/>
          </ac:grpSpMkLst>
        </pc:grpChg>
        <pc:grpChg chg="add del mod">
          <ac:chgData name="Amal R Babu" userId="3a292d0a-112b-4bc3-bf38-7771656893d2" providerId="ADAL" clId="{B3743D89-D907-4916-AD93-2111ECC8BB20}" dt="2022-06-09T12:01:09.945" v="1147" actId="165"/>
          <ac:grpSpMkLst>
            <pc:docMk/>
            <pc:sldMk cId="3804462208" sldId="261"/>
            <ac:grpSpMk id="3" creationId="{AB08513B-B28C-5E06-1AC2-6CA3753E1689}"/>
          </ac:grpSpMkLst>
        </pc:grpChg>
        <pc:picChg chg="add mod">
          <ac:chgData name="Amal R Babu" userId="3a292d0a-112b-4bc3-bf38-7771656893d2" providerId="ADAL" clId="{B3743D89-D907-4916-AD93-2111ECC8BB20}" dt="2022-06-09T12:06:44.824" v="1200" actId="34135"/>
          <ac:picMkLst>
            <pc:docMk/>
            <pc:sldMk cId="3804462208" sldId="261"/>
            <ac:picMk id="1026" creationId="{3FC619C5-5942-9144-63CA-5517A28878FE}"/>
          </ac:picMkLst>
        </pc:picChg>
        <pc:picChg chg="add mod">
          <ac:chgData name="Amal R Babu" userId="3a292d0a-112b-4bc3-bf38-7771656893d2" providerId="ADAL" clId="{B3743D89-D907-4916-AD93-2111ECC8BB20}" dt="2022-06-09T12:06:44.824" v="1200" actId="34135"/>
          <ac:picMkLst>
            <pc:docMk/>
            <pc:sldMk cId="3804462208" sldId="261"/>
            <ac:picMk id="1028" creationId="{704E588E-6B09-8333-FEB6-97A674E88809}"/>
          </ac:picMkLst>
        </pc:picChg>
        <pc:picChg chg="add mod">
          <ac:chgData name="Amal R Babu" userId="3a292d0a-112b-4bc3-bf38-7771656893d2" providerId="ADAL" clId="{B3743D89-D907-4916-AD93-2111ECC8BB20}" dt="2022-06-09T12:06:44.824" v="1200" actId="34135"/>
          <ac:picMkLst>
            <pc:docMk/>
            <pc:sldMk cId="3804462208" sldId="261"/>
            <ac:picMk id="1030" creationId="{2DFAD78C-AD55-FFC6-63B5-BC4AF4832670}"/>
          </ac:picMkLst>
        </pc:picChg>
      </pc:sldChg>
      <pc:sldChg chg="addSp delSp modSp new mod">
        <pc:chgData name="Amal R Babu" userId="3a292d0a-112b-4bc3-bf38-7771656893d2" providerId="ADAL" clId="{B3743D89-D907-4916-AD93-2111ECC8BB20}" dt="2022-06-09T12:21:17.626" v="1300" actId="20577"/>
        <pc:sldMkLst>
          <pc:docMk/>
          <pc:sldMk cId="3380531064" sldId="262"/>
        </pc:sldMkLst>
        <pc:spChg chg="add del mod topLvl">
          <ac:chgData name="Amal R Babu" userId="3a292d0a-112b-4bc3-bf38-7771656893d2" providerId="ADAL" clId="{B3743D89-D907-4916-AD93-2111ECC8BB20}" dt="2022-06-09T12:17:48.785" v="1257" actId="478"/>
          <ac:spMkLst>
            <pc:docMk/>
            <pc:sldMk cId="3380531064" sldId="262"/>
            <ac:spMk id="2" creationId="{398901F9-B9E0-BE26-CD12-692CCA86FCBA}"/>
          </ac:spMkLst>
        </pc:spChg>
        <pc:spChg chg="add del mod topLvl">
          <ac:chgData name="Amal R Babu" userId="3a292d0a-112b-4bc3-bf38-7771656893d2" providerId="ADAL" clId="{B3743D89-D907-4916-AD93-2111ECC8BB20}" dt="2022-06-09T12:17:48.785" v="1257" actId="478"/>
          <ac:spMkLst>
            <pc:docMk/>
            <pc:sldMk cId="3380531064" sldId="262"/>
            <ac:spMk id="3" creationId="{252A34AF-FD6E-CF75-F1BA-F84320675E25}"/>
          </ac:spMkLst>
        </pc:spChg>
        <pc:spChg chg="add del mod topLvl">
          <ac:chgData name="Amal R Babu" userId="3a292d0a-112b-4bc3-bf38-7771656893d2" providerId="ADAL" clId="{B3743D89-D907-4916-AD93-2111ECC8BB20}" dt="2022-06-09T12:17:48.785" v="1257" actId="478"/>
          <ac:spMkLst>
            <pc:docMk/>
            <pc:sldMk cId="3380531064" sldId="262"/>
            <ac:spMk id="4" creationId="{7B09AA41-F6EA-47AD-6AF3-3E73F9E6B2A8}"/>
          </ac:spMkLst>
        </pc:spChg>
        <pc:spChg chg="add del mod topLvl">
          <ac:chgData name="Amal R Babu" userId="3a292d0a-112b-4bc3-bf38-7771656893d2" providerId="ADAL" clId="{B3743D89-D907-4916-AD93-2111ECC8BB20}" dt="2022-06-09T12:17:48.785" v="1257" actId="478"/>
          <ac:spMkLst>
            <pc:docMk/>
            <pc:sldMk cId="3380531064" sldId="262"/>
            <ac:spMk id="5" creationId="{5DCA325B-D1E8-E48A-CB53-44C44426C3B4}"/>
          </ac:spMkLst>
        </pc:spChg>
        <pc:spChg chg="add del mod">
          <ac:chgData name="Amal R Babu" userId="3a292d0a-112b-4bc3-bf38-7771656893d2" providerId="ADAL" clId="{B3743D89-D907-4916-AD93-2111ECC8BB20}" dt="2022-06-09T12:17:28.150" v="1253"/>
          <ac:spMkLst>
            <pc:docMk/>
            <pc:sldMk cId="3380531064" sldId="262"/>
            <ac:spMk id="9" creationId="{E749DDF8-AE54-92DF-6C73-2C295A0D00A3}"/>
          </ac:spMkLst>
        </pc:spChg>
        <pc:spChg chg="add del mod">
          <ac:chgData name="Amal R Babu" userId="3a292d0a-112b-4bc3-bf38-7771656893d2" providerId="ADAL" clId="{B3743D89-D907-4916-AD93-2111ECC8BB20}" dt="2022-06-09T12:17:28.150" v="1253"/>
          <ac:spMkLst>
            <pc:docMk/>
            <pc:sldMk cId="3380531064" sldId="262"/>
            <ac:spMk id="10" creationId="{73E3E902-D6D7-8ED8-7BE7-4459C271F709}"/>
          </ac:spMkLst>
        </pc:spChg>
        <pc:spChg chg="add del mod">
          <ac:chgData name="Amal R Babu" userId="3a292d0a-112b-4bc3-bf38-7771656893d2" providerId="ADAL" clId="{B3743D89-D907-4916-AD93-2111ECC8BB20}" dt="2022-06-09T12:17:28.150" v="1253"/>
          <ac:spMkLst>
            <pc:docMk/>
            <pc:sldMk cId="3380531064" sldId="262"/>
            <ac:spMk id="11" creationId="{45BF83A6-FE6C-1A96-0328-A834DEFE9E8B}"/>
          </ac:spMkLst>
        </pc:spChg>
        <pc:spChg chg="add mod">
          <ac:chgData name="Amal R Babu" userId="3a292d0a-112b-4bc3-bf38-7771656893d2" providerId="ADAL" clId="{B3743D89-D907-4916-AD93-2111ECC8BB20}" dt="2022-06-09T12:18:06.612" v="1261" actId="1076"/>
          <ac:spMkLst>
            <pc:docMk/>
            <pc:sldMk cId="3380531064" sldId="262"/>
            <ac:spMk id="12" creationId="{9979D36A-B2F4-DC53-5960-F68D9998DAE8}"/>
          </ac:spMkLst>
        </pc:spChg>
        <pc:spChg chg="add mod">
          <ac:chgData name="Amal R Babu" userId="3a292d0a-112b-4bc3-bf38-7771656893d2" providerId="ADAL" clId="{B3743D89-D907-4916-AD93-2111ECC8BB20}" dt="2022-06-09T12:18:06.612" v="1261" actId="1076"/>
          <ac:spMkLst>
            <pc:docMk/>
            <pc:sldMk cId="3380531064" sldId="262"/>
            <ac:spMk id="13" creationId="{F09242EA-A44D-8C3C-D8D1-1721573779E3}"/>
          </ac:spMkLst>
        </pc:spChg>
        <pc:spChg chg="add mod">
          <ac:chgData name="Amal R Babu" userId="3a292d0a-112b-4bc3-bf38-7771656893d2" providerId="ADAL" clId="{B3743D89-D907-4916-AD93-2111ECC8BB20}" dt="2022-06-09T12:18:06.612" v="1261" actId="1076"/>
          <ac:spMkLst>
            <pc:docMk/>
            <pc:sldMk cId="3380531064" sldId="262"/>
            <ac:spMk id="14" creationId="{824E9C4F-5D68-6B29-5963-393F73D32AF2}"/>
          </ac:spMkLst>
        </pc:spChg>
        <pc:spChg chg="add mod">
          <ac:chgData name="Amal R Babu" userId="3a292d0a-112b-4bc3-bf38-7771656893d2" providerId="ADAL" clId="{B3743D89-D907-4916-AD93-2111ECC8BB20}" dt="2022-06-09T12:21:17.626" v="1300" actId="20577"/>
          <ac:spMkLst>
            <pc:docMk/>
            <pc:sldMk cId="3380531064" sldId="262"/>
            <ac:spMk id="15" creationId="{99A4C6D1-A3E7-593C-BE6A-C9319B905DB7}"/>
          </ac:spMkLst>
        </pc:spChg>
        <pc:grpChg chg="add del mod">
          <ac:chgData name="Amal R Babu" userId="3a292d0a-112b-4bc3-bf38-7771656893d2" providerId="ADAL" clId="{B3743D89-D907-4916-AD93-2111ECC8BB20}" dt="2022-06-09T12:16:42.183" v="1242" actId="165"/>
          <ac:grpSpMkLst>
            <pc:docMk/>
            <pc:sldMk cId="3380531064" sldId="262"/>
            <ac:grpSpMk id="8" creationId="{5AF0FD4F-1793-D850-FA7D-A25AADDAC8F0}"/>
          </ac:grpSpMkLst>
        </pc:grpChg>
        <pc:picChg chg="add mod ord">
          <ac:chgData name="Amal R Babu" userId="3a292d0a-112b-4bc3-bf38-7771656893d2" providerId="ADAL" clId="{B3743D89-D907-4916-AD93-2111ECC8BB20}" dt="2022-06-09T12:19:21.043" v="1276" actId="1076"/>
          <ac:picMkLst>
            <pc:docMk/>
            <pc:sldMk cId="3380531064" sldId="262"/>
            <ac:picMk id="7" creationId="{963B18E8-9A84-68BB-67EF-D875A37057D3}"/>
          </ac:picMkLst>
        </pc:picChg>
        <pc:picChg chg="add mod">
          <ac:chgData name="Amal R Babu" userId="3a292d0a-112b-4bc3-bf38-7771656893d2" providerId="ADAL" clId="{B3743D89-D907-4916-AD93-2111ECC8BB20}" dt="2022-06-09T12:21:03.987" v="1299" actId="1076"/>
          <ac:picMkLst>
            <pc:docMk/>
            <pc:sldMk cId="3380531064" sldId="262"/>
            <ac:picMk id="17" creationId="{AF7B35B1-99A8-58C3-9517-00FADF750CAE}"/>
          </ac:picMkLst>
        </pc:picChg>
        <pc:picChg chg="add mod">
          <ac:chgData name="Amal R Babu" userId="3a292d0a-112b-4bc3-bf38-7771656893d2" providerId="ADAL" clId="{B3743D89-D907-4916-AD93-2111ECC8BB20}" dt="2022-06-09T12:20:33.380" v="1294" actId="1076"/>
          <ac:picMkLst>
            <pc:docMk/>
            <pc:sldMk cId="3380531064" sldId="262"/>
            <ac:picMk id="18" creationId="{D3A2FC03-B5E9-9F29-F384-7F601E908083}"/>
          </ac:picMkLst>
        </pc:picChg>
        <pc:picChg chg="add mod">
          <ac:chgData name="Amal R Babu" userId="3a292d0a-112b-4bc3-bf38-7771656893d2" providerId="ADAL" clId="{B3743D89-D907-4916-AD93-2111ECC8BB20}" dt="2022-06-09T12:20:18.018" v="1286" actId="1076"/>
          <ac:picMkLst>
            <pc:docMk/>
            <pc:sldMk cId="3380531064" sldId="262"/>
            <ac:picMk id="19" creationId="{ED9531DE-E3D1-BF8D-B73F-C38C5B734141}"/>
          </ac:picMkLst>
        </pc:picChg>
        <pc:picChg chg="add mod">
          <ac:chgData name="Amal R Babu" userId="3a292d0a-112b-4bc3-bf38-7771656893d2" providerId="ADAL" clId="{B3743D89-D907-4916-AD93-2111ECC8BB20}" dt="2022-06-09T12:20:50.218" v="1297" actId="1076"/>
          <ac:picMkLst>
            <pc:docMk/>
            <pc:sldMk cId="3380531064" sldId="262"/>
            <ac:picMk id="20" creationId="{4547CAEE-1231-6DD7-E8A3-4A2B06E812B9}"/>
          </ac:picMkLst>
        </pc:picChg>
        <pc:picChg chg="add del mod">
          <ac:chgData name="Amal R Babu" userId="3a292d0a-112b-4bc3-bf38-7771656893d2" providerId="ADAL" clId="{B3743D89-D907-4916-AD93-2111ECC8BB20}" dt="2022-06-09T12:19:05.866" v="1271" actId="478"/>
          <ac:picMkLst>
            <pc:docMk/>
            <pc:sldMk cId="3380531064" sldId="262"/>
            <ac:picMk id="2050" creationId="{BCDB44E5-F7FD-F050-9FAC-AC4DFA27C72D}"/>
          </ac:picMkLst>
        </pc:picChg>
      </pc:sldChg>
      <pc:sldChg chg="addSp delSp modSp new mod">
        <pc:chgData name="Amal R Babu" userId="3a292d0a-112b-4bc3-bf38-7771656893d2" providerId="ADAL" clId="{B3743D89-D907-4916-AD93-2111ECC8BB20}" dt="2022-06-09T12:47:40.012" v="1483" actId="1076"/>
        <pc:sldMkLst>
          <pc:docMk/>
          <pc:sldMk cId="2659397482" sldId="263"/>
        </pc:sldMkLst>
        <pc:spChg chg="add mod topLvl">
          <ac:chgData name="Amal R Babu" userId="3a292d0a-112b-4bc3-bf38-7771656893d2" providerId="ADAL" clId="{B3743D89-D907-4916-AD93-2111ECC8BB20}" dt="2022-06-09T12:28:52.485" v="1409" actId="12788"/>
          <ac:spMkLst>
            <pc:docMk/>
            <pc:sldMk cId="2659397482" sldId="263"/>
            <ac:spMk id="2" creationId="{7AF7FB35-4DC2-2067-2B89-9E11B59BFADE}"/>
          </ac:spMkLst>
        </pc:spChg>
        <pc:spChg chg="add mod topLvl">
          <ac:chgData name="Amal R Babu" userId="3a292d0a-112b-4bc3-bf38-7771656893d2" providerId="ADAL" clId="{B3743D89-D907-4916-AD93-2111ECC8BB20}" dt="2022-06-09T12:27:21.807" v="1373" actId="12788"/>
          <ac:spMkLst>
            <pc:docMk/>
            <pc:sldMk cId="2659397482" sldId="263"/>
            <ac:spMk id="3" creationId="{F7AB5633-6748-BA15-1787-5E368634AA40}"/>
          </ac:spMkLst>
        </pc:spChg>
        <pc:spChg chg="add mod">
          <ac:chgData name="Amal R Babu" userId="3a292d0a-112b-4bc3-bf38-7771656893d2" providerId="ADAL" clId="{B3743D89-D907-4916-AD93-2111ECC8BB20}" dt="2022-06-09T12:24:19.294" v="1314" actId="571"/>
          <ac:spMkLst>
            <pc:docMk/>
            <pc:sldMk cId="2659397482" sldId="263"/>
            <ac:spMk id="5" creationId="{42DED918-A338-89D0-F58C-94B822365020}"/>
          </ac:spMkLst>
        </pc:spChg>
        <pc:spChg chg="add mod">
          <ac:chgData name="Amal R Babu" userId="3a292d0a-112b-4bc3-bf38-7771656893d2" providerId="ADAL" clId="{B3743D89-D907-4916-AD93-2111ECC8BB20}" dt="2022-06-09T12:24:19.294" v="1314" actId="571"/>
          <ac:spMkLst>
            <pc:docMk/>
            <pc:sldMk cId="2659397482" sldId="263"/>
            <ac:spMk id="6" creationId="{7744A900-56BE-F3D0-24A1-4D4903FAF173}"/>
          </ac:spMkLst>
        </pc:spChg>
        <pc:spChg chg="add del mod">
          <ac:chgData name="Amal R Babu" userId="3a292d0a-112b-4bc3-bf38-7771656893d2" providerId="ADAL" clId="{B3743D89-D907-4916-AD93-2111ECC8BB20}" dt="2022-06-09T12:26:47.564" v="1363" actId="478"/>
          <ac:spMkLst>
            <pc:docMk/>
            <pc:sldMk cId="2659397482" sldId="263"/>
            <ac:spMk id="8" creationId="{26663125-EAB6-BDB5-023E-DEE8B1C297D1}"/>
          </ac:spMkLst>
        </pc:spChg>
        <pc:spChg chg="add del mod">
          <ac:chgData name="Amal R Babu" userId="3a292d0a-112b-4bc3-bf38-7771656893d2" providerId="ADAL" clId="{B3743D89-D907-4916-AD93-2111ECC8BB20}" dt="2022-06-09T12:26:47.564" v="1363" actId="478"/>
          <ac:spMkLst>
            <pc:docMk/>
            <pc:sldMk cId="2659397482" sldId="263"/>
            <ac:spMk id="9" creationId="{5EFEA39E-3A02-C69D-4493-A1E91472C5DC}"/>
          </ac:spMkLst>
        </pc:spChg>
        <pc:spChg chg="add del mod">
          <ac:chgData name="Amal R Babu" userId="3a292d0a-112b-4bc3-bf38-7771656893d2" providerId="ADAL" clId="{B3743D89-D907-4916-AD93-2111ECC8BB20}" dt="2022-06-09T12:26:47.564" v="1363" actId="478"/>
          <ac:spMkLst>
            <pc:docMk/>
            <pc:sldMk cId="2659397482" sldId="263"/>
            <ac:spMk id="10" creationId="{F1677331-5527-4ABE-060D-557241724B69}"/>
          </ac:spMkLst>
        </pc:spChg>
        <pc:spChg chg="add del mod">
          <ac:chgData name="Amal R Babu" userId="3a292d0a-112b-4bc3-bf38-7771656893d2" providerId="ADAL" clId="{B3743D89-D907-4916-AD93-2111ECC8BB20}" dt="2022-06-09T12:26:47.564" v="1363" actId="478"/>
          <ac:spMkLst>
            <pc:docMk/>
            <pc:sldMk cId="2659397482" sldId="263"/>
            <ac:spMk id="11" creationId="{904095EE-46CA-3B76-DF09-81ABD1254770}"/>
          </ac:spMkLst>
        </pc:spChg>
        <pc:spChg chg="add mod">
          <ac:chgData name="Amal R Babu" userId="3a292d0a-112b-4bc3-bf38-7771656893d2" providerId="ADAL" clId="{B3743D89-D907-4916-AD93-2111ECC8BB20}" dt="2022-06-09T12:25:41.235" v="1338" actId="207"/>
          <ac:spMkLst>
            <pc:docMk/>
            <pc:sldMk cId="2659397482" sldId="263"/>
            <ac:spMk id="12" creationId="{4BD1D8EA-E0E3-9C2B-4D35-C38C0D455077}"/>
          </ac:spMkLst>
        </pc:spChg>
        <pc:spChg chg="add mod">
          <ac:chgData name="Amal R Babu" userId="3a292d0a-112b-4bc3-bf38-7771656893d2" providerId="ADAL" clId="{B3743D89-D907-4916-AD93-2111ECC8BB20}" dt="2022-06-09T12:27:21.807" v="1373" actId="12788"/>
          <ac:spMkLst>
            <pc:docMk/>
            <pc:sldMk cId="2659397482" sldId="263"/>
            <ac:spMk id="13" creationId="{2F62848D-564A-E931-9277-4EFDB8C040D5}"/>
          </ac:spMkLst>
        </pc:spChg>
        <pc:spChg chg="add mod">
          <ac:chgData name="Amal R Babu" userId="3a292d0a-112b-4bc3-bf38-7771656893d2" providerId="ADAL" clId="{B3743D89-D907-4916-AD93-2111ECC8BB20}" dt="2022-06-09T12:27:19.270" v="1372" actId="12788"/>
          <ac:spMkLst>
            <pc:docMk/>
            <pc:sldMk cId="2659397482" sldId="263"/>
            <ac:spMk id="14" creationId="{C98FFC3F-A2C5-69D4-6ACA-2418001053BE}"/>
          </ac:spMkLst>
        </pc:spChg>
        <pc:spChg chg="add mod">
          <ac:chgData name="Amal R Babu" userId="3a292d0a-112b-4bc3-bf38-7771656893d2" providerId="ADAL" clId="{B3743D89-D907-4916-AD93-2111ECC8BB20}" dt="2022-06-09T12:27:16.070" v="1371" actId="12788"/>
          <ac:spMkLst>
            <pc:docMk/>
            <pc:sldMk cId="2659397482" sldId="263"/>
            <ac:spMk id="15" creationId="{85DD17DD-ED38-7C7D-E2BD-FD22760FD723}"/>
          </ac:spMkLst>
        </pc:spChg>
        <pc:spChg chg="add mod ord">
          <ac:chgData name="Amal R Babu" userId="3a292d0a-112b-4bc3-bf38-7771656893d2" providerId="ADAL" clId="{B3743D89-D907-4916-AD93-2111ECC8BB20}" dt="2022-06-09T12:27:19.270" v="1372" actId="12788"/>
          <ac:spMkLst>
            <pc:docMk/>
            <pc:sldMk cId="2659397482" sldId="263"/>
            <ac:spMk id="16" creationId="{B7F720A7-71CF-8D07-BAD5-D1A5D990E359}"/>
          </ac:spMkLst>
        </pc:spChg>
        <pc:spChg chg="add mod ord">
          <ac:chgData name="Amal R Babu" userId="3a292d0a-112b-4bc3-bf38-7771656893d2" providerId="ADAL" clId="{B3743D89-D907-4916-AD93-2111ECC8BB20}" dt="2022-06-09T12:27:19.270" v="1372" actId="12788"/>
          <ac:spMkLst>
            <pc:docMk/>
            <pc:sldMk cId="2659397482" sldId="263"/>
            <ac:spMk id="17" creationId="{3AFB1931-2CBF-0741-8218-D58B85518482}"/>
          </ac:spMkLst>
        </pc:spChg>
        <pc:spChg chg="add mod ord">
          <ac:chgData name="Amal R Babu" userId="3a292d0a-112b-4bc3-bf38-7771656893d2" providerId="ADAL" clId="{B3743D89-D907-4916-AD93-2111ECC8BB20}" dt="2022-06-09T12:27:16.070" v="1371" actId="12788"/>
          <ac:spMkLst>
            <pc:docMk/>
            <pc:sldMk cId="2659397482" sldId="263"/>
            <ac:spMk id="18" creationId="{4C138C44-0EA1-F3CE-C0F7-2FEC6C23DD25}"/>
          </ac:spMkLst>
        </pc:spChg>
        <pc:spChg chg="add mod ord">
          <ac:chgData name="Amal R Babu" userId="3a292d0a-112b-4bc3-bf38-7771656893d2" providerId="ADAL" clId="{B3743D89-D907-4916-AD93-2111ECC8BB20}" dt="2022-06-09T12:27:16.070" v="1371" actId="12788"/>
          <ac:spMkLst>
            <pc:docMk/>
            <pc:sldMk cId="2659397482" sldId="263"/>
            <ac:spMk id="19" creationId="{FB3870B9-3D6C-3585-D35B-F2BAE8AB5220}"/>
          </ac:spMkLst>
        </pc:spChg>
        <pc:spChg chg="add mod">
          <ac:chgData name="Amal R Babu" userId="3a292d0a-112b-4bc3-bf38-7771656893d2" providerId="ADAL" clId="{B3743D89-D907-4916-AD93-2111ECC8BB20}" dt="2022-06-09T12:28:52.485" v="1409" actId="12788"/>
          <ac:spMkLst>
            <pc:docMk/>
            <pc:sldMk cId="2659397482" sldId="263"/>
            <ac:spMk id="20" creationId="{75EBE98F-A53F-F6A5-3699-A7D321D8825E}"/>
          </ac:spMkLst>
        </pc:spChg>
        <pc:spChg chg="add mod">
          <ac:chgData name="Amal R Babu" userId="3a292d0a-112b-4bc3-bf38-7771656893d2" providerId="ADAL" clId="{B3743D89-D907-4916-AD93-2111ECC8BB20}" dt="2022-06-09T12:28:56.509" v="1410" actId="571"/>
          <ac:spMkLst>
            <pc:docMk/>
            <pc:sldMk cId="2659397482" sldId="263"/>
            <ac:spMk id="21" creationId="{ED09E821-6FDC-0C92-1EEF-553FD50AF8FB}"/>
          </ac:spMkLst>
        </pc:spChg>
        <pc:spChg chg="add mod">
          <ac:chgData name="Amal R Babu" userId="3a292d0a-112b-4bc3-bf38-7771656893d2" providerId="ADAL" clId="{B3743D89-D907-4916-AD93-2111ECC8BB20}" dt="2022-06-09T12:28:58.805" v="1411" actId="571"/>
          <ac:spMkLst>
            <pc:docMk/>
            <pc:sldMk cId="2659397482" sldId="263"/>
            <ac:spMk id="22" creationId="{CEE60F05-49BA-00FC-8B67-8D2978F3FC22}"/>
          </ac:spMkLst>
        </pc:spChg>
        <pc:grpChg chg="add del mod">
          <ac:chgData name="Amal R Babu" userId="3a292d0a-112b-4bc3-bf38-7771656893d2" providerId="ADAL" clId="{B3743D89-D907-4916-AD93-2111ECC8BB20}" dt="2022-06-09T12:24:07.719" v="1309" actId="165"/>
          <ac:grpSpMkLst>
            <pc:docMk/>
            <pc:sldMk cId="2659397482" sldId="263"/>
            <ac:grpSpMk id="4" creationId="{2A5D1AAB-DBEB-01A9-DD88-96B8CB0A54F4}"/>
          </ac:grpSpMkLst>
        </pc:grpChg>
        <pc:grpChg chg="add del mod">
          <ac:chgData name="Amal R Babu" userId="3a292d0a-112b-4bc3-bf38-7771656893d2" providerId="ADAL" clId="{B3743D89-D907-4916-AD93-2111ECC8BB20}" dt="2022-06-09T12:24:24.093" v="1317" actId="165"/>
          <ac:grpSpMkLst>
            <pc:docMk/>
            <pc:sldMk cId="2659397482" sldId="263"/>
            <ac:grpSpMk id="7" creationId="{0E509DC0-B67D-B6E0-9538-62CE140B8106}"/>
          </ac:grpSpMkLst>
        </pc:grpChg>
        <pc:picChg chg="add del mod">
          <ac:chgData name="Amal R Babu" userId="3a292d0a-112b-4bc3-bf38-7771656893d2" providerId="ADAL" clId="{B3743D89-D907-4916-AD93-2111ECC8BB20}" dt="2022-06-09T12:33:12.650" v="1442" actId="478"/>
          <ac:picMkLst>
            <pc:docMk/>
            <pc:sldMk cId="2659397482" sldId="263"/>
            <ac:picMk id="24" creationId="{9484D1A4-C033-F0EE-DFDD-F23C9EB3EB8D}"/>
          </ac:picMkLst>
        </pc:picChg>
        <pc:picChg chg="add del mod">
          <ac:chgData name="Amal R Babu" userId="3a292d0a-112b-4bc3-bf38-7771656893d2" providerId="ADAL" clId="{B3743D89-D907-4916-AD93-2111ECC8BB20}" dt="2022-06-09T12:35:51.163" v="1447" actId="478"/>
          <ac:picMkLst>
            <pc:docMk/>
            <pc:sldMk cId="2659397482" sldId="263"/>
            <ac:picMk id="26" creationId="{C2E455C2-0426-3A65-F1F6-72F764B8CD1F}"/>
          </ac:picMkLst>
        </pc:picChg>
        <pc:picChg chg="add del mod">
          <ac:chgData name="Amal R Babu" userId="3a292d0a-112b-4bc3-bf38-7771656893d2" providerId="ADAL" clId="{B3743D89-D907-4916-AD93-2111ECC8BB20}" dt="2022-06-09T12:35:58.855" v="1449" actId="478"/>
          <ac:picMkLst>
            <pc:docMk/>
            <pc:sldMk cId="2659397482" sldId="263"/>
            <ac:picMk id="28" creationId="{9B4B5DDF-D3DD-11EB-35EF-FD4023A9D14D}"/>
          </ac:picMkLst>
        </pc:picChg>
        <pc:picChg chg="add mod">
          <ac:chgData name="Amal R Babu" userId="3a292d0a-112b-4bc3-bf38-7771656893d2" providerId="ADAL" clId="{B3743D89-D907-4916-AD93-2111ECC8BB20}" dt="2022-06-09T12:36:25.992" v="1452" actId="14100"/>
          <ac:picMkLst>
            <pc:docMk/>
            <pc:sldMk cId="2659397482" sldId="263"/>
            <ac:picMk id="30" creationId="{3BF630CD-7951-A104-B2F0-D6EB9DA0C09F}"/>
          </ac:picMkLst>
        </pc:picChg>
        <pc:picChg chg="add del mod">
          <ac:chgData name="Amal R Babu" userId="3a292d0a-112b-4bc3-bf38-7771656893d2" providerId="ADAL" clId="{B3743D89-D907-4916-AD93-2111ECC8BB20}" dt="2022-06-09T12:38:49.827" v="1463" actId="478"/>
          <ac:picMkLst>
            <pc:docMk/>
            <pc:sldMk cId="2659397482" sldId="263"/>
            <ac:picMk id="32" creationId="{6A4CD487-FCEE-32EB-857E-90430298BD69}"/>
          </ac:picMkLst>
        </pc:picChg>
        <pc:picChg chg="add mod">
          <ac:chgData name="Amal R Babu" userId="3a292d0a-112b-4bc3-bf38-7771656893d2" providerId="ADAL" clId="{B3743D89-D907-4916-AD93-2111ECC8BB20}" dt="2022-06-09T12:44:57.363" v="1472" actId="1076"/>
          <ac:picMkLst>
            <pc:docMk/>
            <pc:sldMk cId="2659397482" sldId="263"/>
            <ac:picMk id="34" creationId="{893E3417-AC7A-BDCF-34E3-BF28936B32A4}"/>
          </ac:picMkLst>
        </pc:picChg>
        <pc:picChg chg="add mod">
          <ac:chgData name="Amal R Babu" userId="3a292d0a-112b-4bc3-bf38-7771656893d2" providerId="ADAL" clId="{B3743D89-D907-4916-AD93-2111ECC8BB20}" dt="2022-06-09T12:47:06.396" v="1477" actId="1076"/>
          <ac:picMkLst>
            <pc:docMk/>
            <pc:sldMk cId="2659397482" sldId="263"/>
            <ac:picMk id="35" creationId="{A03B51C1-27F0-BF05-D5A7-39538796D270}"/>
          </ac:picMkLst>
        </pc:picChg>
        <pc:picChg chg="add mod">
          <ac:chgData name="Amal R Babu" userId="3a292d0a-112b-4bc3-bf38-7771656893d2" providerId="ADAL" clId="{B3743D89-D907-4916-AD93-2111ECC8BB20}" dt="2022-06-09T12:47:40.012" v="1483" actId="1076"/>
          <ac:picMkLst>
            <pc:docMk/>
            <pc:sldMk cId="2659397482" sldId="263"/>
            <ac:picMk id="36" creationId="{36B61B52-F1AA-1C8B-34E9-5D3DBC040C96}"/>
          </ac:picMkLst>
        </pc:picChg>
      </pc:sldChg>
      <pc:sldMasterChg chg="delSp mod setBg">
        <pc:chgData name="Amal R Babu" userId="3a292d0a-112b-4bc3-bf38-7771656893d2" providerId="ADAL" clId="{B3743D89-D907-4916-AD93-2111ECC8BB20}" dt="2022-06-09T09:50:57.361" v="421"/>
        <pc:sldMasterMkLst>
          <pc:docMk/>
          <pc:sldMasterMk cId="1986069888" sldId="2147483648"/>
        </pc:sldMasterMkLst>
        <pc:spChg chg="del">
          <ac:chgData name="Amal R Babu" userId="3a292d0a-112b-4bc3-bf38-7771656893d2" providerId="ADAL" clId="{B3743D89-D907-4916-AD93-2111ECC8BB20}" dt="2022-06-09T09:50:51.784" v="418" actId="478"/>
          <ac:spMkLst>
            <pc:docMk/>
            <pc:sldMasterMk cId="1986069888" sldId="2147483648"/>
            <ac:spMk id="2" creationId="{C8813562-B710-FD79-37D1-C93AA10448D3}"/>
          </ac:spMkLst>
        </pc:spChg>
        <pc:spChg chg="del">
          <ac:chgData name="Amal R Babu" userId="3a292d0a-112b-4bc3-bf38-7771656893d2" providerId="ADAL" clId="{B3743D89-D907-4916-AD93-2111ECC8BB20}" dt="2022-06-09T09:50:51.784" v="418" actId="478"/>
          <ac:spMkLst>
            <pc:docMk/>
            <pc:sldMasterMk cId="1986069888" sldId="2147483648"/>
            <ac:spMk id="3" creationId="{463C4071-C87A-783D-56E4-5ADFF6A19E4F}"/>
          </ac:spMkLst>
        </pc:spChg>
        <pc:spChg chg="del">
          <ac:chgData name="Amal R Babu" userId="3a292d0a-112b-4bc3-bf38-7771656893d2" providerId="ADAL" clId="{B3743D89-D907-4916-AD93-2111ECC8BB20}" dt="2022-06-09T09:50:51.784" v="418" actId="478"/>
          <ac:spMkLst>
            <pc:docMk/>
            <pc:sldMasterMk cId="1986069888" sldId="2147483648"/>
            <ac:spMk id="4" creationId="{4EE953D3-AF4B-5313-E3C1-E8B159CEED6F}"/>
          </ac:spMkLst>
        </pc:spChg>
        <pc:spChg chg="del">
          <ac:chgData name="Amal R Babu" userId="3a292d0a-112b-4bc3-bf38-7771656893d2" providerId="ADAL" clId="{B3743D89-D907-4916-AD93-2111ECC8BB20}" dt="2022-06-09T09:50:51.784" v="418" actId="478"/>
          <ac:spMkLst>
            <pc:docMk/>
            <pc:sldMasterMk cId="1986069888" sldId="2147483648"/>
            <ac:spMk id="5" creationId="{55CF518A-B323-FC5E-021E-BB993A38CDC4}"/>
          </ac:spMkLst>
        </pc:spChg>
        <pc:spChg chg="del">
          <ac:chgData name="Amal R Babu" userId="3a292d0a-112b-4bc3-bf38-7771656893d2" providerId="ADAL" clId="{B3743D89-D907-4916-AD93-2111ECC8BB20}" dt="2022-06-09T09:50:51.784" v="418" actId="478"/>
          <ac:spMkLst>
            <pc:docMk/>
            <pc:sldMasterMk cId="1986069888" sldId="2147483648"/>
            <ac:spMk id="6" creationId="{4A677096-22B5-83AB-44EE-804FBD974B71}"/>
          </ac:spMkLst>
        </pc:spChg>
      </pc:sldMasterChg>
      <pc:sldMasterChg chg="addSp modSp add mod setBg addSldLayout modSldLayout">
        <pc:chgData name="Amal R Babu" userId="3a292d0a-112b-4bc3-bf38-7771656893d2" providerId="ADAL" clId="{B3743D89-D907-4916-AD93-2111ECC8BB20}" dt="2022-06-09T10:32:03.948" v="787"/>
        <pc:sldMasterMkLst>
          <pc:docMk/>
          <pc:sldMasterMk cId="3553195561" sldId="2147483660"/>
        </pc:sldMasterMkLst>
        <pc:spChg chg="mod">
          <ac:chgData name="Amal R Babu" userId="3a292d0a-112b-4bc3-bf38-7771656893d2" providerId="ADAL" clId="{B3743D89-D907-4916-AD93-2111ECC8BB20}" dt="2022-06-09T10:31:59.341" v="786"/>
          <ac:spMkLst>
            <pc:docMk/>
            <pc:sldMasterMk cId="3553195561" sldId="2147483660"/>
            <ac:spMk id="3" creationId="{9675F43A-D090-C0F8-0FE9-E1F582CC00DC}"/>
          </ac:spMkLst>
        </pc:spChg>
        <pc:spChg chg="mod">
          <ac:chgData name="Amal R Babu" userId="3a292d0a-112b-4bc3-bf38-7771656893d2" providerId="ADAL" clId="{B3743D89-D907-4916-AD93-2111ECC8BB20}" dt="2022-06-09T10:31:59.341" v="786"/>
          <ac:spMkLst>
            <pc:docMk/>
            <pc:sldMasterMk cId="3553195561" sldId="2147483660"/>
            <ac:spMk id="4" creationId="{6C4CB002-6644-79D6-6195-E4383C629C8B}"/>
          </ac:spMkLst>
        </pc:spChg>
        <pc:spChg chg="mod">
          <ac:chgData name="Amal R Babu" userId="3a292d0a-112b-4bc3-bf38-7771656893d2" providerId="ADAL" clId="{B3743D89-D907-4916-AD93-2111ECC8BB20}" dt="2022-06-09T10:31:59.341" v="786"/>
          <ac:spMkLst>
            <pc:docMk/>
            <pc:sldMasterMk cId="3553195561" sldId="2147483660"/>
            <ac:spMk id="5" creationId="{ACABD25B-F60F-9441-36A7-910BC1B85C83}"/>
          </ac:spMkLst>
        </pc:spChg>
        <pc:spChg chg="mod">
          <ac:chgData name="Amal R Babu" userId="3a292d0a-112b-4bc3-bf38-7771656893d2" providerId="ADAL" clId="{B3743D89-D907-4916-AD93-2111ECC8BB20}" dt="2022-06-09T10:31:59.341" v="786"/>
          <ac:spMkLst>
            <pc:docMk/>
            <pc:sldMasterMk cId="3553195561" sldId="2147483660"/>
            <ac:spMk id="6" creationId="{319805BB-0427-928E-A4B4-E868B5E4E905}"/>
          </ac:spMkLst>
        </pc:spChg>
        <pc:spChg chg="mod">
          <ac:chgData name="Amal R Babu" userId="3a292d0a-112b-4bc3-bf38-7771656893d2" providerId="ADAL" clId="{B3743D89-D907-4916-AD93-2111ECC8BB20}" dt="2022-06-09T10:31:59.341" v="786"/>
          <ac:spMkLst>
            <pc:docMk/>
            <pc:sldMasterMk cId="3553195561" sldId="2147483660"/>
            <ac:spMk id="9" creationId="{38C44C1C-B5EB-052F-4C03-4697E0B0E866}"/>
          </ac:spMkLst>
        </pc:spChg>
        <pc:spChg chg="mod">
          <ac:chgData name="Amal R Babu" userId="3a292d0a-112b-4bc3-bf38-7771656893d2" providerId="ADAL" clId="{B3743D89-D907-4916-AD93-2111ECC8BB20}" dt="2022-06-09T10:31:59.341" v="786"/>
          <ac:spMkLst>
            <pc:docMk/>
            <pc:sldMasterMk cId="3553195561" sldId="2147483660"/>
            <ac:spMk id="10" creationId="{97AB4B01-1FE4-45A7-F902-0574BDBD8860}"/>
          </ac:spMkLst>
        </pc:spChg>
        <pc:spChg chg="mod">
          <ac:chgData name="Amal R Babu" userId="3a292d0a-112b-4bc3-bf38-7771656893d2" providerId="ADAL" clId="{B3743D89-D907-4916-AD93-2111ECC8BB20}" dt="2022-06-09T10:31:59.341" v="786"/>
          <ac:spMkLst>
            <pc:docMk/>
            <pc:sldMasterMk cId="3553195561" sldId="2147483660"/>
            <ac:spMk id="11" creationId="{B4EC796B-0E8E-30E8-DFD6-1C90E2CFFA9B}"/>
          </ac:spMkLst>
        </pc:spChg>
        <pc:spChg chg="mod">
          <ac:chgData name="Amal R Babu" userId="3a292d0a-112b-4bc3-bf38-7771656893d2" providerId="ADAL" clId="{B3743D89-D907-4916-AD93-2111ECC8BB20}" dt="2022-06-09T10:31:59.341" v="786"/>
          <ac:spMkLst>
            <pc:docMk/>
            <pc:sldMasterMk cId="3553195561" sldId="2147483660"/>
            <ac:spMk id="12" creationId="{B98AE4D8-2CFF-6158-2285-FF611CE82265}"/>
          </ac:spMkLst>
        </pc:spChg>
        <pc:spChg chg="mod">
          <ac:chgData name="Amal R Babu" userId="3a292d0a-112b-4bc3-bf38-7771656893d2" providerId="ADAL" clId="{B3743D89-D907-4916-AD93-2111ECC8BB20}" dt="2022-06-09T10:31:59.341" v="786"/>
          <ac:spMkLst>
            <pc:docMk/>
            <pc:sldMasterMk cId="3553195561" sldId="2147483660"/>
            <ac:spMk id="13" creationId="{CE711B25-0B59-22FA-030F-A69A8424557F}"/>
          </ac:spMkLst>
        </pc:spChg>
        <pc:spChg chg="mod">
          <ac:chgData name="Amal R Babu" userId="3a292d0a-112b-4bc3-bf38-7771656893d2" providerId="ADAL" clId="{B3743D89-D907-4916-AD93-2111ECC8BB20}" dt="2022-06-09T10:31:59.341" v="786"/>
          <ac:spMkLst>
            <pc:docMk/>
            <pc:sldMasterMk cId="3553195561" sldId="2147483660"/>
            <ac:spMk id="14" creationId="{8579B990-B0AF-C9BC-2B2D-095BF550A9CB}"/>
          </ac:spMkLst>
        </pc:spChg>
        <pc:spChg chg="mod">
          <ac:chgData name="Amal R Babu" userId="3a292d0a-112b-4bc3-bf38-7771656893d2" providerId="ADAL" clId="{B3743D89-D907-4916-AD93-2111ECC8BB20}" dt="2022-06-09T10:31:59.341" v="786"/>
          <ac:spMkLst>
            <pc:docMk/>
            <pc:sldMasterMk cId="3553195561" sldId="2147483660"/>
            <ac:spMk id="15" creationId="{D7848F48-5868-10F0-1C65-321AAF7BD5F3}"/>
          </ac:spMkLst>
        </pc:spChg>
        <pc:spChg chg="mod">
          <ac:chgData name="Amal R Babu" userId="3a292d0a-112b-4bc3-bf38-7771656893d2" providerId="ADAL" clId="{B3743D89-D907-4916-AD93-2111ECC8BB20}" dt="2022-06-09T10:31:59.341" v="786"/>
          <ac:spMkLst>
            <pc:docMk/>
            <pc:sldMasterMk cId="3553195561" sldId="2147483660"/>
            <ac:spMk id="17" creationId="{A5EC83B2-E3CE-E7AC-8AA3-1DF686106BA4}"/>
          </ac:spMkLst>
        </pc:spChg>
        <pc:spChg chg="mod">
          <ac:chgData name="Amal R Babu" userId="3a292d0a-112b-4bc3-bf38-7771656893d2" providerId="ADAL" clId="{B3743D89-D907-4916-AD93-2111ECC8BB20}" dt="2022-06-09T10:31:59.341" v="786"/>
          <ac:spMkLst>
            <pc:docMk/>
            <pc:sldMasterMk cId="3553195561" sldId="2147483660"/>
            <ac:spMk id="18" creationId="{C006398A-5CBA-DE83-A814-BDB0425E0E27}"/>
          </ac:spMkLst>
        </pc:spChg>
        <pc:spChg chg="mod">
          <ac:chgData name="Amal R Babu" userId="3a292d0a-112b-4bc3-bf38-7771656893d2" providerId="ADAL" clId="{B3743D89-D907-4916-AD93-2111ECC8BB20}" dt="2022-06-09T10:31:59.341" v="786"/>
          <ac:spMkLst>
            <pc:docMk/>
            <pc:sldMasterMk cId="3553195561" sldId="2147483660"/>
            <ac:spMk id="19" creationId="{CC558175-00A7-34AF-7A43-D3DCF24B0BCF}"/>
          </ac:spMkLst>
        </pc:spChg>
        <pc:spChg chg="mod">
          <ac:chgData name="Amal R Babu" userId="3a292d0a-112b-4bc3-bf38-7771656893d2" providerId="ADAL" clId="{B3743D89-D907-4916-AD93-2111ECC8BB20}" dt="2022-06-09T10:31:59.341" v="786"/>
          <ac:spMkLst>
            <pc:docMk/>
            <pc:sldMasterMk cId="3553195561" sldId="2147483660"/>
            <ac:spMk id="20" creationId="{FD81E27B-4118-FC5E-9DA9-064CCE0FFF33}"/>
          </ac:spMkLst>
        </pc:spChg>
        <pc:spChg chg="mod">
          <ac:chgData name="Amal R Babu" userId="3a292d0a-112b-4bc3-bf38-7771656893d2" providerId="ADAL" clId="{B3743D89-D907-4916-AD93-2111ECC8BB20}" dt="2022-06-09T10:31:59.341" v="786"/>
          <ac:spMkLst>
            <pc:docMk/>
            <pc:sldMasterMk cId="3553195561" sldId="2147483660"/>
            <ac:spMk id="21" creationId="{55B11B6F-0A1A-F343-BEBD-0C7E1091B6F9}"/>
          </ac:spMkLst>
        </pc:spChg>
        <pc:spChg chg="mod">
          <ac:chgData name="Amal R Babu" userId="3a292d0a-112b-4bc3-bf38-7771656893d2" providerId="ADAL" clId="{B3743D89-D907-4916-AD93-2111ECC8BB20}" dt="2022-06-09T10:31:59.341" v="786"/>
          <ac:spMkLst>
            <pc:docMk/>
            <pc:sldMasterMk cId="3553195561" sldId="2147483660"/>
            <ac:spMk id="22" creationId="{BACD7227-119E-DA65-332B-75898834AF27}"/>
          </ac:spMkLst>
        </pc:spChg>
        <pc:spChg chg="mod">
          <ac:chgData name="Amal R Babu" userId="3a292d0a-112b-4bc3-bf38-7771656893d2" providerId="ADAL" clId="{B3743D89-D907-4916-AD93-2111ECC8BB20}" dt="2022-06-09T10:31:59.341" v="786"/>
          <ac:spMkLst>
            <pc:docMk/>
            <pc:sldMasterMk cId="3553195561" sldId="2147483660"/>
            <ac:spMk id="23" creationId="{1F3C76CC-A1CA-8FF4-0218-AB02555F2C03}"/>
          </ac:spMkLst>
        </pc:spChg>
        <pc:spChg chg="mod">
          <ac:chgData name="Amal R Babu" userId="3a292d0a-112b-4bc3-bf38-7771656893d2" providerId="ADAL" clId="{B3743D89-D907-4916-AD93-2111ECC8BB20}" dt="2022-06-09T10:31:59.341" v="786"/>
          <ac:spMkLst>
            <pc:docMk/>
            <pc:sldMasterMk cId="3553195561" sldId="2147483660"/>
            <ac:spMk id="24" creationId="{EB579961-42FF-2013-1722-0829D5069317}"/>
          </ac:spMkLst>
        </pc:spChg>
        <pc:spChg chg="mod">
          <ac:chgData name="Amal R Babu" userId="3a292d0a-112b-4bc3-bf38-7771656893d2" providerId="ADAL" clId="{B3743D89-D907-4916-AD93-2111ECC8BB20}" dt="2022-06-09T10:31:59.341" v="786"/>
          <ac:spMkLst>
            <pc:docMk/>
            <pc:sldMasterMk cId="3553195561" sldId="2147483660"/>
            <ac:spMk id="25" creationId="{B62D13FA-9C22-5C23-AB62-3C003358F4E0}"/>
          </ac:spMkLst>
        </pc:spChg>
        <pc:spChg chg="mod">
          <ac:chgData name="Amal R Babu" userId="3a292d0a-112b-4bc3-bf38-7771656893d2" providerId="ADAL" clId="{B3743D89-D907-4916-AD93-2111ECC8BB20}" dt="2022-06-09T10:31:59.341" v="786"/>
          <ac:spMkLst>
            <pc:docMk/>
            <pc:sldMasterMk cId="3553195561" sldId="2147483660"/>
            <ac:spMk id="26" creationId="{D4D3CC82-5C71-207B-A64D-B2C28B17738D}"/>
          </ac:spMkLst>
        </pc:spChg>
        <pc:spChg chg="mod">
          <ac:chgData name="Amal R Babu" userId="3a292d0a-112b-4bc3-bf38-7771656893d2" providerId="ADAL" clId="{B3743D89-D907-4916-AD93-2111ECC8BB20}" dt="2022-06-09T10:31:59.341" v="786"/>
          <ac:spMkLst>
            <pc:docMk/>
            <pc:sldMasterMk cId="3553195561" sldId="2147483660"/>
            <ac:spMk id="27" creationId="{B298F4A4-A367-0D1F-C2B0-966A0C271955}"/>
          </ac:spMkLst>
        </pc:spChg>
        <pc:spChg chg="mod">
          <ac:chgData name="Amal R Babu" userId="3a292d0a-112b-4bc3-bf38-7771656893d2" providerId="ADAL" clId="{B3743D89-D907-4916-AD93-2111ECC8BB20}" dt="2022-06-09T10:31:59.341" v="786"/>
          <ac:spMkLst>
            <pc:docMk/>
            <pc:sldMasterMk cId="3553195561" sldId="2147483660"/>
            <ac:spMk id="28" creationId="{935D0BCE-CE24-0404-D4F5-34C096C5B910}"/>
          </ac:spMkLst>
        </pc:spChg>
        <pc:spChg chg="mod">
          <ac:chgData name="Amal R Babu" userId="3a292d0a-112b-4bc3-bf38-7771656893d2" providerId="ADAL" clId="{B3743D89-D907-4916-AD93-2111ECC8BB20}" dt="2022-06-09T10:31:59.341" v="786"/>
          <ac:spMkLst>
            <pc:docMk/>
            <pc:sldMasterMk cId="3553195561" sldId="2147483660"/>
            <ac:spMk id="29" creationId="{A7E2F4BD-0262-3341-1A11-600C912C6B39}"/>
          </ac:spMkLst>
        </pc:spChg>
        <pc:spChg chg="mod">
          <ac:chgData name="Amal R Babu" userId="3a292d0a-112b-4bc3-bf38-7771656893d2" providerId="ADAL" clId="{B3743D89-D907-4916-AD93-2111ECC8BB20}" dt="2022-06-09T10:31:59.341" v="786"/>
          <ac:spMkLst>
            <pc:docMk/>
            <pc:sldMasterMk cId="3553195561" sldId="2147483660"/>
            <ac:spMk id="30" creationId="{B9336E75-72AB-87DB-6F9F-868446E81266}"/>
          </ac:spMkLst>
        </pc:spChg>
        <pc:spChg chg="mod">
          <ac:chgData name="Amal R Babu" userId="3a292d0a-112b-4bc3-bf38-7771656893d2" providerId="ADAL" clId="{B3743D89-D907-4916-AD93-2111ECC8BB20}" dt="2022-06-09T10:31:59.341" v="786"/>
          <ac:spMkLst>
            <pc:docMk/>
            <pc:sldMasterMk cId="3553195561" sldId="2147483660"/>
            <ac:spMk id="31" creationId="{EC3E3626-285F-CFAE-F2FB-287CF5EAFC64}"/>
          </ac:spMkLst>
        </pc:spChg>
        <pc:spChg chg="mod">
          <ac:chgData name="Amal R Babu" userId="3a292d0a-112b-4bc3-bf38-7771656893d2" providerId="ADAL" clId="{B3743D89-D907-4916-AD93-2111ECC8BB20}" dt="2022-06-09T10:31:59.341" v="786"/>
          <ac:spMkLst>
            <pc:docMk/>
            <pc:sldMasterMk cId="3553195561" sldId="2147483660"/>
            <ac:spMk id="32" creationId="{9E00656E-85A9-2E89-34C5-8B0D07A43624}"/>
          </ac:spMkLst>
        </pc:spChg>
        <pc:spChg chg="mod">
          <ac:chgData name="Amal R Babu" userId="3a292d0a-112b-4bc3-bf38-7771656893d2" providerId="ADAL" clId="{B3743D89-D907-4916-AD93-2111ECC8BB20}" dt="2022-06-09T10:31:59.341" v="786"/>
          <ac:spMkLst>
            <pc:docMk/>
            <pc:sldMasterMk cId="3553195561" sldId="2147483660"/>
            <ac:spMk id="33" creationId="{7ABDB1E9-9F59-1B0D-9C6F-6DC550D72B75}"/>
          </ac:spMkLst>
        </pc:spChg>
        <pc:spChg chg="mod">
          <ac:chgData name="Amal R Babu" userId="3a292d0a-112b-4bc3-bf38-7771656893d2" providerId="ADAL" clId="{B3743D89-D907-4916-AD93-2111ECC8BB20}" dt="2022-06-09T10:31:59.341" v="786"/>
          <ac:spMkLst>
            <pc:docMk/>
            <pc:sldMasterMk cId="3553195561" sldId="2147483660"/>
            <ac:spMk id="34" creationId="{63B97511-954F-A1E8-B3CD-FBCBFD27F5B1}"/>
          </ac:spMkLst>
        </pc:spChg>
        <pc:spChg chg="mod">
          <ac:chgData name="Amal R Babu" userId="3a292d0a-112b-4bc3-bf38-7771656893d2" providerId="ADAL" clId="{B3743D89-D907-4916-AD93-2111ECC8BB20}" dt="2022-06-09T10:31:59.341" v="786"/>
          <ac:spMkLst>
            <pc:docMk/>
            <pc:sldMasterMk cId="3553195561" sldId="2147483660"/>
            <ac:spMk id="35" creationId="{D8BCE66B-60ED-2FCB-3E2F-028A7B8F259C}"/>
          </ac:spMkLst>
        </pc:spChg>
        <pc:spChg chg="mod">
          <ac:chgData name="Amal R Babu" userId="3a292d0a-112b-4bc3-bf38-7771656893d2" providerId="ADAL" clId="{B3743D89-D907-4916-AD93-2111ECC8BB20}" dt="2022-06-09T10:31:59.341" v="786"/>
          <ac:spMkLst>
            <pc:docMk/>
            <pc:sldMasterMk cId="3553195561" sldId="2147483660"/>
            <ac:spMk id="36" creationId="{35303E29-8464-560D-4656-82F25BB44EA3}"/>
          </ac:spMkLst>
        </pc:spChg>
        <pc:spChg chg="mod">
          <ac:chgData name="Amal R Babu" userId="3a292d0a-112b-4bc3-bf38-7771656893d2" providerId="ADAL" clId="{B3743D89-D907-4916-AD93-2111ECC8BB20}" dt="2022-06-09T10:31:59.341" v="786"/>
          <ac:spMkLst>
            <pc:docMk/>
            <pc:sldMasterMk cId="3553195561" sldId="2147483660"/>
            <ac:spMk id="37" creationId="{6465378A-BB74-A049-BEBA-5D7AF5041762}"/>
          </ac:spMkLst>
        </pc:spChg>
        <pc:spChg chg="mod">
          <ac:chgData name="Amal R Babu" userId="3a292d0a-112b-4bc3-bf38-7771656893d2" providerId="ADAL" clId="{B3743D89-D907-4916-AD93-2111ECC8BB20}" dt="2022-06-09T10:31:59.341" v="786"/>
          <ac:spMkLst>
            <pc:docMk/>
            <pc:sldMasterMk cId="3553195561" sldId="2147483660"/>
            <ac:spMk id="38" creationId="{7CB4E97A-0927-4E3E-6822-B4838FCFE0D7}"/>
          </ac:spMkLst>
        </pc:spChg>
        <pc:spChg chg="mod">
          <ac:chgData name="Amal R Babu" userId="3a292d0a-112b-4bc3-bf38-7771656893d2" providerId="ADAL" clId="{B3743D89-D907-4916-AD93-2111ECC8BB20}" dt="2022-06-09T10:31:59.341" v="786"/>
          <ac:spMkLst>
            <pc:docMk/>
            <pc:sldMasterMk cId="3553195561" sldId="2147483660"/>
            <ac:spMk id="39" creationId="{DD5857D1-41E2-D781-44E3-5DB674DCE5EF}"/>
          </ac:spMkLst>
        </pc:spChg>
        <pc:spChg chg="mod">
          <ac:chgData name="Amal R Babu" userId="3a292d0a-112b-4bc3-bf38-7771656893d2" providerId="ADAL" clId="{B3743D89-D907-4916-AD93-2111ECC8BB20}" dt="2022-06-09T10:31:59.341" v="786"/>
          <ac:spMkLst>
            <pc:docMk/>
            <pc:sldMasterMk cId="3553195561" sldId="2147483660"/>
            <ac:spMk id="40" creationId="{B8D6A725-1B4E-981E-0CB8-6FD88218FE0A}"/>
          </ac:spMkLst>
        </pc:spChg>
        <pc:spChg chg="mod">
          <ac:chgData name="Amal R Babu" userId="3a292d0a-112b-4bc3-bf38-7771656893d2" providerId="ADAL" clId="{B3743D89-D907-4916-AD93-2111ECC8BB20}" dt="2022-06-09T10:31:59.341" v="786"/>
          <ac:spMkLst>
            <pc:docMk/>
            <pc:sldMasterMk cId="3553195561" sldId="2147483660"/>
            <ac:spMk id="41" creationId="{3D484209-B80D-E11D-40E4-9AAF1563C1D5}"/>
          </ac:spMkLst>
        </pc:spChg>
        <pc:spChg chg="mod">
          <ac:chgData name="Amal R Babu" userId="3a292d0a-112b-4bc3-bf38-7771656893d2" providerId="ADAL" clId="{B3743D89-D907-4916-AD93-2111ECC8BB20}" dt="2022-06-09T10:31:59.341" v="786"/>
          <ac:spMkLst>
            <pc:docMk/>
            <pc:sldMasterMk cId="3553195561" sldId="2147483660"/>
            <ac:spMk id="42" creationId="{39C16E47-5401-F9C4-C3D0-E48070ED39BD}"/>
          </ac:spMkLst>
        </pc:spChg>
        <pc:spChg chg="mod">
          <ac:chgData name="Amal R Babu" userId="3a292d0a-112b-4bc3-bf38-7771656893d2" providerId="ADAL" clId="{B3743D89-D907-4916-AD93-2111ECC8BB20}" dt="2022-06-09T10:31:59.341" v="786"/>
          <ac:spMkLst>
            <pc:docMk/>
            <pc:sldMasterMk cId="3553195561" sldId="2147483660"/>
            <ac:spMk id="43" creationId="{BA43AEF0-F98E-7ED1-2C7A-F4E36E037915}"/>
          </ac:spMkLst>
        </pc:spChg>
        <pc:spChg chg="mod">
          <ac:chgData name="Amal R Babu" userId="3a292d0a-112b-4bc3-bf38-7771656893d2" providerId="ADAL" clId="{B3743D89-D907-4916-AD93-2111ECC8BB20}" dt="2022-06-09T10:31:59.341" v="786"/>
          <ac:spMkLst>
            <pc:docMk/>
            <pc:sldMasterMk cId="3553195561" sldId="2147483660"/>
            <ac:spMk id="44" creationId="{823393F8-C5A8-9062-8319-16B5A6EA8E33}"/>
          </ac:spMkLst>
        </pc:spChg>
        <pc:spChg chg="mod">
          <ac:chgData name="Amal R Babu" userId="3a292d0a-112b-4bc3-bf38-7771656893d2" providerId="ADAL" clId="{B3743D89-D907-4916-AD93-2111ECC8BB20}" dt="2022-06-09T10:31:59.341" v="786"/>
          <ac:spMkLst>
            <pc:docMk/>
            <pc:sldMasterMk cId="3553195561" sldId="2147483660"/>
            <ac:spMk id="45" creationId="{6822315D-870B-FF4E-F075-F8DBC86A7DD3}"/>
          </ac:spMkLst>
        </pc:spChg>
        <pc:spChg chg="mod">
          <ac:chgData name="Amal R Babu" userId="3a292d0a-112b-4bc3-bf38-7771656893d2" providerId="ADAL" clId="{B3743D89-D907-4916-AD93-2111ECC8BB20}" dt="2022-06-09T10:31:59.341" v="786"/>
          <ac:spMkLst>
            <pc:docMk/>
            <pc:sldMasterMk cId="3553195561" sldId="2147483660"/>
            <ac:spMk id="46" creationId="{DA9D7B71-7217-859F-B75B-61D020832373}"/>
          </ac:spMkLst>
        </pc:spChg>
        <pc:spChg chg="mod">
          <ac:chgData name="Amal R Babu" userId="3a292d0a-112b-4bc3-bf38-7771656893d2" providerId="ADAL" clId="{B3743D89-D907-4916-AD93-2111ECC8BB20}" dt="2022-06-09T10:31:59.341" v="786"/>
          <ac:spMkLst>
            <pc:docMk/>
            <pc:sldMasterMk cId="3553195561" sldId="2147483660"/>
            <ac:spMk id="67" creationId="{FC6D3D99-FBB9-246F-AD1F-A52F4D299A7E}"/>
          </ac:spMkLst>
        </pc:spChg>
        <pc:spChg chg="mod">
          <ac:chgData name="Amal R Babu" userId="3a292d0a-112b-4bc3-bf38-7771656893d2" providerId="ADAL" clId="{B3743D89-D907-4916-AD93-2111ECC8BB20}" dt="2022-06-09T10:31:59.341" v="786"/>
          <ac:spMkLst>
            <pc:docMk/>
            <pc:sldMasterMk cId="3553195561" sldId="2147483660"/>
            <ac:spMk id="68" creationId="{0C3D64E1-3A93-CF4C-0749-F5C6E078B08A}"/>
          </ac:spMkLst>
        </pc:spChg>
        <pc:spChg chg="mod">
          <ac:chgData name="Amal R Babu" userId="3a292d0a-112b-4bc3-bf38-7771656893d2" providerId="ADAL" clId="{B3743D89-D907-4916-AD93-2111ECC8BB20}" dt="2022-06-09T10:31:59.341" v="786"/>
          <ac:spMkLst>
            <pc:docMk/>
            <pc:sldMasterMk cId="3553195561" sldId="2147483660"/>
            <ac:spMk id="69" creationId="{BED80197-1205-E959-89B1-606416B3EC0F}"/>
          </ac:spMkLst>
        </pc:spChg>
        <pc:spChg chg="mod">
          <ac:chgData name="Amal R Babu" userId="3a292d0a-112b-4bc3-bf38-7771656893d2" providerId="ADAL" clId="{B3743D89-D907-4916-AD93-2111ECC8BB20}" dt="2022-06-09T10:31:59.341" v="786"/>
          <ac:spMkLst>
            <pc:docMk/>
            <pc:sldMasterMk cId="3553195561" sldId="2147483660"/>
            <ac:spMk id="70" creationId="{F7780C0E-B050-8A58-DB48-50181462F966}"/>
          </ac:spMkLst>
        </pc:spChg>
        <pc:spChg chg="mod">
          <ac:chgData name="Amal R Babu" userId="3a292d0a-112b-4bc3-bf38-7771656893d2" providerId="ADAL" clId="{B3743D89-D907-4916-AD93-2111ECC8BB20}" dt="2022-06-09T10:31:59.341" v="786"/>
          <ac:spMkLst>
            <pc:docMk/>
            <pc:sldMasterMk cId="3553195561" sldId="2147483660"/>
            <ac:spMk id="71" creationId="{CECC47B0-5702-D396-D466-850CDE3DCB8F}"/>
          </ac:spMkLst>
        </pc:spChg>
        <pc:spChg chg="mod">
          <ac:chgData name="Amal R Babu" userId="3a292d0a-112b-4bc3-bf38-7771656893d2" providerId="ADAL" clId="{B3743D89-D907-4916-AD93-2111ECC8BB20}" dt="2022-06-09T10:31:59.341" v="786"/>
          <ac:spMkLst>
            <pc:docMk/>
            <pc:sldMasterMk cId="3553195561" sldId="2147483660"/>
            <ac:spMk id="72" creationId="{3BF9644D-7AE7-559C-D029-E106707D68CB}"/>
          </ac:spMkLst>
        </pc:spChg>
        <pc:spChg chg="mod">
          <ac:chgData name="Amal R Babu" userId="3a292d0a-112b-4bc3-bf38-7771656893d2" providerId="ADAL" clId="{B3743D89-D907-4916-AD93-2111ECC8BB20}" dt="2022-06-09T10:31:59.341" v="786"/>
          <ac:spMkLst>
            <pc:docMk/>
            <pc:sldMasterMk cId="3553195561" sldId="2147483660"/>
            <ac:spMk id="73" creationId="{6F6F1204-224A-8A64-4B6B-039701B7C5D8}"/>
          </ac:spMkLst>
        </pc:spChg>
        <pc:spChg chg="mod">
          <ac:chgData name="Amal R Babu" userId="3a292d0a-112b-4bc3-bf38-7771656893d2" providerId="ADAL" clId="{B3743D89-D907-4916-AD93-2111ECC8BB20}" dt="2022-06-09T10:31:59.341" v="786"/>
          <ac:spMkLst>
            <pc:docMk/>
            <pc:sldMasterMk cId="3553195561" sldId="2147483660"/>
            <ac:spMk id="74" creationId="{15E02D80-524F-4F44-218D-B116799DB6EC}"/>
          </ac:spMkLst>
        </pc:spChg>
        <pc:spChg chg="mod">
          <ac:chgData name="Amal R Babu" userId="3a292d0a-112b-4bc3-bf38-7771656893d2" providerId="ADAL" clId="{B3743D89-D907-4916-AD93-2111ECC8BB20}" dt="2022-06-09T10:31:59.341" v="786"/>
          <ac:spMkLst>
            <pc:docMk/>
            <pc:sldMasterMk cId="3553195561" sldId="2147483660"/>
            <ac:spMk id="75" creationId="{DB20F109-670E-2DB5-D428-70BFCFB8EC89}"/>
          </ac:spMkLst>
        </pc:spChg>
        <pc:spChg chg="mod">
          <ac:chgData name="Amal R Babu" userId="3a292d0a-112b-4bc3-bf38-7771656893d2" providerId="ADAL" clId="{B3743D89-D907-4916-AD93-2111ECC8BB20}" dt="2022-06-09T10:31:59.341" v="786"/>
          <ac:spMkLst>
            <pc:docMk/>
            <pc:sldMasterMk cId="3553195561" sldId="2147483660"/>
            <ac:spMk id="76" creationId="{7B6FC058-A421-D3D9-BB4E-36D5CDCDF6EB}"/>
          </ac:spMkLst>
        </pc:spChg>
        <pc:spChg chg="mod">
          <ac:chgData name="Amal R Babu" userId="3a292d0a-112b-4bc3-bf38-7771656893d2" providerId="ADAL" clId="{B3743D89-D907-4916-AD93-2111ECC8BB20}" dt="2022-06-09T10:31:59.341" v="786"/>
          <ac:spMkLst>
            <pc:docMk/>
            <pc:sldMasterMk cId="3553195561" sldId="2147483660"/>
            <ac:spMk id="77" creationId="{A905C0A7-3648-085A-07D8-88032D0B88B9}"/>
          </ac:spMkLst>
        </pc:spChg>
        <pc:spChg chg="mod">
          <ac:chgData name="Amal R Babu" userId="3a292d0a-112b-4bc3-bf38-7771656893d2" providerId="ADAL" clId="{B3743D89-D907-4916-AD93-2111ECC8BB20}" dt="2022-06-09T10:31:59.341" v="786"/>
          <ac:spMkLst>
            <pc:docMk/>
            <pc:sldMasterMk cId="3553195561" sldId="2147483660"/>
            <ac:spMk id="78" creationId="{083764E4-A535-3764-3D76-DAE915ED0439}"/>
          </ac:spMkLst>
        </pc:spChg>
        <pc:spChg chg="mod">
          <ac:chgData name="Amal R Babu" userId="3a292d0a-112b-4bc3-bf38-7771656893d2" providerId="ADAL" clId="{B3743D89-D907-4916-AD93-2111ECC8BB20}" dt="2022-06-09T10:31:59.341" v="786"/>
          <ac:spMkLst>
            <pc:docMk/>
            <pc:sldMasterMk cId="3553195561" sldId="2147483660"/>
            <ac:spMk id="79" creationId="{743825A1-05D7-4AEE-DE9A-F11C8DEA1690}"/>
          </ac:spMkLst>
        </pc:spChg>
        <pc:spChg chg="mod">
          <ac:chgData name="Amal R Babu" userId="3a292d0a-112b-4bc3-bf38-7771656893d2" providerId="ADAL" clId="{B3743D89-D907-4916-AD93-2111ECC8BB20}" dt="2022-06-09T10:31:59.341" v="786"/>
          <ac:spMkLst>
            <pc:docMk/>
            <pc:sldMasterMk cId="3553195561" sldId="2147483660"/>
            <ac:spMk id="80" creationId="{041FD35A-5E81-A6A9-1829-922D31AA3524}"/>
          </ac:spMkLst>
        </pc:spChg>
        <pc:spChg chg="mod">
          <ac:chgData name="Amal R Babu" userId="3a292d0a-112b-4bc3-bf38-7771656893d2" providerId="ADAL" clId="{B3743D89-D907-4916-AD93-2111ECC8BB20}" dt="2022-06-09T10:31:59.341" v="786"/>
          <ac:spMkLst>
            <pc:docMk/>
            <pc:sldMasterMk cId="3553195561" sldId="2147483660"/>
            <ac:spMk id="81" creationId="{4436B61B-56FF-C29A-6373-CC1D55A271F1}"/>
          </ac:spMkLst>
        </pc:spChg>
        <pc:spChg chg="mod">
          <ac:chgData name="Amal R Babu" userId="3a292d0a-112b-4bc3-bf38-7771656893d2" providerId="ADAL" clId="{B3743D89-D907-4916-AD93-2111ECC8BB20}" dt="2022-06-09T10:31:59.341" v="786"/>
          <ac:spMkLst>
            <pc:docMk/>
            <pc:sldMasterMk cId="3553195561" sldId="2147483660"/>
            <ac:spMk id="82" creationId="{AE109B6C-A091-6A1D-8078-8FEB7657B43C}"/>
          </ac:spMkLst>
        </pc:spChg>
        <pc:spChg chg="mod">
          <ac:chgData name="Amal R Babu" userId="3a292d0a-112b-4bc3-bf38-7771656893d2" providerId="ADAL" clId="{B3743D89-D907-4916-AD93-2111ECC8BB20}" dt="2022-06-09T10:31:59.341" v="786"/>
          <ac:spMkLst>
            <pc:docMk/>
            <pc:sldMasterMk cId="3553195561" sldId="2147483660"/>
            <ac:spMk id="83" creationId="{31F69634-E794-E851-22AA-CA7971DD1EAB}"/>
          </ac:spMkLst>
        </pc:spChg>
        <pc:spChg chg="mod">
          <ac:chgData name="Amal R Babu" userId="3a292d0a-112b-4bc3-bf38-7771656893d2" providerId="ADAL" clId="{B3743D89-D907-4916-AD93-2111ECC8BB20}" dt="2022-06-09T10:31:59.341" v="786"/>
          <ac:spMkLst>
            <pc:docMk/>
            <pc:sldMasterMk cId="3553195561" sldId="2147483660"/>
            <ac:spMk id="84" creationId="{3B1552D2-5FE8-5734-09D9-B948BDE0CCEE}"/>
          </ac:spMkLst>
        </pc:spChg>
        <pc:spChg chg="mod">
          <ac:chgData name="Amal R Babu" userId="3a292d0a-112b-4bc3-bf38-7771656893d2" providerId="ADAL" clId="{B3743D89-D907-4916-AD93-2111ECC8BB20}" dt="2022-06-09T10:31:59.341" v="786"/>
          <ac:spMkLst>
            <pc:docMk/>
            <pc:sldMasterMk cId="3553195561" sldId="2147483660"/>
            <ac:spMk id="85" creationId="{CD1D55F8-AB2F-AC2B-312B-C047E6C37B41}"/>
          </ac:spMkLst>
        </pc:spChg>
        <pc:spChg chg="mod">
          <ac:chgData name="Amal R Babu" userId="3a292d0a-112b-4bc3-bf38-7771656893d2" providerId="ADAL" clId="{B3743D89-D907-4916-AD93-2111ECC8BB20}" dt="2022-06-09T10:31:59.341" v="786"/>
          <ac:spMkLst>
            <pc:docMk/>
            <pc:sldMasterMk cId="3553195561" sldId="2147483660"/>
            <ac:spMk id="86" creationId="{38AB2490-0911-FE6E-5E5A-870947A4F7A5}"/>
          </ac:spMkLst>
        </pc:spChg>
        <pc:spChg chg="mod">
          <ac:chgData name="Amal R Babu" userId="3a292d0a-112b-4bc3-bf38-7771656893d2" providerId="ADAL" clId="{B3743D89-D907-4916-AD93-2111ECC8BB20}" dt="2022-06-09T10:31:59.341" v="786"/>
          <ac:spMkLst>
            <pc:docMk/>
            <pc:sldMasterMk cId="3553195561" sldId="2147483660"/>
            <ac:spMk id="87" creationId="{2CC0EB28-E2F0-C787-D77F-7D32B0B7D71B}"/>
          </ac:spMkLst>
        </pc:spChg>
        <pc:spChg chg="mod">
          <ac:chgData name="Amal R Babu" userId="3a292d0a-112b-4bc3-bf38-7771656893d2" providerId="ADAL" clId="{B3743D89-D907-4916-AD93-2111ECC8BB20}" dt="2022-06-09T10:31:59.341" v="786"/>
          <ac:spMkLst>
            <pc:docMk/>
            <pc:sldMasterMk cId="3553195561" sldId="2147483660"/>
            <ac:spMk id="88" creationId="{3455A85F-BD8B-568F-88F0-C4D059B56B5D}"/>
          </ac:spMkLst>
        </pc:spChg>
        <pc:spChg chg="mod">
          <ac:chgData name="Amal R Babu" userId="3a292d0a-112b-4bc3-bf38-7771656893d2" providerId="ADAL" clId="{B3743D89-D907-4916-AD93-2111ECC8BB20}" dt="2022-06-09T10:31:59.341" v="786"/>
          <ac:spMkLst>
            <pc:docMk/>
            <pc:sldMasterMk cId="3553195561" sldId="2147483660"/>
            <ac:spMk id="89" creationId="{B1BCE1FF-34AA-3104-3CF2-9250B8FF7AEA}"/>
          </ac:spMkLst>
        </pc:spChg>
        <pc:spChg chg="mod">
          <ac:chgData name="Amal R Babu" userId="3a292d0a-112b-4bc3-bf38-7771656893d2" providerId="ADAL" clId="{B3743D89-D907-4916-AD93-2111ECC8BB20}" dt="2022-06-09T10:31:59.341" v="786"/>
          <ac:spMkLst>
            <pc:docMk/>
            <pc:sldMasterMk cId="3553195561" sldId="2147483660"/>
            <ac:spMk id="90" creationId="{5EA0E449-4B97-9877-9521-EFD22B45099B}"/>
          </ac:spMkLst>
        </pc:spChg>
        <pc:spChg chg="mod">
          <ac:chgData name="Amal R Babu" userId="3a292d0a-112b-4bc3-bf38-7771656893d2" providerId="ADAL" clId="{B3743D89-D907-4916-AD93-2111ECC8BB20}" dt="2022-06-09T10:31:59.341" v="786"/>
          <ac:spMkLst>
            <pc:docMk/>
            <pc:sldMasterMk cId="3553195561" sldId="2147483660"/>
            <ac:spMk id="91" creationId="{39CB9CE5-F496-62C7-B8E5-4D9F4D5774FB}"/>
          </ac:spMkLst>
        </pc:spChg>
        <pc:spChg chg="mod">
          <ac:chgData name="Amal R Babu" userId="3a292d0a-112b-4bc3-bf38-7771656893d2" providerId="ADAL" clId="{B3743D89-D907-4916-AD93-2111ECC8BB20}" dt="2022-06-09T10:31:59.341" v="786"/>
          <ac:spMkLst>
            <pc:docMk/>
            <pc:sldMasterMk cId="3553195561" sldId="2147483660"/>
            <ac:spMk id="92" creationId="{4EA1D6A2-3DE4-83C4-858C-136BEF9A9FA1}"/>
          </ac:spMkLst>
        </pc:spChg>
        <pc:spChg chg="mod">
          <ac:chgData name="Amal R Babu" userId="3a292d0a-112b-4bc3-bf38-7771656893d2" providerId="ADAL" clId="{B3743D89-D907-4916-AD93-2111ECC8BB20}" dt="2022-06-09T10:31:59.341" v="786"/>
          <ac:spMkLst>
            <pc:docMk/>
            <pc:sldMasterMk cId="3553195561" sldId="2147483660"/>
            <ac:spMk id="93" creationId="{C2D514BC-EE13-ADC4-A8AD-F1030415BC7F}"/>
          </ac:spMkLst>
        </pc:spChg>
        <pc:spChg chg="mod">
          <ac:chgData name="Amal R Babu" userId="3a292d0a-112b-4bc3-bf38-7771656893d2" providerId="ADAL" clId="{B3743D89-D907-4916-AD93-2111ECC8BB20}" dt="2022-06-09T10:31:59.341" v="786"/>
          <ac:spMkLst>
            <pc:docMk/>
            <pc:sldMasterMk cId="3553195561" sldId="2147483660"/>
            <ac:spMk id="94" creationId="{BFCFBE4A-0CE4-931C-0343-ECBB4DC5355B}"/>
          </ac:spMkLst>
        </pc:spChg>
        <pc:spChg chg="mod">
          <ac:chgData name="Amal R Babu" userId="3a292d0a-112b-4bc3-bf38-7771656893d2" providerId="ADAL" clId="{B3743D89-D907-4916-AD93-2111ECC8BB20}" dt="2022-06-09T10:31:59.341" v="786"/>
          <ac:spMkLst>
            <pc:docMk/>
            <pc:sldMasterMk cId="3553195561" sldId="2147483660"/>
            <ac:spMk id="95" creationId="{A022FEA0-8A55-11E2-1E6E-A216B8BCC37B}"/>
          </ac:spMkLst>
        </pc:spChg>
        <pc:spChg chg="mod">
          <ac:chgData name="Amal R Babu" userId="3a292d0a-112b-4bc3-bf38-7771656893d2" providerId="ADAL" clId="{B3743D89-D907-4916-AD93-2111ECC8BB20}" dt="2022-06-09T10:31:59.341" v="786"/>
          <ac:spMkLst>
            <pc:docMk/>
            <pc:sldMasterMk cId="3553195561" sldId="2147483660"/>
            <ac:spMk id="96" creationId="{05FA95F3-59C2-A673-218E-C2129AC54B69}"/>
          </ac:spMkLst>
        </pc:spChg>
        <pc:spChg chg="mod">
          <ac:chgData name="Amal R Babu" userId="3a292d0a-112b-4bc3-bf38-7771656893d2" providerId="ADAL" clId="{B3743D89-D907-4916-AD93-2111ECC8BB20}" dt="2022-06-09T10:31:59.341" v="786"/>
          <ac:spMkLst>
            <pc:docMk/>
            <pc:sldMasterMk cId="3553195561" sldId="2147483660"/>
            <ac:spMk id="97" creationId="{7675CCD7-93A0-3F37-95BF-D8C50691457E}"/>
          </ac:spMkLst>
        </pc:spChg>
        <pc:spChg chg="mod">
          <ac:chgData name="Amal R Babu" userId="3a292d0a-112b-4bc3-bf38-7771656893d2" providerId="ADAL" clId="{B3743D89-D907-4916-AD93-2111ECC8BB20}" dt="2022-06-09T10:31:59.341" v="786"/>
          <ac:spMkLst>
            <pc:docMk/>
            <pc:sldMasterMk cId="3553195561" sldId="2147483660"/>
            <ac:spMk id="98" creationId="{8561B924-6A23-A071-09A5-54DEC026895D}"/>
          </ac:spMkLst>
        </pc:spChg>
        <pc:spChg chg="mod">
          <ac:chgData name="Amal R Babu" userId="3a292d0a-112b-4bc3-bf38-7771656893d2" providerId="ADAL" clId="{B3743D89-D907-4916-AD93-2111ECC8BB20}" dt="2022-06-09T10:31:59.341" v="786"/>
          <ac:spMkLst>
            <pc:docMk/>
            <pc:sldMasterMk cId="3553195561" sldId="2147483660"/>
            <ac:spMk id="99" creationId="{781F8FC1-B358-A783-CF25-44714B002AF7}"/>
          </ac:spMkLst>
        </pc:spChg>
        <pc:spChg chg="mod">
          <ac:chgData name="Amal R Babu" userId="3a292d0a-112b-4bc3-bf38-7771656893d2" providerId="ADAL" clId="{B3743D89-D907-4916-AD93-2111ECC8BB20}" dt="2022-06-09T10:31:59.341" v="786"/>
          <ac:spMkLst>
            <pc:docMk/>
            <pc:sldMasterMk cId="3553195561" sldId="2147483660"/>
            <ac:spMk id="118" creationId="{014C2748-10BE-FEA3-200B-ED30B132ADB7}"/>
          </ac:spMkLst>
        </pc:spChg>
        <pc:spChg chg="mod">
          <ac:chgData name="Amal R Babu" userId="3a292d0a-112b-4bc3-bf38-7771656893d2" providerId="ADAL" clId="{B3743D89-D907-4916-AD93-2111ECC8BB20}" dt="2022-06-09T10:31:59.341" v="786"/>
          <ac:spMkLst>
            <pc:docMk/>
            <pc:sldMasterMk cId="3553195561" sldId="2147483660"/>
            <ac:spMk id="119" creationId="{1D4C1495-C8E7-4FF1-96AB-A86B021A2E4D}"/>
          </ac:spMkLst>
        </pc:spChg>
        <pc:spChg chg="mod">
          <ac:chgData name="Amal R Babu" userId="3a292d0a-112b-4bc3-bf38-7771656893d2" providerId="ADAL" clId="{B3743D89-D907-4916-AD93-2111ECC8BB20}" dt="2022-06-09T10:31:59.341" v="786"/>
          <ac:spMkLst>
            <pc:docMk/>
            <pc:sldMasterMk cId="3553195561" sldId="2147483660"/>
            <ac:spMk id="121" creationId="{B8239A64-CA77-59B2-FD77-CF7A6ABE3172}"/>
          </ac:spMkLst>
        </pc:spChg>
        <pc:spChg chg="mod">
          <ac:chgData name="Amal R Babu" userId="3a292d0a-112b-4bc3-bf38-7771656893d2" providerId="ADAL" clId="{B3743D89-D907-4916-AD93-2111ECC8BB20}" dt="2022-06-09T10:31:59.341" v="786"/>
          <ac:spMkLst>
            <pc:docMk/>
            <pc:sldMasterMk cId="3553195561" sldId="2147483660"/>
            <ac:spMk id="122" creationId="{D00927A6-BEDF-ACFE-F075-D8F9D261EB56}"/>
          </ac:spMkLst>
        </pc:spChg>
        <pc:spChg chg="mod">
          <ac:chgData name="Amal R Babu" userId="3a292d0a-112b-4bc3-bf38-7771656893d2" providerId="ADAL" clId="{B3743D89-D907-4916-AD93-2111ECC8BB20}" dt="2022-06-09T10:31:59.341" v="786"/>
          <ac:spMkLst>
            <pc:docMk/>
            <pc:sldMasterMk cId="3553195561" sldId="2147483660"/>
            <ac:spMk id="124" creationId="{368E5B01-48C7-C1FA-0891-DF5DB64A15B7}"/>
          </ac:spMkLst>
        </pc:spChg>
        <pc:spChg chg="mod">
          <ac:chgData name="Amal R Babu" userId="3a292d0a-112b-4bc3-bf38-7771656893d2" providerId="ADAL" clId="{B3743D89-D907-4916-AD93-2111ECC8BB20}" dt="2022-06-09T10:31:59.341" v="786"/>
          <ac:spMkLst>
            <pc:docMk/>
            <pc:sldMasterMk cId="3553195561" sldId="2147483660"/>
            <ac:spMk id="125" creationId="{830074B6-666F-BBF6-8407-21B12CDEF9F7}"/>
          </ac:spMkLst>
        </pc:spChg>
        <pc:spChg chg="mod">
          <ac:chgData name="Amal R Babu" userId="3a292d0a-112b-4bc3-bf38-7771656893d2" providerId="ADAL" clId="{B3743D89-D907-4916-AD93-2111ECC8BB20}" dt="2022-06-09T10:31:59.341" v="786"/>
          <ac:spMkLst>
            <pc:docMk/>
            <pc:sldMasterMk cId="3553195561" sldId="2147483660"/>
            <ac:spMk id="126" creationId="{23FF4D11-C787-328C-E490-B1905436A08F}"/>
          </ac:spMkLst>
        </pc:spChg>
        <pc:spChg chg="mod">
          <ac:chgData name="Amal R Babu" userId="3a292d0a-112b-4bc3-bf38-7771656893d2" providerId="ADAL" clId="{B3743D89-D907-4916-AD93-2111ECC8BB20}" dt="2022-06-09T10:31:59.341" v="786"/>
          <ac:spMkLst>
            <pc:docMk/>
            <pc:sldMasterMk cId="3553195561" sldId="2147483660"/>
            <ac:spMk id="127" creationId="{FD4B2D14-9155-8E1E-800E-D98A07954F2F}"/>
          </ac:spMkLst>
        </pc:spChg>
        <pc:spChg chg="mod">
          <ac:chgData name="Amal R Babu" userId="3a292d0a-112b-4bc3-bf38-7771656893d2" providerId="ADAL" clId="{B3743D89-D907-4916-AD93-2111ECC8BB20}" dt="2022-06-09T10:31:59.341" v="786"/>
          <ac:spMkLst>
            <pc:docMk/>
            <pc:sldMasterMk cId="3553195561" sldId="2147483660"/>
            <ac:spMk id="128" creationId="{CFC88BA1-D400-E0E2-C122-E9313FF7AD0D}"/>
          </ac:spMkLst>
        </pc:spChg>
        <pc:spChg chg="mod">
          <ac:chgData name="Amal R Babu" userId="3a292d0a-112b-4bc3-bf38-7771656893d2" providerId="ADAL" clId="{B3743D89-D907-4916-AD93-2111ECC8BB20}" dt="2022-06-09T10:31:59.341" v="786"/>
          <ac:spMkLst>
            <pc:docMk/>
            <pc:sldMasterMk cId="3553195561" sldId="2147483660"/>
            <ac:spMk id="129" creationId="{28838377-158A-0169-88A5-11724F396BCB}"/>
          </ac:spMkLst>
        </pc:spChg>
        <pc:spChg chg="mod">
          <ac:chgData name="Amal R Babu" userId="3a292d0a-112b-4bc3-bf38-7771656893d2" providerId="ADAL" clId="{B3743D89-D907-4916-AD93-2111ECC8BB20}" dt="2022-06-09T10:31:59.341" v="786"/>
          <ac:spMkLst>
            <pc:docMk/>
            <pc:sldMasterMk cId="3553195561" sldId="2147483660"/>
            <ac:spMk id="130" creationId="{BC3A8AE1-EFD5-684D-8E43-54802F1209E2}"/>
          </ac:spMkLst>
        </pc:spChg>
        <pc:spChg chg="mod">
          <ac:chgData name="Amal R Babu" userId="3a292d0a-112b-4bc3-bf38-7771656893d2" providerId="ADAL" clId="{B3743D89-D907-4916-AD93-2111ECC8BB20}" dt="2022-06-09T10:31:59.341" v="786"/>
          <ac:spMkLst>
            <pc:docMk/>
            <pc:sldMasterMk cId="3553195561" sldId="2147483660"/>
            <ac:spMk id="131" creationId="{C680F300-AB26-D5D8-3B69-CD454BBFBA6A}"/>
          </ac:spMkLst>
        </pc:spChg>
        <pc:spChg chg="mod">
          <ac:chgData name="Amal R Babu" userId="3a292d0a-112b-4bc3-bf38-7771656893d2" providerId="ADAL" clId="{B3743D89-D907-4916-AD93-2111ECC8BB20}" dt="2022-06-09T10:31:59.341" v="786"/>
          <ac:spMkLst>
            <pc:docMk/>
            <pc:sldMasterMk cId="3553195561" sldId="2147483660"/>
            <ac:spMk id="132" creationId="{D28CFCB8-755B-C630-38EA-5BEBDFEE20B3}"/>
          </ac:spMkLst>
        </pc:spChg>
        <pc:spChg chg="mod">
          <ac:chgData name="Amal R Babu" userId="3a292d0a-112b-4bc3-bf38-7771656893d2" providerId="ADAL" clId="{B3743D89-D907-4916-AD93-2111ECC8BB20}" dt="2022-06-09T10:31:59.341" v="786"/>
          <ac:spMkLst>
            <pc:docMk/>
            <pc:sldMasterMk cId="3553195561" sldId="2147483660"/>
            <ac:spMk id="133" creationId="{E92682D1-A9D0-52EC-1ACB-7F7766EE24C9}"/>
          </ac:spMkLst>
        </pc:spChg>
        <pc:spChg chg="mod">
          <ac:chgData name="Amal R Babu" userId="3a292d0a-112b-4bc3-bf38-7771656893d2" providerId="ADAL" clId="{B3743D89-D907-4916-AD93-2111ECC8BB20}" dt="2022-06-09T10:31:59.341" v="786"/>
          <ac:spMkLst>
            <pc:docMk/>
            <pc:sldMasterMk cId="3553195561" sldId="2147483660"/>
            <ac:spMk id="134" creationId="{C17AEC92-C9D5-570D-F649-167028F1A7CB}"/>
          </ac:spMkLst>
        </pc:spChg>
        <pc:spChg chg="mod">
          <ac:chgData name="Amal R Babu" userId="3a292d0a-112b-4bc3-bf38-7771656893d2" providerId="ADAL" clId="{B3743D89-D907-4916-AD93-2111ECC8BB20}" dt="2022-06-09T10:31:59.341" v="786"/>
          <ac:spMkLst>
            <pc:docMk/>
            <pc:sldMasterMk cId="3553195561" sldId="2147483660"/>
            <ac:spMk id="135" creationId="{7C8F419A-2441-3BFD-2677-379F08DFACBB}"/>
          </ac:spMkLst>
        </pc:spChg>
        <pc:spChg chg="mod">
          <ac:chgData name="Amal R Babu" userId="3a292d0a-112b-4bc3-bf38-7771656893d2" providerId="ADAL" clId="{B3743D89-D907-4916-AD93-2111ECC8BB20}" dt="2022-06-09T10:31:59.341" v="786"/>
          <ac:spMkLst>
            <pc:docMk/>
            <pc:sldMasterMk cId="3553195561" sldId="2147483660"/>
            <ac:spMk id="136" creationId="{55015184-81B7-141B-16FA-3CFD02AA7481}"/>
          </ac:spMkLst>
        </pc:spChg>
        <pc:spChg chg="mod">
          <ac:chgData name="Amal R Babu" userId="3a292d0a-112b-4bc3-bf38-7771656893d2" providerId="ADAL" clId="{B3743D89-D907-4916-AD93-2111ECC8BB20}" dt="2022-06-09T10:31:59.341" v="786"/>
          <ac:spMkLst>
            <pc:docMk/>
            <pc:sldMasterMk cId="3553195561" sldId="2147483660"/>
            <ac:spMk id="137" creationId="{3CE6230E-55A2-EFEA-08D3-E6A78C5D7052}"/>
          </ac:spMkLst>
        </pc:spChg>
        <pc:spChg chg="mod">
          <ac:chgData name="Amal R Babu" userId="3a292d0a-112b-4bc3-bf38-7771656893d2" providerId="ADAL" clId="{B3743D89-D907-4916-AD93-2111ECC8BB20}" dt="2022-06-09T10:31:59.341" v="786"/>
          <ac:spMkLst>
            <pc:docMk/>
            <pc:sldMasterMk cId="3553195561" sldId="2147483660"/>
            <ac:spMk id="138" creationId="{6CF1DF53-73D8-54EE-948B-66430F4F43D1}"/>
          </ac:spMkLst>
        </pc:spChg>
        <pc:spChg chg="mod">
          <ac:chgData name="Amal R Babu" userId="3a292d0a-112b-4bc3-bf38-7771656893d2" providerId="ADAL" clId="{B3743D89-D907-4916-AD93-2111ECC8BB20}" dt="2022-06-09T10:31:59.341" v="786"/>
          <ac:spMkLst>
            <pc:docMk/>
            <pc:sldMasterMk cId="3553195561" sldId="2147483660"/>
            <ac:spMk id="139" creationId="{A58B3EFA-3814-4682-D5BF-1162C88748C5}"/>
          </ac:spMkLst>
        </pc:spChg>
        <pc:spChg chg="mod">
          <ac:chgData name="Amal R Babu" userId="3a292d0a-112b-4bc3-bf38-7771656893d2" providerId="ADAL" clId="{B3743D89-D907-4916-AD93-2111ECC8BB20}" dt="2022-06-09T10:31:59.341" v="786"/>
          <ac:spMkLst>
            <pc:docMk/>
            <pc:sldMasterMk cId="3553195561" sldId="2147483660"/>
            <ac:spMk id="140" creationId="{719F4604-5FB9-6834-CA81-4E4E93112445}"/>
          </ac:spMkLst>
        </pc:spChg>
        <pc:spChg chg="mod">
          <ac:chgData name="Amal R Babu" userId="3a292d0a-112b-4bc3-bf38-7771656893d2" providerId="ADAL" clId="{B3743D89-D907-4916-AD93-2111ECC8BB20}" dt="2022-06-09T10:31:59.341" v="786"/>
          <ac:spMkLst>
            <pc:docMk/>
            <pc:sldMasterMk cId="3553195561" sldId="2147483660"/>
            <ac:spMk id="141" creationId="{EAFBB23D-C386-1844-4BDA-441874822943}"/>
          </ac:spMkLst>
        </pc:spChg>
        <pc:spChg chg="mod">
          <ac:chgData name="Amal R Babu" userId="3a292d0a-112b-4bc3-bf38-7771656893d2" providerId="ADAL" clId="{B3743D89-D907-4916-AD93-2111ECC8BB20}" dt="2022-06-09T10:31:59.341" v="786"/>
          <ac:spMkLst>
            <pc:docMk/>
            <pc:sldMasterMk cId="3553195561" sldId="2147483660"/>
            <ac:spMk id="142" creationId="{84741294-6171-EC6E-DF95-BDF22E15D7DE}"/>
          </ac:spMkLst>
        </pc:spChg>
        <pc:spChg chg="mod">
          <ac:chgData name="Amal R Babu" userId="3a292d0a-112b-4bc3-bf38-7771656893d2" providerId="ADAL" clId="{B3743D89-D907-4916-AD93-2111ECC8BB20}" dt="2022-06-09T10:31:59.341" v="786"/>
          <ac:spMkLst>
            <pc:docMk/>
            <pc:sldMasterMk cId="3553195561" sldId="2147483660"/>
            <ac:spMk id="143" creationId="{8CF17178-D14B-4C57-827C-63491BE0771A}"/>
          </ac:spMkLst>
        </pc:spChg>
        <pc:spChg chg="mod">
          <ac:chgData name="Amal R Babu" userId="3a292d0a-112b-4bc3-bf38-7771656893d2" providerId="ADAL" clId="{B3743D89-D907-4916-AD93-2111ECC8BB20}" dt="2022-06-09T10:31:59.341" v="786"/>
          <ac:spMkLst>
            <pc:docMk/>
            <pc:sldMasterMk cId="3553195561" sldId="2147483660"/>
            <ac:spMk id="144" creationId="{F2F2F025-D410-37DB-2999-AFA55F25B9B6}"/>
          </ac:spMkLst>
        </pc:spChg>
        <pc:spChg chg="mod">
          <ac:chgData name="Amal R Babu" userId="3a292d0a-112b-4bc3-bf38-7771656893d2" providerId="ADAL" clId="{B3743D89-D907-4916-AD93-2111ECC8BB20}" dt="2022-06-09T10:31:59.341" v="786"/>
          <ac:spMkLst>
            <pc:docMk/>
            <pc:sldMasterMk cId="3553195561" sldId="2147483660"/>
            <ac:spMk id="145" creationId="{7CCF0DBC-6B0F-6C9E-5509-E6A89A838B36}"/>
          </ac:spMkLst>
        </pc:spChg>
        <pc:spChg chg="mod">
          <ac:chgData name="Amal R Babu" userId="3a292d0a-112b-4bc3-bf38-7771656893d2" providerId="ADAL" clId="{B3743D89-D907-4916-AD93-2111ECC8BB20}" dt="2022-06-09T10:31:59.341" v="786"/>
          <ac:spMkLst>
            <pc:docMk/>
            <pc:sldMasterMk cId="3553195561" sldId="2147483660"/>
            <ac:spMk id="146" creationId="{4C0F6C95-B485-9779-7AC1-B149CF9382C2}"/>
          </ac:spMkLst>
        </pc:spChg>
        <pc:spChg chg="mod">
          <ac:chgData name="Amal R Babu" userId="3a292d0a-112b-4bc3-bf38-7771656893d2" providerId="ADAL" clId="{B3743D89-D907-4916-AD93-2111ECC8BB20}" dt="2022-06-09T10:31:59.341" v="786"/>
          <ac:spMkLst>
            <pc:docMk/>
            <pc:sldMasterMk cId="3553195561" sldId="2147483660"/>
            <ac:spMk id="147" creationId="{CA9482D9-CD34-557C-7779-BE098AA701B5}"/>
          </ac:spMkLst>
        </pc:spChg>
        <pc:spChg chg="mod">
          <ac:chgData name="Amal R Babu" userId="3a292d0a-112b-4bc3-bf38-7771656893d2" providerId="ADAL" clId="{B3743D89-D907-4916-AD93-2111ECC8BB20}" dt="2022-06-09T10:31:59.341" v="786"/>
          <ac:spMkLst>
            <pc:docMk/>
            <pc:sldMasterMk cId="3553195561" sldId="2147483660"/>
            <ac:spMk id="148" creationId="{28283804-4DF7-ADBC-BF11-47E2714E842B}"/>
          </ac:spMkLst>
        </pc:spChg>
        <pc:spChg chg="mod">
          <ac:chgData name="Amal R Babu" userId="3a292d0a-112b-4bc3-bf38-7771656893d2" providerId="ADAL" clId="{B3743D89-D907-4916-AD93-2111ECC8BB20}" dt="2022-06-09T10:31:59.341" v="786"/>
          <ac:spMkLst>
            <pc:docMk/>
            <pc:sldMasterMk cId="3553195561" sldId="2147483660"/>
            <ac:spMk id="149" creationId="{21739491-8DBA-2C88-5ADE-35BB5E44B650}"/>
          </ac:spMkLst>
        </pc:spChg>
        <pc:spChg chg="mod">
          <ac:chgData name="Amal R Babu" userId="3a292d0a-112b-4bc3-bf38-7771656893d2" providerId="ADAL" clId="{B3743D89-D907-4916-AD93-2111ECC8BB20}" dt="2022-06-09T10:31:59.341" v="786"/>
          <ac:spMkLst>
            <pc:docMk/>
            <pc:sldMasterMk cId="3553195561" sldId="2147483660"/>
            <ac:spMk id="150" creationId="{F49F2480-A04C-4A46-8A30-49A5A7EAC88F}"/>
          </ac:spMkLst>
        </pc:spChg>
        <pc:spChg chg="mod">
          <ac:chgData name="Amal R Babu" userId="3a292d0a-112b-4bc3-bf38-7771656893d2" providerId="ADAL" clId="{B3743D89-D907-4916-AD93-2111ECC8BB20}" dt="2022-06-09T10:31:59.341" v="786"/>
          <ac:spMkLst>
            <pc:docMk/>
            <pc:sldMasterMk cId="3553195561" sldId="2147483660"/>
            <ac:spMk id="151" creationId="{1BAB6417-266C-5CCA-3CE3-9D7B84097D8E}"/>
          </ac:spMkLst>
        </pc:spChg>
        <pc:spChg chg="mod">
          <ac:chgData name="Amal R Babu" userId="3a292d0a-112b-4bc3-bf38-7771656893d2" providerId="ADAL" clId="{B3743D89-D907-4916-AD93-2111ECC8BB20}" dt="2022-06-09T10:31:59.341" v="786"/>
          <ac:spMkLst>
            <pc:docMk/>
            <pc:sldMasterMk cId="3553195561" sldId="2147483660"/>
            <ac:spMk id="152" creationId="{EA9B9E0E-5495-FC34-30CD-EE8CC7EAD28B}"/>
          </ac:spMkLst>
        </pc:spChg>
        <pc:spChg chg="mod">
          <ac:chgData name="Amal R Babu" userId="3a292d0a-112b-4bc3-bf38-7771656893d2" providerId="ADAL" clId="{B3743D89-D907-4916-AD93-2111ECC8BB20}" dt="2022-06-09T10:31:59.341" v="786"/>
          <ac:spMkLst>
            <pc:docMk/>
            <pc:sldMasterMk cId="3553195561" sldId="2147483660"/>
            <ac:spMk id="153" creationId="{CCD8603C-330B-DBBB-B6A2-D0A217548E15}"/>
          </ac:spMkLst>
        </pc:spChg>
        <pc:spChg chg="mod">
          <ac:chgData name="Amal R Babu" userId="3a292d0a-112b-4bc3-bf38-7771656893d2" providerId="ADAL" clId="{B3743D89-D907-4916-AD93-2111ECC8BB20}" dt="2022-06-09T10:31:59.341" v="786"/>
          <ac:spMkLst>
            <pc:docMk/>
            <pc:sldMasterMk cId="3553195561" sldId="2147483660"/>
            <ac:spMk id="154" creationId="{A71F0F80-7304-1B28-BBCF-F7BA85DB369A}"/>
          </ac:spMkLst>
        </pc:spChg>
        <pc:spChg chg="mod">
          <ac:chgData name="Amal R Babu" userId="3a292d0a-112b-4bc3-bf38-7771656893d2" providerId="ADAL" clId="{B3743D89-D907-4916-AD93-2111ECC8BB20}" dt="2022-06-09T10:31:59.341" v="786"/>
          <ac:spMkLst>
            <pc:docMk/>
            <pc:sldMasterMk cId="3553195561" sldId="2147483660"/>
            <ac:spMk id="155" creationId="{EE4F53DF-93EA-B5D7-C6A3-CC1836745687}"/>
          </ac:spMkLst>
        </pc:spChg>
        <pc:spChg chg="mod">
          <ac:chgData name="Amal R Babu" userId="3a292d0a-112b-4bc3-bf38-7771656893d2" providerId="ADAL" clId="{B3743D89-D907-4916-AD93-2111ECC8BB20}" dt="2022-06-09T10:31:59.341" v="786"/>
          <ac:spMkLst>
            <pc:docMk/>
            <pc:sldMasterMk cId="3553195561" sldId="2147483660"/>
            <ac:spMk id="156" creationId="{9E5C94E7-51ED-F7E5-D737-067A6519681F}"/>
          </ac:spMkLst>
        </pc:spChg>
        <pc:spChg chg="mod">
          <ac:chgData name="Amal R Babu" userId="3a292d0a-112b-4bc3-bf38-7771656893d2" providerId="ADAL" clId="{B3743D89-D907-4916-AD93-2111ECC8BB20}" dt="2022-06-09T10:31:59.341" v="786"/>
          <ac:spMkLst>
            <pc:docMk/>
            <pc:sldMasterMk cId="3553195561" sldId="2147483660"/>
            <ac:spMk id="157" creationId="{7A59D098-7ECA-7E70-C2ED-38CAA8AC07D1}"/>
          </ac:spMkLst>
        </pc:spChg>
        <pc:spChg chg="mod">
          <ac:chgData name="Amal R Babu" userId="3a292d0a-112b-4bc3-bf38-7771656893d2" providerId="ADAL" clId="{B3743D89-D907-4916-AD93-2111ECC8BB20}" dt="2022-06-09T10:31:59.341" v="786"/>
          <ac:spMkLst>
            <pc:docMk/>
            <pc:sldMasterMk cId="3553195561" sldId="2147483660"/>
            <ac:spMk id="158" creationId="{BDB8F315-F3E8-5382-6D83-D7952D14ABE4}"/>
          </ac:spMkLst>
        </pc:spChg>
        <pc:spChg chg="mod">
          <ac:chgData name="Amal R Babu" userId="3a292d0a-112b-4bc3-bf38-7771656893d2" providerId="ADAL" clId="{B3743D89-D907-4916-AD93-2111ECC8BB20}" dt="2022-06-09T10:31:59.341" v="786"/>
          <ac:spMkLst>
            <pc:docMk/>
            <pc:sldMasterMk cId="3553195561" sldId="2147483660"/>
            <ac:spMk id="159" creationId="{A4569123-C736-7EDB-2229-21007E1667D0}"/>
          </ac:spMkLst>
        </pc:spChg>
        <pc:spChg chg="mod">
          <ac:chgData name="Amal R Babu" userId="3a292d0a-112b-4bc3-bf38-7771656893d2" providerId="ADAL" clId="{B3743D89-D907-4916-AD93-2111ECC8BB20}" dt="2022-06-09T10:31:59.341" v="786"/>
          <ac:spMkLst>
            <pc:docMk/>
            <pc:sldMasterMk cId="3553195561" sldId="2147483660"/>
            <ac:spMk id="160" creationId="{EDF9E150-27FC-DBBF-EE35-C702A69BE994}"/>
          </ac:spMkLst>
        </pc:spChg>
        <pc:spChg chg="mod">
          <ac:chgData name="Amal R Babu" userId="3a292d0a-112b-4bc3-bf38-7771656893d2" providerId="ADAL" clId="{B3743D89-D907-4916-AD93-2111ECC8BB20}" dt="2022-06-09T10:31:59.341" v="786"/>
          <ac:spMkLst>
            <pc:docMk/>
            <pc:sldMasterMk cId="3553195561" sldId="2147483660"/>
            <ac:spMk id="161" creationId="{F098FCEF-290D-6255-60D7-DCF97B3F9385}"/>
          </ac:spMkLst>
        </pc:spChg>
        <pc:spChg chg="mod">
          <ac:chgData name="Amal R Babu" userId="3a292d0a-112b-4bc3-bf38-7771656893d2" providerId="ADAL" clId="{B3743D89-D907-4916-AD93-2111ECC8BB20}" dt="2022-06-09T10:31:59.341" v="786"/>
          <ac:spMkLst>
            <pc:docMk/>
            <pc:sldMasterMk cId="3553195561" sldId="2147483660"/>
            <ac:spMk id="162" creationId="{29CD3359-62C6-2960-BE3D-84AD5F0D4554}"/>
          </ac:spMkLst>
        </pc:spChg>
        <pc:spChg chg="mod">
          <ac:chgData name="Amal R Babu" userId="3a292d0a-112b-4bc3-bf38-7771656893d2" providerId="ADAL" clId="{B3743D89-D907-4916-AD93-2111ECC8BB20}" dt="2022-06-09T10:31:59.341" v="786"/>
          <ac:spMkLst>
            <pc:docMk/>
            <pc:sldMasterMk cId="3553195561" sldId="2147483660"/>
            <ac:spMk id="163" creationId="{A670C128-232E-3F7F-8090-AF288CD8C6C9}"/>
          </ac:spMkLst>
        </pc:spChg>
        <pc:spChg chg="mod">
          <ac:chgData name="Amal R Babu" userId="3a292d0a-112b-4bc3-bf38-7771656893d2" providerId="ADAL" clId="{B3743D89-D907-4916-AD93-2111ECC8BB20}" dt="2022-06-09T10:31:59.341" v="786"/>
          <ac:spMkLst>
            <pc:docMk/>
            <pc:sldMasterMk cId="3553195561" sldId="2147483660"/>
            <ac:spMk id="164" creationId="{1A1515D1-F2A3-594A-8123-F71C304DACCC}"/>
          </ac:spMkLst>
        </pc:spChg>
        <pc:spChg chg="mod">
          <ac:chgData name="Amal R Babu" userId="3a292d0a-112b-4bc3-bf38-7771656893d2" providerId="ADAL" clId="{B3743D89-D907-4916-AD93-2111ECC8BB20}" dt="2022-06-09T10:31:59.341" v="786"/>
          <ac:spMkLst>
            <pc:docMk/>
            <pc:sldMasterMk cId="3553195561" sldId="2147483660"/>
            <ac:spMk id="165" creationId="{98C785F8-0480-B983-D3A2-5010A5C20654}"/>
          </ac:spMkLst>
        </pc:spChg>
        <pc:spChg chg="mod">
          <ac:chgData name="Amal R Babu" userId="3a292d0a-112b-4bc3-bf38-7771656893d2" providerId="ADAL" clId="{B3743D89-D907-4916-AD93-2111ECC8BB20}" dt="2022-06-09T10:31:59.341" v="786"/>
          <ac:spMkLst>
            <pc:docMk/>
            <pc:sldMasterMk cId="3553195561" sldId="2147483660"/>
            <ac:spMk id="166" creationId="{47DED333-B706-DE26-983B-520A41739794}"/>
          </ac:spMkLst>
        </pc:spChg>
        <pc:spChg chg="mod">
          <ac:chgData name="Amal R Babu" userId="3a292d0a-112b-4bc3-bf38-7771656893d2" providerId="ADAL" clId="{B3743D89-D907-4916-AD93-2111ECC8BB20}" dt="2022-06-09T10:31:59.341" v="786"/>
          <ac:spMkLst>
            <pc:docMk/>
            <pc:sldMasterMk cId="3553195561" sldId="2147483660"/>
            <ac:spMk id="168" creationId="{ABBC958C-9FDE-180B-759E-F48CC90A8CF7}"/>
          </ac:spMkLst>
        </pc:spChg>
        <pc:spChg chg="mod">
          <ac:chgData name="Amal R Babu" userId="3a292d0a-112b-4bc3-bf38-7771656893d2" providerId="ADAL" clId="{B3743D89-D907-4916-AD93-2111ECC8BB20}" dt="2022-06-09T10:31:59.341" v="786"/>
          <ac:spMkLst>
            <pc:docMk/>
            <pc:sldMasterMk cId="3553195561" sldId="2147483660"/>
            <ac:spMk id="170" creationId="{AE7A7D1F-85DC-DDCA-FCCB-FAFED85BDD99}"/>
          </ac:spMkLst>
        </pc:spChg>
        <pc:spChg chg="mod">
          <ac:chgData name="Amal R Babu" userId="3a292d0a-112b-4bc3-bf38-7771656893d2" providerId="ADAL" clId="{B3743D89-D907-4916-AD93-2111ECC8BB20}" dt="2022-06-09T10:31:59.341" v="786"/>
          <ac:spMkLst>
            <pc:docMk/>
            <pc:sldMasterMk cId="3553195561" sldId="2147483660"/>
            <ac:spMk id="171" creationId="{D583EEB1-6D92-FB11-61BF-10FF8FF0B059}"/>
          </ac:spMkLst>
        </pc:spChg>
        <pc:spChg chg="mod">
          <ac:chgData name="Amal R Babu" userId="3a292d0a-112b-4bc3-bf38-7771656893d2" providerId="ADAL" clId="{B3743D89-D907-4916-AD93-2111ECC8BB20}" dt="2022-06-09T10:31:59.341" v="786"/>
          <ac:spMkLst>
            <pc:docMk/>
            <pc:sldMasterMk cId="3553195561" sldId="2147483660"/>
            <ac:spMk id="172" creationId="{9D01BB00-3932-84F8-FF16-1E2FD2787391}"/>
          </ac:spMkLst>
        </pc:spChg>
        <pc:spChg chg="mod">
          <ac:chgData name="Amal R Babu" userId="3a292d0a-112b-4bc3-bf38-7771656893d2" providerId="ADAL" clId="{B3743D89-D907-4916-AD93-2111ECC8BB20}" dt="2022-06-09T10:31:59.341" v="786"/>
          <ac:spMkLst>
            <pc:docMk/>
            <pc:sldMasterMk cId="3553195561" sldId="2147483660"/>
            <ac:spMk id="173" creationId="{36F07C2B-0604-5574-247C-3D1D6D3436E2}"/>
          </ac:spMkLst>
        </pc:spChg>
        <pc:spChg chg="mod">
          <ac:chgData name="Amal R Babu" userId="3a292d0a-112b-4bc3-bf38-7771656893d2" providerId="ADAL" clId="{B3743D89-D907-4916-AD93-2111ECC8BB20}" dt="2022-06-09T10:31:59.341" v="786"/>
          <ac:spMkLst>
            <pc:docMk/>
            <pc:sldMasterMk cId="3553195561" sldId="2147483660"/>
            <ac:spMk id="176" creationId="{46848180-612D-E8BD-8332-4C6D38A205D2}"/>
          </ac:spMkLst>
        </pc:spChg>
        <pc:spChg chg="mod">
          <ac:chgData name="Amal R Babu" userId="3a292d0a-112b-4bc3-bf38-7771656893d2" providerId="ADAL" clId="{B3743D89-D907-4916-AD93-2111ECC8BB20}" dt="2022-06-09T10:31:59.341" v="786"/>
          <ac:spMkLst>
            <pc:docMk/>
            <pc:sldMasterMk cId="3553195561" sldId="2147483660"/>
            <ac:spMk id="177" creationId="{48F39788-1543-0E8F-D7F9-FEDC25B2CF86}"/>
          </ac:spMkLst>
        </pc:spChg>
        <pc:spChg chg="mod">
          <ac:chgData name="Amal R Babu" userId="3a292d0a-112b-4bc3-bf38-7771656893d2" providerId="ADAL" clId="{B3743D89-D907-4916-AD93-2111ECC8BB20}" dt="2022-06-09T10:31:59.341" v="786"/>
          <ac:spMkLst>
            <pc:docMk/>
            <pc:sldMasterMk cId="3553195561" sldId="2147483660"/>
            <ac:spMk id="178" creationId="{C76289E5-47D5-0DFC-4426-8CEC660859F4}"/>
          </ac:spMkLst>
        </pc:spChg>
        <pc:spChg chg="mod">
          <ac:chgData name="Amal R Babu" userId="3a292d0a-112b-4bc3-bf38-7771656893d2" providerId="ADAL" clId="{B3743D89-D907-4916-AD93-2111ECC8BB20}" dt="2022-06-09T10:31:59.341" v="786"/>
          <ac:spMkLst>
            <pc:docMk/>
            <pc:sldMasterMk cId="3553195561" sldId="2147483660"/>
            <ac:spMk id="179" creationId="{02B8B0AD-EACF-1A6C-F9BA-351586E02909}"/>
          </ac:spMkLst>
        </pc:spChg>
        <pc:spChg chg="mod">
          <ac:chgData name="Amal R Babu" userId="3a292d0a-112b-4bc3-bf38-7771656893d2" providerId="ADAL" clId="{B3743D89-D907-4916-AD93-2111ECC8BB20}" dt="2022-06-09T10:31:59.341" v="786"/>
          <ac:spMkLst>
            <pc:docMk/>
            <pc:sldMasterMk cId="3553195561" sldId="2147483660"/>
            <ac:spMk id="180" creationId="{6BCBBD84-73FB-89CD-9F32-1C6E03306D9B}"/>
          </ac:spMkLst>
        </pc:spChg>
        <pc:spChg chg="mod">
          <ac:chgData name="Amal R Babu" userId="3a292d0a-112b-4bc3-bf38-7771656893d2" providerId="ADAL" clId="{B3743D89-D907-4916-AD93-2111ECC8BB20}" dt="2022-06-09T10:31:59.341" v="786"/>
          <ac:spMkLst>
            <pc:docMk/>
            <pc:sldMasterMk cId="3553195561" sldId="2147483660"/>
            <ac:spMk id="181" creationId="{31FA0F75-F06D-56D9-66CC-CF7960D49C3E}"/>
          </ac:spMkLst>
        </pc:spChg>
        <pc:spChg chg="mod">
          <ac:chgData name="Amal R Babu" userId="3a292d0a-112b-4bc3-bf38-7771656893d2" providerId="ADAL" clId="{B3743D89-D907-4916-AD93-2111ECC8BB20}" dt="2022-06-09T10:31:59.341" v="786"/>
          <ac:spMkLst>
            <pc:docMk/>
            <pc:sldMasterMk cId="3553195561" sldId="2147483660"/>
            <ac:spMk id="182" creationId="{413A48AA-6145-E3F1-8D9B-7968AEE29848}"/>
          </ac:spMkLst>
        </pc:spChg>
        <pc:spChg chg="mod">
          <ac:chgData name="Amal R Babu" userId="3a292d0a-112b-4bc3-bf38-7771656893d2" providerId="ADAL" clId="{B3743D89-D907-4916-AD93-2111ECC8BB20}" dt="2022-06-09T10:31:59.341" v="786"/>
          <ac:spMkLst>
            <pc:docMk/>
            <pc:sldMasterMk cId="3553195561" sldId="2147483660"/>
            <ac:spMk id="184" creationId="{2B6887E5-149F-FA18-DB14-B9D54A1EEB3F}"/>
          </ac:spMkLst>
        </pc:spChg>
        <pc:spChg chg="mod">
          <ac:chgData name="Amal R Babu" userId="3a292d0a-112b-4bc3-bf38-7771656893d2" providerId="ADAL" clId="{B3743D89-D907-4916-AD93-2111ECC8BB20}" dt="2022-06-09T10:31:59.341" v="786"/>
          <ac:spMkLst>
            <pc:docMk/>
            <pc:sldMasterMk cId="3553195561" sldId="2147483660"/>
            <ac:spMk id="185" creationId="{6427FDE5-E252-B2E4-971D-60CE579B230E}"/>
          </ac:spMkLst>
        </pc:spChg>
        <pc:spChg chg="mod">
          <ac:chgData name="Amal R Babu" userId="3a292d0a-112b-4bc3-bf38-7771656893d2" providerId="ADAL" clId="{B3743D89-D907-4916-AD93-2111ECC8BB20}" dt="2022-06-09T10:31:59.341" v="786"/>
          <ac:spMkLst>
            <pc:docMk/>
            <pc:sldMasterMk cId="3553195561" sldId="2147483660"/>
            <ac:spMk id="186" creationId="{F434E1C4-B9E1-A2EC-3428-94759D375B13}"/>
          </ac:spMkLst>
        </pc:spChg>
        <pc:spChg chg="mod">
          <ac:chgData name="Amal R Babu" userId="3a292d0a-112b-4bc3-bf38-7771656893d2" providerId="ADAL" clId="{B3743D89-D907-4916-AD93-2111ECC8BB20}" dt="2022-06-09T10:31:59.341" v="786"/>
          <ac:spMkLst>
            <pc:docMk/>
            <pc:sldMasterMk cId="3553195561" sldId="2147483660"/>
            <ac:spMk id="187" creationId="{71D49925-BF4F-2E6C-277E-A23E725230E5}"/>
          </ac:spMkLst>
        </pc:spChg>
        <pc:spChg chg="mod">
          <ac:chgData name="Amal R Babu" userId="3a292d0a-112b-4bc3-bf38-7771656893d2" providerId="ADAL" clId="{B3743D89-D907-4916-AD93-2111ECC8BB20}" dt="2022-06-09T10:31:59.341" v="786"/>
          <ac:spMkLst>
            <pc:docMk/>
            <pc:sldMasterMk cId="3553195561" sldId="2147483660"/>
            <ac:spMk id="188" creationId="{1DEF7984-EB66-5DB6-3FBF-DF09DC5E4821}"/>
          </ac:spMkLst>
        </pc:spChg>
        <pc:spChg chg="mod">
          <ac:chgData name="Amal R Babu" userId="3a292d0a-112b-4bc3-bf38-7771656893d2" providerId="ADAL" clId="{B3743D89-D907-4916-AD93-2111ECC8BB20}" dt="2022-06-09T10:31:59.341" v="786"/>
          <ac:spMkLst>
            <pc:docMk/>
            <pc:sldMasterMk cId="3553195561" sldId="2147483660"/>
            <ac:spMk id="189" creationId="{2E9B5E47-DE00-D380-790E-F16D7635529E}"/>
          </ac:spMkLst>
        </pc:spChg>
        <pc:spChg chg="mod">
          <ac:chgData name="Amal R Babu" userId="3a292d0a-112b-4bc3-bf38-7771656893d2" providerId="ADAL" clId="{B3743D89-D907-4916-AD93-2111ECC8BB20}" dt="2022-06-09T10:31:59.341" v="786"/>
          <ac:spMkLst>
            <pc:docMk/>
            <pc:sldMasterMk cId="3553195561" sldId="2147483660"/>
            <ac:spMk id="190" creationId="{26AF6484-A77D-862A-07ED-1C82CD3ADD80}"/>
          </ac:spMkLst>
        </pc:spChg>
        <pc:spChg chg="mod">
          <ac:chgData name="Amal R Babu" userId="3a292d0a-112b-4bc3-bf38-7771656893d2" providerId="ADAL" clId="{B3743D89-D907-4916-AD93-2111ECC8BB20}" dt="2022-06-09T10:31:59.341" v="786"/>
          <ac:spMkLst>
            <pc:docMk/>
            <pc:sldMasterMk cId="3553195561" sldId="2147483660"/>
            <ac:spMk id="191" creationId="{73C81A53-E7E1-CD34-D001-061EBBA22C87}"/>
          </ac:spMkLst>
        </pc:spChg>
        <pc:spChg chg="mod">
          <ac:chgData name="Amal R Babu" userId="3a292d0a-112b-4bc3-bf38-7771656893d2" providerId="ADAL" clId="{B3743D89-D907-4916-AD93-2111ECC8BB20}" dt="2022-06-09T10:31:59.341" v="786"/>
          <ac:spMkLst>
            <pc:docMk/>
            <pc:sldMasterMk cId="3553195561" sldId="2147483660"/>
            <ac:spMk id="192" creationId="{E57A548C-8831-DB39-A588-6E74E26FBFA6}"/>
          </ac:spMkLst>
        </pc:spChg>
        <pc:spChg chg="mod">
          <ac:chgData name="Amal R Babu" userId="3a292d0a-112b-4bc3-bf38-7771656893d2" providerId="ADAL" clId="{B3743D89-D907-4916-AD93-2111ECC8BB20}" dt="2022-06-09T10:31:59.341" v="786"/>
          <ac:spMkLst>
            <pc:docMk/>
            <pc:sldMasterMk cId="3553195561" sldId="2147483660"/>
            <ac:spMk id="193" creationId="{955D3537-DE11-6F2B-91E1-8D448B1C9C7F}"/>
          </ac:spMkLst>
        </pc:spChg>
        <pc:spChg chg="mod">
          <ac:chgData name="Amal R Babu" userId="3a292d0a-112b-4bc3-bf38-7771656893d2" providerId="ADAL" clId="{B3743D89-D907-4916-AD93-2111ECC8BB20}" dt="2022-06-09T10:31:59.341" v="786"/>
          <ac:spMkLst>
            <pc:docMk/>
            <pc:sldMasterMk cId="3553195561" sldId="2147483660"/>
            <ac:spMk id="194" creationId="{0063EF0C-5C39-F50C-27DD-CEB8C0D33718}"/>
          </ac:spMkLst>
        </pc:spChg>
        <pc:spChg chg="mod">
          <ac:chgData name="Amal R Babu" userId="3a292d0a-112b-4bc3-bf38-7771656893d2" providerId="ADAL" clId="{B3743D89-D907-4916-AD93-2111ECC8BB20}" dt="2022-06-09T10:31:59.341" v="786"/>
          <ac:spMkLst>
            <pc:docMk/>
            <pc:sldMasterMk cId="3553195561" sldId="2147483660"/>
            <ac:spMk id="195" creationId="{E6282E70-151C-67D3-82B9-2186326CB914}"/>
          </ac:spMkLst>
        </pc:spChg>
        <pc:spChg chg="mod">
          <ac:chgData name="Amal R Babu" userId="3a292d0a-112b-4bc3-bf38-7771656893d2" providerId="ADAL" clId="{B3743D89-D907-4916-AD93-2111ECC8BB20}" dt="2022-06-09T10:31:59.341" v="786"/>
          <ac:spMkLst>
            <pc:docMk/>
            <pc:sldMasterMk cId="3553195561" sldId="2147483660"/>
            <ac:spMk id="196" creationId="{1633896B-58C6-97F6-BC8A-F2FD7C112A43}"/>
          </ac:spMkLst>
        </pc:spChg>
        <pc:spChg chg="mod">
          <ac:chgData name="Amal R Babu" userId="3a292d0a-112b-4bc3-bf38-7771656893d2" providerId="ADAL" clId="{B3743D89-D907-4916-AD93-2111ECC8BB20}" dt="2022-06-09T10:31:59.341" v="786"/>
          <ac:spMkLst>
            <pc:docMk/>
            <pc:sldMasterMk cId="3553195561" sldId="2147483660"/>
            <ac:spMk id="197" creationId="{C45A0115-640D-0172-67AA-19B901441633}"/>
          </ac:spMkLst>
        </pc:spChg>
        <pc:spChg chg="mod">
          <ac:chgData name="Amal R Babu" userId="3a292d0a-112b-4bc3-bf38-7771656893d2" providerId="ADAL" clId="{B3743D89-D907-4916-AD93-2111ECC8BB20}" dt="2022-06-09T10:31:59.341" v="786"/>
          <ac:spMkLst>
            <pc:docMk/>
            <pc:sldMasterMk cId="3553195561" sldId="2147483660"/>
            <ac:spMk id="198" creationId="{0A13CE7A-518B-9350-A778-13CF6741B70B}"/>
          </ac:spMkLst>
        </pc:spChg>
        <pc:spChg chg="mod">
          <ac:chgData name="Amal R Babu" userId="3a292d0a-112b-4bc3-bf38-7771656893d2" providerId="ADAL" clId="{B3743D89-D907-4916-AD93-2111ECC8BB20}" dt="2022-06-09T10:31:59.341" v="786"/>
          <ac:spMkLst>
            <pc:docMk/>
            <pc:sldMasterMk cId="3553195561" sldId="2147483660"/>
            <ac:spMk id="199" creationId="{AB76837D-8542-BB1E-230B-66E2DC8355C6}"/>
          </ac:spMkLst>
        </pc:spChg>
        <pc:spChg chg="mod">
          <ac:chgData name="Amal R Babu" userId="3a292d0a-112b-4bc3-bf38-7771656893d2" providerId="ADAL" clId="{B3743D89-D907-4916-AD93-2111ECC8BB20}" dt="2022-06-09T10:31:59.341" v="786"/>
          <ac:spMkLst>
            <pc:docMk/>
            <pc:sldMasterMk cId="3553195561" sldId="2147483660"/>
            <ac:spMk id="200" creationId="{725E92C6-029C-73B0-364F-FF58964817C1}"/>
          </ac:spMkLst>
        </pc:spChg>
        <pc:spChg chg="mod">
          <ac:chgData name="Amal R Babu" userId="3a292d0a-112b-4bc3-bf38-7771656893d2" providerId="ADAL" clId="{B3743D89-D907-4916-AD93-2111ECC8BB20}" dt="2022-06-09T10:31:59.341" v="786"/>
          <ac:spMkLst>
            <pc:docMk/>
            <pc:sldMasterMk cId="3553195561" sldId="2147483660"/>
            <ac:spMk id="201" creationId="{7EB05E56-6210-61B7-7552-25DAE44C04AE}"/>
          </ac:spMkLst>
        </pc:spChg>
        <pc:spChg chg="mod">
          <ac:chgData name="Amal R Babu" userId="3a292d0a-112b-4bc3-bf38-7771656893d2" providerId="ADAL" clId="{B3743D89-D907-4916-AD93-2111ECC8BB20}" dt="2022-06-09T10:31:59.341" v="786"/>
          <ac:spMkLst>
            <pc:docMk/>
            <pc:sldMasterMk cId="3553195561" sldId="2147483660"/>
            <ac:spMk id="202" creationId="{954D57E3-E8A2-099B-679E-2F763038F269}"/>
          </ac:spMkLst>
        </pc:spChg>
        <pc:spChg chg="mod">
          <ac:chgData name="Amal R Babu" userId="3a292d0a-112b-4bc3-bf38-7771656893d2" providerId="ADAL" clId="{B3743D89-D907-4916-AD93-2111ECC8BB20}" dt="2022-06-09T10:31:59.341" v="786"/>
          <ac:spMkLst>
            <pc:docMk/>
            <pc:sldMasterMk cId="3553195561" sldId="2147483660"/>
            <ac:spMk id="203" creationId="{D4086EBF-B819-4722-9EDB-2F0BCC472E31}"/>
          </ac:spMkLst>
        </pc:spChg>
        <pc:spChg chg="mod">
          <ac:chgData name="Amal R Babu" userId="3a292d0a-112b-4bc3-bf38-7771656893d2" providerId="ADAL" clId="{B3743D89-D907-4916-AD93-2111ECC8BB20}" dt="2022-06-09T10:31:59.341" v="786"/>
          <ac:spMkLst>
            <pc:docMk/>
            <pc:sldMasterMk cId="3553195561" sldId="2147483660"/>
            <ac:spMk id="204" creationId="{E40A980F-EE67-5635-4621-BDE2BC2AB9E4}"/>
          </ac:spMkLst>
        </pc:spChg>
        <pc:spChg chg="mod">
          <ac:chgData name="Amal R Babu" userId="3a292d0a-112b-4bc3-bf38-7771656893d2" providerId="ADAL" clId="{B3743D89-D907-4916-AD93-2111ECC8BB20}" dt="2022-06-09T10:31:59.341" v="786"/>
          <ac:spMkLst>
            <pc:docMk/>
            <pc:sldMasterMk cId="3553195561" sldId="2147483660"/>
            <ac:spMk id="205" creationId="{C0ECDB72-5CBC-2E40-4C00-07AB352B9033}"/>
          </ac:spMkLst>
        </pc:spChg>
        <pc:spChg chg="mod">
          <ac:chgData name="Amal R Babu" userId="3a292d0a-112b-4bc3-bf38-7771656893d2" providerId="ADAL" clId="{B3743D89-D907-4916-AD93-2111ECC8BB20}" dt="2022-06-09T10:31:59.341" v="786"/>
          <ac:spMkLst>
            <pc:docMk/>
            <pc:sldMasterMk cId="3553195561" sldId="2147483660"/>
            <ac:spMk id="206" creationId="{2E7462A3-5412-6036-A9DB-91C6425EAC63}"/>
          </ac:spMkLst>
        </pc:spChg>
        <pc:spChg chg="mod">
          <ac:chgData name="Amal R Babu" userId="3a292d0a-112b-4bc3-bf38-7771656893d2" providerId="ADAL" clId="{B3743D89-D907-4916-AD93-2111ECC8BB20}" dt="2022-06-09T10:31:59.341" v="786"/>
          <ac:spMkLst>
            <pc:docMk/>
            <pc:sldMasterMk cId="3553195561" sldId="2147483660"/>
            <ac:spMk id="207" creationId="{13E96A81-6779-2F17-CFE0-0E5C5DA20ECA}"/>
          </ac:spMkLst>
        </pc:spChg>
        <pc:spChg chg="mod">
          <ac:chgData name="Amal R Babu" userId="3a292d0a-112b-4bc3-bf38-7771656893d2" providerId="ADAL" clId="{B3743D89-D907-4916-AD93-2111ECC8BB20}" dt="2022-06-09T10:31:59.341" v="786"/>
          <ac:spMkLst>
            <pc:docMk/>
            <pc:sldMasterMk cId="3553195561" sldId="2147483660"/>
            <ac:spMk id="208" creationId="{429E767D-4CCF-3539-58E0-D3D048CF0802}"/>
          </ac:spMkLst>
        </pc:spChg>
        <pc:spChg chg="mod">
          <ac:chgData name="Amal R Babu" userId="3a292d0a-112b-4bc3-bf38-7771656893d2" providerId="ADAL" clId="{B3743D89-D907-4916-AD93-2111ECC8BB20}" dt="2022-06-09T10:31:59.341" v="786"/>
          <ac:spMkLst>
            <pc:docMk/>
            <pc:sldMasterMk cId="3553195561" sldId="2147483660"/>
            <ac:spMk id="209" creationId="{A5616B74-1CC4-C7E8-5809-F51B521FAECB}"/>
          </ac:spMkLst>
        </pc:spChg>
        <pc:spChg chg="mod">
          <ac:chgData name="Amal R Babu" userId="3a292d0a-112b-4bc3-bf38-7771656893d2" providerId="ADAL" clId="{B3743D89-D907-4916-AD93-2111ECC8BB20}" dt="2022-06-09T10:31:59.341" v="786"/>
          <ac:spMkLst>
            <pc:docMk/>
            <pc:sldMasterMk cId="3553195561" sldId="2147483660"/>
            <ac:spMk id="210" creationId="{428C0D84-A5D9-E5F4-0913-0350A944E1CB}"/>
          </ac:spMkLst>
        </pc:spChg>
        <pc:spChg chg="mod">
          <ac:chgData name="Amal R Babu" userId="3a292d0a-112b-4bc3-bf38-7771656893d2" providerId="ADAL" clId="{B3743D89-D907-4916-AD93-2111ECC8BB20}" dt="2022-06-09T10:31:59.341" v="786"/>
          <ac:spMkLst>
            <pc:docMk/>
            <pc:sldMasterMk cId="3553195561" sldId="2147483660"/>
            <ac:spMk id="211" creationId="{32D3524F-DDAD-9C04-353C-88C68F1B8829}"/>
          </ac:spMkLst>
        </pc:spChg>
        <pc:spChg chg="mod">
          <ac:chgData name="Amal R Babu" userId="3a292d0a-112b-4bc3-bf38-7771656893d2" providerId="ADAL" clId="{B3743D89-D907-4916-AD93-2111ECC8BB20}" dt="2022-06-09T10:31:59.341" v="786"/>
          <ac:spMkLst>
            <pc:docMk/>
            <pc:sldMasterMk cId="3553195561" sldId="2147483660"/>
            <ac:spMk id="212" creationId="{A822839D-049B-DB2B-5D1E-FE69E4070A13}"/>
          </ac:spMkLst>
        </pc:spChg>
        <pc:spChg chg="mod">
          <ac:chgData name="Amal R Babu" userId="3a292d0a-112b-4bc3-bf38-7771656893d2" providerId="ADAL" clId="{B3743D89-D907-4916-AD93-2111ECC8BB20}" dt="2022-06-09T10:31:59.341" v="786"/>
          <ac:spMkLst>
            <pc:docMk/>
            <pc:sldMasterMk cId="3553195561" sldId="2147483660"/>
            <ac:spMk id="213" creationId="{96F2C1CA-1352-0B02-FA8C-85283E6CA2FE}"/>
          </ac:spMkLst>
        </pc:spChg>
        <pc:spChg chg="mod">
          <ac:chgData name="Amal R Babu" userId="3a292d0a-112b-4bc3-bf38-7771656893d2" providerId="ADAL" clId="{B3743D89-D907-4916-AD93-2111ECC8BB20}" dt="2022-06-09T10:31:59.341" v="786"/>
          <ac:spMkLst>
            <pc:docMk/>
            <pc:sldMasterMk cId="3553195561" sldId="2147483660"/>
            <ac:spMk id="234" creationId="{2F40200B-50AB-BA07-04D8-E15323951862}"/>
          </ac:spMkLst>
        </pc:spChg>
        <pc:spChg chg="mod">
          <ac:chgData name="Amal R Babu" userId="3a292d0a-112b-4bc3-bf38-7771656893d2" providerId="ADAL" clId="{B3743D89-D907-4916-AD93-2111ECC8BB20}" dt="2022-06-09T10:31:59.341" v="786"/>
          <ac:spMkLst>
            <pc:docMk/>
            <pc:sldMasterMk cId="3553195561" sldId="2147483660"/>
            <ac:spMk id="235" creationId="{695A07B7-3956-8844-9FCC-F1D6B9B0388E}"/>
          </ac:spMkLst>
        </pc:spChg>
        <pc:spChg chg="mod">
          <ac:chgData name="Amal R Babu" userId="3a292d0a-112b-4bc3-bf38-7771656893d2" providerId="ADAL" clId="{B3743D89-D907-4916-AD93-2111ECC8BB20}" dt="2022-06-09T10:31:59.341" v="786"/>
          <ac:spMkLst>
            <pc:docMk/>
            <pc:sldMasterMk cId="3553195561" sldId="2147483660"/>
            <ac:spMk id="236" creationId="{ED096F4A-1B36-8EE9-A8BC-DF66D2A2EB1B}"/>
          </ac:spMkLst>
        </pc:spChg>
        <pc:spChg chg="mod">
          <ac:chgData name="Amal R Babu" userId="3a292d0a-112b-4bc3-bf38-7771656893d2" providerId="ADAL" clId="{B3743D89-D907-4916-AD93-2111ECC8BB20}" dt="2022-06-09T10:31:59.341" v="786"/>
          <ac:spMkLst>
            <pc:docMk/>
            <pc:sldMasterMk cId="3553195561" sldId="2147483660"/>
            <ac:spMk id="237" creationId="{F7CEC7BB-F522-1A5B-CA64-2BC18E693E36}"/>
          </ac:spMkLst>
        </pc:spChg>
        <pc:spChg chg="mod">
          <ac:chgData name="Amal R Babu" userId="3a292d0a-112b-4bc3-bf38-7771656893d2" providerId="ADAL" clId="{B3743D89-D907-4916-AD93-2111ECC8BB20}" dt="2022-06-09T10:31:59.341" v="786"/>
          <ac:spMkLst>
            <pc:docMk/>
            <pc:sldMasterMk cId="3553195561" sldId="2147483660"/>
            <ac:spMk id="238" creationId="{DDFBB282-DDD3-6081-CDE0-09AC8B910FAF}"/>
          </ac:spMkLst>
        </pc:spChg>
        <pc:spChg chg="mod">
          <ac:chgData name="Amal R Babu" userId="3a292d0a-112b-4bc3-bf38-7771656893d2" providerId="ADAL" clId="{B3743D89-D907-4916-AD93-2111ECC8BB20}" dt="2022-06-09T10:31:59.341" v="786"/>
          <ac:spMkLst>
            <pc:docMk/>
            <pc:sldMasterMk cId="3553195561" sldId="2147483660"/>
            <ac:spMk id="239" creationId="{BD4DF181-3E68-B730-AC87-1D99522CD869}"/>
          </ac:spMkLst>
        </pc:spChg>
        <pc:spChg chg="mod">
          <ac:chgData name="Amal R Babu" userId="3a292d0a-112b-4bc3-bf38-7771656893d2" providerId="ADAL" clId="{B3743D89-D907-4916-AD93-2111ECC8BB20}" dt="2022-06-09T10:31:59.341" v="786"/>
          <ac:spMkLst>
            <pc:docMk/>
            <pc:sldMasterMk cId="3553195561" sldId="2147483660"/>
            <ac:spMk id="240" creationId="{257154FF-B3D3-5299-171E-8C71D79D2022}"/>
          </ac:spMkLst>
        </pc:spChg>
        <pc:spChg chg="mod">
          <ac:chgData name="Amal R Babu" userId="3a292d0a-112b-4bc3-bf38-7771656893d2" providerId="ADAL" clId="{B3743D89-D907-4916-AD93-2111ECC8BB20}" dt="2022-06-09T10:31:59.341" v="786"/>
          <ac:spMkLst>
            <pc:docMk/>
            <pc:sldMasterMk cId="3553195561" sldId="2147483660"/>
            <ac:spMk id="241" creationId="{B9A5CA38-8FC7-F87B-8EAD-074E65A6EB12}"/>
          </ac:spMkLst>
        </pc:spChg>
        <pc:spChg chg="mod">
          <ac:chgData name="Amal R Babu" userId="3a292d0a-112b-4bc3-bf38-7771656893d2" providerId="ADAL" clId="{B3743D89-D907-4916-AD93-2111ECC8BB20}" dt="2022-06-09T10:31:59.341" v="786"/>
          <ac:spMkLst>
            <pc:docMk/>
            <pc:sldMasterMk cId="3553195561" sldId="2147483660"/>
            <ac:spMk id="242" creationId="{4572B6DF-62CB-DB58-7916-727F9CD24BC3}"/>
          </ac:spMkLst>
        </pc:spChg>
        <pc:spChg chg="mod">
          <ac:chgData name="Amal R Babu" userId="3a292d0a-112b-4bc3-bf38-7771656893d2" providerId="ADAL" clId="{B3743D89-D907-4916-AD93-2111ECC8BB20}" dt="2022-06-09T10:31:59.341" v="786"/>
          <ac:spMkLst>
            <pc:docMk/>
            <pc:sldMasterMk cId="3553195561" sldId="2147483660"/>
            <ac:spMk id="243" creationId="{398655A1-EADC-127A-4E4D-E8476C36A113}"/>
          </ac:spMkLst>
        </pc:spChg>
        <pc:spChg chg="mod">
          <ac:chgData name="Amal R Babu" userId="3a292d0a-112b-4bc3-bf38-7771656893d2" providerId="ADAL" clId="{B3743D89-D907-4916-AD93-2111ECC8BB20}" dt="2022-06-09T10:31:59.341" v="786"/>
          <ac:spMkLst>
            <pc:docMk/>
            <pc:sldMasterMk cId="3553195561" sldId="2147483660"/>
            <ac:spMk id="244" creationId="{16DF0086-354D-0660-1DC6-6577D2897CB4}"/>
          </ac:spMkLst>
        </pc:spChg>
        <pc:spChg chg="mod">
          <ac:chgData name="Amal R Babu" userId="3a292d0a-112b-4bc3-bf38-7771656893d2" providerId="ADAL" clId="{B3743D89-D907-4916-AD93-2111ECC8BB20}" dt="2022-06-09T10:31:59.341" v="786"/>
          <ac:spMkLst>
            <pc:docMk/>
            <pc:sldMasterMk cId="3553195561" sldId="2147483660"/>
            <ac:spMk id="245" creationId="{CA342E71-2562-0C51-39BD-647F48A23B8F}"/>
          </ac:spMkLst>
        </pc:spChg>
        <pc:spChg chg="mod">
          <ac:chgData name="Amal R Babu" userId="3a292d0a-112b-4bc3-bf38-7771656893d2" providerId="ADAL" clId="{B3743D89-D907-4916-AD93-2111ECC8BB20}" dt="2022-06-09T10:31:59.341" v="786"/>
          <ac:spMkLst>
            <pc:docMk/>
            <pc:sldMasterMk cId="3553195561" sldId="2147483660"/>
            <ac:spMk id="246" creationId="{D758F50E-705E-E6E2-E75F-96F0017EBDFF}"/>
          </ac:spMkLst>
        </pc:spChg>
        <pc:spChg chg="mod">
          <ac:chgData name="Amal R Babu" userId="3a292d0a-112b-4bc3-bf38-7771656893d2" providerId="ADAL" clId="{B3743D89-D907-4916-AD93-2111ECC8BB20}" dt="2022-06-09T10:31:59.341" v="786"/>
          <ac:spMkLst>
            <pc:docMk/>
            <pc:sldMasterMk cId="3553195561" sldId="2147483660"/>
            <ac:spMk id="247" creationId="{95F1278D-C4C2-532C-DB44-1F1ECA4839EA}"/>
          </ac:spMkLst>
        </pc:spChg>
        <pc:spChg chg="mod">
          <ac:chgData name="Amal R Babu" userId="3a292d0a-112b-4bc3-bf38-7771656893d2" providerId="ADAL" clId="{B3743D89-D907-4916-AD93-2111ECC8BB20}" dt="2022-06-09T10:31:59.341" v="786"/>
          <ac:spMkLst>
            <pc:docMk/>
            <pc:sldMasterMk cId="3553195561" sldId="2147483660"/>
            <ac:spMk id="248" creationId="{6A9919C5-923B-A1C7-2C59-36159748E314}"/>
          </ac:spMkLst>
        </pc:spChg>
        <pc:spChg chg="mod">
          <ac:chgData name="Amal R Babu" userId="3a292d0a-112b-4bc3-bf38-7771656893d2" providerId="ADAL" clId="{B3743D89-D907-4916-AD93-2111ECC8BB20}" dt="2022-06-09T10:31:59.341" v="786"/>
          <ac:spMkLst>
            <pc:docMk/>
            <pc:sldMasterMk cId="3553195561" sldId="2147483660"/>
            <ac:spMk id="249" creationId="{98A993D9-071E-588B-B1FF-87A2622D4996}"/>
          </ac:spMkLst>
        </pc:spChg>
        <pc:spChg chg="mod">
          <ac:chgData name="Amal R Babu" userId="3a292d0a-112b-4bc3-bf38-7771656893d2" providerId="ADAL" clId="{B3743D89-D907-4916-AD93-2111ECC8BB20}" dt="2022-06-09T10:31:59.341" v="786"/>
          <ac:spMkLst>
            <pc:docMk/>
            <pc:sldMasterMk cId="3553195561" sldId="2147483660"/>
            <ac:spMk id="250" creationId="{DDB5E732-ABE9-7171-1711-8238438DBDAF}"/>
          </ac:spMkLst>
        </pc:spChg>
        <pc:spChg chg="mod">
          <ac:chgData name="Amal R Babu" userId="3a292d0a-112b-4bc3-bf38-7771656893d2" providerId="ADAL" clId="{B3743D89-D907-4916-AD93-2111ECC8BB20}" dt="2022-06-09T10:31:59.341" v="786"/>
          <ac:spMkLst>
            <pc:docMk/>
            <pc:sldMasterMk cId="3553195561" sldId="2147483660"/>
            <ac:spMk id="251" creationId="{4363EE94-8414-4EFF-117B-E7A9E32FD336}"/>
          </ac:spMkLst>
        </pc:spChg>
        <pc:spChg chg="mod">
          <ac:chgData name="Amal R Babu" userId="3a292d0a-112b-4bc3-bf38-7771656893d2" providerId="ADAL" clId="{B3743D89-D907-4916-AD93-2111ECC8BB20}" dt="2022-06-09T10:31:59.341" v="786"/>
          <ac:spMkLst>
            <pc:docMk/>
            <pc:sldMasterMk cId="3553195561" sldId="2147483660"/>
            <ac:spMk id="252" creationId="{42199B12-11CA-6386-A7B2-A9AE50F17D23}"/>
          </ac:spMkLst>
        </pc:spChg>
        <pc:spChg chg="mod">
          <ac:chgData name="Amal R Babu" userId="3a292d0a-112b-4bc3-bf38-7771656893d2" providerId="ADAL" clId="{B3743D89-D907-4916-AD93-2111ECC8BB20}" dt="2022-06-09T10:31:59.341" v="786"/>
          <ac:spMkLst>
            <pc:docMk/>
            <pc:sldMasterMk cId="3553195561" sldId="2147483660"/>
            <ac:spMk id="253" creationId="{B4DF8C50-3684-6E5D-4BED-A97119332275}"/>
          </ac:spMkLst>
        </pc:spChg>
        <pc:spChg chg="mod">
          <ac:chgData name="Amal R Babu" userId="3a292d0a-112b-4bc3-bf38-7771656893d2" providerId="ADAL" clId="{B3743D89-D907-4916-AD93-2111ECC8BB20}" dt="2022-06-09T10:31:59.341" v="786"/>
          <ac:spMkLst>
            <pc:docMk/>
            <pc:sldMasterMk cId="3553195561" sldId="2147483660"/>
            <ac:spMk id="254" creationId="{62C1CAD2-05AE-9D98-22BB-8CA5339F29AF}"/>
          </ac:spMkLst>
        </pc:spChg>
        <pc:spChg chg="mod">
          <ac:chgData name="Amal R Babu" userId="3a292d0a-112b-4bc3-bf38-7771656893d2" providerId="ADAL" clId="{B3743D89-D907-4916-AD93-2111ECC8BB20}" dt="2022-06-09T10:31:59.341" v="786"/>
          <ac:spMkLst>
            <pc:docMk/>
            <pc:sldMasterMk cId="3553195561" sldId="2147483660"/>
            <ac:spMk id="255" creationId="{6BC9F1D8-F63C-2D25-E986-A7620E8D0DCD}"/>
          </ac:spMkLst>
        </pc:spChg>
        <pc:spChg chg="mod">
          <ac:chgData name="Amal R Babu" userId="3a292d0a-112b-4bc3-bf38-7771656893d2" providerId="ADAL" clId="{B3743D89-D907-4916-AD93-2111ECC8BB20}" dt="2022-06-09T10:31:59.341" v="786"/>
          <ac:spMkLst>
            <pc:docMk/>
            <pc:sldMasterMk cId="3553195561" sldId="2147483660"/>
            <ac:spMk id="256" creationId="{2A09F4BD-5757-5736-1B9E-D4F9957D5717}"/>
          </ac:spMkLst>
        </pc:spChg>
        <pc:spChg chg="mod">
          <ac:chgData name="Amal R Babu" userId="3a292d0a-112b-4bc3-bf38-7771656893d2" providerId="ADAL" clId="{B3743D89-D907-4916-AD93-2111ECC8BB20}" dt="2022-06-09T10:31:59.341" v="786"/>
          <ac:spMkLst>
            <pc:docMk/>
            <pc:sldMasterMk cId="3553195561" sldId="2147483660"/>
            <ac:spMk id="257" creationId="{35FB9A23-F6C0-AFE3-48FF-410909BC1661}"/>
          </ac:spMkLst>
        </pc:spChg>
        <pc:spChg chg="mod">
          <ac:chgData name="Amal R Babu" userId="3a292d0a-112b-4bc3-bf38-7771656893d2" providerId="ADAL" clId="{B3743D89-D907-4916-AD93-2111ECC8BB20}" dt="2022-06-09T10:31:59.341" v="786"/>
          <ac:spMkLst>
            <pc:docMk/>
            <pc:sldMasterMk cId="3553195561" sldId="2147483660"/>
            <ac:spMk id="258" creationId="{5C3A0FA9-7323-CDCE-83C2-98E0AA097797}"/>
          </ac:spMkLst>
        </pc:spChg>
        <pc:spChg chg="mod">
          <ac:chgData name="Amal R Babu" userId="3a292d0a-112b-4bc3-bf38-7771656893d2" providerId="ADAL" clId="{B3743D89-D907-4916-AD93-2111ECC8BB20}" dt="2022-06-09T10:31:59.341" v="786"/>
          <ac:spMkLst>
            <pc:docMk/>
            <pc:sldMasterMk cId="3553195561" sldId="2147483660"/>
            <ac:spMk id="259" creationId="{B9D8E101-CECC-1D3F-0DEB-B4784C64EF82}"/>
          </ac:spMkLst>
        </pc:spChg>
        <pc:spChg chg="mod">
          <ac:chgData name="Amal R Babu" userId="3a292d0a-112b-4bc3-bf38-7771656893d2" providerId="ADAL" clId="{B3743D89-D907-4916-AD93-2111ECC8BB20}" dt="2022-06-09T10:31:59.341" v="786"/>
          <ac:spMkLst>
            <pc:docMk/>
            <pc:sldMasterMk cId="3553195561" sldId="2147483660"/>
            <ac:spMk id="260" creationId="{06AA7A72-5E1C-5B1E-0F7F-BACC9A07458C}"/>
          </ac:spMkLst>
        </pc:spChg>
        <pc:spChg chg="mod">
          <ac:chgData name="Amal R Babu" userId="3a292d0a-112b-4bc3-bf38-7771656893d2" providerId="ADAL" clId="{B3743D89-D907-4916-AD93-2111ECC8BB20}" dt="2022-06-09T10:31:59.341" v="786"/>
          <ac:spMkLst>
            <pc:docMk/>
            <pc:sldMasterMk cId="3553195561" sldId="2147483660"/>
            <ac:spMk id="261" creationId="{0B3B1E76-EB0D-894A-B60D-66723243D37D}"/>
          </ac:spMkLst>
        </pc:spChg>
        <pc:spChg chg="mod">
          <ac:chgData name="Amal R Babu" userId="3a292d0a-112b-4bc3-bf38-7771656893d2" providerId="ADAL" clId="{B3743D89-D907-4916-AD93-2111ECC8BB20}" dt="2022-06-09T10:31:59.341" v="786"/>
          <ac:spMkLst>
            <pc:docMk/>
            <pc:sldMasterMk cId="3553195561" sldId="2147483660"/>
            <ac:spMk id="262" creationId="{DC2E35BB-D382-EFC0-6EAC-DAE03D71D26F}"/>
          </ac:spMkLst>
        </pc:spChg>
        <pc:spChg chg="mod">
          <ac:chgData name="Amal R Babu" userId="3a292d0a-112b-4bc3-bf38-7771656893d2" providerId="ADAL" clId="{B3743D89-D907-4916-AD93-2111ECC8BB20}" dt="2022-06-09T10:31:59.341" v="786"/>
          <ac:spMkLst>
            <pc:docMk/>
            <pc:sldMasterMk cId="3553195561" sldId="2147483660"/>
            <ac:spMk id="263" creationId="{90304BFE-ED67-BCFD-BE0D-3658220B8C3C}"/>
          </ac:spMkLst>
        </pc:spChg>
        <pc:spChg chg="mod">
          <ac:chgData name="Amal R Babu" userId="3a292d0a-112b-4bc3-bf38-7771656893d2" providerId="ADAL" clId="{B3743D89-D907-4916-AD93-2111ECC8BB20}" dt="2022-06-09T10:31:59.341" v="786"/>
          <ac:spMkLst>
            <pc:docMk/>
            <pc:sldMasterMk cId="3553195561" sldId="2147483660"/>
            <ac:spMk id="264" creationId="{82074246-B581-61E6-E443-A543491B2F5F}"/>
          </ac:spMkLst>
        </pc:spChg>
        <pc:spChg chg="mod">
          <ac:chgData name="Amal R Babu" userId="3a292d0a-112b-4bc3-bf38-7771656893d2" providerId="ADAL" clId="{B3743D89-D907-4916-AD93-2111ECC8BB20}" dt="2022-06-09T10:31:59.341" v="786"/>
          <ac:spMkLst>
            <pc:docMk/>
            <pc:sldMasterMk cId="3553195561" sldId="2147483660"/>
            <ac:spMk id="265" creationId="{3FA104E5-F369-5695-0A0E-DF7A736B4CDD}"/>
          </ac:spMkLst>
        </pc:spChg>
        <pc:spChg chg="mod">
          <ac:chgData name="Amal R Babu" userId="3a292d0a-112b-4bc3-bf38-7771656893d2" providerId="ADAL" clId="{B3743D89-D907-4916-AD93-2111ECC8BB20}" dt="2022-06-09T10:31:59.341" v="786"/>
          <ac:spMkLst>
            <pc:docMk/>
            <pc:sldMasterMk cId="3553195561" sldId="2147483660"/>
            <ac:spMk id="266" creationId="{0081B466-F5BD-8C91-67C7-7B7B4C3E3D1E}"/>
          </ac:spMkLst>
        </pc:spChg>
        <pc:spChg chg="mod">
          <ac:chgData name="Amal R Babu" userId="3a292d0a-112b-4bc3-bf38-7771656893d2" providerId="ADAL" clId="{B3743D89-D907-4916-AD93-2111ECC8BB20}" dt="2022-06-09T10:31:59.341" v="786"/>
          <ac:spMkLst>
            <pc:docMk/>
            <pc:sldMasterMk cId="3553195561" sldId="2147483660"/>
            <ac:spMk id="285" creationId="{691EC8F1-D5F6-A4BA-D28A-E4564D68467E}"/>
          </ac:spMkLst>
        </pc:spChg>
        <pc:spChg chg="mod">
          <ac:chgData name="Amal R Babu" userId="3a292d0a-112b-4bc3-bf38-7771656893d2" providerId="ADAL" clId="{B3743D89-D907-4916-AD93-2111ECC8BB20}" dt="2022-06-09T10:31:59.341" v="786"/>
          <ac:spMkLst>
            <pc:docMk/>
            <pc:sldMasterMk cId="3553195561" sldId="2147483660"/>
            <ac:spMk id="286" creationId="{24A5463D-15E3-365C-E806-AA1C2976C2BA}"/>
          </ac:spMkLst>
        </pc:spChg>
        <pc:spChg chg="mod">
          <ac:chgData name="Amal R Babu" userId="3a292d0a-112b-4bc3-bf38-7771656893d2" providerId="ADAL" clId="{B3743D89-D907-4916-AD93-2111ECC8BB20}" dt="2022-06-09T10:31:59.341" v="786"/>
          <ac:spMkLst>
            <pc:docMk/>
            <pc:sldMasterMk cId="3553195561" sldId="2147483660"/>
            <ac:spMk id="288" creationId="{47A60E58-AD32-8B85-31BD-0B257CF1A0AD}"/>
          </ac:spMkLst>
        </pc:spChg>
        <pc:spChg chg="mod">
          <ac:chgData name="Amal R Babu" userId="3a292d0a-112b-4bc3-bf38-7771656893d2" providerId="ADAL" clId="{B3743D89-D907-4916-AD93-2111ECC8BB20}" dt="2022-06-09T10:31:59.341" v="786"/>
          <ac:spMkLst>
            <pc:docMk/>
            <pc:sldMasterMk cId="3553195561" sldId="2147483660"/>
            <ac:spMk id="289" creationId="{88DC0ADF-133D-8E7B-6AA6-2341FBFC6E87}"/>
          </ac:spMkLst>
        </pc:spChg>
        <pc:spChg chg="mod">
          <ac:chgData name="Amal R Babu" userId="3a292d0a-112b-4bc3-bf38-7771656893d2" providerId="ADAL" clId="{B3743D89-D907-4916-AD93-2111ECC8BB20}" dt="2022-06-09T10:31:59.341" v="786"/>
          <ac:spMkLst>
            <pc:docMk/>
            <pc:sldMasterMk cId="3553195561" sldId="2147483660"/>
            <ac:spMk id="291" creationId="{24074CE3-9D2F-A935-F2E5-64DBD9C3935B}"/>
          </ac:spMkLst>
        </pc:spChg>
        <pc:spChg chg="mod">
          <ac:chgData name="Amal R Babu" userId="3a292d0a-112b-4bc3-bf38-7771656893d2" providerId="ADAL" clId="{B3743D89-D907-4916-AD93-2111ECC8BB20}" dt="2022-06-09T10:31:59.341" v="786"/>
          <ac:spMkLst>
            <pc:docMk/>
            <pc:sldMasterMk cId="3553195561" sldId="2147483660"/>
            <ac:spMk id="292" creationId="{EFB3BA10-6AE3-7226-5411-162F48CC55A6}"/>
          </ac:spMkLst>
        </pc:spChg>
        <pc:spChg chg="mod">
          <ac:chgData name="Amal R Babu" userId="3a292d0a-112b-4bc3-bf38-7771656893d2" providerId="ADAL" clId="{B3743D89-D907-4916-AD93-2111ECC8BB20}" dt="2022-06-09T10:31:59.341" v="786"/>
          <ac:spMkLst>
            <pc:docMk/>
            <pc:sldMasterMk cId="3553195561" sldId="2147483660"/>
            <ac:spMk id="293" creationId="{EC2A2993-DE3C-EA35-9039-AADC1BFFF26F}"/>
          </ac:spMkLst>
        </pc:spChg>
        <pc:spChg chg="mod">
          <ac:chgData name="Amal R Babu" userId="3a292d0a-112b-4bc3-bf38-7771656893d2" providerId="ADAL" clId="{B3743D89-D907-4916-AD93-2111ECC8BB20}" dt="2022-06-09T10:31:59.341" v="786"/>
          <ac:spMkLst>
            <pc:docMk/>
            <pc:sldMasterMk cId="3553195561" sldId="2147483660"/>
            <ac:spMk id="294" creationId="{F0172F05-B3DF-842B-25A5-75AA5F806455}"/>
          </ac:spMkLst>
        </pc:spChg>
        <pc:spChg chg="mod">
          <ac:chgData name="Amal R Babu" userId="3a292d0a-112b-4bc3-bf38-7771656893d2" providerId="ADAL" clId="{B3743D89-D907-4916-AD93-2111ECC8BB20}" dt="2022-06-09T10:31:59.341" v="786"/>
          <ac:spMkLst>
            <pc:docMk/>
            <pc:sldMasterMk cId="3553195561" sldId="2147483660"/>
            <ac:spMk id="295" creationId="{4994EB4A-DB8A-0861-C825-298E3B2BDD12}"/>
          </ac:spMkLst>
        </pc:spChg>
        <pc:spChg chg="mod">
          <ac:chgData name="Amal R Babu" userId="3a292d0a-112b-4bc3-bf38-7771656893d2" providerId="ADAL" clId="{B3743D89-D907-4916-AD93-2111ECC8BB20}" dt="2022-06-09T10:31:59.341" v="786"/>
          <ac:spMkLst>
            <pc:docMk/>
            <pc:sldMasterMk cId="3553195561" sldId="2147483660"/>
            <ac:spMk id="296" creationId="{8030755C-BABE-09F1-A5C6-9BF55357B504}"/>
          </ac:spMkLst>
        </pc:spChg>
        <pc:spChg chg="mod">
          <ac:chgData name="Amal R Babu" userId="3a292d0a-112b-4bc3-bf38-7771656893d2" providerId="ADAL" clId="{B3743D89-D907-4916-AD93-2111ECC8BB20}" dt="2022-06-09T10:31:59.341" v="786"/>
          <ac:spMkLst>
            <pc:docMk/>
            <pc:sldMasterMk cId="3553195561" sldId="2147483660"/>
            <ac:spMk id="297" creationId="{E0677C46-53AD-4B97-1456-0B79DF79BF6E}"/>
          </ac:spMkLst>
        </pc:spChg>
        <pc:spChg chg="mod">
          <ac:chgData name="Amal R Babu" userId="3a292d0a-112b-4bc3-bf38-7771656893d2" providerId="ADAL" clId="{B3743D89-D907-4916-AD93-2111ECC8BB20}" dt="2022-06-09T10:31:59.341" v="786"/>
          <ac:spMkLst>
            <pc:docMk/>
            <pc:sldMasterMk cId="3553195561" sldId="2147483660"/>
            <ac:spMk id="298" creationId="{A0DF8738-E86F-C110-963D-6341D445BFED}"/>
          </ac:spMkLst>
        </pc:spChg>
        <pc:spChg chg="mod">
          <ac:chgData name="Amal R Babu" userId="3a292d0a-112b-4bc3-bf38-7771656893d2" providerId="ADAL" clId="{B3743D89-D907-4916-AD93-2111ECC8BB20}" dt="2022-06-09T10:31:59.341" v="786"/>
          <ac:spMkLst>
            <pc:docMk/>
            <pc:sldMasterMk cId="3553195561" sldId="2147483660"/>
            <ac:spMk id="299" creationId="{F54F8B9E-BF78-C6AD-4E15-ED36778E6870}"/>
          </ac:spMkLst>
        </pc:spChg>
        <pc:spChg chg="mod">
          <ac:chgData name="Amal R Babu" userId="3a292d0a-112b-4bc3-bf38-7771656893d2" providerId="ADAL" clId="{B3743D89-D907-4916-AD93-2111ECC8BB20}" dt="2022-06-09T10:31:59.341" v="786"/>
          <ac:spMkLst>
            <pc:docMk/>
            <pc:sldMasterMk cId="3553195561" sldId="2147483660"/>
            <ac:spMk id="300" creationId="{8168B06E-4ABD-DC81-79D9-C59283DC2C06}"/>
          </ac:spMkLst>
        </pc:spChg>
        <pc:spChg chg="mod">
          <ac:chgData name="Amal R Babu" userId="3a292d0a-112b-4bc3-bf38-7771656893d2" providerId="ADAL" clId="{B3743D89-D907-4916-AD93-2111ECC8BB20}" dt="2022-06-09T10:31:59.341" v="786"/>
          <ac:spMkLst>
            <pc:docMk/>
            <pc:sldMasterMk cId="3553195561" sldId="2147483660"/>
            <ac:spMk id="301" creationId="{21349AF8-692C-9159-5595-87271BA9A9F9}"/>
          </ac:spMkLst>
        </pc:spChg>
        <pc:spChg chg="mod">
          <ac:chgData name="Amal R Babu" userId="3a292d0a-112b-4bc3-bf38-7771656893d2" providerId="ADAL" clId="{B3743D89-D907-4916-AD93-2111ECC8BB20}" dt="2022-06-09T10:31:59.341" v="786"/>
          <ac:spMkLst>
            <pc:docMk/>
            <pc:sldMasterMk cId="3553195561" sldId="2147483660"/>
            <ac:spMk id="302" creationId="{9BDEF5A7-8BBA-E1CC-0106-969752372885}"/>
          </ac:spMkLst>
        </pc:spChg>
        <pc:spChg chg="mod">
          <ac:chgData name="Amal R Babu" userId="3a292d0a-112b-4bc3-bf38-7771656893d2" providerId="ADAL" clId="{B3743D89-D907-4916-AD93-2111ECC8BB20}" dt="2022-06-09T10:31:59.341" v="786"/>
          <ac:spMkLst>
            <pc:docMk/>
            <pc:sldMasterMk cId="3553195561" sldId="2147483660"/>
            <ac:spMk id="303" creationId="{2BC46C91-7073-3434-D302-6DE9A7AD1723}"/>
          </ac:spMkLst>
        </pc:spChg>
        <pc:spChg chg="mod">
          <ac:chgData name="Amal R Babu" userId="3a292d0a-112b-4bc3-bf38-7771656893d2" providerId="ADAL" clId="{B3743D89-D907-4916-AD93-2111ECC8BB20}" dt="2022-06-09T10:31:59.341" v="786"/>
          <ac:spMkLst>
            <pc:docMk/>
            <pc:sldMasterMk cId="3553195561" sldId="2147483660"/>
            <ac:spMk id="304" creationId="{8564603A-2B2B-60D1-53AD-385E409A4831}"/>
          </ac:spMkLst>
        </pc:spChg>
        <pc:spChg chg="mod">
          <ac:chgData name="Amal R Babu" userId="3a292d0a-112b-4bc3-bf38-7771656893d2" providerId="ADAL" clId="{B3743D89-D907-4916-AD93-2111ECC8BB20}" dt="2022-06-09T10:31:59.341" v="786"/>
          <ac:spMkLst>
            <pc:docMk/>
            <pc:sldMasterMk cId="3553195561" sldId="2147483660"/>
            <ac:spMk id="305" creationId="{75A1D3D0-AFB9-B7D1-FB7A-BE853955D01B}"/>
          </ac:spMkLst>
        </pc:spChg>
        <pc:spChg chg="mod">
          <ac:chgData name="Amal R Babu" userId="3a292d0a-112b-4bc3-bf38-7771656893d2" providerId="ADAL" clId="{B3743D89-D907-4916-AD93-2111ECC8BB20}" dt="2022-06-09T10:31:59.341" v="786"/>
          <ac:spMkLst>
            <pc:docMk/>
            <pc:sldMasterMk cId="3553195561" sldId="2147483660"/>
            <ac:spMk id="306" creationId="{B1194A5A-FAC5-36A8-D44C-22D31873F105}"/>
          </ac:spMkLst>
        </pc:spChg>
        <pc:spChg chg="mod">
          <ac:chgData name="Amal R Babu" userId="3a292d0a-112b-4bc3-bf38-7771656893d2" providerId="ADAL" clId="{B3743D89-D907-4916-AD93-2111ECC8BB20}" dt="2022-06-09T10:31:59.341" v="786"/>
          <ac:spMkLst>
            <pc:docMk/>
            <pc:sldMasterMk cId="3553195561" sldId="2147483660"/>
            <ac:spMk id="307" creationId="{E96629D4-386F-9CF7-486D-C738A9E3921C}"/>
          </ac:spMkLst>
        </pc:spChg>
        <pc:spChg chg="mod">
          <ac:chgData name="Amal R Babu" userId="3a292d0a-112b-4bc3-bf38-7771656893d2" providerId="ADAL" clId="{B3743D89-D907-4916-AD93-2111ECC8BB20}" dt="2022-06-09T10:31:59.341" v="786"/>
          <ac:spMkLst>
            <pc:docMk/>
            <pc:sldMasterMk cId="3553195561" sldId="2147483660"/>
            <ac:spMk id="308" creationId="{CD0B0148-28A7-84EC-F95C-12089980BF3E}"/>
          </ac:spMkLst>
        </pc:spChg>
        <pc:spChg chg="mod">
          <ac:chgData name="Amal R Babu" userId="3a292d0a-112b-4bc3-bf38-7771656893d2" providerId="ADAL" clId="{B3743D89-D907-4916-AD93-2111ECC8BB20}" dt="2022-06-09T10:31:59.341" v="786"/>
          <ac:spMkLst>
            <pc:docMk/>
            <pc:sldMasterMk cId="3553195561" sldId="2147483660"/>
            <ac:spMk id="309" creationId="{E8C4EB7C-F990-46BD-FC16-6845D1C44B06}"/>
          </ac:spMkLst>
        </pc:spChg>
        <pc:spChg chg="mod">
          <ac:chgData name="Amal R Babu" userId="3a292d0a-112b-4bc3-bf38-7771656893d2" providerId="ADAL" clId="{B3743D89-D907-4916-AD93-2111ECC8BB20}" dt="2022-06-09T10:31:59.341" v="786"/>
          <ac:spMkLst>
            <pc:docMk/>
            <pc:sldMasterMk cId="3553195561" sldId="2147483660"/>
            <ac:spMk id="310" creationId="{88932B07-079F-2BD2-9D88-E7DDCFA158DA}"/>
          </ac:spMkLst>
        </pc:spChg>
        <pc:spChg chg="mod">
          <ac:chgData name="Amal R Babu" userId="3a292d0a-112b-4bc3-bf38-7771656893d2" providerId="ADAL" clId="{B3743D89-D907-4916-AD93-2111ECC8BB20}" dt="2022-06-09T10:31:59.341" v="786"/>
          <ac:spMkLst>
            <pc:docMk/>
            <pc:sldMasterMk cId="3553195561" sldId="2147483660"/>
            <ac:spMk id="311" creationId="{99F88FDF-8102-E70C-D4BB-508C113A7402}"/>
          </ac:spMkLst>
        </pc:spChg>
        <pc:spChg chg="mod">
          <ac:chgData name="Amal R Babu" userId="3a292d0a-112b-4bc3-bf38-7771656893d2" providerId="ADAL" clId="{B3743D89-D907-4916-AD93-2111ECC8BB20}" dt="2022-06-09T10:31:59.341" v="786"/>
          <ac:spMkLst>
            <pc:docMk/>
            <pc:sldMasterMk cId="3553195561" sldId="2147483660"/>
            <ac:spMk id="312" creationId="{1F35F6E7-582B-39B1-133B-071B334BEA36}"/>
          </ac:spMkLst>
        </pc:spChg>
        <pc:spChg chg="mod">
          <ac:chgData name="Amal R Babu" userId="3a292d0a-112b-4bc3-bf38-7771656893d2" providerId="ADAL" clId="{B3743D89-D907-4916-AD93-2111ECC8BB20}" dt="2022-06-09T10:31:59.341" v="786"/>
          <ac:spMkLst>
            <pc:docMk/>
            <pc:sldMasterMk cId="3553195561" sldId="2147483660"/>
            <ac:spMk id="313" creationId="{F52C471E-AFC5-D7F1-411D-156C81FBE8E9}"/>
          </ac:spMkLst>
        </pc:spChg>
        <pc:spChg chg="mod">
          <ac:chgData name="Amal R Babu" userId="3a292d0a-112b-4bc3-bf38-7771656893d2" providerId="ADAL" clId="{B3743D89-D907-4916-AD93-2111ECC8BB20}" dt="2022-06-09T10:31:59.341" v="786"/>
          <ac:spMkLst>
            <pc:docMk/>
            <pc:sldMasterMk cId="3553195561" sldId="2147483660"/>
            <ac:spMk id="314" creationId="{5D3E1A50-737E-BC2B-86E1-A87A31759746}"/>
          </ac:spMkLst>
        </pc:spChg>
        <pc:spChg chg="mod">
          <ac:chgData name="Amal R Babu" userId="3a292d0a-112b-4bc3-bf38-7771656893d2" providerId="ADAL" clId="{B3743D89-D907-4916-AD93-2111ECC8BB20}" dt="2022-06-09T10:31:59.341" v="786"/>
          <ac:spMkLst>
            <pc:docMk/>
            <pc:sldMasterMk cId="3553195561" sldId="2147483660"/>
            <ac:spMk id="315" creationId="{3843F173-477D-F648-DCA9-064233565C37}"/>
          </ac:spMkLst>
        </pc:spChg>
        <pc:spChg chg="mod">
          <ac:chgData name="Amal R Babu" userId="3a292d0a-112b-4bc3-bf38-7771656893d2" providerId="ADAL" clId="{B3743D89-D907-4916-AD93-2111ECC8BB20}" dt="2022-06-09T10:31:59.341" v="786"/>
          <ac:spMkLst>
            <pc:docMk/>
            <pc:sldMasterMk cId="3553195561" sldId="2147483660"/>
            <ac:spMk id="316" creationId="{DBD455AB-5860-0D07-7690-4A565C4B0668}"/>
          </ac:spMkLst>
        </pc:spChg>
        <pc:spChg chg="mod">
          <ac:chgData name="Amal R Babu" userId="3a292d0a-112b-4bc3-bf38-7771656893d2" providerId="ADAL" clId="{B3743D89-D907-4916-AD93-2111ECC8BB20}" dt="2022-06-09T10:31:59.341" v="786"/>
          <ac:spMkLst>
            <pc:docMk/>
            <pc:sldMasterMk cId="3553195561" sldId="2147483660"/>
            <ac:spMk id="317" creationId="{A39A791B-64FD-6BE6-21DA-9AA53C08A5AC}"/>
          </ac:spMkLst>
        </pc:spChg>
        <pc:spChg chg="mod">
          <ac:chgData name="Amal R Babu" userId="3a292d0a-112b-4bc3-bf38-7771656893d2" providerId="ADAL" clId="{B3743D89-D907-4916-AD93-2111ECC8BB20}" dt="2022-06-09T10:31:59.341" v="786"/>
          <ac:spMkLst>
            <pc:docMk/>
            <pc:sldMasterMk cId="3553195561" sldId="2147483660"/>
            <ac:spMk id="318" creationId="{71D40356-3847-35A3-31BA-4FC57C9FE5A0}"/>
          </ac:spMkLst>
        </pc:spChg>
        <pc:spChg chg="mod">
          <ac:chgData name="Amal R Babu" userId="3a292d0a-112b-4bc3-bf38-7771656893d2" providerId="ADAL" clId="{B3743D89-D907-4916-AD93-2111ECC8BB20}" dt="2022-06-09T10:31:59.341" v="786"/>
          <ac:spMkLst>
            <pc:docMk/>
            <pc:sldMasterMk cId="3553195561" sldId="2147483660"/>
            <ac:spMk id="319" creationId="{110194C2-7A43-4CA4-3314-2B7F8F7E64AE}"/>
          </ac:spMkLst>
        </pc:spChg>
        <pc:spChg chg="mod">
          <ac:chgData name="Amal R Babu" userId="3a292d0a-112b-4bc3-bf38-7771656893d2" providerId="ADAL" clId="{B3743D89-D907-4916-AD93-2111ECC8BB20}" dt="2022-06-09T10:31:59.341" v="786"/>
          <ac:spMkLst>
            <pc:docMk/>
            <pc:sldMasterMk cId="3553195561" sldId="2147483660"/>
            <ac:spMk id="320" creationId="{9CF58543-7516-38E8-790C-5111C9D08F47}"/>
          </ac:spMkLst>
        </pc:spChg>
        <pc:spChg chg="mod">
          <ac:chgData name="Amal R Babu" userId="3a292d0a-112b-4bc3-bf38-7771656893d2" providerId="ADAL" clId="{B3743D89-D907-4916-AD93-2111ECC8BB20}" dt="2022-06-09T10:31:59.341" v="786"/>
          <ac:spMkLst>
            <pc:docMk/>
            <pc:sldMasterMk cId="3553195561" sldId="2147483660"/>
            <ac:spMk id="321" creationId="{84404060-E2C6-2D62-77A5-D5271B0BEC91}"/>
          </ac:spMkLst>
        </pc:spChg>
        <pc:spChg chg="mod">
          <ac:chgData name="Amal R Babu" userId="3a292d0a-112b-4bc3-bf38-7771656893d2" providerId="ADAL" clId="{B3743D89-D907-4916-AD93-2111ECC8BB20}" dt="2022-06-09T10:31:59.341" v="786"/>
          <ac:spMkLst>
            <pc:docMk/>
            <pc:sldMasterMk cId="3553195561" sldId="2147483660"/>
            <ac:spMk id="322" creationId="{E66B6635-29F4-580A-5477-8816BCC4BBD6}"/>
          </ac:spMkLst>
        </pc:spChg>
        <pc:spChg chg="mod">
          <ac:chgData name="Amal R Babu" userId="3a292d0a-112b-4bc3-bf38-7771656893d2" providerId="ADAL" clId="{B3743D89-D907-4916-AD93-2111ECC8BB20}" dt="2022-06-09T10:31:59.341" v="786"/>
          <ac:spMkLst>
            <pc:docMk/>
            <pc:sldMasterMk cId="3553195561" sldId="2147483660"/>
            <ac:spMk id="323" creationId="{A9907764-B70F-12EB-001F-61A72AE3966E}"/>
          </ac:spMkLst>
        </pc:spChg>
        <pc:spChg chg="mod">
          <ac:chgData name="Amal R Babu" userId="3a292d0a-112b-4bc3-bf38-7771656893d2" providerId="ADAL" clId="{B3743D89-D907-4916-AD93-2111ECC8BB20}" dt="2022-06-09T10:31:59.341" v="786"/>
          <ac:spMkLst>
            <pc:docMk/>
            <pc:sldMasterMk cId="3553195561" sldId="2147483660"/>
            <ac:spMk id="324" creationId="{4968C420-C274-197A-B18C-05AC46270DFC}"/>
          </ac:spMkLst>
        </pc:spChg>
        <pc:spChg chg="mod">
          <ac:chgData name="Amal R Babu" userId="3a292d0a-112b-4bc3-bf38-7771656893d2" providerId="ADAL" clId="{B3743D89-D907-4916-AD93-2111ECC8BB20}" dt="2022-06-09T10:31:59.341" v="786"/>
          <ac:spMkLst>
            <pc:docMk/>
            <pc:sldMasterMk cId="3553195561" sldId="2147483660"/>
            <ac:spMk id="325" creationId="{4F9358F0-2A73-FB01-D2FA-2B3D55BFA416}"/>
          </ac:spMkLst>
        </pc:spChg>
        <pc:spChg chg="mod">
          <ac:chgData name="Amal R Babu" userId="3a292d0a-112b-4bc3-bf38-7771656893d2" providerId="ADAL" clId="{B3743D89-D907-4916-AD93-2111ECC8BB20}" dt="2022-06-09T10:31:59.341" v="786"/>
          <ac:spMkLst>
            <pc:docMk/>
            <pc:sldMasterMk cId="3553195561" sldId="2147483660"/>
            <ac:spMk id="326" creationId="{B590CC4E-08FE-61CA-CF6F-B589BF82C9E2}"/>
          </ac:spMkLst>
        </pc:spChg>
        <pc:spChg chg="mod">
          <ac:chgData name="Amal R Babu" userId="3a292d0a-112b-4bc3-bf38-7771656893d2" providerId="ADAL" clId="{B3743D89-D907-4916-AD93-2111ECC8BB20}" dt="2022-06-09T10:31:59.341" v="786"/>
          <ac:spMkLst>
            <pc:docMk/>
            <pc:sldMasterMk cId="3553195561" sldId="2147483660"/>
            <ac:spMk id="327" creationId="{3D175ABF-97A5-B0E5-3AEA-BF368E230217}"/>
          </ac:spMkLst>
        </pc:spChg>
        <pc:spChg chg="mod">
          <ac:chgData name="Amal R Babu" userId="3a292d0a-112b-4bc3-bf38-7771656893d2" providerId="ADAL" clId="{B3743D89-D907-4916-AD93-2111ECC8BB20}" dt="2022-06-09T10:31:59.341" v="786"/>
          <ac:spMkLst>
            <pc:docMk/>
            <pc:sldMasterMk cId="3553195561" sldId="2147483660"/>
            <ac:spMk id="328" creationId="{68029312-C833-3BFF-6A20-B7B869332980}"/>
          </ac:spMkLst>
        </pc:spChg>
        <pc:spChg chg="mod">
          <ac:chgData name="Amal R Babu" userId="3a292d0a-112b-4bc3-bf38-7771656893d2" providerId="ADAL" clId="{B3743D89-D907-4916-AD93-2111ECC8BB20}" dt="2022-06-09T10:31:59.341" v="786"/>
          <ac:spMkLst>
            <pc:docMk/>
            <pc:sldMasterMk cId="3553195561" sldId="2147483660"/>
            <ac:spMk id="329" creationId="{0DDA486E-51D4-2A88-AAC9-E5A59DD9C9B3}"/>
          </ac:spMkLst>
        </pc:spChg>
        <pc:spChg chg="mod">
          <ac:chgData name="Amal R Babu" userId="3a292d0a-112b-4bc3-bf38-7771656893d2" providerId="ADAL" clId="{B3743D89-D907-4916-AD93-2111ECC8BB20}" dt="2022-06-09T10:31:59.341" v="786"/>
          <ac:spMkLst>
            <pc:docMk/>
            <pc:sldMasterMk cId="3553195561" sldId="2147483660"/>
            <ac:spMk id="330" creationId="{F9C82FAA-045E-6882-BB7B-AE29A3317C7D}"/>
          </ac:spMkLst>
        </pc:spChg>
        <pc:spChg chg="mod">
          <ac:chgData name="Amal R Babu" userId="3a292d0a-112b-4bc3-bf38-7771656893d2" providerId="ADAL" clId="{B3743D89-D907-4916-AD93-2111ECC8BB20}" dt="2022-06-09T10:31:59.341" v="786"/>
          <ac:spMkLst>
            <pc:docMk/>
            <pc:sldMasterMk cId="3553195561" sldId="2147483660"/>
            <ac:spMk id="331" creationId="{56999DA5-2108-390C-4B3E-173B5B6039B5}"/>
          </ac:spMkLst>
        </pc:spChg>
        <pc:spChg chg="mod">
          <ac:chgData name="Amal R Babu" userId="3a292d0a-112b-4bc3-bf38-7771656893d2" providerId="ADAL" clId="{B3743D89-D907-4916-AD93-2111ECC8BB20}" dt="2022-06-09T10:31:59.341" v="786"/>
          <ac:spMkLst>
            <pc:docMk/>
            <pc:sldMasterMk cId="3553195561" sldId="2147483660"/>
            <ac:spMk id="332" creationId="{0E97C399-32EB-2153-9B6C-BF0D570A2604}"/>
          </ac:spMkLst>
        </pc:spChg>
        <pc:spChg chg="mod">
          <ac:chgData name="Amal R Babu" userId="3a292d0a-112b-4bc3-bf38-7771656893d2" providerId="ADAL" clId="{B3743D89-D907-4916-AD93-2111ECC8BB20}" dt="2022-06-09T10:31:59.341" v="786"/>
          <ac:spMkLst>
            <pc:docMk/>
            <pc:sldMasterMk cId="3553195561" sldId="2147483660"/>
            <ac:spMk id="333" creationId="{DA39F880-20E3-4AD7-8588-7BA9DBCACBF4}"/>
          </ac:spMkLst>
        </pc:spChg>
        <pc:spChg chg="mod">
          <ac:chgData name="Amal R Babu" userId="3a292d0a-112b-4bc3-bf38-7771656893d2" providerId="ADAL" clId="{B3743D89-D907-4916-AD93-2111ECC8BB20}" dt="2022-06-09T10:31:59.341" v="786"/>
          <ac:spMkLst>
            <pc:docMk/>
            <pc:sldMasterMk cId="3553195561" sldId="2147483660"/>
            <ac:spMk id="335" creationId="{DCAC1498-2ADE-4281-2A6F-DFEC4DFD3D01}"/>
          </ac:spMkLst>
        </pc:spChg>
        <pc:spChg chg="mod">
          <ac:chgData name="Amal R Babu" userId="3a292d0a-112b-4bc3-bf38-7771656893d2" providerId="ADAL" clId="{B3743D89-D907-4916-AD93-2111ECC8BB20}" dt="2022-06-09T10:31:59.341" v="786"/>
          <ac:spMkLst>
            <pc:docMk/>
            <pc:sldMasterMk cId="3553195561" sldId="2147483660"/>
            <ac:spMk id="337" creationId="{F20E5B69-2F99-79FF-E9CA-AA4555EADC45}"/>
          </ac:spMkLst>
        </pc:spChg>
        <pc:spChg chg="mod">
          <ac:chgData name="Amal R Babu" userId="3a292d0a-112b-4bc3-bf38-7771656893d2" providerId="ADAL" clId="{B3743D89-D907-4916-AD93-2111ECC8BB20}" dt="2022-06-09T10:31:59.341" v="786"/>
          <ac:spMkLst>
            <pc:docMk/>
            <pc:sldMasterMk cId="3553195561" sldId="2147483660"/>
            <ac:spMk id="338" creationId="{E3B37463-4984-7C5C-6D9A-60617D92094C}"/>
          </ac:spMkLst>
        </pc:spChg>
        <pc:spChg chg="mod">
          <ac:chgData name="Amal R Babu" userId="3a292d0a-112b-4bc3-bf38-7771656893d2" providerId="ADAL" clId="{B3743D89-D907-4916-AD93-2111ECC8BB20}" dt="2022-06-09T10:31:59.341" v="786"/>
          <ac:spMkLst>
            <pc:docMk/>
            <pc:sldMasterMk cId="3553195561" sldId="2147483660"/>
            <ac:spMk id="339" creationId="{F1105973-DCD3-0F02-42A9-59B436540D5F}"/>
          </ac:spMkLst>
        </pc:spChg>
        <pc:spChg chg="mod">
          <ac:chgData name="Amal R Babu" userId="3a292d0a-112b-4bc3-bf38-7771656893d2" providerId="ADAL" clId="{B3743D89-D907-4916-AD93-2111ECC8BB20}" dt="2022-06-09T10:31:59.341" v="786"/>
          <ac:spMkLst>
            <pc:docMk/>
            <pc:sldMasterMk cId="3553195561" sldId="2147483660"/>
            <ac:spMk id="340" creationId="{89015E44-2C37-AE45-594D-07303E55063A}"/>
          </ac:spMkLst>
        </pc:spChg>
        <pc:spChg chg="mod">
          <ac:chgData name="Amal R Babu" userId="3a292d0a-112b-4bc3-bf38-7771656893d2" providerId="ADAL" clId="{B3743D89-D907-4916-AD93-2111ECC8BB20}" dt="2022-06-09T10:31:59.341" v="786"/>
          <ac:spMkLst>
            <pc:docMk/>
            <pc:sldMasterMk cId="3553195561" sldId="2147483660"/>
            <ac:spMk id="343" creationId="{F62EC1D2-E9EA-83B0-E31E-AB19C6F94C16}"/>
          </ac:spMkLst>
        </pc:spChg>
        <pc:spChg chg="mod">
          <ac:chgData name="Amal R Babu" userId="3a292d0a-112b-4bc3-bf38-7771656893d2" providerId="ADAL" clId="{B3743D89-D907-4916-AD93-2111ECC8BB20}" dt="2022-06-09T10:31:59.341" v="786"/>
          <ac:spMkLst>
            <pc:docMk/>
            <pc:sldMasterMk cId="3553195561" sldId="2147483660"/>
            <ac:spMk id="344" creationId="{99D37E43-3153-9022-417B-6A21F774E3CB}"/>
          </ac:spMkLst>
        </pc:spChg>
        <pc:spChg chg="mod">
          <ac:chgData name="Amal R Babu" userId="3a292d0a-112b-4bc3-bf38-7771656893d2" providerId="ADAL" clId="{B3743D89-D907-4916-AD93-2111ECC8BB20}" dt="2022-06-09T10:31:59.341" v="786"/>
          <ac:spMkLst>
            <pc:docMk/>
            <pc:sldMasterMk cId="3553195561" sldId="2147483660"/>
            <ac:spMk id="345" creationId="{08C6AAAA-BE26-97E9-96FE-86112F039EC6}"/>
          </ac:spMkLst>
        </pc:spChg>
        <pc:spChg chg="mod">
          <ac:chgData name="Amal R Babu" userId="3a292d0a-112b-4bc3-bf38-7771656893d2" providerId="ADAL" clId="{B3743D89-D907-4916-AD93-2111ECC8BB20}" dt="2022-06-09T10:31:59.341" v="786"/>
          <ac:spMkLst>
            <pc:docMk/>
            <pc:sldMasterMk cId="3553195561" sldId="2147483660"/>
            <ac:spMk id="346" creationId="{1E884B24-D6B5-EC46-C606-AF38A8DC16D1}"/>
          </ac:spMkLst>
        </pc:spChg>
        <pc:spChg chg="mod">
          <ac:chgData name="Amal R Babu" userId="3a292d0a-112b-4bc3-bf38-7771656893d2" providerId="ADAL" clId="{B3743D89-D907-4916-AD93-2111ECC8BB20}" dt="2022-06-09T10:31:59.341" v="786"/>
          <ac:spMkLst>
            <pc:docMk/>
            <pc:sldMasterMk cId="3553195561" sldId="2147483660"/>
            <ac:spMk id="347" creationId="{EF916060-C021-16AF-FA84-8DBBB8DA7724}"/>
          </ac:spMkLst>
        </pc:spChg>
        <pc:spChg chg="mod">
          <ac:chgData name="Amal R Babu" userId="3a292d0a-112b-4bc3-bf38-7771656893d2" providerId="ADAL" clId="{B3743D89-D907-4916-AD93-2111ECC8BB20}" dt="2022-06-09T10:31:59.341" v="786"/>
          <ac:spMkLst>
            <pc:docMk/>
            <pc:sldMasterMk cId="3553195561" sldId="2147483660"/>
            <ac:spMk id="348" creationId="{67113CE3-3658-8E28-3064-A4EB9486C01B}"/>
          </ac:spMkLst>
        </pc:spChg>
        <pc:spChg chg="mod">
          <ac:chgData name="Amal R Babu" userId="3a292d0a-112b-4bc3-bf38-7771656893d2" providerId="ADAL" clId="{B3743D89-D907-4916-AD93-2111ECC8BB20}" dt="2022-06-09T10:31:59.341" v="786"/>
          <ac:spMkLst>
            <pc:docMk/>
            <pc:sldMasterMk cId="3553195561" sldId="2147483660"/>
            <ac:spMk id="349" creationId="{357F71AA-97DA-D9D7-7806-017E7ED57CE5}"/>
          </ac:spMkLst>
        </pc:spChg>
        <pc:spChg chg="mod">
          <ac:chgData name="Amal R Babu" userId="3a292d0a-112b-4bc3-bf38-7771656893d2" providerId="ADAL" clId="{B3743D89-D907-4916-AD93-2111ECC8BB20}" dt="2022-06-09T10:31:59.341" v="786"/>
          <ac:spMkLst>
            <pc:docMk/>
            <pc:sldMasterMk cId="3553195561" sldId="2147483660"/>
            <ac:spMk id="351" creationId="{BBEEF948-3B52-C047-96BE-3032DD703F8C}"/>
          </ac:spMkLst>
        </pc:spChg>
        <pc:spChg chg="mod">
          <ac:chgData name="Amal R Babu" userId="3a292d0a-112b-4bc3-bf38-7771656893d2" providerId="ADAL" clId="{B3743D89-D907-4916-AD93-2111ECC8BB20}" dt="2022-06-09T10:31:59.341" v="786"/>
          <ac:spMkLst>
            <pc:docMk/>
            <pc:sldMasterMk cId="3553195561" sldId="2147483660"/>
            <ac:spMk id="352" creationId="{D64E2762-563C-6FA6-6C1B-CC4D7CEC2554}"/>
          </ac:spMkLst>
        </pc:spChg>
        <pc:spChg chg="mod">
          <ac:chgData name="Amal R Babu" userId="3a292d0a-112b-4bc3-bf38-7771656893d2" providerId="ADAL" clId="{B3743D89-D907-4916-AD93-2111ECC8BB20}" dt="2022-06-09T10:31:59.341" v="786"/>
          <ac:spMkLst>
            <pc:docMk/>
            <pc:sldMasterMk cId="3553195561" sldId="2147483660"/>
            <ac:spMk id="353" creationId="{3F861952-5962-A460-7CFC-A2678920E0B0}"/>
          </ac:spMkLst>
        </pc:spChg>
        <pc:spChg chg="mod">
          <ac:chgData name="Amal R Babu" userId="3a292d0a-112b-4bc3-bf38-7771656893d2" providerId="ADAL" clId="{B3743D89-D907-4916-AD93-2111ECC8BB20}" dt="2022-06-09T10:31:59.341" v="786"/>
          <ac:spMkLst>
            <pc:docMk/>
            <pc:sldMasterMk cId="3553195561" sldId="2147483660"/>
            <ac:spMk id="354" creationId="{13631328-C8D5-6C29-BC54-B2ACD949AA0D}"/>
          </ac:spMkLst>
        </pc:spChg>
        <pc:spChg chg="mod">
          <ac:chgData name="Amal R Babu" userId="3a292d0a-112b-4bc3-bf38-7771656893d2" providerId="ADAL" clId="{B3743D89-D907-4916-AD93-2111ECC8BB20}" dt="2022-06-09T10:31:59.341" v="786"/>
          <ac:spMkLst>
            <pc:docMk/>
            <pc:sldMasterMk cId="3553195561" sldId="2147483660"/>
            <ac:spMk id="355" creationId="{758664B7-AEA4-B935-7C96-C030928F4267}"/>
          </ac:spMkLst>
        </pc:spChg>
        <pc:spChg chg="mod">
          <ac:chgData name="Amal R Babu" userId="3a292d0a-112b-4bc3-bf38-7771656893d2" providerId="ADAL" clId="{B3743D89-D907-4916-AD93-2111ECC8BB20}" dt="2022-06-09T10:31:59.341" v="786"/>
          <ac:spMkLst>
            <pc:docMk/>
            <pc:sldMasterMk cId="3553195561" sldId="2147483660"/>
            <ac:spMk id="356" creationId="{D0240778-373F-896D-8905-7B5737A632B5}"/>
          </ac:spMkLst>
        </pc:spChg>
        <pc:spChg chg="mod">
          <ac:chgData name="Amal R Babu" userId="3a292d0a-112b-4bc3-bf38-7771656893d2" providerId="ADAL" clId="{B3743D89-D907-4916-AD93-2111ECC8BB20}" dt="2022-06-09T10:31:59.341" v="786"/>
          <ac:spMkLst>
            <pc:docMk/>
            <pc:sldMasterMk cId="3553195561" sldId="2147483660"/>
            <ac:spMk id="357" creationId="{2DA92553-8213-3FAF-63D8-B380425043BE}"/>
          </ac:spMkLst>
        </pc:spChg>
        <pc:spChg chg="mod">
          <ac:chgData name="Amal R Babu" userId="3a292d0a-112b-4bc3-bf38-7771656893d2" providerId="ADAL" clId="{B3743D89-D907-4916-AD93-2111ECC8BB20}" dt="2022-06-09T10:31:59.341" v="786"/>
          <ac:spMkLst>
            <pc:docMk/>
            <pc:sldMasterMk cId="3553195561" sldId="2147483660"/>
            <ac:spMk id="358" creationId="{6CEDC966-4F12-CA6B-1D18-914985D2C36F}"/>
          </ac:spMkLst>
        </pc:spChg>
        <pc:spChg chg="mod">
          <ac:chgData name="Amal R Babu" userId="3a292d0a-112b-4bc3-bf38-7771656893d2" providerId="ADAL" clId="{B3743D89-D907-4916-AD93-2111ECC8BB20}" dt="2022-06-09T10:31:59.341" v="786"/>
          <ac:spMkLst>
            <pc:docMk/>
            <pc:sldMasterMk cId="3553195561" sldId="2147483660"/>
            <ac:spMk id="359" creationId="{E18546C5-605D-F49C-B11A-11CADDB02C98}"/>
          </ac:spMkLst>
        </pc:spChg>
        <pc:spChg chg="mod">
          <ac:chgData name="Amal R Babu" userId="3a292d0a-112b-4bc3-bf38-7771656893d2" providerId="ADAL" clId="{B3743D89-D907-4916-AD93-2111ECC8BB20}" dt="2022-06-09T10:31:59.341" v="786"/>
          <ac:spMkLst>
            <pc:docMk/>
            <pc:sldMasterMk cId="3553195561" sldId="2147483660"/>
            <ac:spMk id="360" creationId="{4E956C38-7AAC-8828-FA07-24D66D1218E3}"/>
          </ac:spMkLst>
        </pc:spChg>
        <pc:spChg chg="mod">
          <ac:chgData name="Amal R Babu" userId="3a292d0a-112b-4bc3-bf38-7771656893d2" providerId="ADAL" clId="{B3743D89-D907-4916-AD93-2111ECC8BB20}" dt="2022-06-09T10:31:59.341" v="786"/>
          <ac:spMkLst>
            <pc:docMk/>
            <pc:sldMasterMk cId="3553195561" sldId="2147483660"/>
            <ac:spMk id="361" creationId="{69CAA31F-2C36-BF3E-7454-EC6C4999AA7C}"/>
          </ac:spMkLst>
        </pc:spChg>
        <pc:spChg chg="mod">
          <ac:chgData name="Amal R Babu" userId="3a292d0a-112b-4bc3-bf38-7771656893d2" providerId="ADAL" clId="{B3743D89-D907-4916-AD93-2111ECC8BB20}" dt="2022-06-09T10:31:59.341" v="786"/>
          <ac:spMkLst>
            <pc:docMk/>
            <pc:sldMasterMk cId="3553195561" sldId="2147483660"/>
            <ac:spMk id="362" creationId="{C2079A8A-5342-6275-E329-0440A0D2062D}"/>
          </ac:spMkLst>
        </pc:spChg>
        <pc:spChg chg="mod">
          <ac:chgData name="Amal R Babu" userId="3a292d0a-112b-4bc3-bf38-7771656893d2" providerId="ADAL" clId="{B3743D89-D907-4916-AD93-2111ECC8BB20}" dt="2022-06-09T10:31:59.341" v="786"/>
          <ac:spMkLst>
            <pc:docMk/>
            <pc:sldMasterMk cId="3553195561" sldId="2147483660"/>
            <ac:spMk id="363" creationId="{9F95993A-69EB-C558-DD9C-71C4CA0C9AD3}"/>
          </ac:spMkLst>
        </pc:spChg>
        <pc:spChg chg="mod">
          <ac:chgData name="Amal R Babu" userId="3a292d0a-112b-4bc3-bf38-7771656893d2" providerId="ADAL" clId="{B3743D89-D907-4916-AD93-2111ECC8BB20}" dt="2022-06-09T10:31:59.341" v="786"/>
          <ac:spMkLst>
            <pc:docMk/>
            <pc:sldMasterMk cId="3553195561" sldId="2147483660"/>
            <ac:spMk id="364" creationId="{A3BA1C6B-4682-C4B3-B75C-10DD8B56DAB3}"/>
          </ac:spMkLst>
        </pc:spChg>
        <pc:spChg chg="mod">
          <ac:chgData name="Amal R Babu" userId="3a292d0a-112b-4bc3-bf38-7771656893d2" providerId="ADAL" clId="{B3743D89-D907-4916-AD93-2111ECC8BB20}" dt="2022-06-09T10:31:59.341" v="786"/>
          <ac:spMkLst>
            <pc:docMk/>
            <pc:sldMasterMk cId="3553195561" sldId="2147483660"/>
            <ac:spMk id="365" creationId="{DE6DC40B-B450-D0A6-7094-911B7B3B5E07}"/>
          </ac:spMkLst>
        </pc:spChg>
        <pc:spChg chg="mod">
          <ac:chgData name="Amal R Babu" userId="3a292d0a-112b-4bc3-bf38-7771656893d2" providerId="ADAL" clId="{B3743D89-D907-4916-AD93-2111ECC8BB20}" dt="2022-06-09T10:31:59.341" v="786"/>
          <ac:spMkLst>
            <pc:docMk/>
            <pc:sldMasterMk cId="3553195561" sldId="2147483660"/>
            <ac:spMk id="366" creationId="{FAD29EA8-EFBA-FCD5-753B-3355A010CE92}"/>
          </ac:spMkLst>
        </pc:spChg>
        <pc:spChg chg="mod">
          <ac:chgData name="Amal R Babu" userId="3a292d0a-112b-4bc3-bf38-7771656893d2" providerId="ADAL" clId="{B3743D89-D907-4916-AD93-2111ECC8BB20}" dt="2022-06-09T10:31:59.341" v="786"/>
          <ac:spMkLst>
            <pc:docMk/>
            <pc:sldMasterMk cId="3553195561" sldId="2147483660"/>
            <ac:spMk id="367" creationId="{8C165144-55A3-94A0-B1A6-90C1BC0B0246}"/>
          </ac:spMkLst>
        </pc:spChg>
        <pc:spChg chg="mod">
          <ac:chgData name="Amal R Babu" userId="3a292d0a-112b-4bc3-bf38-7771656893d2" providerId="ADAL" clId="{B3743D89-D907-4916-AD93-2111ECC8BB20}" dt="2022-06-09T10:31:59.341" v="786"/>
          <ac:spMkLst>
            <pc:docMk/>
            <pc:sldMasterMk cId="3553195561" sldId="2147483660"/>
            <ac:spMk id="368" creationId="{43854082-22EB-9AC0-1025-9ED27AC75C22}"/>
          </ac:spMkLst>
        </pc:spChg>
        <pc:spChg chg="mod">
          <ac:chgData name="Amal R Babu" userId="3a292d0a-112b-4bc3-bf38-7771656893d2" providerId="ADAL" clId="{B3743D89-D907-4916-AD93-2111ECC8BB20}" dt="2022-06-09T10:31:59.341" v="786"/>
          <ac:spMkLst>
            <pc:docMk/>
            <pc:sldMasterMk cId="3553195561" sldId="2147483660"/>
            <ac:spMk id="369" creationId="{3A096320-BB40-7DDD-FCDA-CA19EFFC7B0C}"/>
          </ac:spMkLst>
        </pc:spChg>
        <pc:spChg chg="mod">
          <ac:chgData name="Amal R Babu" userId="3a292d0a-112b-4bc3-bf38-7771656893d2" providerId="ADAL" clId="{B3743D89-D907-4916-AD93-2111ECC8BB20}" dt="2022-06-09T10:31:59.341" v="786"/>
          <ac:spMkLst>
            <pc:docMk/>
            <pc:sldMasterMk cId="3553195561" sldId="2147483660"/>
            <ac:spMk id="370" creationId="{3F4D2114-9BE7-4C74-2557-3C94F8A9F797}"/>
          </ac:spMkLst>
        </pc:spChg>
        <pc:spChg chg="mod">
          <ac:chgData name="Amal R Babu" userId="3a292d0a-112b-4bc3-bf38-7771656893d2" providerId="ADAL" clId="{B3743D89-D907-4916-AD93-2111ECC8BB20}" dt="2022-06-09T10:31:59.341" v="786"/>
          <ac:spMkLst>
            <pc:docMk/>
            <pc:sldMasterMk cId="3553195561" sldId="2147483660"/>
            <ac:spMk id="371" creationId="{D013753C-6B67-B9FB-3860-6FA47AB36E08}"/>
          </ac:spMkLst>
        </pc:spChg>
        <pc:spChg chg="mod">
          <ac:chgData name="Amal R Babu" userId="3a292d0a-112b-4bc3-bf38-7771656893d2" providerId="ADAL" clId="{B3743D89-D907-4916-AD93-2111ECC8BB20}" dt="2022-06-09T10:31:59.341" v="786"/>
          <ac:spMkLst>
            <pc:docMk/>
            <pc:sldMasterMk cId="3553195561" sldId="2147483660"/>
            <ac:spMk id="372" creationId="{232F674D-61DD-3286-43C8-452ED9EB967E}"/>
          </ac:spMkLst>
        </pc:spChg>
        <pc:spChg chg="mod">
          <ac:chgData name="Amal R Babu" userId="3a292d0a-112b-4bc3-bf38-7771656893d2" providerId="ADAL" clId="{B3743D89-D907-4916-AD93-2111ECC8BB20}" dt="2022-06-09T10:31:59.341" v="786"/>
          <ac:spMkLst>
            <pc:docMk/>
            <pc:sldMasterMk cId="3553195561" sldId="2147483660"/>
            <ac:spMk id="373" creationId="{469E0D16-A548-AACC-59BA-D52CF189AAE2}"/>
          </ac:spMkLst>
        </pc:spChg>
        <pc:spChg chg="mod">
          <ac:chgData name="Amal R Babu" userId="3a292d0a-112b-4bc3-bf38-7771656893d2" providerId="ADAL" clId="{B3743D89-D907-4916-AD93-2111ECC8BB20}" dt="2022-06-09T10:31:59.341" v="786"/>
          <ac:spMkLst>
            <pc:docMk/>
            <pc:sldMasterMk cId="3553195561" sldId="2147483660"/>
            <ac:spMk id="374" creationId="{5A0E6D91-A7C7-5530-E28B-FDB134D656B0}"/>
          </ac:spMkLst>
        </pc:spChg>
        <pc:spChg chg="mod">
          <ac:chgData name="Amal R Babu" userId="3a292d0a-112b-4bc3-bf38-7771656893d2" providerId="ADAL" clId="{B3743D89-D907-4916-AD93-2111ECC8BB20}" dt="2022-06-09T10:31:59.341" v="786"/>
          <ac:spMkLst>
            <pc:docMk/>
            <pc:sldMasterMk cId="3553195561" sldId="2147483660"/>
            <ac:spMk id="375" creationId="{44F48256-4B91-3789-23C0-1B4EFCDA1707}"/>
          </ac:spMkLst>
        </pc:spChg>
        <pc:spChg chg="mod">
          <ac:chgData name="Amal R Babu" userId="3a292d0a-112b-4bc3-bf38-7771656893d2" providerId="ADAL" clId="{B3743D89-D907-4916-AD93-2111ECC8BB20}" dt="2022-06-09T10:31:59.341" v="786"/>
          <ac:spMkLst>
            <pc:docMk/>
            <pc:sldMasterMk cId="3553195561" sldId="2147483660"/>
            <ac:spMk id="376" creationId="{4AB5B8D5-2D20-8A9C-51D6-2F149B82CF65}"/>
          </ac:spMkLst>
        </pc:spChg>
        <pc:spChg chg="mod">
          <ac:chgData name="Amal R Babu" userId="3a292d0a-112b-4bc3-bf38-7771656893d2" providerId="ADAL" clId="{B3743D89-D907-4916-AD93-2111ECC8BB20}" dt="2022-06-09T10:31:59.341" v="786"/>
          <ac:spMkLst>
            <pc:docMk/>
            <pc:sldMasterMk cId="3553195561" sldId="2147483660"/>
            <ac:spMk id="377" creationId="{983A793F-18AD-8778-F18C-41B97B83E538}"/>
          </ac:spMkLst>
        </pc:spChg>
        <pc:spChg chg="mod">
          <ac:chgData name="Amal R Babu" userId="3a292d0a-112b-4bc3-bf38-7771656893d2" providerId="ADAL" clId="{B3743D89-D907-4916-AD93-2111ECC8BB20}" dt="2022-06-09T10:31:59.341" v="786"/>
          <ac:spMkLst>
            <pc:docMk/>
            <pc:sldMasterMk cId="3553195561" sldId="2147483660"/>
            <ac:spMk id="378" creationId="{9E3B76CB-284B-FC96-A55A-8FD9C0827E1D}"/>
          </ac:spMkLst>
        </pc:spChg>
        <pc:spChg chg="mod">
          <ac:chgData name="Amal R Babu" userId="3a292d0a-112b-4bc3-bf38-7771656893d2" providerId="ADAL" clId="{B3743D89-D907-4916-AD93-2111ECC8BB20}" dt="2022-06-09T10:31:59.341" v="786"/>
          <ac:spMkLst>
            <pc:docMk/>
            <pc:sldMasterMk cId="3553195561" sldId="2147483660"/>
            <ac:spMk id="379" creationId="{265FCE92-14F4-0745-C1F9-3C540BF93770}"/>
          </ac:spMkLst>
        </pc:spChg>
        <pc:spChg chg="mod">
          <ac:chgData name="Amal R Babu" userId="3a292d0a-112b-4bc3-bf38-7771656893d2" providerId="ADAL" clId="{B3743D89-D907-4916-AD93-2111ECC8BB20}" dt="2022-06-09T10:31:59.341" v="786"/>
          <ac:spMkLst>
            <pc:docMk/>
            <pc:sldMasterMk cId="3553195561" sldId="2147483660"/>
            <ac:spMk id="380" creationId="{720E2767-C888-47F3-F24E-3F74882E2AF8}"/>
          </ac:spMkLst>
        </pc:spChg>
        <pc:spChg chg="mod">
          <ac:chgData name="Amal R Babu" userId="3a292d0a-112b-4bc3-bf38-7771656893d2" providerId="ADAL" clId="{B3743D89-D907-4916-AD93-2111ECC8BB20}" dt="2022-06-09T10:31:59.341" v="786"/>
          <ac:spMkLst>
            <pc:docMk/>
            <pc:sldMasterMk cId="3553195561" sldId="2147483660"/>
            <ac:spMk id="401" creationId="{46F17020-36B2-ED02-6522-68EA38FD8487}"/>
          </ac:spMkLst>
        </pc:spChg>
        <pc:spChg chg="mod">
          <ac:chgData name="Amal R Babu" userId="3a292d0a-112b-4bc3-bf38-7771656893d2" providerId="ADAL" clId="{B3743D89-D907-4916-AD93-2111ECC8BB20}" dt="2022-06-09T10:31:59.341" v="786"/>
          <ac:spMkLst>
            <pc:docMk/>
            <pc:sldMasterMk cId="3553195561" sldId="2147483660"/>
            <ac:spMk id="402" creationId="{4AE48391-AB83-43DD-B2B2-9CCFF2F608A4}"/>
          </ac:spMkLst>
        </pc:spChg>
        <pc:spChg chg="mod">
          <ac:chgData name="Amal R Babu" userId="3a292d0a-112b-4bc3-bf38-7771656893d2" providerId="ADAL" clId="{B3743D89-D907-4916-AD93-2111ECC8BB20}" dt="2022-06-09T10:31:59.341" v="786"/>
          <ac:spMkLst>
            <pc:docMk/>
            <pc:sldMasterMk cId="3553195561" sldId="2147483660"/>
            <ac:spMk id="403" creationId="{80BEE5AB-5973-099E-9A86-6D41375A7C0C}"/>
          </ac:spMkLst>
        </pc:spChg>
        <pc:spChg chg="mod">
          <ac:chgData name="Amal R Babu" userId="3a292d0a-112b-4bc3-bf38-7771656893d2" providerId="ADAL" clId="{B3743D89-D907-4916-AD93-2111ECC8BB20}" dt="2022-06-09T10:31:59.341" v="786"/>
          <ac:spMkLst>
            <pc:docMk/>
            <pc:sldMasterMk cId="3553195561" sldId="2147483660"/>
            <ac:spMk id="404" creationId="{CBD6DB4F-D3E4-04E0-AC56-595F820F5BA7}"/>
          </ac:spMkLst>
        </pc:spChg>
        <pc:spChg chg="mod">
          <ac:chgData name="Amal R Babu" userId="3a292d0a-112b-4bc3-bf38-7771656893d2" providerId="ADAL" clId="{B3743D89-D907-4916-AD93-2111ECC8BB20}" dt="2022-06-09T10:31:59.341" v="786"/>
          <ac:spMkLst>
            <pc:docMk/>
            <pc:sldMasterMk cId="3553195561" sldId="2147483660"/>
            <ac:spMk id="405" creationId="{DABE99BE-BD98-6D7F-D676-5A813328D289}"/>
          </ac:spMkLst>
        </pc:spChg>
        <pc:spChg chg="mod">
          <ac:chgData name="Amal R Babu" userId="3a292d0a-112b-4bc3-bf38-7771656893d2" providerId="ADAL" clId="{B3743D89-D907-4916-AD93-2111ECC8BB20}" dt="2022-06-09T10:31:59.341" v="786"/>
          <ac:spMkLst>
            <pc:docMk/>
            <pc:sldMasterMk cId="3553195561" sldId="2147483660"/>
            <ac:spMk id="406" creationId="{B6A6EE2B-D766-1BB5-705D-8542ADC8AB0E}"/>
          </ac:spMkLst>
        </pc:spChg>
        <pc:spChg chg="mod">
          <ac:chgData name="Amal R Babu" userId="3a292d0a-112b-4bc3-bf38-7771656893d2" providerId="ADAL" clId="{B3743D89-D907-4916-AD93-2111ECC8BB20}" dt="2022-06-09T10:31:59.341" v="786"/>
          <ac:spMkLst>
            <pc:docMk/>
            <pc:sldMasterMk cId="3553195561" sldId="2147483660"/>
            <ac:spMk id="407" creationId="{4A6780C1-87A5-341E-62B4-F74268D2DB43}"/>
          </ac:spMkLst>
        </pc:spChg>
        <pc:spChg chg="mod">
          <ac:chgData name="Amal R Babu" userId="3a292d0a-112b-4bc3-bf38-7771656893d2" providerId="ADAL" clId="{B3743D89-D907-4916-AD93-2111ECC8BB20}" dt="2022-06-09T10:31:59.341" v="786"/>
          <ac:spMkLst>
            <pc:docMk/>
            <pc:sldMasterMk cId="3553195561" sldId="2147483660"/>
            <ac:spMk id="408" creationId="{C2A617E8-EA03-A83C-D3AF-912D374AA6D4}"/>
          </ac:spMkLst>
        </pc:spChg>
        <pc:spChg chg="mod">
          <ac:chgData name="Amal R Babu" userId="3a292d0a-112b-4bc3-bf38-7771656893d2" providerId="ADAL" clId="{B3743D89-D907-4916-AD93-2111ECC8BB20}" dt="2022-06-09T10:31:59.341" v="786"/>
          <ac:spMkLst>
            <pc:docMk/>
            <pc:sldMasterMk cId="3553195561" sldId="2147483660"/>
            <ac:spMk id="409" creationId="{87BC5B11-B228-0A2F-B5BB-D90DC2CA4684}"/>
          </ac:spMkLst>
        </pc:spChg>
        <pc:spChg chg="mod">
          <ac:chgData name="Amal R Babu" userId="3a292d0a-112b-4bc3-bf38-7771656893d2" providerId="ADAL" clId="{B3743D89-D907-4916-AD93-2111ECC8BB20}" dt="2022-06-09T10:31:59.341" v="786"/>
          <ac:spMkLst>
            <pc:docMk/>
            <pc:sldMasterMk cId="3553195561" sldId="2147483660"/>
            <ac:spMk id="410" creationId="{3C68CF94-8377-75EA-60BE-B98F2D3FD7A9}"/>
          </ac:spMkLst>
        </pc:spChg>
        <pc:spChg chg="mod">
          <ac:chgData name="Amal R Babu" userId="3a292d0a-112b-4bc3-bf38-7771656893d2" providerId="ADAL" clId="{B3743D89-D907-4916-AD93-2111ECC8BB20}" dt="2022-06-09T10:31:59.341" v="786"/>
          <ac:spMkLst>
            <pc:docMk/>
            <pc:sldMasterMk cId="3553195561" sldId="2147483660"/>
            <ac:spMk id="411" creationId="{BB2AA2A5-F98E-9E36-C84C-BE77DE6DFB8C}"/>
          </ac:spMkLst>
        </pc:spChg>
        <pc:spChg chg="mod">
          <ac:chgData name="Amal R Babu" userId="3a292d0a-112b-4bc3-bf38-7771656893d2" providerId="ADAL" clId="{B3743D89-D907-4916-AD93-2111ECC8BB20}" dt="2022-06-09T10:31:59.341" v="786"/>
          <ac:spMkLst>
            <pc:docMk/>
            <pc:sldMasterMk cId="3553195561" sldId="2147483660"/>
            <ac:spMk id="412" creationId="{8292026B-96ED-2043-9936-40E36B0B8591}"/>
          </ac:spMkLst>
        </pc:spChg>
        <pc:spChg chg="mod">
          <ac:chgData name="Amal R Babu" userId="3a292d0a-112b-4bc3-bf38-7771656893d2" providerId="ADAL" clId="{B3743D89-D907-4916-AD93-2111ECC8BB20}" dt="2022-06-09T10:31:59.341" v="786"/>
          <ac:spMkLst>
            <pc:docMk/>
            <pc:sldMasterMk cId="3553195561" sldId="2147483660"/>
            <ac:spMk id="413" creationId="{AA16B25D-0CCD-CA6D-031D-11DEA584FAF3}"/>
          </ac:spMkLst>
        </pc:spChg>
        <pc:spChg chg="mod">
          <ac:chgData name="Amal R Babu" userId="3a292d0a-112b-4bc3-bf38-7771656893d2" providerId="ADAL" clId="{B3743D89-D907-4916-AD93-2111ECC8BB20}" dt="2022-06-09T10:31:59.341" v="786"/>
          <ac:spMkLst>
            <pc:docMk/>
            <pc:sldMasterMk cId="3553195561" sldId="2147483660"/>
            <ac:spMk id="414" creationId="{030C98A6-B22C-B517-1B5B-50B6C7D94876}"/>
          </ac:spMkLst>
        </pc:spChg>
        <pc:spChg chg="mod">
          <ac:chgData name="Amal R Babu" userId="3a292d0a-112b-4bc3-bf38-7771656893d2" providerId="ADAL" clId="{B3743D89-D907-4916-AD93-2111ECC8BB20}" dt="2022-06-09T10:31:59.341" v="786"/>
          <ac:spMkLst>
            <pc:docMk/>
            <pc:sldMasterMk cId="3553195561" sldId="2147483660"/>
            <ac:spMk id="415" creationId="{D392BDFA-7C81-5DE6-4E0B-217049C4418E}"/>
          </ac:spMkLst>
        </pc:spChg>
        <pc:spChg chg="mod">
          <ac:chgData name="Amal R Babu" userId="3a292d0a-112b-4bc3-bf38-7771656893d2" providerId="ADAL" clId="{B3743D89-D907-4916-AD93-2111ECC8BB20}" dt="2022-06-09T10:31:59.341" v="786"/>
          <ac:spMkLst>
            <pc:docMk/>
            <pc:sldMasterMk cId="3553195561" sldId="2147483660"/>
            <ac:spMk id="416" creationId="{2E6FFE3B-F75D-209F-E5FE-BF1AB459BF8C}"/>
          </ac:spMkLst>
        </pc:spChg>
        <pc:spChg chg="mod">
          <ac:chgData name="Amal R Babu" userId="3a292d0a-112b-4bc3-bf38-7771656893d2" providerId="ADAL" clId="{B3743D89-D907-4916-AD93-2111ECC8BB20}" dt="2022-06-09T10:31:59.341" v="786"/>
          <ac:spMkLst>
            <pc:docMk/>
            <pc:sldMasterMk cId="3553195561" sldId="2147483660"/>
            <ac:spMk id="417" creationId="{DB15FA64-ADC6-F507-EF8F-31577511BD5F}"/>
          </ac:spMkLst>
        </pc:spChg>
        <pc:spChg chg="mod">
          <ac:chgData name="Amal R Babu" userId="3a292d0a-112b-4bc3-bf38-7771656893d2" providerId="ADAL" clId="{B3743D89-D907-4916-AD93-2111ECC8BB20}" dt="2022-06-09T10:31:59.341" v="786"/>
          <ac:spMkLst>
            <pc:docMk/>
            <pc:sldMasterMk cId="3553195561" sldId="2147483660"/>
            <ac:spMk id="418" creationId="{D5FEB6F8-BAEA-9CFF-CA0D-184AD866FE31}"/>
          </ac:spMkLst>
        </pc:spChg>
        <pc:spChg chg="mod">
          <ac:chgData name="Amal R Babu" userId="3a292d0a-112b-4bc3-bf38-7771656893d2" providerId="ADAL" clId="{B3743D89-D907-4916-AD93-2111ECC8BB20}" dt="2022-06-09T10:31:59.341" v="786"/>
          <ac:spMkLst>
            <pc:docMk/>
            <pc:sldMasterMk cId="3553195561" sldId="2147483660"/>
            <ac:spMk id="419" creationId="{D2B0C8E7-CBD9-6541-EEEE-17A3915AF580}"/>
          </ac:spMkLst>
        </pc:spChg>
        <pc:spChg chg="mod">
          <ac:chgData name="Amal R Babu" userId="3a292d0a-112b-4bc3-bf38-7771656893d2" providerId="ADAL" clId="{B3743D89-D907-4916-AD93-2111ECC8BB20}" dt="2022-06-09T10:31:59.341" v="786"/>
          <ac:spMkLst>
            <pc:docMk/>
            <pc:sldMasterMk cId="3553195561" sldId="2147483660"/>
            <ac:spMk id="420" creationId="{637AA910-7D51-ED60-33B9-65423169CA29}"/>
          </ac:spMkLst>
        </pc:spChg>
        <pc:spChg chg="mod">
          <ac:chgData name="Amal R Babu" userId="3a292d0a-112b-4bc3-bf38-7771656893d2" providerId="ADAL" clId="{B3743D89-D907-4916-AD93-2111ECC8BB20}" dt="2022-06-09T10:31:59.341" v="786"/>
          <ac:spMkLst>
            <pc:docMk/>
            <pc:sldMasterMk cId="3553195561" sldId="2147483660"/>
            <ac:spMk id="421" creationId="{55D07A8B-8FE0-EF6B-86D5-DC6D9E5D28DA}"/>
          </ac:spMkLst>
        </pc:spChg>
        <pc:spChg chg="mod">
          <ac:chgData name="Amal R Babu" userId="3a292d0a-112b-4bc3-bf38-7771656893d2" providerId="ADAL" clId="{B3743D89-D907-4916-AD93-2111ECC8BB20}" dt="2022-06-09T10:31:59.341" v="786"/>
          <ac:spMkLst>
            <pc:docMk/>
            <pc:sldMasterMk cId="3553195561" sldId="2147483660"/>
            <ac:spMk id="422" creationId="{E89DBF3D-929D-3FCC-8303-049203403916}"/>
          </ac:spMkLst>
        </pc:spChg>
        <pc:spChg chg="mod">
          <ac:chgData name="Amal R Babu" userId="3a292d0a-112b-4bc3-bf38-7771656893d2" providerId="ADAL" clId="{B3743D89-D907-4916-AD93-2111ECC8BB20}" dt="2022-06-09T10:31:59.341" v="786"/>
          <ac:spMkLst>
            <pc:docMk/>
            <pc:sldMasterMk cId="3553195561" sldId="2147483660"/>
            <ac:spMk id="423" creationId="{A9AEEF94-1119-745F-9B34-A45E7869A444}"/>
          </ac:spMkLst>
        </pc:spChg>
        <pc:spChg chg="mod">
          <ac:chgData name="Amal R Babu" userId="3a292d0a-112b-4bc3-bf38-7771656893d2" providerId="ADAL" clId="{B3743D89-D907-4916-AD93-2111ECC8BB20}" dt="2022-06-09T10:31:59.341" v="786"/>
          <ac:spMkLst>
            <pc:docMk/>
            <pc:sldMasterMk cId="3553195561" sldId="2147483660"/>
            <ac:spMk id="424" creationId="{B339F4D4-2E48-FEB9-DB56-A76B539F7D3F}"/>
          </ac:spMkLst>
        </pc:spChg>
        <pc:spChg chg="mod">
          <ac:chgData name="Amal R Babu" userId="3a292d0a-112b-4bc3-bf38-7771656893d2" providerId="ADAL" clId="{B3743D89-D907-4916-AD93-2111ECC8BB20}" dt="2022-06-09T10:31:59.341" v="786"/>
          <ac:spMkLst>
            <pc:docMk/>
            <pc:sldMasterMk cId="3553195561" sldId="2147483660"/>
            <ac:spMk id="425" creationId="{D34C8E73-AF7D-DF3F-F791-954BF3D20F12}"/>
          </ac:spMkLst>
        </pc:spChg>
        <pc:spChg chg="mod">
          <ac:chgData name="Amal R Babu" userId="3a292d0a-112b-4bc3-bf38-7771656893d2" providerId="ADAL" clId="{B3743D89-D907-4916-AD93-2111ECC8BB20}" dt="2022-06-09T10:31:59.341" v="786"/>
          <ac:spMkLst>
            <pc:docMk/>
            <pc:sldMasterMk cId="3553195561" sldId="2147483660"/>
            <ac:spMk id="426" creationId="{F56860BC-8A12-6041-98BF-9087A5E65B5F}"/>
          </ac:spMkLst>
        </pc:spChg>
        <pc:spChg chg="mod">
          <ac:chgData name="Amal R Babu" userId="3a292d0a-112b-4bc3-bf38-7771656893d2" providerId="ADAL" clId="{B3743D89-D907-4916-AD93-2111ECC8BB20}" dt="2022-06-09T10:31:59.341" v="786"/>
          <ac:spMkLst>
            <pc:docMk/>
            <pc:sldMasterMk cId="3553195561" sldId="2147483660"/>
            <ac:spMk id="427" creationId="{FB1F0117-5E99-2D1D-5933-91F8B99CD8C3}"/>
          </ac:spMkLst>
        </pc:spChg>
        <pc:spChg chg="mod">
          <ac:chgData name="Amal R Babu" userId="3a292d0a-112b-4bc3-bf38-7771656893d2" providerId="ADAL" clId="{B3743D89-D907-4916-AD93-2111ECC8BB20}" dt="2022-06-09T10:31:59.341" v="786"/>
          <ac:spMkLst>
            <pc:docMk/>
            <pc:sldMasterMk cId="3553195561" sldId="2147483660"/>
            <ac:spMk id="428" creationId="{2EC0BB3F-E95D-F478-C19F-80E7F111F5F7}"/>
          </ac:spMkLst>
        </pc:spChg>
        <pc:spChg chg="mod">
          <ac:chgData name="Amal R Babu" userId="3a292d0a-112b-4bc3-bf38-7771656893d2" providerId="ADAL" clId="{B3743D89-D907-4916-AD93-2111ECC8BB20}" dt="2022-06-09T10:31:59.341" v="786"/>
          <ac:spMkLst>
            <pc:docMk/>
            <pc:sldMasterMk cId="3553195561" sldId="2147483660"/>
            <ac:spMk id="429" creationId="{C6A56B60-7025-13E6-FCFD-02C524952341}"/>
          </ac:spMkLst>
        </pc:spChg>
        <pc:spChg chg="mod">
          <ac:chgData name="Amal R Babu" userId="3a292d0a-112b-4bc3-bf38-7771656893d2" providerId="ADAL" clId="{B3743D89-D907-4916-AD93-2111ECC8BB20}" dt="2022-06-09T10:31:59.341" v="786"/>
          <ac:spMkLst>
            <pc:docMk/>
            <pc:sldMasterMk cId="3553195561" sldId="2147483660"/>
            <ac:spMk id="430" creationId="{921CED58-06F3-96AD-40E2-72B737F09864}"/>
          </ac:spMkLst>
        </pc:spChg>
        <pc:spChg chg="mod">
          <ac:chgData name="Amal R Babu" userId="3a292d0a-112b-4bc3-bf38-7771656893d2" providerId="ADAL" clId="{B3743D89-D907-4916-AD93-2111ECC8BB20}" dt="2022-06-09T10:31:59.341" v="786"/>
          <ac:spMkLst>
            <pc:docMk/>
            <pc:sldMasterMk cId="3553195561" sldId="2147483660"/>
            <ac:spMk id="431" creationId="{DC0B463F-44C2-3B7E-BB94-3D736697CB2A}"/>
          </ac:spMkLst>
        </pc:spChg>
        <pc:spChg chg="mod">
          <ac:chgData name="Amal R Babu" userId="3a292d0a-112b-4bc3-bf38-7771656893d2" providerId="ADAL" clId="{B3743D89-D907-4916-AD93-2111ECC8BB20}" dt="2022-06-09T10:31:59.341" v="786"/>
          <ac:spMkLst>
            <pc:docMk/>
            <pc:sldMasterMk cId="3553195561" sldId="2147483660"/>
            <ac:spMk id="432" creationId="{000F1A12-A9C2-8659-5430-D3B9E2B347C4}"/>
          </ac:spMkLst>
        </pc:spChg>
        <pc:spChg chg="mod">
          <ac:chgData name="Amal R Babu" userId="3a292d0a-112b-4bc3-bf38-7771656893d2" providerId="ADAL" clId="{B3743D89-D907-4916-AD93-2111ECC8BB20}" dt="2022-06-09T10:31:59.341" v="786"/>
          <ac:spMkLst>
            <pc:docMk/>
            <pc:sldMasterMk cId="3553195561" sldId="2147483660"/>
            <ac:spMk id="433" creationId="{A41D1B51-0638-FD22-96F5-69141CA9D112}"/>
          </ac:spMkLst>
        </pc:spChg>
        <pc:spChg chg="mod">
          <ac:chgData name="Amal R Babu" userId="3a292d0a-112b-4bc3-bf38-7771656893d2" providerId="ADAL" clId="{B3743D89-D907-4916-AD93-2111ECC8BB20}" dt="2022-06-09T10:31:59.341" v="786"/>
          <ac:spMkLst>
            <pc:docMk/>
            <pc:sldMasterMk cId="3553195561" sldId="2147483660"/>
            <ac:spMk id="452" creationId="{D79CD624-16B4-39A5-FEFF-8953BE14398B}"/>
          </ac:spMkLst>
        </pc:spChg>
        <pc:spChg chg="mod">
          <ac:chgData name="Amal R Babu" userId="3a292d0a-112b-4bc3-bf38-7771656893d2" providerId="ADAL" clId="{B3743D89-D907-4916-AD93-2111ECC8BB20}" dt="2022-06-09T10:31:59.341" v="786"/>
          <ac:spMkLst>
            <pc:docMk/>
            <pc:sldMasterMk cId="3553195561" sldId="2147483660"/>
            <ac:spMk id="453" creationId="{882EA8E0-1B05-0B97-325A-E4FDBC96F8D6}"/>
          </ac:spMkLst>
        </pc:spChg>
        <pc:spChg chg="mod">
          <ac:chgData name="Amal R Babu" userId="3a292d0a-112b-4bc3-bf38-7771656893d2" providerId="ADAL" clId="{B3743D89-D907-4916-AD93-2111ECC8BB20}" dt="2022-06-09T10:31:59.341" v="786"/>
          <ac:spMkLst>
            <pc:docMk/>
            <pc:sldMasterMk cId="3553195561" sldId="2147483660"/>
            <ac:spMk id="455" creationId="{0D0B4387-2F3B-1AD6-1F98-5B12182DD84C}"/>
          </ac:spMkLst>
        </pc:spChg>
        <pc:spChg chg="mod">
          <ac:chgData name="Amal R Babu" userId="3a292d0a-112b-4bc3-bf38-7771656893d2" providerId="ADAL" clId="{B3743D89-D907-4916-AD93-2111ECC8BB20}" dt="2022-06-09T10:31:59.341" v="786"/>
          <ac:spMkLst>
            <pc:docMk/>
            <pc:sldMasterMk cId="3553195561" sldId="2147483660"/>
            <ac:spMk id="456" creationId="{08830DA1-90CB-E286-0838-4354191C4A1E}"/>
          </ac:spMkLst>
        </pc:spChg>
        <pc:spChg chg="mod">
          <ac:chgData name="Amal R Babu" userId="3a292d0a-112b-4bc3-bf38-7771656893d2" providerId="ADAL" clId="{B3743D89-D907-4916-AD93-2111ECC8BB20}" dt="2022-06-09T10:31:59.341" v="786"/>
          <ac:spMkLst>
            <pc:docMk/>
            <pc:sldMasterMk cId="3553195561" sldId="2147483660"/>
            <ac:spMk id="458" creationId="{7DAF691D-602D-5AB4-345C-EAA4E2B0EFBF}"/>
          </ac:spMkLst>
        </pc:spChg>
        <pc:spChg chg="mod">
          <ac:chgData name="Amal R Babu" userId="3a292d0a-112b-4bc3-bf38-7771656893d2" providerId="ADAL" clId="{B3743D89-D907-4916-AD93-2111ECC8BB20}" dt="2022-06-09T10:31:59.341" v="786"/>
          <ac:spMkLst>
            <pc:docMk/>
            <pc:sldMasterMk cId="3553195561" sldId="2147483660"/>
            <ac:spMk id="459" creationId="{32EC9CDA-58BC-4B8A-2B29-36C0E7BE4045}"/>
          </ac:spMkLst>
        </pc:spChg>
        <pc:spChg chg="mod">
          <ac:chgData name="Amal R Babu" userId="3a292d0a-112b-4bc3-bf38-7771656893d2" providerId="ADAL" clId="{B3743D89-D907-4916-AD93-2111ECC8BB20}" dt="2022-06-09T10:31:59.341" v="786"/>
          <ac:spMkLst>
            <pc:docMk/>
            <pc:sldMasterMk cId="3553195561" sldId="2147483660"/>
            <ac:spMk id="460" creationId="{C3CF762F-ED53-B017-BAD2-138F863B9FA1}"/>
          </ac:spMkLst>
        </pc:spChg>
        <pc:spChg chg="mod">
          <ac:chgData name="Amal R Babu" userId="3a292d0a-112b-4bc3-bf38-7771656893d2" providerId="ADAL" clId="{B3743D89-D907-4916-AD93-2111ECC8BB20}" dt="2022-06-09T10:31:59.341" v="786"/>
          <ac:spMkLst>
            <pc:docMk/>
            <pc:sldMasterMk cId="3553195561" sldId="2147483660"/>
            <ac:spMk id="461" creationId="{64FE25ED-62C9-D450-363A-76BA33BC80E0}"/>
          </ac:spMkLst>
        </pc:spChg>
        <pc:spChg chg="mod">
          <ac:chgData name="Amal R Babu" userId="3a292d0a-112b-4bc3-bf38-7771656893d2" providerId="ADAL" clId="{B3743D89-D907-4916-AD93-2111ECC8BB20}" dt="2022-06-09T10:31:59.341" v="786"/>
          <ac:spMkLst>
            <pc:docMk/>
            <pc:sldMasterMk cId="3553195561" sldId="2147483660"/>
            <ac:spMk id="462" creationId="{71C0FAF3-9DF3-2C10-974C-A0E9E74FDB5C}"/>
          </ac:spMkLst>
        </pc:spChg>
        <pc:spChg chg="mod">
          <ac:chgData name="Amal R Babu" userId="3a292d0a-112b-4bc3-bf38-7771656893d2" providerId="ADAL" clId="{B3743D89-D907-4916-AD93-2111ECC8BB20}" dt="2022-06-09T10:31:59.341" v="786"/>
          <ac:spMkLst>
            <pc:docMk/>
            <pc:sldMasterMk cId="3553195561" sldId="2147483660"/>
            <ac:spMk id="463" creationId="{AC0012F7-1941-15D9-AFDC-E2AC17B6286E}"/>
          </ac:spMkLst>
        </pc:spChg>
        <pc:spChg chg="mod">
          <ac:chgData name="Amal R Babu" userId="3a292d0a-112b-4bc3-bf38-7771656893d2" providerId="ADAL" clId="{B3743D89-D907-4916-AD93-2111ECC8BB20}" dt="2022-06-09T10:31:59.341" v="786"/>
          <ac:spMkLst>
            <pc:docMk/>
            <pc:sldMasterMk cId="3553195561" sldId="2147483660"/>
            <ac:spMk id="464" creationId="{860D6B0E-1870-DE10-8ABE-43B2088344EC}"/>
          </ac:spMkLst>
        </pc:spChg>
        <pc:spChg chg="mod">
          <ac:chgData name="Amal R Babu" userId="3a292d0a-112b-4bc3-bf38-7771656893d2" providerId="ADAL" clId="{B3743D89-D907-4916-AD93-2111ECC8BB20}" dt="2022-06-09T10:31:59.341" v="786"/>
          <ac:spMkLst>
            <pc:docMk/>
            <pc:sldMasterMk cId="3553195561" sldId="2147483660"/>
            <ac:spMk id="465" creationId="{9AFA8135-2693-82E2-B9A5-C1D92894B548}"/>
          </ac:spMkLst>
        </pc:spChg>
        <pc:spChg chg="mod">
          <ac:chgData name="Amal R Babu" userId="3a292d0a-112b-4bc3-bf38-7771656893d2" providerId="ADAL" clId="{B3743D89-D907-4916-AD93-2111ECC8BB20}" dt="2022-06-09T10:31:59.341" v="786"/>
          <ac:spMkLst>
            <pc:docMk/>
            <pc:sldMasterMk cId="3553195561" sldId="2147483660"/>
            <ac:spMk id="466" creationId="{74860FDA-EED1-7033-DDDD-12D87935F189}"/>
          </ac:spMkLst>
        </pc:spChg>
        <pc:spChg chg="mod">
          <ac:chgData name="Amal R Babu" userId="3a292d0a-112b-4bc3-bf38-7771656893d2" providerId="ADAL" clId="{B3743D89-D907-4916-AD93-2111ECC8BB20}" dt="2022-06-09T10:31:59.341" v="786"/>
          <ac:spMkLst>
            <pc:docMk/>
            <pc:sldMasterMk cId="3553195561" sldId="2147483660"/>
            <ac:spMk id="467" creationId="{58D03FB1-11AD-2ED7-0DA5-4537C840732C}"/>
          </ac:spMkLst>
        </pc:spChg>
        <pc:spChg chg="mod">
          <ac:chgData name="Amal R Babu" userId="3a292d0a-112b-4bc3-bf38-7771656893d2" providerId="ADAL" clId="{B3743D89-D907-4916-AD93-2111ECC8BB20}" dt="2022-06-09T10:31:59.341" v="786"/>
          <ac:spMkLst>
            <pc:docMk/>
            <pc:sldMasterMk cId="3553195561" sldId="2147483660"/>
            <ac:spMk id="468" creationId="{0B2687D3-BA61-28E4-1851-E9112BC34398}"/>
          </ac:spMkLst>
        </pc:spChg>
        <pc:spChg chg="mod">
          <ac:chgData name="Amal R Babu" userId="3a292d0a-112b-4bc3-bf38-7771656893d2" providerId="ADAL" clId="{B3743D89-D907-4916-AD93-2111ECC8BB20}" dt="2022-06-09T10:31:59.341" v="786"/>
          <ac:spMkLst>
            <pc:docMk/>
            <pc:sldMasterMk cId="3553195561" sldId="2147483660"/>
            <ac:spMk id="469" creationId="{9876A804-5B67-BB27-CABE-3AE5003385F1}"/>
          </ac:spMkLst>
        </pc:spChg>
        <pc:spChg chg="mod">
          <ac:chgData name="Amal R Babu" userId="3a292d0a-112b-4bc3-bf38-7771656893d2" providerId="ADAL" clId="{B3743D89-D907-4916-AD93-2111ECC8BB20}" dt="2022-06-09T10:31:59.341" v="786"/>
          <ac:spMkLst>
            <pc:docMk/>
            <pc:sldMasterMk cId="3553195561" sldId="2147483660"/>
            <ac:spMk id="470" creationId="{968C5351-55B2-2A88-B42A-FB86A84B4DDD}"/>
          </ac:spMkLst>
        </pc:spChg>
        <pc:spChg chg="mod">
          <ac:chgData name="Amal R Babu" userId="3a292d0a-112b-4bc3-bf38-7771656893d2" providerId="ADAL" clId="{B3743D89-D907-4916-AD93-2111ECC8BB20}" dt="2022-06-09T10:31:59.341" v="786"/>
          <ac:spMkLst>
            <pc:docMk/>
            <pc:sldMasterMk cId="3553195561" sldId="2147483660"/>
            <ac:spMk id="471" creationId="{666A6757-DCB1-F381-D004-D6CCBCECEB09}"/>
          </ac:spMkLst>
        </pc:spChg>
        <pc:spChg chg="mod">
          <ac:chgData name="Amal R Babu" userId="3a292d0a-112b-4bc3-bf38-7771656893d2" providerId="ADAL" clId="{B3743D89-D907-4916-AD93-2111ECC8BB20}" dt="2022-06-09T10:31:59.341" v="786"/>
          <ac:spMkLst>
            <pc:docMk/>
            <pc:sldMasterMk cId="3553195561" sldId="2147483660"/>
            <ac:spMk id="472" creationId="{61D0E6C4-6A7A-D01D-A404-E0FFF036915C}"/>
          </ac:spMkLst>
        </pc:spChg>
        <pc:spChg chg="mod">
          <ac:chgData name="Amal R Babu" userId="3a292d0a-112b-4bc3-bf38-7771656893d2" providerId="ADAL" clId="{B3743D89-D907-4916-AD93-2111ECC8BB20}" dt="2022-06-09T10:31:59.341" v="786"/>
          <ac:spMkLst>
            <pc:docMk/>
            <pc:sldMasterMk cId="3553195561" sldId="2147483660"/>
            <ac:spMk id="473" creationId="{336CC741-6E96-EFC6-2BC3-3D230335C985}"/>
          </ac:spMkLst>
        </pc:spChg>
        <pc:spChg chg="mod">
          <ac:chgData name="Amal R Babu" userId="3a292d0a-112b-4bc3-bf38-7771656893d2" providerId="ADAL" clId="{B3743D89-D907-4916-AD93-2111ECC8BB20}" dt="2022-06-09T10:31:59.341" v="786"/>
          <ac:spMkLst>
            <pc:docMk/>
            <pc:sldMasterMk cId="3553195561" sldId="2147483660"/>
            <ac:spMk id="474" creationId="{AFA58664-9499-A988-5F2E-329FFB7F3C88}"/>
          </ac:spMkLst>
        </pc:spChg>
        <pc:spChg chg="mod">
          <ac:chgData name="Amal R Babu" userId="3a292d0a-112b-4bc3-bf38-7771656893d2" providerId="ADAL" clId="{B3743D89-D907-4916-AD93-2111ECC8BB20}" dt="2022-06-09T10:31:59.341" v="786"/>
          <ac:spMkLst>
            <pc:docMk/>
            <pc:sldMasterMk cId="3553195561" sldId="2147483660"/>
            <ac:spMk id="475" creationId="{553CB5F7-9A7E-321C-54E5-34749AF482D2}"/>
          </ac:spMkLst>
        </pc:spChg>
        <pc:spChg chg="mod">
          <ac:chgData name="Amal R Babu" userId="3a292d0a-112b-4bc3-bf38-7771656893d2" providerId="ADAL" clId="{B3743D89-D907-4916-AD93-2111ECC8BB20}" dt="2022-06-09T10:31:59.341" v="786"/>
          <ac:spMkLst>
            <pc:docMk/>
            <pc:sldMasterMk cId="3553195561" sldId="2147483660"/>
            <ac:spMk id="476" creationId="{3061711A-B8F0-C7CC-1288-8083631C769B}"/>
          </ac:spMkLst>
        </pc:spChg>
        <pc:spChg chg="mod">
          <ac:chgData name="Amal R Babu" userId="3a292d0a-112b-4bc3-bf38-7771656893d2" providerId="ADAL" clId="{B3743D89-D907-4916-AD93-2111ECC8BB20}" dt="2022-06-09T10:31:59.341" v="786"/>
          <ac:spMkLst>
            <pc:docMk/>
            <pc:sldMasterMk cId="3553195561" sldId="2147483660"/>
            <ac:spMk id="477" creationId="{A6ABA784-5B04-5835-89AC-C410D6D3F426}"/>
          </ac:spMkLst>
        </pc:spChg>
        <pc:spChg chg="mod">
          <ac:chgData name="Amal R Babu" userId="3a292d0a-112b-4bc3-bf38-7771656893d2" providerId="ADAL" clId="{B3743D89-D907-4916-AD93-2111ECC8BB20}" dt="2022-06-09T10:31:59.341" v="786"/>
          <ac:spMkLst>
            <pc:docMk/>
            <pc:sldMasterMk cId="3553195561" sldId="2147483660"/>
            <ac:spMk id="478" creationId="{6581EF04-5B02-A41C-EDA1-BC7AC29673B8}"/>
          </ac:spMkLst>
        </pc:spChg>
        <pc:spChg chg="mod">
          <ac:chgData name="Amal R Babu" userId="3a292d0a-112b-4bc3-bf38-7771656893d2" providerId="ADAL" clId="{B3743D89-D907-4916-AD93-2111ECC8BB20}" dt="2022-06-09T10:31:59.341" v="786"/>
          <ac:spMkLst>
            <pc:docMk/>
            <pc:sldMasterMk cId="3553195561" sldId="2147483660"/>
            <ac:spMk id="479" creationId="{D83FBDF2-9416-E441-1D91-2F2DDDE21F74}"/>
          </ac:spMkLst>
        </pc:spChg>
        <pc:spChg chg="mod">
          <ac:chgData name="Amal R Babu" userId="3a292d0a-112b-4bc3-bf38-7771656893d2" providerId="ADAL" clId="{B3743D89-D907-4916-AD93-2111ECC8BB20}" dt="2022-06-09T10:31:59.341" v="786"/>
          <ac:spMkLst>
            <pc:docMk/>
            <pc:sldMasterMk cId="3553195561" sldId="2147483660"/>
            <ac:spMk id="480" creationId="{EAEA5DE4-33B8-93ED-48EE-9020D7FBEA3B}"/>
          </ac:spMkLst>
        </pc:spChg>
        <pc:spChg chg="mod">
          <ac:chgData name="Amal R Babu" userId="3a292d0a-112b-4bc3-bf38-7771656893d2" providerId="ADAL" clId="{B3743D89-D907-4916-AD93-2111ECC8BB20}" dt="2022-06-09T10:31:59.341" v="786"/>
          <ac:spMkLst>
            <pc:docMk/>
            <pc:sldMasterMk cId="3553195561" sldId="2147483660"/>
            <ac:spMk id="481" creationId="{1B899711-F4CB-8C75-842D-181DD930171E}"/>
          </ac:spMkLst>
        </pc:spChg>
        <pc:spChg chg="mod">
          <ac:chgData name="Amal R Babu" userId="3a292d0a-112b-4bc3-bf38-7771656893d2" providerId="ADAL" clId="{B3743D89-D907-4916-AD93-2111ECC8BB20}" dt="2022-06-09T10:31:59.341" v="786"/>
          <ac:spMkLst>
            <pc:docMk/>
            <pc:sldMasterMk cId="3553195561" sldId="2147483660"/>
            <ac:spMk id="482" creationId="{955B2CDB-30F7-97F5-C6BA-08DCEEAE84D3}"/>
          </ac:spMkLst>
        </pc:spChg>
        <pc:spChg chg="mod">
          <ac:chgData name="Amal R Babu" userId="3a292d0a-112b-4bc3-bf38-7771656893d2" providerId="ADAL" clId="{B3743D89-D907-4916-AD93-2111ECC8BB20}" dt="2022-06-09T10:31:59.341" v="786"/>
          <ac:spMkLst>
            <pc:docMk/>
            <pc:sldMasterMk cId="3553195561" sldId="2147483660"/>
            <ac:spMk id="483" creationId="{BFA4F9EE-43EC-47CA-27BB-B9E46CE35BEA}"/>
          </ac:spMkLst>
        </pc:spChg>
        <pc:spChg chg="mod">
          <ac:chgData name="Amal R Babu" userId="3a292d0a-112b-4bc3-bf38-7771656893d2" providerId="ADAL" clId="{B3743D89-D907-4916-AD93-2111ECC8BB20}" dt="2022-06-09T10:31:59.341" v="786"/>
          <ac:spMkLst>
            <pc:docMk/>
            <pc:sldMasterMk cId="3553195561" sldId="2147483660"/>
            <ac:spMk id="484" creationId="{D16820E9-6EAE-D119-B48C-7C0712980624}"/>
          </ac:spMkLst>
        </pc:spChg>
        <pc:spChg chg="mod">
          <ac:chgData name="Amal R Babu" userId="3a292d0a-112b-4bc3-bf38-7771656893d2" providerId="ADAL" clId="{B3743D89-D907-4916-AD93-2111ECC8BB20}" dt="2022-06-09T10:31:59.341" v="786"/>
          <ac:spMkLst>
            <pc:docMk/>
            <pc:sldMasterMk cId="3553195561" sldId="2147483660"/>
            <ac:spMk id="485" creationId="{F67D92BB-91AE-AD8A-6667-6E2F951FED94}"/>
          </ac:spMkLst>
        </pc:spChg>
        <pc:spChg chg="mod">
          <ac:chgData name="Amal R Babu" userId="3a292d0a-112b-4bc3-bf38-7771656893d2" providerId="ADAL" clId="{B3743D89-D907-4916-AD93-2111ECC8BB20}" dt="2022-06-09T10:31:59.341" v="786"/>
          <ac:spMkLst>
            <pc:docMk/>
            <pc:sldMasterMk cId="3553195561" sldId="2147483660"/>
            <ac:spMk id="486" creationId="{2A255985-264F-624E-37FC-BF081510E131}"/>
          </ac:spMkLst>
        </pc:spChg>
        <pc:spChg chg="mod">
          <ac:chgData name="Amal R Babu" userId="3a292d0a-112b-4bc3-bf38-7771656893d2" providerId="ADAL" clId="{B3743D89-D907-4916-AD93-2111ECC8BB20}" dt="2022-06-09T10:31:59.341" v="786"/>
          <ac:spMkLst>
            <pc:docMk/>
            <pc:sldMasterMk cId="3553195561" sldId="2147483660"/>
            <ac:spMk id="487" creationId="{014D0792-3DDC-3A97-FF17-EB8BD1BACFA0}"/>
          </ac:spMkLst>
        </pc:spChg>
        <pc:spChg chg="mod">
          <ac:chgData name="Amal R Babu" userId="3a292d0a-112b-4bc3-bf38-7771656893d2" providerId="ADAL" clId="{B3743D89-D907-4916-AD93-2111ECC8BB20}" dt="2022-06-09T10:31:59.341" v="786"/>
          <ac:spMkLst>
            <pc:docMk/>
            <pc:sldMasterMk cId="3553195561" sldId="2147483660"/>
            <ac:spMk id="488" creationId="{91955382-E6ED-1710-A519-9AFDC0B99FAB}"/>
          </ac:spMkLst>
        </pc:spChg>
        <pc:spChg chg="mod">
          <ac:chgData name="Amal R Babu" userId="3a292d0a-112b-4bc3-bf38-7771656893d2" providerId="ADAL" clId="{B3743D89-D907-4916-AD93-2111ECC8BB20}" dt="2022-06-09T10:31:59.341" v="786"/>
          <ac:spMkLst>
            <pc:docMk/>
            <pc:sldMasterMk cId="3553195561" sldId="2147483660"/>
            <ac:spMk id="489" creationId="{28821A88-95F4-8F12-BA67-0C49E16950E5}"/>
          </ac:spMkLst>
        </pc:spChg>
        <pc:spChg chg="mod">
          <ac:chgData name="Amal R Babu" userId="3a292d0a-112b-4bc3-bf38-7771656893d2" providerId="ADAL" clId="{B3743D89-D907-4916-AD93-2111ECC8BB20}" dt="2022-06-09T10:31:59.341" v="786"/>
          <ac:spMkLst>
            <pc:docMk/>
            <pc:sldMasterMk cId="3553195561" sldId="2147483660"/>
            <ac:spMk id="490" creationId="{7F53467F-E189-8068-174E-15FECE7A5C1B}"/>
          </ac:spMkLst>
        </pc:spChg>
        <pc:spChg chg="mod">
          <ac:chgData name="Amal R Babu" userId="3a292d0a-112b-4bc3-bf38-7771656893d2" providerId="ADAL" clId="{B3743D89-D907-4916-AD93-2111ECC8BB20}" dt="2022-06-09T10:31:59.341" v="786"/>
          <ac:spMkLst>
            <pc:docMk/>
            <pc:sldMasterMk cId="3553195561" sldId="2147483660"/>
            <ac:spMk id="491" creationId="{5DF098BA-6875-AF20-4A32-CD31789A4600}"/>
          </ac:spMkLst>
        </pc:spChg>
        <pc:spChg chg="mod">
          <ac:chgData name="Amal R Babu" userId="3a292d0a-112b-4bc3-bf38-7771656893d2" providerId="ADAL" clId="{B3743D89-D907-4916-AD93-2111ECC8BB20}" dt="2022-06-09T10:31:59.341" v="786"/>
          <ac:spMkLst>
            <pc:docMk/>
            <pc:sldMasterMk cId="3553195561" sldId="2147483660"/>
            <ac:spMk id="492" creationId="{E2796B21-EB03-F9DE-FFA2-5C3FA882E9E3}"/>
          </ac:spMkLst>
        </pc:spChg>
        <pc:spChg chg="mod">
          <ac:chgData name="Amal R Babu" userId="3a292d0a-112b-4bc3-bf38-7771656893d2" providerId="ADAL" clId="{B3743D89-D907-4916-AD93-2111ECC8BB20}" dt="2022-06-09T10:31:59.341" v="786"/>
          <ac:spMkLst>
            <pc:docMk/>
            <pc:sldMasterMk cId="3553195561" sldId="2147483660"/>
            <ac:spMk id="493" creationId="{C2B8CEB2-C65B-7696-9EC0-9C8DFA5B6CC1}"/>
          </ac:spMkLst>
        </pc:spChg>
        <pc:spChg chg="mod">
          <ac:chgData name="Amal R Babu" userId="3a292d0a-112b-4bc3-bf38-7771656893d2" providerId="ADAL" clId="{B3743D89-D907-4916-AD93-2111ECC8BB20}" dt="2022-06-09T10:31:59.341" v="786"/>
          <ac:spMkLst>
            <pc:docMk/>
            <pc:sldMasterMk cId="3553195561" sldId="2147483660"/>
            <ac:spMk id="494" creationId="{5375EC76-C5DA-E04F-9725-9177F98890B6}"/>
          </ac:spMkLst>
        </pc:spChg>
        <pc:spChg chg="mod">
          <ac:chgData name="Amal R Babu" userId="3a292d0a-112b-4bc3-bf38-7771656893d2" providerId="ADAL" clId="{B3743D89-D907-4916-AD93-2111ECC8BB20}" dt="2022-06-09T10:31:59.341" v="786"/>
          <ac:spMkLst>
            <pc:docMk/>
            <pc:sldMasterMk cId="3553195561" sldId="2147483660"/>
            <ac:spMk id="495" creationId="{FF85C8BE-92F7-CD00-669D-6AEAC99AF717}"/>
          </ac:spMkLst>
        </pc:spChg>
        <pc:spChg chg="mod">
          <ac:chgData name="Amal R Babu" userId="3a292d0a-112b-4bc3-bf38-7771656893d2" providerId="ADAL" clId="{B3743D89-D907-4916-AD93-2111ECC8BB20}" dt="2022-06-09T10:31:59.341" v="786"/>
          <ac:spMkLst>
            <pc:docMk/>
            <pc:sldMasterMk cId="3553195561" sldId="2147483660"/>
            <ac:spMk id="496" creationId="{24C9DCCD-832D-4AEB-76ED-4AE7E43361A8}"/>
          </ac:spMkLst>
        </pc:spChg>
        <pc:spChg chg="mod">
          <ac:chgData name="Amal R Babu" userId="3a292d0a-112b-4bc3-bf38-7771656893d2" providerId="ADAL" clId="{B3743D89-D907-4916-AD93-2111ECC8BB20}" dt="2022-06-09T10:31:59.341" v="786"/>
          <ac:spMkLst>
            <pc:docMk/>
            <pc:sldMasterMk cId="3553195561" sldId="2147483660"/>
            <ac:spMk id="497" creationId="{821CC967-5F31-6D2E-B33F-9DC1585508D6}"/>
          </ac:spMkLst>
        </pc:spChg>
        <pc:spChg chg="mod">
          <ac:chgData name="Amal R Babu" userId="3a292d0a-112b-4bc3-bf38-7771656893d2" providerId="ADAL" clId="{B3743D89-D907-4916-AD93-2111ECC8BB20}" dt="2022-06-09T10:31:59.341" v="786"/>
          <ac:spMkLst>
            <pc:docMk/>
            <pc:sldMasterMk cId="3553195561" sldId="2147483660"/>
            <ac:spMk id="498" creationId="{D1AE10D6-DD67-FC6C-DC8F-3C3BF16C63A5}"/>
          </ac:spMkLst>
        </pc:spChg>
        <pc:spChg chg="mod">
          <ac:chgData name="Amal R Babu" userId="3a292d0a-112b-4bc3-bf38-7771656893d2" providerId="ADAL" clId="{B3743D89-D907-4916-AD93-2111ECC8BB20}" dt="2022-06-09T10:31:59.341" v="786"/>
          <ac:spMkLst>
            <pc:docMk/>
            <pc:sldMasterMk cId="3553195561" sldId="2147483660"/>
            <ac:spMk id="499" creationId="{C520455E-C6B8-CB5F-1336-32BACFB2815B}"/>
          </ac:spMkLst>
        </pc:spChg>
        <pc:spChg chg="mod">
          <ac:chgData name="Amal R Babu" userId="3a292d0a-112b-4bc3-bf38-7771656893d2" providerId="ADAL" clId="{B3743D89-D907-4916-AD93-2111ECC8BB20}" dt="2022-06-09T10:31:59.341" v="786"/>
          <ac:spMkLst>
            <pc:docMk/>
            <pc:sldMasterMk cId="3553195561" sldId="2147483660"/>
            <ac:spMk id="500" creationId="{E091DDBA-B49E-C355-943C-63226FBA9BB7}"/>
          </ac:spMkLst>
        </pc:spChg>
        <pc:spChg chg="mod">
          <ac:chgData name="Amal R Babu" userId="3a292d0a-112b-4bc3-bf38-7771656893d2" providerId="ADAL" clId="{B3743D89-D907-4916-AD93-2111ECC8BB20}" dt="2022-06-09T10:31:59.341" v="786"/>
          <ac:spMkLst>
            <pc:docMk/>
            <pc:sldMasterMk cId="3553195561" sldId="2147483660"/>
            <ac:spMk id="502" creationId="{3651499C-E1A2-11FE-A6DE-C7F40A36506A}"/>
          </ac:spMkLst>
        </pc:spChg>
        <pc:spChg chg="mod">
          <ac:chgData name="Amal R Babu" userId="3a292d0a-112b-4bc3-bf38-7771656893d2" providerId="ADAL" clId="{B3743D89-D907-4916-AD93-2111ECC8BB20}" dt="2022-06-09T10:31:59.341" v="786"/>
          <ac:spMkLst>
            <pc:docMk/>
            <pc:sldMasterMk cId="3553195561" sldId="2147483660"/>
            <ac:spMk id="504" creationId="{C04214FA-A626-744E-9DB0-D0BBA1102F3C}"/>
          </ac:spMkLst>
        </pc:spChg>
        <pc:spChg chg="mod">
          <ac:chgData name="Amal R Babu" userId="3a292d0a-112b-4bc3-bf38-7771656893d2" providerId="ADAL" clId="{B3743D89-D907-4916-AD93-2111ECC8BB20}" dt="2022-06-09T10:31:59.341" v="786"/>
          <ac:spMkLst>
            <pc:docMk/>
            <pc:sldMasterMk cId="3553195561" sldId="2147483660"/>
            <ac:spMk id="505" creationId="{00B0E930-C067-025C-0E3A-44291E9FF981}"/>
          </ac:spMkLst>
        </pc:spChg>
        <pc:spChg chg="mod">
          <ac:chgData name="Amal R Babu" userId="3a292d0a-112b-4bc3-bf38-7771656893d2" providerId="ADAL" clId="{B3743D89-D907-4916-AD93-2111ECC8BB20}" dt="2022-06-09T10:31:59.341" v="786"/>
          <ac:spMkLst>
            <pc:docMk/>
            <pc:sldMasterMk cId="3553195561" sldId="2147483660"/>
            <ac:spMk id="506" creationId="{34E53136-9867-B9F6-46B5-5E2F30973B7D}"/>
          </ac:spMkLst>
        </pc:spChg>
        <pc:spChg chg="mod">
          <ac:chgData name="Amal R Babu" userId="3a292d0a-112b-4bc3-bf38-7771656893d2" providerId="ADAL" clId="{B3743D89-D907-4916-AD93-2111ECC8BB20}" dt="2022-06-09T10:31:59.341" v="786"/>
          <ac:spMkLst>
            <pc:docMk/>
            <pc:sldMasterMk cId="3553195561" sldId="2147483660"/>
            <ac:spMk id="507" creationId="{82AFA25F-2B28-9A3D-7846-9215884A74D3}"/>
          </ac:spMkLst>
        </pc:spChg>
        <pc:spChg chg="mod">
          <ac:chgData name="Amal R Babu" userId="3a292d0a-112b-4bc3-bf38-7771656893d2" providerId="ADAL" clId="{B3743D89-D907-4916-AD93-2111ECC8BB20}" dt="2022-06-09T10:31:59.341" v="786"/>
          <ac:spMkLst>
            <pc:docMk/>
            <pc:sldMasterMk cId="3553195561" sldId="2147483660"/>
            <ac:spMk id="508" creationId="{483A4015-5690-631A-693D-0E6459E0C3A5}"/>
          </ac:spMkLst>
        </pc:spChg>
        <pc:spChg chg="mod">
          <ac:chgData name="Amal R Babu" userId="3a292d0a-112b-4bc3-bf38-7771656893d2" providerId="ADAL" clId="{B3743D89-D907-4916-AD93-2111ECC8BB20}" dt="2022-06-09T10:31:59.341" v="786"/>
          <ac:spMkLst>
            <pc:docMk/>
            <pc:sldMasterMk cId="3553195561" sldId="2147483660"/>
            <ac:spMk id="509" creationId="{BC791E87-FF5A-0F1B-804D-A0C2FBBC3C5B}"/>
          </ac:spMkLst>
        </pc:spChg>
        <pc:spChg chg="mod">
          <ac:chgData name="Amal R Babu" userId="3a292d0a-112b-4bc3-bf38-7771656893d2" providerId="ADAL" clId="{B3743D89-D907-4916-AD93-2111ECC8BB20}" dt="2022-06-09T10:31:59.341" v="786"/>
          <ac:spMkLst>
            <pc:docMk/>
            <pc:sldMasterMk cId="3553195561" sldId="2147483660"/>
            <ac:spMk id="510" creationId="{70E1EF87-96B5-635C-E263-6A571EA9FC30}"/>
          </ac:spMkLst>
        </pc:spChg>
        <pc:spChg chg="mod">
          <ac:chgData name="Amal R Babu" userId="3a292d0a-112b-4bc3-bf38-7771656893d2" providerId="ADAL" clId="{B3743D89-D907-4916-AD93-2111ECC8BB20}" dt="2022-06-09T10:31:59.341" v="786"/>
          <ac:spMkLst>
            <pc:docMk/>
            <pc:sldMasterMk cId="3553195561" sldId="2147483660"/>
            <ac:spMk id="511" creationId="{AC3D5A5B-2BFE-947D-9178-C8044CA96187}"/>
          </ac:spMkLst>
        </pc:spChg>
        <pc:spChg chg="mod">
          <ac:chgData name="Amal R Babu" userId="3a292d0a-112b-4bc3-bf38-7771656893d2" providerId="ADAL" clId="{B3743D89-D907-4916-AD93-2111ECC8BB20}" dt="2022-06-09T10:31:59.341" v="786"/>
          <ac:spMkLst>
            <pc:docMk/>
            <pc:sldMasterMk cId="3553195561" sldId="2147483660"/>
            <ac:spMk id="515" creationId="{DC0B4854-94BA-BAEF-8FF4-87E513922E5A}"/>
          </ac:spMkLst>
        </pc:spChg>
        <pc:spChg chg="mod">
          <ac:chgData name="Amal R Babu" userId="3a292d0a-112b-4bc3-bf38-7771656893d2" providerId="ADAL" clId="{B3743D89-D907-4916-AD93-2111ECC8BB20}" dt="2022-06-09T10:31:59.341" v="786"/>
          <ac:spMkLst>
            <pc:docMk/>
            <pc:sldMasterMk cId="3553195561" sldId="2147483660"/>
            <ac:spMk id="522" creationId="{1C76282F-6A08-E9C3-E286-CADD3032CC60}"/>
          </ac:spMkLst>
        </pc:spChg>
        <pc:spChg chg="mod">
          <ac:chgData name="Amal R Babu" userId="3a292d0a-112b-4bc3-bf38-7771656893d2" providerId="ADAL" clId="{B3743D89-D907-4916-AD93-2111ECC8BB20}" dt="2022-06-09T10:31:59.341" v="786"/>
          <ac:spMkLst>
            <pc:docMk/>
            <pc:sldMasterMk cId="3553195561" sldId="2147483660"/>
            <ac:spMk id="524" creationId="{7FFC6DB8-9D04-E8B9-326C-8BF2CDC0FB41}"/>
          </ac:spMkLst>
        </pc:spChg>
        <pc:spChg chg="mod">
          <ac:chgData name="Amal R Babu" userId="3a292d0a-112b-4bc3-bf38-7771656893d2" providerId="ADAL" clId="{B3743D89-D907-4916-AD93-2111ECC8BB20}" dt="2022-06-09T10:31:59.341" v="786"/>
          <ac:spMkLst>
            <pc:docMk/>
            <pc:sldMasterMk cId="3553195561" sldId="2147483660"/>
            <ac:spMk id="525" creationId="{87FC6CBF-026A-CE2E-B98A-65F147D8568F}"/>
          </ac:spMkLst>
        </pc:spChg>
        <pc:spChg chg="mod">
          <ac:chgData name="Amal R Babu" userId="3a292d0a-112b-4bc3-bf38-7771656893d2" providerId="ADAL" clId="{B3743D89-D907-4916-AD93-2111ECC8BB20}" dt="2022-06-09T10:31:59.341" v="786"/>
          <ac:spMkLst>
            <pc:docMk/>
            <pc:sldMasterMk cId="3553195561" sldId="2147483660"/>
            <ac:spMk id="526" creationId="{98FA09C6-3920-2460-6E56-62D0AFA8378C}"/>
          </ac:spMkLst>
        </pc:spChg>
        <pc:spChg chg="mod">
          <ac:chgData name="Amal R Babu" userId="3a292d0a-112b-4bc3-bf38-7771656893d2" providerId="ADAL" clId="{B3743D89-D907-4916-AD93-2111ECC8BB20}" dt="2022-06-09T10:31:59.341" v="786"/>
          <ac:spMkLst>
            <pc:docMk/>
            <pc:sldMasterMk cId="3553195561" sldId="2147483660"/>
            <ac:spMk id="527" creationId="{6F5D2EEF-4EA6-A38E-8CA0-9F136AB00689}"/>
          </ac:spMkLst>
        </pc:spChg>
        <pc:spChg chg="mod">
          <ac:chgData name="Amal R Babu" userId="3a292d0a-112b-4bc3-bf38-7771656893d2" providerId="ADAL" clId="{B3743D89-D907-4916-AD93-2111ECC8BB20}" dt="2022-06-09T10:31:59.341" v="786"/>
          <ac:spMkLst>
            <pc:docMk/>
            <pc:sldMasterMk cId="3553195561" sldId="2147483660"/>
            <ac:spMk id="528" creationId="{CAA13EE0-870C-E4F1-11AB-9C9E4F61E1AB}"/>
          </ac:spMkLst>
        </pc:spChg>
        <pc:spChg chg="mod">
          <ac:chgData name="Amal R Babu" userId="3a292d0a-112b-4bc3-bf38-7771656893d2" providerId="ADAL" clId="{B3743D89-D907-4916-AD93-2111ECC8BB20}" dt="2022-06-09T10:31:59.341" v="786"/>
          <ac:spMkLst>
            <pc:docMk/>
            <pc:sldMasterMk cId="3553195561" sldId="2147483660"/>
            <ac:spMk id="530" creationId="{1E95EADF-FEA2-7365-76FC-95150545F039}"/>
          </ac:spMkLst>
        </pc:spChg>
        <pc:spChg chg="mod">
          <ac:chgData name="Amal R Babu" userId="3a292d0a-112b-4bc3-bf38-7771656893d2" providerId="ADAL" clId="{B3743D89-D907-4916-AD93-2111ECC8BB20}" dt="2022-06-09T10:31:59.341" v="786"/>
          <ac:spMkLst>
            <pc:docMk/>
            <pc:sldMasterMk cId="3553195561" sldId="2147483660"/>
            <ac:spMk id="531" creationId="{3EB21A22-66D1-23F1-8EC8-056240F36005}"/>
          </ac:spMkLst>
        </pc:spChg>
        <pc:spChg chg="mod">
          <ac:chgData name="Amal R Babu" userId="3a292d0a-112b-4bc3-bf38-7771656893d2" providerId="ADAL" clId="{B3743D89-D907-4916-AD93-2111ECC8BB20}" dt="2022-06-09T10:31:59.341" v="786"/>
          <ac:spMkLst>
            <pc:docMk/>
            <pc:sldMasterMk cId="3553195561" sldId="2147483660"/>
            <ac:spMk id="532" creationId="{1A7A7354-DC8C-4BA9-B801-BB212328E399}"/>
          </ac:spMkLst>
        </pc:spChg>
        <pc:spChg chg="mod">
          <ac:chgData name="Amal R Babu" userId="3a292d0a-112b-4bc3-bf38-7771656893d2" providerId="ADAL" clId="{B3743D89-D907-4916-AD93-2111ECC8BB20}" dt="2022-06-09T10:31:59.341" v="786"/>
          <ac:spMkLst>
            <pc:docMk/>
            <pc:sldMasterMk cId="3553195561" sldId="2147483660"/>
            <ac:spMk id="535" creationId="{11EF55A0-062C-7B6A-9D00-805E1A2F01E4}"/>
          </ac:spMkLst>
        </pc:spChg>
        <pc:spChg chg="mod">
          <ac:chgData name="Amal R Babu" userId="3a292d0a-112b-4bc3-bf38-7771656893d2" providerId="ADAL" clId="{B3743D89-D907-4916-AD93-2111ECC8BB20}" dt="2022-06-09T10:31:59.341" v="786"/>
          <ac:spMkLst>
            <pc:docMk/>
            <pc:sldMasterMk cId="3553195561" sldId="2147483660"/>
            <ac:spMk id="537" creationId="{C3DA023C-6202-A96A-4ABC-CB5B819B5E5B}"/>
          </ac:spMkLst>
        </pc:spChg>
        <pc:spChg chg="mod">
          <ac:chgData name="Amal R Babu" userId="3a292d0a-112b-4bc3-bf38-7771656893d2" providerId="ADAL" clId="{B3743D89-D907-4916-AD93-2111ECC8BB20}" dt="2022-06-09T10:31:59.341" v="786"/>
          <ac:spMkLst>
            <pc:docMk/>
            <pc:sldMasterMk cId="3553195561" sldId="2147483660"/>
            <ac:spMk id="538" creationId="{74F35E86-F58D-3B49-C450-4E164A6917E4}"/>
          </ac:spMkLst>
        </pc:spChg>
        <pc:spChg chg="mod">
          <ac:chgData name="Amal R Babu" userId="3a292d0a-112b-4bc3-bf38-7771656893d2" providerId="ADAL" clId="{B3743D89-D907-4916-AD93-2111ECC8BB20}" dt="2022-06-09T10:31:59.341" v="786"/>
          <ac:spMkLst>
            <pc:docMk/>
            <pc:sldMasterMk cId="3553195561" sldId="2147483660"/>
            <ac:spMk id="539" creationId="{DDF585B3-E51B-9EA1-BC91-7BF824195C0B}"/>
          </ac:spMkLst>
        </pc:spChg>
        <pc:spChg chg="mod">
          <ac:chgData name="Amal R Babu" userId="3a292d0a-112b-4bc3-bf38-7771656893d2" providerId="ADAL" clId="{B3743D89-D907-4916-AD93-2111ECC8BB20}" dt="2022-06-09T10:31:59.341" v="786"/>
          <ac:spMkLst>
            <pc:docMk/>
            <pc:sldMasterMk cId="3553195561" sldId="2147483660"/>
            <ac:spMk id="540" creationId="{5FB52D5F-D271-21FA-412B-A4305515D184}"/>
          </ac:spMkLst>
        </pc:spChg>
        <pc:spChg chg="mod">
          <ac:chgData name="Amal R Babu" userId="3a292d0a-112b-4bc3-bf38-7771656893d2" providerId="ADAL" clId="{B3743D89-D907-4916-AD93-2111ECC8BB20}" dt="2022-06-09T10:31:59.341" v="786"/>
          <ac:spMkLst>
            <pc:docMk/>
            <pc:sldMasterMk cId="3553195561" sldId="2147483660"/>
            <ac:spMk id="541" creationId="{C7F2E82A-32D2-F277-A027-AE34538A448E}"/>
          </ac:spMkLst>
        </pc:spChg>
        <pc:spChg chg="mod">
          <ac:chgData name="Amal R Babu" userId="3a292d0a-112b-4bc3-bf38-7771656893d2" providerId="ADAL" clId="{B3743D89-D907-4916-AD93-2111ECC8BB20}" dt="2022-06-09T10:31:59.341" v="786"/>
          <ac:spMkLst>
            <pc:docMk/>
            <pc:sldMasterMk cId="3553195561" sldId="2147483660"/>
            <ac:spMk id="543" creationId="{9F8DD81F-9C34-53EF-5EDA-5B3DE072ACF8}"/>
          </ac:spMkLst>
        </pc:spChg>
        <pc:spChg chg="mod">
          <ac:chgData name="Amal R Babu" userId="3a292d0a-112b-4bc3-bf38-7771656893d2" providerId="ADAL" clId="{B3743D89-D907-4916-AD93-2111ECC8BB20}" dt="2022-06-09T10:31:59.341" v="786"/>
          <ac:spMkLst>
            <pc:docMk/>
            <pc:sldMasterMk cId="3553195561" sldId="2147483660"/>
            <ac:spMk id="544" creationId="{6B49074A-6577-E3B6-6A05-6D7231B08D25}"/>
          </ac:spMkLst>
        </pc:spChg>
        <pc:spChg chg="mod">
          <ac:chgData name="Amal R Babu" userId="3a292d0a-112b-4bc3-bf38-7771656893d2" providerId="ADAL" clId="{B3743D89-D907-4916-AD93-2111ECC8BB20}" dt="2022-06-09T10:31:59.341" v="786"/>
          <ac:spMkLst>
            <pc:docMk/>
            <pc:sldMasterMk cId="3553195561" sldId="2147483660"/>
            <ac:spMk id="545" creationId="{6400018E-07F3-649F-8A64-09A01F1D6F22}"/>
          </ac:spMkLst>
        </pc:spChg>
        <pc:spChg chg="mod">
          <ac:chgData name="Amal R Babu" userId="3a292d0a-112b-4bc3-bf38-7771656893d2" providerId="ADAL" clId="{B3743D89-D907-4916-AD93-2111ECC8BB20}" dt="2022-06-09T10:31:59.341" v="786"/>
          <ac:spMkLst>
            <pc:docMk/>
            <pc:sldMasterMk cId="3553195561" sldId="2147483660"/>
            <ac:spMk id="548" creationId="{B0E349B2-3602-8D38-5C5F-B406DB3D4FD5}"/>
          </ac:spMkLst>
        </pc:spChg>
        <pc:spChg chg="mod">
          <ac:chgData name="Amal R Babu" userId="3a292d0a-112b-4bc3-bf38-7771656893d2" providerId="ADAL" clId="{B3743D89-D907-4916-AD93-2111ECC8BB20}" dt="2022-06-09T10:31:59.341" v="786"/>
          <ac:spMkLst>
            <pc:docMk/>
            <pc:sldMasterMk cId="3553195561" sldId="2147483660"/>
            <ac:spMk id="550" creationId="{845ACD29-98EE-BD26-877C-F3D7CFBFB6AF}"/>
          </ac:spMkLst>
        </pc:spChg>
        <pc:spChg chg="mod">
          <ac:chgData name="Amal R Babu" userId="3a292d0a-112b-4bc3-bf38-7771656893d2" providerId="ADAL" clId="{B3743D89-D907-4916-AD93-2111ECC8BB20}" dt="2022-06-09T10:31:59.341" v="786"/>
          <ac:spMkLst>
            <pc:docMk/>
            <pc:sldMasterMk cId="3553195561" sldId="2147483660"/>
            <ac:spMk id="551" creationId="{7B38557D-A537-E87A-D3BF-BF0CB8DC10B4}"/>
          </ac:spMkLst>
        </pc:spChg>
        <pc:spChg chg="mod">
          <ac:chgData name="Amal R Babu" userId="3a292d0a-112b-4bc3-bf38-7771656893d2" providerId="ADAL" clId="{B3743D89-D907-4916-AD93-2111ECC8BB20}" dt="2022-06-09T10:31:59.341" v="786"/>
          <ac:spMkLst>
            <pc:docMk/>
            <pc:sldMasterMk cId="3553195561" sldId="2147483660"/>
            <ac:spMk id="552" creationId="{7CC19FBB-F06F-90EB-EB8F-41A0C3E50CEC}"/>
          </ac:spMkLst>
        </pc:spChg>
        <pc:spChg chg="mod">
          <ac:chgData name="Amal R Babu" userId="3a292d0a-112b-4bc3-bf38-7771656893d2" providerId="ADAL" clId="{B3743D89-D907-4916-AD93-2111ECC8BB20}" dt="2022-06-09T10:31:59.341" v="786"/>
          <ac:spMkLst>
            <pc:docMk/>
            <pc:sldMasterMk cId="3553195561" sldId="2147483660"/>
            <ac:spMk id="553" creationId="{E46D5EEF-392C-DD87-CF10-77E7AB2D921E}"/>
          </ac:spMkLst>
        </pc:spChg>
        <pc:spChg chg="mod">
          <ac:chgData name="Amal R Babu" userId="3a292d0a-112b-4bc3-bf38-7771656893d2" providerId="ADAL" clId="{B3743D89-D907-4916-AD93-2111ECC8BB20}" dt="2022-06-09T10:31:59.341" v="786"/>
          <ac:spMkLst>
            <pc:docMk/>
            <pc:sldMasterMk cId="3553195561" sldId="2147483660"/>
            <ac:spMk id="554" creationId="{1D5CFA83-D7AC-F039-55D7-E3145800FDB1}"/>
          </ac:spMkLst>
        </pc:spChg>
        <pc:spChg chg="mod">
          <ac:chgData name="Amal R Babu" userId="3a292d0a-112b-4bc3-bf38-7771656893d2" providerId="ADAL" clId="{B3743D89-D907-4916-AD93-2111ECC8BB20}" dt="2022-06-09T10:31:59.341" v="786"/>
          <ac:spMkLst>
            <pc:docMk/>
            <pc:sldMasterMk cId="3553195561" sldId="2147483660"/>
            <ac:spMk id="556" creationId="{0D8CED36-CB64-F706-96BB-3F74ED123B7B}"/>
          </ac:spMkLst>
        </pc:spChg>
        <pc:spChg chg="mod">
          <ac:chgData name="Amal R Babu" userId="3a292d0a-112b-4bc3-bf38-7771656893d2" providerId="ADAL" clId="{B3743D89-D907-4916-AD93-2111ECC8BB20}" dt="2022-06-09T10:31:59.341" v="786"/>
          <ac:spMkLst>
            <pc:docMk/>
            <pc:sldMasterMk cId="3553195561" sldId="2147483660"/>
            <ac:spMk id="557" creationId="{EEF0286B-2A2E-8211-9D45-260D5EDD10D5}"/>
          </ac:spMkLst>
        </pc:spChg>
        <pc:spChg chg="mod">
          <ac:chgData name="Amal R Babu" userId="3a292d0a-112b-4bc3-bf38-7771656893d2" providerId="ADAL" clId="{B3743D89-D907-4916-AD93-2111ECC8BB20}" dt="2022-06-09T10:31:59.341" v="786"/>
          <ac:spMkLst>
            <pc:docMk/>
            <pc:sldMasterMk cId="3553195561" sldId="2147483660"/>
            <ac:spMk id="558" creationId="{A50431F9-62EB-33C6-75E3-555B71DCE88C}"/>
          </ac:spMkLst>
        </pc:spChg>
        <pc:spChg chg="mod">
          <ac:chgData name="Amal R Babu" userId="3a292d0a-112b-4bc3-bf38-7771656893d2" providerId="ADAL" clId="{B3743D89-D907-4916-AD93-2111ECC8BB20}" dt="2022-06-09T10:31:59.341" v="786"/>
          <ac:spMkLst>
            <pc:docMk/>
            <pc:sldMasterMk cId="3553195561" sldId="2147483660"/>
            <ac:spMk id="561" creationId="{D82F054B-6514-AAF4-078C-5193D80755B7}"/>
          </ac:spMkLst>
        </pc:spChg>
        <pc:spChg chg="mod">
          <ac:chgData name="Amal R Babu" userId="3a292d0a-112b-4bc3-bf38-7771656893d2" providerId="ADAL" clId="{B3743D89-D907-4916-AD93-2111ECC8BB20}" dt="2022-06-09T10:31:59.341" v="786"/>
          <ac:spMkLst>
            <pc:docMk/>
            <pc:sldMasterMk cId="3553195561" sldId="2147483660"/>
            <ac:spMk id="563" creationId="{1F26430D-6B90-EEF2-FDEE-9782D0CC7782}"/>
          </ac:spMkLst>
        </pc:spChg>
        <pc:spChg chg="mod">
          <ac:chgData name="Amal R Babu" userId="3a292d0a-112b-4bc3-bf38-7771656893d2" providerId="ADAL" clId="{B3743D89-D907-4916-AD93-2111ECC8BB20}" dt="2022-06-09T10:31:59.341" v="786"/>
          <ac:spMkLst>
            <pc:docMk/>
            <pc:sldMasterMk cId="3553195561" sldId="2147483660"/>
            <ac:spMk id="564" creationId="{D95A796C-B582-12E9-419C-F40FF7A3F13D}"/>
          </ac:spMkLst>
        </pc:spChg>
        <pc:spChg chg="mod">
          <ac:chgData name="Amal R Babu" userId="3a292d0a-112b-4bc3-bf38-7771656893d2" providerId="ADAL" clId="{B3743D89-D907-4916-AD93-2111ECC8BB20}" dt="2022-06-09T10:31:59.341" v="786"/>
          <ac:spMkLst>
            <pc:docMk/>
            <pc:sldMasterMk cId="3553195561" sldId="2147483660"/>
            <ac:spMk id="565" creationId="{6055AB4C-BE4C-8E1C-AE6F-F4DCD2FBF3B9}"/>
          </ac:spMkLst>
        </pc:spChg>
        <pc:spChg chg="mod">
          <ac:chgData name="Amal R Babu" userId="3a292d0a-112b-4bc3-bf38-7771656893d2" providerId="ADAL" clId="{B3743D89-D907-4916-AD93-2111ECC8BB20}" dt="2022-06-09T10:31:59.341" v="786"/>
          <ac:spMkLst>
            <pc:docMk/>
            <pc:sldMasterMk cId="3553195561" sldId="2147483660"/>
            <ac:spMk id="566" creationId="{4508E2D0-7EA8-0ECC-965B-FD8D96A25067}"/>
          </ac:spMkLst>
        </pc:spChg>
        <pc:spChg chg="mod">
          <ac:chgData name="Amal R Babu" userId="3a292d0a-112b-4bc3-bf38-7771656893d2" providerId="ADAL" clId="{B3743D89-D907-4916-AD93-2111ECC8BB20}" dt="2022-06-09T10:31:59.341" v="786"/>
          <ac:spMkLst>
            <pc:docMk/>
            <pc:sldMasterMk cId="3553195561" sldId="2147483660"/>
            <ac:spMk id="567" creationId="{9C2BD894-9F8E-D395-6866-18A6F04953F2}"/>
          </ac:spMkLst>
        </pc:spChg>
        <pc:spChg chg="mod">
          <ac:chgData name="Amal R Babu" userId="3a292d0a-112b-4bc3-bf38-7771656893d2" providerId="ADAL" clId="{B3743D89-D907-4916-AD93-2111ECC8BB20}" dt="2022-06-09T10:31:59.341" v="786"/>
          <ac:spMkLst>
            <pc:docMk/>
            <pc:sldMasterMk cId="3553195561" sldId="2147483660"/>
            <ac:spMk id="569" creationId="{74BB3939-7F20-795A-248E-3113A3E8F580}"/>
          </ac:spMkLst>
        </pc:spChg>
        <pc:spChg chg="mod">
          <ac:chgData name="Amal R Babu" userId="3a292d0a-112b-4bc3-bf38-7771656893d2" providerId="ADAL" clId="{B3743D89-D907-4916-AD93-2111ECC8BB20}" dt="2022-06-09T10:31:59.341" v="786"/>
          <ac:spMkLst>
            <pc:docMk/>
            <pc:sldMasterMk cId="3553195561" sldId="2147483660"/>
            <ac:spMk id="570" creationId="{49EDD317-807E-F962-D109-8F623D7E0176}"/>
          </ac:spMkLst>
        </pc:spChg>
        <pc:spChg chg="mod">
          <ac:chgData name="Amal R Babu" userId="3a292d0a-112b-4bc3-bf38-7771656893d2" providerId="ADAL" clId="{B3743D89-D907-4916-AD93-2111ECC8BB20}" dt="2022-06-09T10:31:59.341" v="786"/>
          <ac:spMkLst>
            <pc:docMk/>
            <pc:sldMasterMk cId="3553195561" sldId="2147483660"/>
            <ac:spMk id="571" creationId="{C92DBC13-8664-06C3-3D99-27CBEE485403}"/>
          </ac:spMkLst>
        </pc:spChg>
        <pc:spChg chg="mod">
          <ac:chgData name="Amal R Babu" userId="3a292d0a-112b-4bc3-bf38-7771656893d2" providerId="ADAL" clId="{B3743D89-D907-4916-AD93-2111ECC8BB20}" dt="2022-06-09T10:31:59.341" v="786"/>
          <ac:spMkLst>
            <pc:docMk/>
            <pc:sldMasterMk cId="3553195561" sldId="2147483660"/>
            <ac:spMk id="578" creationId="{EB6C8EB2-C160-12D7-589E-A5994314A6B7}"/>
          </ac:spMkLst>
        </pc:spChg>
        <pc:spChg chg="mod">
          <ac:chgData name="Amal R Babu" userId="3a292d0a-112b-4bc3-bf38-7771656893d2" providerId="ADAL" clId="{B3743D89-D907-4916-AD93-2111ECC8BB20}" dt="2022-06-09T10:31:59.341" v="786"/>
          <ac:spMkLst>
            <pc:docMk/>
            <pc:sldMasterMk cId="3553195561" sldId="2147483660"/>
            <ac:spMk id="580" creationId="{DD57D330-DC63-40C4-3000-9CAE89BF4035}"/>
          </ac:spMkLst>
        </pc:spChg>
        <pc:spChg chg="mod">
          <ac:chgData name="Amal R Babu" userId="3a292d0a-112b-4bc3-bf38-7771656893d2" providerId="ADAL" clId="{B3743D89-D907-4916-AD93-2111ECC8BB20}" dt="2022-06-09T10:31:59.341" v="786"/>
          <ac:spMkLst>
            <pc:docMk/>
            <pc:sldMasterMk cId="3553195561" sldId="2147483660"/>
            <ac:spMk id="581" creationId="{B6F25D18-8101-BA47-50FB-A4B1CE3AEF39}"/>
          </ac:spMkLst>
        </pc:spChg>
        <pc:spChg chg="mod">
          <ac:chgData name="Amal R Babu" userId="3a292d0a-112b-4bc3-bf38-7771656893d2" providerId="ADAL" clId="{B3743D89-D907-4916-AD93-2111ECC8BB20}" dt="2022-06-09T10:31:59.341" v="786"/>
          <ac:spMkLst>
            <pc:docMk/>
            <pc:sldMasterMk cId="3553195561" sldId="2147483660"/>
            <ac:spMk id="582" creationId="{BA3BD738-0911-A308-4858-5043876D75F5}"/>
          </ac:spMkLst>
        </pc:spChg>
        <pc:spChg chg="mod">
          <ac:chgData name="Amal R Babu" userId="3a292d0a-112b-4bc3-bf38-7771656893d2" providerId="ADAL" clId="{B3743D89-D907-4916-AD93-2111ECC8BB20}" dt="2022-06-09T10:31:59.341" v="786"/>
          <ac:spMkLst>
            <pc:docMk/>
            <pc:sldMasterMk cId="3553195561" sldId="2147483660"/>
            <ac:spMk id="583" creationId="{0570CCA4-6ABB-D909-EC11-62C370844388}"/>
          </ac:spMkLst>
        </pc:spChg>
        <pc:spChg chg="mod">
          <ac:chgData name="Amal R Babu" userId="3a292d0a-112b-4bc3-bf38-7771656893d2" providerId="ADAL" clId="{B3743D89-D907-4916-AD93-2111ECC8BB20}" dt="2022-06-09T10:31:59.341" v="786"/>
          <ac:spMkLst>
            <pc:docMk/>
            <pc:sldMasterMk cId="3553195561" sldId="2147483660"/>
            <ac:spMk id="584" creationId="{587F269E-BA5B-6F25-173F-EB3178F1049D}"/>
          </ac:spMkLst>
        </pc:spChg>
        <pc:spChg chg="mod">
          <ac:chgData name="Amal R Babu" userId="3a292d0a-112b-4bc3-bf38-7771656893d2" providerId="ADAL" clId="{B3743D89-D907-4916-AD93-2111ECC8BB20}" dt="2022-06-09T10:31:59.341" v="786"/>
          <ac:spMkLst>
            <pc:docMk/>
            <pc:sldMasterMk cId="3553195561" sldId="2147483660"/>
            <ac:spMk id="586" creationId="{12C20B0E-C5D9-F75C-DFB3-1EEAE607B34C}"/>
          </ac:spMkLst>
        </pc:spChg>
        <pc:spChg chg="mod">
          <ac:chgData name="Amal R Babu" userId="3a292d0a-112b-4bc3-bf38-7771656893d2" providerId="ADAL" clId="{B3743D89-D907-4916-AD93-2111ECC8BB20}" dt="2022-06-09T10:31:59.341" v="786"/>
          <ac:spMkLst>
            <pc:docMk/>
            <pc:sldMasterMk cId="3553195561" sldId="2147483660"/>
            <ac:spMk id="587" creationId="{0F94CB24-D65E-F69C-28E9-76F3EE4191B7}"/>
          </ac:spMkLst>
        </pc:spChg>
        <pc:spChg chg="mod">
          <ac:chgData name="Amal R Babu" userId="3a292d0a-112b-4bc3-bf38-7771656893d2" providerId="ADAL" clId="{B3743D89-D907-4916-AD93-2111ECC8BB20}" dt="2022-06-09T10:31:59.341" v="786"/>
          <ac:spMkLst>
            <pc:docMk/>
            <pc:sldMasterMk cId="3553195561" sldId="2147483660"/>
            <ac:spMk id="588" creationId="{59FD9F53-5EA7-4B66-8DD1-82E5FE73897B}"/>
          </ac:spMkLst>
        </pc:spChg>
        <pc:spChg chg="mod">
          <ac:chgData name="Amal R Babu" userId="3a292d0a-112b-4bc3-bf38-7771656893d2" providerId="ADAL" clId="{B3743D89-D907-4916-AD93-2111ECC8BB20}" dt="2022-06-09T10:31:59.341" v="786"/>
          <ac:spMkLst>
            <pc:docMk/>
            <pc:sldMasterMk cId="3553195561" sldId="2147483660"/>
            <ac:spMk id="591" creationId="{16F3A425-82D9-4613-688E-7AA5C4AA583E}"/>
          </ac:spMkLst>
        </pc:spChg>
        <pc:spChg chg="mod">
          <ac:chgData name="Amal R Babu" userId="3a292d0a-112b-4bc3-bf38-7771656893d2" providerId="ADAL" clId="{B3743D89-D907-4916-AD93-2111ECC8BB20}" dt="2022-06-09T10:31:59.341" v="786"/>
          <ac:spMkLst>
            <pc:docMk/>
            <pc:sldMasterMk cId="3553195561" sldId="2147483660"/>
            <ac:spMk id="593" creationId="{7693C162-4F0B-F8AE-12E2-647D830175A1}"/>
          </ac:spMkLst>
        </pc:spChg>
        <pc:spChg chg="mod">
          <ac:chgData name="Amal R Babu" userId="3a292d0a-112b-4bc3-bf38-7771656893d2" providerId="ADAL" clId="{B3743D89-D907-4916-AD93-2111ECC8BB20}" dt="2022-06-09T10:31:59.341" v="786"/>
          <ac:spMkLst>
            <pc:docMk/>
            <pc:sldMasterMk cId="3553195561" sldId="2147483660"/>
            <ac:spMk id="594" creationId="{27FD4DAA-A572-0B0E-585A-865C5ECC6930}"/>
          </ac:spMkLst>
        </pc:spChg>
        <pc:spChg chg="mod">
          <ac:chgData name="Amal R Babu" userId="3a292d0a-112b-4bc3-bf38-7771656893d2" providerId="ADAL" clId="{B3743D89-D907-4916-AD93-2111ECC8BB20}" dt="2022-06-09T10:31:59.341" v="786"/>
          <ac:spMkLst>
            <pc:docMk/>
            <pc:sldMasterMk cId="3553195561" sldId="2147483660"/>
            <ac:spMk id="595" creationId="{FD855A8D-399E-C381-661C-4BC613D33A40}"/>
          </ac:spMkLst>
        </pc:spChg>
        <pc:spChg chg="mod">
          <ac:chgData name="Amal R Babu" userId="3a292d0a-112b-4bc3-bf38-7771656893d2" providerId="ADAL" clId="{B3743D89-D907-4916-AD93-2111ECC8BB20}" dt="2022-06-09T10:31:59.341" v="786"/>
          <ac:spMkLst>
            <pc:docMk/>
            <pc:sldMasterMk cId="3553195561" sldId="2147483660"/>
            <ac:spMk id="596" creationId="{2A6CF7E2-F1D1-3EF3-F3A4-3ECD9EBB60B7}"/>
          </ac:spMkLst>
        </pc:spChg>
        <pc:spChg chg="mod">
          <ac:chgData name="Amal R Babu" userId="3a292d0a-112b-4bc3-bf38-7771656893d2" providerId="ADAL" clId="{B3743D89-D907-4916-AD93-2111ECC8BB20}" dt="2022-06-09T10:31:59.341" v="786"/>
          <ac:spMkLst>
            <pc:docMk/>
            <pc:sldMasterMk cId="3553195561" sldId="2147483660"/>
            <ac:spMk id="597" creationId="{C6CFE92D-F556-5529-9AD7-CE41924E0AA9}"/>
          </ac:spMkLst>
        </pc:spChg>
        <pc:spChg chg="mod">
          <ac:chgData name="Amal R Babu" userId="3a292d0a-112b-4bc3-bf38-7771656893d2" providerId="ADAL" clId="{B3743D89-D907-4916-AD93-2111ECC8BB20}" dt="2022-06-09T10:31:59.341" v="786"/>
          <ac:spMkLst>
            <pc:docMk/>
            <pc:sldMasterMk cId="3553195561" sldId="2147483660"/>
            <ac:spMk id="599" creationId="{C63EA6FA-1267-8D4B-E92F-9374BDCB096C}"/>
          </ac:spMkLst>
        </pc:spChg>
        <pc:spChg chg="mod">
          <ac:chgData name="Amal R Babu" userId="3a292d0a-112b-4bc3-bf38-7771656893d2" providerId="ADAL" clId="{B3743D89-D907-4916-AD93-2111ECC8BB20}" dt="2022-06-09T10:31:59.341" v="786"/>
          <ac:spMkLst>
            <pc:docMk/>
            <pc:sldMasterMk cId="3553195561" sldId="2147483660"/>
            <ac:spMk id="600" creationId="{527BEED7-984D-EBF2-8EAD-7981761B310C}"/>
          </ac:spMkLst>
        </pc:spChg>
        <pc:spChg chg="mod">
          <ac:chgData name="Amal R Babu" userId="3a292d0a-112b-4bc3-bf38-7771656893d2" providerId="ADAL" clId="{B3743D89-D907-4916-AD93-2111ECC8BB20}" dt="2022-06-09T10:31:59.341" v="786"/>
          <ac:spMkLst>
            <pc:docMk/>
            <pc:sldMasterMk cId="3553195561" sldId="2147483660"/>
            <ac:spMk id="601" creationId="{FBD41DE2-7511-9D23-17FE-0DB024F7F9D2}"/>
          </ac:spMkLst>
        </pc:spChg>
        <pc:spChg chg="mod">
          <ac:chgData name="Amal R Babu" userId="3a292d0a-112b-4bc3-bf38-7771656893d2" providerId="ADAL" clId="{B3743D89-D907-4916-AD93-2111ECC8BB20}" dt="2022-06-09T10:31:59.341" v="786"/>
          <ac:spMkLst>
            <pc:docMk/>
            <pc:sldMasterMk cId="3553195561" sldId="2147483660"/>
            <ac:spMk id="604" creationId="{6E770448-5F9C-A704-B508-0757F93A6CFB}"/>
          </ac:spMkLst>
        </pc:spChg>
        <pc:spChg chg="mod">
          <ac:chgData name="Amal R Babu" userId="3a292d0a-112b-4bc3-bf38-7771656893d2" providerId="ADAL" clId="{B3743D89-D907-4916-AD93-2111ECC8BB20}" dt="2022-06-09T10:31:59.341" v="786"/>
          <ac:spMkLst>
            <pc:docMk/>
            <pc:sldMasterMk cId="3553195561" sldId="2147483660"/>
            <ac:spMk id="606" creationId="{02E79706-AF73-C092-D513-B509157D094D}"/>
          </ac:spMkLst>
        </pc:spChg>
        <pc:spChg chg="mod">
          <ac:chgData name="Amal R Babu" userId="3a292d0a-112b-4bc3-bf38-7771656893d2" providerId="ADAL" clId="{B3743D89-D907-4916-AD93-2111ECC8BB20}" dt="2022-06-09T10:31:59.341" v="786"/>
          <ac:spMkLst>
            <pc:docMk/>
            <pc:sldMasterMk cId="3553195561" sldId="2147483660"/>
            <ac:spMk id="607" creationId="{16C1B4E6-BCE8-09BE-C388-7450E5E1429F}"/>
          </ac:spMkLst>
        </pc:spChg>
        <pc:spChg chg="mod">
          <ac:chgData name="Amal R Babu" userId="3a292d0a-112b-4bc3-bf38-7771656893d2" providerId="ADAL" clId="{B3743D89-D907-4916-AD93-2111ECC8BB20}" dt="2022-06-09T10:31:59.341" v="786"/>
          <ac:spMkLst>
            <pc:docMk/>
            <pc:sldMasterMk cId="3553195561" sldId="2147483660"/>
            <ac:spMk id="608" creationId="{362C1AD2-B593-189E-9A8F-B1E34DDBD46A}"/>
          </ac:spMkLst>
        </pc:spChg>
        <pc:spChg chg="mod">
          <ac:chgData name="Amal R Babu" userId="3a292d0a-112b-4bc3-bf38-7771656893d2" providerId="ADAL" clId="{B3743D89-D907-4916-AD93-2111ECC8BB20}" dt="2022-06-09T10:31:59.341" v="786"/>
          <ac:spMkLst>
            <pc:docMk/>
            <pc:sldMasterMk cId="3553195561" sldId="2147483660"/>
            <ac:spMk id="609" creationId="{28D3AD71-D608-BE27-BCE7-8871DC3FBFB1}"/>
          </ac:spMkLst>
        </pc:spChg>
        <pc:spChg chg="mod">
          <ac:chgData name="Amal R Babu" userId="3a292d0a-112b-4bc3-bf38-7771656893d2" providerId="ADAL" clId="{B3743D89-D907-4916-AD93-2111ECC8BB20}" dt="2022-06-09T10:31:59.341" v="786"/>
          <ac:spMkLst>
            <pc:docMk/>
            <pc:sldMasterMk cId="3553195561" sldId="2147483660"/>
            <ac:spMk id="610" creationId="{26FE60E6-CCDD-FC8B-F2A0-40919610F87A}"/>
          </ac:spMkLst>
        </pc:spChg>
        <pc:spChg chg="mod">
          <ac:chgData name="Amal R Babu" userId="3a292d0a-112b-4bc3-bf38-7771656893d2" providerId="ADAL" clId="{B3743D89-D907-4916-AD93-2111ECC8BB20}" dt="2022-06-09T10:31:59.341" v="786"/>
          <ac:spMkLst>
            <pc:docMk/>
            <pc:sldMasterMk cId="3553195561" sldId="2147483660"/>
            <ac:spMk id="612" creationId="{37B0061E-1F36-76D9-232B-D776DF6CBA72}"/>
          </ac:spMkLst>
        </pc:spChg>
        <pc:spChg chg="mod">
          <ac:chgData name="Amal R Babu" userId="3a292d0a-112b-4bc3-bf38-7771656893d2" providerId="ADAL" clId="{B3743D89-D907-4916-AD93-2111ECC8BB20}" dt="2022-06-09T10:31:59.341" v="786"/>
          <ac:spMkLst>
            <pc:docMk/>
            <pc:sldMasterMk cId="3553195561" sldId="2147483660"/>
            <ac:spMk id="613" creationId="{120B6D1B-C0D4-70AC-1D58-B4282DBA6230}"/>
          </ac:spMkLst>
        </pc:spChg>
        <pc:spChg chg="mod">
          <ac:chgData name="Amal R Babu" userId="3a292d0a-112b-4bc3-bf38-7771656893d2" providerId="ADAL" clId="{B3743D89-D907-4916-AD93-2111ECC8BB20}" dt="2022-06-09T10:31:59.341" v="786"/>
          <ac:spMkLst>
            <pc:docMk/>
            <pc:sldMasterMk cId="3553195561" sldId="2147483660"/>
            <ac:spMk id="614" creationId="{0D551C91-6367-F3D8-9F12-918AFAB1D110}"/>
          </ac:spMkLst>
        </pc:spChg>
        <pc:spChg chg="mod">
          <ac:chgData name="Amal R Babu" userId="3a292d0a-112b-4bc3-bf38-7771656893d2" providerId="ADAL" clId="{B3743D89-D907-4916-AD93-2111ECC8BB20}" dt="2022-06-09T10:31:59.341" v="786"/>
          <ac:spMkLst>
            <pc:docMk/>
            <pc:sldMasterMk cId="3553195561" sldId="2147483660"/>
            <ac:spMk id="617" creationId="{BA6C7D2A-7EDC-07BF-377D-014E39548DC6}"/>
          </ac:spMkLst>
        </pc:spChg>
        <pc:spChg chg="mod">
          <ac:chgData name="Amal R Babu" userId="3a292d0a-112b-4bc3-bf38-7771656893d2" providerId="ADAL" clId="{B3743D89-D907-4916-AD93-2111ECC8BB20}" dt="2022-06-09T10:31:59.341" v="786"/>
          <ac:spMkLst>
            <pc:docMk/>
            <pc:sldMasterMk cId="3553195561" sldId="2147483660"/>
            <ac:spMk id="619" creationId="{1B12C786-DD25-EAE3-40E3-4E61894971AE}"/>
          </ac:spMkLst>
        </pc:spChg>
        <pc:spChg chg="mod">
          <ac:chgData name="Amal R Babu" userId="3a292d0a-112b-4bc3-bf38-7771656893d2" providerId="ADAL" clId="{B3743D89-D907-4916-AD93-2111ECC8BB20}" dt="2022-06-09T10:31:59.341" v="786"/>
          <ac:spMkLst>
            <pc:docMk/>
            <pc:sldMasterMk cId="3553195561" sldId="2147483660"/>
            <ac:spMk id="620" creationId="{392261B4-1ADB-ACEA-2D86-94CAA9AA042E}"/>
          </ac:spMkLst>
        </pc:spChg>
        <pc:spChg chg="mod">
          <ac:chgData name="Amal R Babu" userId="3a292d0a-112b-4bc3-bf38-7771656893d2" providerId="ADAL" clId="{B3743D89-D907-4916-AD93-2111ECC8BB20}" dt="2022-06-09T10:31:59.341" v="786"/>
          <ac:spMkLst>
            <pc:docMk/>
            <pc:sldMasterMk cId="3553195561" sldId="2147483660"/>
            <ac:spMk id="621" creationId="{330062E9-7718-0CB2-A802-AD1DA70F3D57}"/>
          </ac:spMkLst>
        </pc:spChg>
        <pc:spChg chg="mod">
          <ac:chgData name="Amal R Babu" userId="3a292d0a-112b-4bc3-bf38-7771656893d2" providerId="ADAL" clId="{B3743D89-D907-4916-AD93-2111ECC8BB20}" dt="2022-06-09T10:31:59.341" v="786"/>
          <ac:spMkLst>
            <pc:docMk/>
            <pc:sldMasterMk cId="3553195561" sldId="2147483660"/>
            <ac:spMk id="622" creationId="{CB6B91AC-D4B3-98A8-9385-A1A9127278AE}"/>
          </ac:spMkLst>
        </pc:spChg>
        <pc:spChg chg="mod">
          <ac:chgData name="Amal R Babu" userId="3a292d0a-112b-4bc3-bf38-7771656893d2" providerId="ADAL" clId="{B3743D89-D907-4916-AD93-2111ECC8BB20}" dt="2022-06-09T10:31:59.341" v="786"/>
          <ac:spMkLst>
            <pc:docMk/>
            <pc:sldMasterMk cId="3553195561" sldId="2147483660"/>
            <ac:spMk id="623" creationId="{681447D9-146C-4AC9-6A26-777C1A915163}"/>
          </ac:spMkLst>
        </pc:spChg>
        <pc:spChg chg="mod">
          <ac:chgData name="Amal R Babu" userId="3a292d0a-112b-4bc3-bf38-7771656893d2" providerId="ADAL" clId="{B3743D89-D907-4916-AD93-2111ECC8BB20}" dt="2022-06-09T10:31:59.341" v="786"/>
          <ac:spMkLst>
            <pc:docMk/>
            <pc:sldMasterMk cId="3553195561" sldId="2147483660"/>
            <ac:spMk id="625" creationId="{839A0102-CE89-2309-6101-8F8C2F982FFC}"/>
          </ac:spMkLst>
        </pc:spChg>
        <pc:spChg chg="mod">
          <ac:chgData name="Amal R Babu" userId="3a292d0a-112b-4bc3-bf38-7771656893d2" providerId="ADAL" clId="{B3743D89-D907-4916-AD93-2111ECC8BB20}" dt="2022-06-09T10:31:59.341" v="786"/>
          <ac:spMkLst>
            <pc:docMk/>
            <pc:sldMasterMk cId="3553195561" sldId="2147483660"/>
            <ac:spMk id="626" creationId="{8EFD50F0-C763-04A2-2496-7525CC70CE77}"/>
          </ac:spMkLst>
        </pc:spChg>
        <pc:spChg chg="mod">
          <ac:chgData name="Amal R Babu" userId="3a292d0a-112b-4bc3-bf38-7771656893d2" providerId="ADAL" clId="{B3743D89-D907-4916-AD93-2111ECC8BB20}" dt="2022-06-09T10:31:59.341" v="786"/>
          <ac:spMkLst>
            <pc:docMk/>
            <pc:sldMasterMk cId="3553195561" sldId="2147483660"/>
            <ac:spMk id="627" creationId="{879EE5B4-1229-83C1-C668-B8C637DF78B8}"/>
          </ac:spMkLst>
        </pc:spChg>
        <pc:spChg chg="mod">
          <ac:chgData name="Amal R Babu" userId="3a292d0a-112b-4bc3-bf38-7771656893d2" providerId="ADAL" clId="{B3743D89-D907-4916-AD93-2111ECC8BB20}" dt="2022-06-09T10:31:59.341" v="786"/>
          <ac:spMkLst>
            <pc:docMk/>
            <pc:sldMasterMk cId="3553195561" sldId="2147483660"/>
            <ac:spMk id="629" creationId="{2C56A9F7-77AD-1802-4601-F984CBF6A2DB}"/>
          </ac:spMkLst>
        </pc:spChg>
        <pc:spChg chg="mod">
          <ac:chgData name="Amal R Babu" userId="3a292d0a-112b-4bc3-bf38-7771656893d2" providerId="ADAL" clId="{B3743D89-D907-4916-AD93-2111ECC8BB20}" dt="2022-06-09T10:31:59.341" v="786"/>
          <ac:spMkLst>
            <pc:docMk/>
            <pc:sldMasterMk cId="3553195561" sldId="2147483660"/>
            <ac:spMk id="630" creationId="{F4055296-A5F2-7376-BEDC-958B5A6758C7}"/>
          </ac:spMkLst>
        </pc:spChg>
        <pc:spChg chg="mod">
          <ac:chgData name="Amal R Babu" userId="3a292d0a-112b-4bc3-bf38-7771656893d2" providerId="ADAL" clId="{B3743D89-D907-4916-AD93-2111ECC8BB20}" dt="2022-06-09T10:31:59.341" v="786"/>
          <ac:spMkLst>
            <pc:docMk/>
            <pc:sldMasterMk cId="3553195561" sldId="2147483660"/>
            <ac:spMk id="631" creationId="{0E56E748-A704-4945-F440-E6975B460F49}"/>
          </ac:spMkLst>
        </pc:spChg>
        <pc:spChg chg="mod">
          <ac:chgData name="Amal R Babu" userId="3a292d0a-112b-4bc3-bf38-7771656893d2" providerId="ADAL" clId="{B3743D89-D907-4916-AD93-2111ECC8BB20}" dt="2022-06-09T10:31:59.341" v="786"/>
          <ac:spMkLst>
            <pc:docMk/>
            <pc:sldMasterMk cId="3553195561" sldId="2147483660"/>
            <ac:spMk id="632" creationId="{C5A39459-2DEC-B6CB-C2B3-32393802AA78}"/>
          </ac:spMkLst>
        </pc:spChg>
        <pc:spChg chg="mod">
          <ac:chgData name="Amal R Babu" userId="3a292d0a-112b-4bc3-bf38-7771656893d2" providerId="ADAL" clId="{B3743D89-D907-4916-AD93-2111ECC8BB20}" dt="2022-06-09T10:31:59.341" v="786"/>
          <ac:spMkLst>
            <pc:docMk/>
            <pc:sldMasterMk cId="3553195561" sldId="2147483660"/>
            <ac:spMk id="633" creationId="{71E933F8-BA71-62AF-D92A-50E4558B85D2}"/>
          </ac:spMkLst>
        </pc:spChg>
        <pc:spChg chg="mod">
          <ac:chgData name="Amal R Babu" userId="3a292d0a-112b-4bc3-bf38-7771656893d2" providerId="ADAL" clId="{B3743D89-D907-4916-AD93-2111ECC8BB20}" dt="2022-06-09T10:31:59.341" v="786"/>
          <ac:spMkLst>
            <pc:docMk/>
            <pc:sldMasterMk cId="3553195561" sldId="2147483660"/>
            <ac:spMk id="634" creationId="{1B6EFBD4-D4AD-D442-657E-B0C05406E8FF}"/>
          </ac:spMkLst>
        </pc:spChg>
        <pc:spChg chg="mod">
          <ac:chgData name="Amal R Babu" userId="3a292d0a-112b-4bc3-bf38-7771656893d2" providerId="ADAL" clId="{B3743D89-D907-4916-AD93-2111ECC8BB20}" dt="2022-06-09T10:31:59.341" v="786"/>
          <ac:spMkLst>
            <pc:docMk/>
            <pc:sldMasterMk cId="3553195561" sldId="2147483660"/>
            <ac:spMk id="635" creationId="{6C80AF6D-4277-36B9-07FB-9058664E6C84}"/>
          </ac:spMkLst>
        </pc:spChg>
        <pc:spChg chg="mod">
          <ac:chgData name="Amal R Babu" userId="3a292d0a-112b-4bc3-bf38-7771656893d2" providerId="ADAL" clId="{B3743D89-D907-4916-AD93-2111ECC8BB20}" dt="2022-06-09T10:31:59.341" v="786"/>
          <ac:spMkLst>
            <pc:docMk/>
            <pc:sldMasterMk cId="3553195561" sldId="2147483660"/>
            <ac:spMk id="636" creationId="{C0FDAA0F-C6EB-EF18-A4CA-3B2C4C06D1DE}"/>
          </ac:spMkLst>
        </pc:spChg>
        <pc:spChg chg="mod">
          <ac:chgData name="Amal R Babu" userId="3a292d0a-112b-4bc3-bf38-7771656893d2" providerId="ADAL" clId="{B3743D89-D907-4916-AD93-2111ECC8BB20}" dt="2022-06-09T10:31:59.341" v="786"/>
          <ac:spMkLst>
            <pc:docMk/>
            <pc:sldMasterMk cId="3553195561" sldId="2147483660"/>
            <ac:spMk id="637" creationId="{5BB40ABF-CD58-6E84-D682-AA6723148B88}"/>
          </ac:spMkLst>
        </pc:spChg>
        <pc:spChg chg="mod">
          <ac:chgData name="Amal R Babu" userId="3a292d0a-112b-4bc3-bf38-7771656893d2" providerId="ADAL" clId="{B3743D89-D907-4916-AD93-2111ECC8BB20}" dt="2022-06-09T10:31:59.341" v="786"/>
          <ac:spMkLst>
            <pc:docMk/>
            <pc:sldMasterMk cId="3553195561" sldId="2147483660"/>
            <ac:spMk id="638" creationId="{39392EDB-8250-92F6-1821-F5DBAE6AF6B0}"/>
          </ac:spMkLst>
        </pc:spChg>
        <pc:spChg chg="mod">
          <ac:chgData name="Amal R Babu" userId="3a292d0a-112b-4bc3-bf38-7771656893d2" providerId="ADAL" clId="{B3743D89-D907-4916-AD93-2111ECC8BB20}" dt="2022-06-09T10:31:59.341" v="786"/>
          <ac:spMkLst>
            <pc:docMk/>
            <pc:sldMasterMk cId="3553195561" sldId="2147483660"/>
            <ac:spMk id="639" creationId="{06700348-AC2C-0820-CBE5-BF93689369A3}"/>
          </ac:spMkLst>
        </pc:spChg>
        <pc:spChg chg="mod">
          <ac:chgData name="Amal R Babu" userId="3a292d0a-112b-4bc3-bf38-7771656893d2" providerId="ADAL" clId="{B3743D89-D907-4916-AD93-2111ECC8BB20}" dt="2022-06-09T10:31:59.341" v="786"/>
          <ac:spMkLst>
            <pc:docMk/>
            <pc:sldMasterMk cId="3553195561" sldId="2147483660"/>
            <ac:spMk id="640" creationId="{BE4B997E-BBB1-2F79-7AD2-B7FC73D7CA0B}"/>
          </ac:spMkLst>
        </pc:spChg>
        <pc:spChg chg="mod">
          <ac:chgData name="Amal R Babu" userId="3a292d0a-112b-4bc3-bf38-7771656893d2" providerId="ADAL" clId="{B3743D89-D907-4916-AD93-2111ECC8BB20}" dt="2022-06-09T10:31:59.341" v="786"/>
          <ac:spMkLst>
            <pc:docMk/>
            <pc:sldMasterMk cId="3553195561" sldId="2147483660"/>
            <ac:spMk id="641" creationId="{831833F7-548C-B675-0931-9B0E886B2566}"/>
          </ac:spMkLst>
        </pc:spChg>
        <pc:spChg chg="mod">
          <ac:chgData name="Amal R Babu" userId="3a292d0a-112b-4bc3-bf38-7771656893d2" providerId="ADAL" clId="{B3743D89-D907-4916-AD93-2111ECC8BB20}" dt="2022-06-09T10:31:59.341" v="786"/>
          <ac:spMkLst>
            <pc:docMk/>
            <pc:sldMasterMk cId="3553195561" sldId="2147483660"/>
            <ac:spMk id="642" creationId="{1458D1C3-7FCF-DAFB-D0CB-18933C8D6361}"/>
          </ac:spMkLst>
        </pc:spChg>
        <pc:spChg chg="mod">
          <ac:chgData name="Amal R Babu" userId="3a292d0a-112b-4bc3-bf38-7771656893d2" providerId="ADAL" clId="{B3743D89-D907-4916-AD93-2111ECC8BB20}" dt="2022-06-09T10:31:59.341" v="786"/>
          <ac:spMkLst>
            <pc:docMk/>
            <pc:sldMasterMk cId="3553195561" sldId="2147483660"/>
            <ac:spMk id="643" creationId="{52F16FC6-BEAC-13C2-4270-00E379AAEC33}"/>
          </ac:spMkLst>
        </pc:spChg>
        <pc:spChg chg="mod">
          <ac:chgData name="Amal R Babu" userId="3a292d0a-112b-4bc3-bf38-7771656893d2" providerId="ADAL" clId="{B3743D89-D907-4916-AD93-2111ECC8BB20}" dt="2022-06-09T10:31:59.341" v="786"/>
          <ac:spMkLst>
            <pc:docMk/>
            <pc:sldMasterMk cId="3553195561" sldId="2147483660"/>
            <ac:spMk id="644" creationId="{92064878-D3DF-321C-04A1-6AEFE0365B14}"/>
          </ac:spMkLst>
        </pc:spChg>
        <pc:spChg chg="mod">
          <ac:chgData name="Amal R Babu" userId="3a292d0a-112b-4bc3-bf38-7771656893d2" providerId="ADAL" clId="{B3743D89-D907-4916-AD93-2111ECC8BB20}" dt="2022-06-09T10:31:59.341" v="786"/>
          <ac:spMkLst>
            <pc:docMk/>
            <pc:sldMasterMk cId="3553195561" sldId="2147483660"/>
            <ac:spMk id="645" creationId="{5AC77424-CCDE-CDBA-3F02-4E472A2409FA}"/>
          </ac:spMkLst>
        </pc:spChg>
        <pc:spChg chg="mod">
          <ac:chgData name="Amal R Babu" userId="3a292d0a-112b-4bc3-bf38-7771656893d2" providerId="ADAL" clId="{B3743D89-D907-4916-AD93-2111ECC8BB20}" dt="2022-06-09T10:31:59.341" v="786"/>
          <ac:spMkLst>
            <pc:docMk/>
            <pc:sldMasterMk cId="3553195561" sldId="2147483660"/>
            <ac:spMk id="646" creationId="{EDE40B75-DC76-34B6-46E1-EB132863F7D4}"/>
          </ac:spMkLst>
        </pc:spChg>
        <pc:spChg chg="mod">
          <ac:chgData name="Amal R Babu" userId="3a292d0a-112b-4bc3-bf38-7771656893d2" providerId="ADAL" clId="{B3743D89-D907-4916-AD93-2111ECC8BB20}" dt="2022-06-09T10:31:59.341" v="786"/>
          <ac:spMkLst>
            <pc:docMk/>
            <pc:sldMasterMk cId="3553195561" sldId="2147483660"/>
            <ac:spMk id="651" creationId="{D7D39EA4-06D0-0AFB-F095-D410852D8DB1}"/>
          </ac:spMkLst>
        </pc:spChg>
        <pc:spChg chg="mod">
          <ac:chgData name="Amal R Babu" userId="3a292d0a-112b-4bc3-bf38-7771656893d2" providerId="ADAL" clId="{B3743D89-D907-4916-AD93-2111ECC8BB20}" dt="2022-06-09T10:31:59.341" v="786"/>
          <ac:spMkLst>
            <pc:docMk/>
            <pc:sldMasterMk cId="3553195561" sldId="2147483660"/>
            <ac:spMk id="652" creationId="{6C5FBEAC-F3BB-2B90-067E-89EF92EA5FEA}"/>
          </ac:spMkLst>
        </pc:spChg>
        <pc:spChg chg="mod">
          <ac:chgData name="Amal R Babu" userId="3a292d0a-112b-4bc3-bf38-7771656893d2" providerId="ADAL" clId="{B3743D89-D907-4916-AD93-2111ECC8BB20}" dt="2022-06-09T10:31:59.341" v="786"/>
          <ac:spMkLst>
            <pc:docMk/>
            <pc:sldMasterMk cId="3553195561" sldId="2147483660"/>
            <ac:spMk id="653" creationId="{B0606B00-E9FE-FF00-B989-10A732D281C7}"/>
          </ac:spMkLst>
        </pc:spChg>
        <pc:spChg chg="mod">
          <ac:chgData name="Amal R Babu" userId="3a292d0a-112b-4bc3-bf38-7771656893d2" providerId="ADAL" clId="{B3743D89-D907-4916-AD93-2111ECC8BB20}" dt="2022-06-09T10:31:59.341" v="786"/>
          <ac:spMkLst>
            <pc:docMk/>
            <pc:sldMasterMk cId="3553195561" sldId="2147483660"/>
            <ac:spMk id="654" creationId="{231A2A3D-2918-637E-46E4-999E375227AF}"/>
          </ac:spMkLst>
        </pc:spChg>
        <pc:spChg chg="mod">
          <ac:chgData name="Amal R Babu" userId="3a292d0a-112b-4bc3-bf38-7771656893d2" providerId="ADAL" clId="{B3743D89-D907-4916-AD93-2111ECC8BB20}" dt="2022-06-09T10:31:59.341" v="786"/>
          <ac:spMkLst>
            <pc:docMk/>
            <pc:sldMasterMk cId="3553195561" sldId="2147483660"/>
            <ac:spMk id="655" creationId="{30835502-A12A-A8FB-1B82-7E9E7EDC89E3}"/>
          </ac:spMkLst>
        </pc:spChg>
        <pc:spChg chg="mod">
          <ac:chgData name="Amal R Babu" userId="3a292d0a-112b-4bc3-bf38-7771656893d2" providerId="ADAL" clId="{B3743D89-D907-4916-AD93-2111ECC8BB20}" dt="2022-06-09T10:31:59.341" v="786"/>
          <ac:spMkLst>
            <pc:docMk/>
            <pc:sldMasterMk cId="3553195561" sldId="2147483660"/>
            <ac:spMk id="656" creationId="{BABAB55A-FEA1-1928-A087-4A19E4FE78CC}"/>
          </ac:spMkLst>
        </pc:spChg>
        <pc:spChg chg="mod">
          <ac:chgData name="Amal R Babu" userId="3a292d0a-112b-4bc3-bf38-7771656893d2" providerId="ADAL" clId="{B3743D89-D907-4916-AD93-2111ECC8BB20}" dt="2022-06-09T10:31:59.341" v="786"/>
          <ac:spMkLst>
            <pc:docMk/>
            <pc:sldMasterMk cId="3553195561" sldId="2147483660"/>
            <ac:spMk id="657" creationId="{21832C63-C780-E29D-9ECC-049C626680F8}"/>
          </ac:spMkLst>
        </pc:spChg>
        <pc:spChg chg="mod">
          <ac:chgData name="Amal R Babu" userId="3a292d0a-112b-4bc3-bf38-7771656893d2" providerId="ADAL" clId="{B3743D89-D907-4916-AD93-2111ECC8BB20}" dt="2022-06-09T10:31:59.341" v="786"/>
          <ac:spMkLst>
            <pc:docMk/>
            <pc:sldMasterMk cId="3553195561" sldId="2147483660"/>
            <ac:spMk id="658" creationId="{C454111D-865C-9BD3-4F26-BEBE8A3DE42F}"/>
          </ac:spMkLst>
        </pc:spChg>
        <pc:spChg chg="mod">
          <ac:chgData name="Amal R Babu" userId="3a292d0a-112b-4bc3-bf38-7771656893d2" providerId="ADAL" clId="{B3743D89-D907-4916-AD93-2111ECC8BB20}" dt="2022-06-09T10:31:59.341" v="786"/>
          <ac:spMkLst>
            <pc:docMk/>
            <pc:sldMasterMk cId="3553195561" sldId="2147483660"/>
            <ac:spMk id="659" creationId="{47C05765-4B4E-CD14-8854-1EC13C039DE4}"/>
          </ac:spMkLst>
        </pc:spChg>
        <pc:spChg chg="mod">
          <ac:chgData name="Amal R Babu" userId="3a292d0a-112b-4bc3-bf38-7771656893d2" providerId="ADAL" clId="{B3743D89-D907-4916-AD93-2111ECC8BB20}" dt="2022-06-09T10:31:59.341" v="786"/>
          <ac:spMkLst>
            <pc:docMk/>
            <pc:sldMasterMk cId="3553195561" sldId="2147483660"/>
            <ac:spMk id="660" creationId="{E0EAA6C8-2918-69E6-DAC3-D9CC8647036A}"/>
          </ac:spMkLst>
        </pc:spChg>
        <pc:spChg chg="mod">
          <ac:chgData name="Amal R Babu" userId="3a292d0a-112b-4bc3-bf38-7771656893d2" providerId="ADAL" clId="{B3743D89-D907-4916-AD93-2111ECC8BB20}" dt="2022-06-09T10:31:59.341" v="786"/>
          <ac:spMkLst>
            <pc:docMk/>
            <pc:sldMasterMk cId="3553195561" sldId="2147483660"/>
            <ac:spMk id="661" creationId="{5674519B-CEC7-7776-42BC-071D35904566}"/>
          </ac:spMkLst>
        </pc:spChg>
        <pc:spChg chg="mod">
          <ac:chgData name="Amal R Babu" userId="3a292d0a-112b-4bc3-bf38-7771656893d2" providerId="ADAL" clId="{B3743D89-D907-4916-AD93-2111ECC8BB20}" dt="2022-06-09T10:31:59.341" v="786"/>
          <ac:spMkLst>
            <pc:docMk/>
            <pc:sldMasterMk cId="3553195561" sldId="2147483660"/>
            <ac:spMk id="662" creationId="{BBAAB799-EB56-1D0B-E00C-DD2D5ECF30E1}"/>
          </ac:spMkLst>
        </pc:spChg>
        <pc:spChg chg="mod">
          <ac:chgData name="Amal R Babu" userId="3a292d0a-112b-4bc3-bf38-7771656893d2" providerId="ADAL" clId="{B3743D89-D907-4916-AD93-2111ECC8BB20}" dt="2022-06-09T10:31:59.341" v="786"/>
          <ac:spMkLst>
            <pc:docMk/>
            <pc:sldMasterMk cId="3553195561" sldId="2147483660"/>
            <ac:spMk id="663" creationId="{2ED102A8-C0B3-B811-A9EA-1C1E0AC74947}"/>
          </ac:spMkLst>
        </pc:spChg>
        <pc:spChg chg="mod">
          <ac:chgData name="Amal R Babu" userId="3a292d0a-112b-4bc3-bf38-7771656893d2" providerId="ADAL" clId="{B3743D89-D907-4916-AD93-2111ECC8BB20}" dt="2022-06-09T10:31:59.341" v="786"/>
          <ac:spMkLst>
            <pc:docMk/>
            <pc:sldMasterMk cId="3553195561" sldId="2147483660"/>
            <ac:spMk id="664" creationId="{E6EC5228-4148-830F-B8B8-F3BBA5A620DA}"/>
          </ac:spMkLst>
        </pc:spChg>
        <pc:spChg chg="mod">
          <ac:chgData name="Amal R Babu" userId="3a292d0a-112b-4bc3-bf38-7771656893d2" providerId="ADAL" clId="{B3743D89-D907-4916-AD93-2111ECC8BB20}" dt="2022-06-09T10:31:59.341" v="786"/>
          <ac:spMkLst>
            <pc:docMk/>
            <pc:sldMasterMk cId="3553195561" sldId="2147483660"/>
            <ac:spMk id="665" creationId="{34647765-6B96-CBFD-7C54-B3E499FB77F0}"/>
          </ac:spMkLst>
        </pc:spChg>
        <pc:spChg chg="mod">
          <ac:chgData name="Amal R Babu" userId="3a292d0a-112b-4bc3-bf38-7771656893d2" providerId="ADAL" clId="{B3743D89-D907-4916-AD93-2111ECC8BB20}" dt="2022-06-09T10:31:59.341" v="786"/>
          <ac:spMkLst>
            <pc:docMk/>
            <pc:sldMasterMk cId="3553195561" sldId="2147483660"/>
            <ac:spMk id="666" creationId="{094B98C5-CA8F-8683-2DB6-1DDC5B81618F}"/>
          </ac:spMkLst>
        </pc:spChg>
        <pc:spChg chg="mod">
          <ac:chgData name="Amal R Babu" userId="3a292d0a-112b-4bc3-bf38-7771656893d2" providerId="ADAL" clId="{B3743D89-D907-4916-AD93-2111ECC8BB20}" dt="2022-06-09T10:31:59.341" v="786"/>
          <ac:spMkLst>
            <pc:docMk/>
            <pc:sldMasterMk cId="3553195561" sldId="2147483660"/>
            <ac:spMk id="667" creationId="{ED6606D4-812A-7D2F-743D-A9393B1B9CC4}"/>
          </ac:spMkLst>
        </pc:spChg>
        <pc:spChg chg="mod">
          <ac:chgData name="Amal R Babu" userId="3a292d0a-112b-4bc3-bf38-7771656893d2" providerId="ADAL" clId="{B3743D89-D907-4916-AD93-2111ECC8BB20}" dt="2022-06-09T10:31:59.341" v="786"/>
          <ac:spMkLst>
            <pc:docMk/>
            <pc:sldMasterMk cId="3553195561" sldId="2147483660"/>
            <ac:spMk id="668" creationId="{8353B519-D0A5-C582-65CE-F4AD8E49F379}"/>
          </ac:spMkLst>
        </pc:spChg>
        <pc:spChg chg="mod">
          <ac:chgData name="Amal R Babu" userId="3a292d0a-112b-4bc3-bf38-7771656893d2" providerId="ADAL" clId="{B3743D89-D907-4916-AD93-2111ECC8BB20}" dt="2022-06-09T10:31:59.341" v="786"/>
          <ac:spMkLst>
            <pc:docMk/>
            <pc:sldMasterMk cId="3553195561" sldId="2147483660"/>
            <ac:spMk id="669" creationId="{F1D0EC07-80E7-1E4E-F3B2-F5DCA0158222}"/>
          </ac:spMkLst>
        </pc:spChg>
        <pc:spChg chg="mod">
          <ac:chgData name="Amal R Babu" userId="3a292d0a-112b-4bc3-bf38-7771656893d2" providerId="ADAL" clId="{B3743D89-D907-4916-AD93-2111ECC8BB20}" dt="2022-06-09T10:31:59.341" v="786"/>
          <ac:spMkLst>
            <pc:docMk/>
            <pc:sldMasterMk cId="3553195561" sldId="2147483660"/>
            <ac:spMk id="670" creationId="{223AA2DE-7A03-6282-A621-F9137AA0E800}"/>
          </ac:spMkLst>
        </pc:spChg>
        <pc:spChg chg="mod">
          <ac:chgData name="Amal R Babu" userId="3a292d0a-112b-4bc3-bf38-7771656893d2" providerId="ADAL" clId="{B3743D89-D907-4916-AD93-2111ECC8BB20}" dt="2022-06-09T10:31:59.341" v="786"/>
          <ac:spMkLst>
            <pc:docMk/>
            <pc:sldMasterMk cId="3553195561" sldId="2147483660"/>
            <ac:spMk id="671" creationId="{92613947-74E3-5EDE-8A65-CAC20E7708AF}"/>
          </ac:spMkLst>
        </pc:spChg>
        <pc:spChg chg="mod">
          <ac:chgData name="Amal R Babu" userId="3a292d0a-112b-4bc3-bf38-7771656893d2" providerId="ADAL" clId="{B3743D89-D907-4916-AD93-2111ECC8BB20}" dt="2022-06-09T10:31:59.341" v="786"/>
          <ac:spMkLst>
            <pc:docMk/>
            <pc:sldMasterMk cId="3553195561" sldId="2147483660"/>
            <ac:spMk id="672" creationId="{AECB5A38-7DB9-81BB-84FD-8C62D261CBCE}"/>
          </ac:spMkLst>
        </pc:spChg>
        <pc:spChg chg="mod">
          <ac:chgData name="Amal R Babu" userId="3a292d0a-112b-4bc3-bf38-7771656893d2" providerId="ADAL" clId="{B3743D89-D907-4916-AD93-2111ECC8BB20}" dt="2022-06-09T10:31:59.341" v="786"/>
          <ac:spMkLst>
            <pc:docMk/>
            <pc:sldMasterMk cId="3553195561" sldId="2147483660"/>
            <ac:spMk id="673" creationId="{1E72BD1E-A47B-FC24-D39D-9DA2384837A5}"/>
          </ac:spMkLst>
        </pc:spChg>
        <pc:spChg chg="mod">
          <ac:chgData name="Amal R Babu" userId="3a292d0a-112b-4bc3-bf38-7771656893d2" providerId="ADAL" clId="{B3743D89-D907-4916-AD93-2111ECC8BB20}" dt="2022-06-09T10:31:59.341" v="786"/>
          <ac:spMkLst>
            <pc:docMk/>
            <pc:sldMasterMk cId="3553195561" sldId="2147483660"/>
            <ac:spMk id="674" creationId="{B4D91B33-935F-7C16-FBC9-2393E2FC3056}"/>
          </ac:spMkLst>
        </pc:spChg>
        <pc:spChg chg="mod">
          <ac:chgData name="Amal R Babu" userId="3a292d0a-112b-4bc3-bf38-7771656893d2" providerId="ADAL" clId="{B3743D89-D907-4916-AD93-2111ECC8BB20}" dt="2022-06-09T10:31:59.341" v="786"/>
          <ac:spMkLst>
            <pc:docMk/>
            <pc:sldMasterMk cId="3553195561" sldId="2147483660"/>
            <ac:spMk id="675" creationId="{DC21841C-9DD0-38BB-5200-F5DAEBAD98B0}"/>
          </ac:spMkLst>
        </pc:spChg>
        <pc:spChg chg="mod">
          <ac:chgData name="Amal R Babu" userId="3a292d0a-112b-4bc3-bf38-7771656893d2" providerId="ADAL" clId="{B3743D89-D907-4916-AD93-2111ECC8BB20}" dt="2022-06-09T10:31:59.341" v="786"/>
          <ac:spMkLst>
            <pc:docMk/>
            <pc:sldMasterMk cId="3553195561" sldId="2147483660"/>
            <ac:spMk id="676" creationId="{14C4E5AA-A43D-EE74-1FF8-E7854EA79507}"/>
          </ac:spMkLst>
        </pc:spChg>
        <pc:spChg chg="mod">
          <ac:chgData name="Amal R Babu" userId="3a292d0a-112b-4bc3-bf38-7771656893d2" providerId="ADAL" clId="{B3743D89-D907-4916-AD93-2111ECC8BB20}" dt="2022-06-09T10:31:59.341" v="786"/>
          <ac:spMkLst>
            <pc:docMk/>
            <pc:sldMasterMk cId="3553195561" sldId="2147483660"/>
            <ac:spMk id="677" creationId="{C61B8C74-A956-746B-E3B4-17918D55F004}"/>
          </ac:spMkLst>
        </pc:spChg>
        <pc:spChg chg="mod">
          <ac:chgData name="Amal R Babu" userId="3a292d0a-112b-4bc3-bf38-7771656893d2" providerId="ADAL" clId="{B3743D89-D907-4916-AD93-2111ECC8BB20}" dt="2022-06-09T10:31:59.341" v="786"/>
          <ac:spMkLst>
            <pc:docMk/>
            <pc:sldMasterMk cId="3553195561" sldId="2147483660"/>
            <ac:spMk id="678" creationId="{A00BED3A-F2D8-2120-8CC1-EA4DEE91C419}"/>
          </ac:spMkLst>
        </pc:spChg>
        <pc:spChg chg="mod">
          <ac:chgData name="Amal R Babu" userId="3a292d0a-112b-4bc3-bf38-7771656893d2" providerId="ADAL" clId="{B3743D89-D907-4916-AD93-2111ECC8BB20}" dt="2022-06-09T10:31:59.341" v="786"/>
          <ac:spMkLst>
            <pc:docMk/>
            <pc:sldMasterMk cId="3553195561" sldId="2147483660"/>
            <ac:spMk id="679" creationId="{7AD2472A-4B82-C63B-4891-581635064257}"/>
          </ac:spMkLst>
        </pc:spChg>
        <pc:spChg chg="mod">
          <ac:chgData name="Amal R Babu" userId="3a292d0a-112b-4bc3-bf38-7771656893d2" providerId="ADAL" clId="{B3743D89-D907-4916-AD93-2111ECC8BB20}" dt="2022-06-09T10:31:59.341" v="786"/>
          <ac:spMkLst>
            <pc:docMk/>
            <pc:sldMasterMk cId="3553195561" sldId="2147483660"/>
            <ac:spMk id="680" creationId="{F9458D02-E764-99F4-55B0-4E0FA7E016FC}"/>
          </ac:spMkLst>
        </pc:spChg>
        <pc:spChg chg="mod">
          <ac:chgData name="Amal R Babu" userId="3a292d0a-112b-4bc3-bf38-7771656893d2" providerId="ADAL" clId="{B3743D89-D907-4916-AD93-2111ECC8BB20}" dt="2022-06-09T10:31:59.341" v="786"/>
          <ac:spMkLst>
            <pc:docMk/>
            <pc:sldMasterMk cId="3553195561" sldId="2147483660"/>
            <ac:spMk id="681" creationId="{FDD3B677-768E-E5B1-4F7D-58C41C9956D7}"/>
          </ac:spMkLst>
        </pc:spChg>
        <pc:spChg chg="mod">
          <ac:chgData name="Amal R Babu" userId="3a292d0a-112b-4bc3-bf38-7771656893d2" providerId="ADAL" clId="{B3743D89-D907-4916-AD93-2111ECC8BB20}" dt="2022-06-09T10:31:59.341" v="786"/>
          <ac:spMkLst>
            <pc:docMk/>
            <pc:sldMasterMk cId="3553195561" sldId="2147483660"/>
            <ac:spMk id="682" creationId="{BCBE80A0-39B8-4AF7-30A8-5277BAD4A7D8}"/>
          </ac:spMkLst>
        </pc:spChg>
        <pc:spChg chg="mod">
          <ac:chgData name="Amal R Babu" userId="3a292d0a-112b-4bc3-bf38-7771656893d2" providerId="ADAL" clId="{B3743D89-D907-4916-AD93-2111ECC8BB20}" dt="2022-06-09T10:31:59.341" v="786"/>
          <ac:spMkLst>
            <pc:docMk/>
            <pc:sldMasterMk cId="3553195561" sldId="2147483660"/>
            <ac:spMk id="687" creationId="{0828C3D0-6E2B-984F-9D29-431C5584D125}"/>
          </ac:spMkLst>
        </pc:spChg>
        <pc:spChg chg="mod">
          <ac:chgData name="Amal R Babu" userId="3a292d0a-112b-4bc3-bf38-7771656893d2" providerId="ADAL" clId="{B3743D89-D907-4916-AD93-2111ECC8BB20}" dt="2022-06-09T10:31:59.341" v="786"/>
          <ac:spMkLst>
            <pc:docMk/>
            <pc:sldMasterMk cId="3553195561" sldId="2147483660"/>
            <ac:spMk id="688" creationId="{1B8ED32A-1A03-3928-3F3E-CB8CE3FCFF14}"/>
          </ac:spMkLst>
        </pc:spChg>
        <pc:spChg chg="mod">
          <ac:chgData name="Amal R Babu" userId="3a292d0a-112b-4bc3-bf38-7771656893d2" providerId="ADAL" clId="{B3743D89-D907-4916-AD93-2111ECC8BB20}" dt="2022-06-09T10:31:59.341" v="786"/>
          <ac:spMkLst>
            <pc:docMk/>
            <pc:sldMasterMk cId="3553195561" sldId="2147483660"/>
            <ac:spMk id="689" creationId="{AE65C143-8E95-6A9A-E744-6B44DF144092}"/>
          </ac:spMkLst>
        </pc:spChg>
        <pc:spChg chg="mod">
          <ac:chgData name="Amal R Babu" userId="3a292d0a-112b-4bc3-bf38-7771656893d2" providerId="ADAL" clId="{B3743D89-D907-4916-AD93-2111ECC8BB20}" dt="2022-06-09T10:31:59.341" v="786"/>
          <ac:spMkLst>
            <pc:docMk/>
            <pc:sldMasterMk cId="3553195561" sldId="2147483660"/>
            <ac:spMk id="690" creationId="{9832396E-7C80-CF29-8C6B-54C273CA3A97}"/>
          </ac:spMkLst>
        </pc:spChg>
        <pc:spChg chg="mod">
          <ac:chgData name="Amal R Babu" userId="3a292d0a-112b-4bc3-bf38-7771656893d2" providerId="ADAL" clId="{B3743D89-D907-4916-AD93-2111ECC8BB20}" dt="2022-06-09T10:31:59.341" v="786"/>
          <ac:spMkLst>
            <pc:docMk/>
            <pc:sldMasterMk cId="3553195561" sldId="2147483660"/>
            <ac:spMk id="693" creationId="{A7D7BED8-B04E-5630-1FCD-98980292C36E}"/>
          </ac:spMkLst>
        </pc:spChg>
        <pc:spChg chg="mod">
          <ac:chgData name="Amal R Babu" userId="3a292d0a-112b-4bc3-bf38-7771656893d2" providerId="ADAL" clId="{B3743D89-D907-4916-AD93-2111ECC8BB20}" dt="2022-06-09T10:31:59.341" v="786"/>
          <ac:spMkLst>
            <pc:docMk/>
            <pc:sldMasterMk cId="3553195561" sldId="2147483660"/>
            <ac:spMk id="694" creationId="{57A0474D-E6C0-37BF-5F52-C01F8E3D74B2}"/>
          </ac:spMkLst>
        </pc:spChg>
        <pc:spChg chg="mod">
          <ac:chgData name="Amal R Babu" userId="3a292d0a-112b-4bc3-bf38-7771656893d2" providerId="ADAL" clId="{B3743D89-D907-4916-AD93-2111ECC8BB20}" dt="2022-06-09T10:31:59.341" v="786"/>
          <ac:spMkLst>
            <pc:docMk/>
            <pc:sldMasterMk cId="3553195561" sldId="2147483660"/>
            <ac:spMk id="695" creationId="{DFD23B69-3402-54CB-D682-6614A3373D11}"/>
          </ac:spMkLst>
        </pc:spChg>
        <pc:spChg chg="mod">
          <ac:chgData name="Amal R Babu" userId="3a292d0a-112b-4bc3-bf38-7771656893d2" providerId="ADAL" clId="{B3743D89-D907-4916-AD93-2111ECC8BB20}" dt="2022-06-09T10:31:59.341" v="786"/>
          <ac:spMkLst>
            <pc:docMk/>
            <pc:sldMasterMk cId="3553195561" sldId="2147483660"/>
            <ac:spMk id="696" creationId="{E5D344A2-37B2-19B7-F15B-3C281C0A70DC}"/>
          </ac:spMkLst>
        </pc:spChg>
        <pc:spChg chg="mod">
          <ac:chgData name="Amal R Babu" userId="3a292d0a-112b-4bc3-bf38-7771656893d2" providerId="ADAL" clId="{B3743D89-D907-4916-AD93-2111ECC8BB20}" dt="2022-06-09T10:31:59.341" v="786"/>
          <ac:spMkLst>
            <pc:docMk/>
            <pc:sldMasterMk cId="3553195561" sldId="2147483660"/>
            <ac:spMk id="701" creationId="{C25D9D6B-2054-45C5-10D4-96DAAB79AA0E}"/>
          </ac:spMkLst>
        </pc:spChg>
        <pc:spChg chg="mod">
          <ac:chgData name="Amal R Babu" userId="3a292d0a-112b-4bc3-bf38-7771656893d2" providerId="ADAL" clId="{B3743D89-D907-4916-AD93-2111ECC8BB20}" dt="2022-06-09T10:31:59.341" v="786"/>
          <ac:spMkLst>
            <pc:docMk/>
            <pc:sldMasterMk cId="3553195561" sldId="2147483660"/>
            <ac:spMk id="702" creationId="{22902E6D-4DFD-604E-B043-F0AE12D9E84A}"/>
          </ac:spMkLst>
        </pc:spChg>
        <pc:spChg chg="mod">
          <ac:chgData name="Amal R Babu" userId="3a292d0a-112b-4bc3-bf38-7771656893d2" providerId="ADAL" clId="{B3743D89-D907-4916-AD93-2111ECC8BB20}" dt="2022-06-09T10:31:59.341" v="786"/>
          <ac:spMkLst>
            <pc:docMk/>
            <pc:sldMasterMk cId="3553195561" sldId="2147483660"/>
            <ac:spMk id="703" creationId="{05A4ED44-26B2-6613-7DC7-A36084BAF1C3}"/>
          </ac:spMkLst>
        </pc:spChg>
        <pc:spChg chg="mod">
          <ac:chgData name="Amal R Babu" userId="3a292d0a-112b-4bc3-bf38-7771656893d2" providerId="ADAL" clId="{B3743D89-D907-4916-AD93-2111ECC8BB20}" dt="2022-06-09T10:31:59.341" v="786"/>
          <ac:spMkLst>
            <pc:docMk/>
            <pc:sldMasterMk cId="3553195561" sldId="2147483660"/>
            <ac:spMk id="704" creationId="{A68352F7-6DAA-28A9-4477-F49F350AECCB}"/>
          </ac:spMkLst>
        </pc:spChg>
        <pc:spChg chg="mod">
          <ac:chgData name="Amal R Babu" userId="3a292d0a-112b-4bc3-bf38-7771656893d2" providerId="ADAL" clId="{B3743D89-D907-4916-AD93-2111ECC8BB20}" dt="2022-06-09T10:31:59.341" v="786"/>
          <ac:spMkLst>
            <pc:docMk/>
            <pc:sldMasterMk cId="3553195561" sldId="2147483660"/>
            <ac:spMk id="707" creationId="{8CF9A8A4-0211-4239-49E0-B38C21149FA3}"/>
          </ac:spMkLst>
        </pc:spChg>
        <pc:spChg chg="mod">
          <ac:chgData name="Amal R Babu" userId="3a292d0a-112b-4bc3-bf38-7771656893d2" providerId="ADAL" clId="{B3743D89-D907-4916-AD93-2111ECC8BB20}" dt="2022-06-09T10:31:59.341" v="786"/>
          <ac:spMkLst>
            <pc:docMk/>
            <pc:sldMasterMk cId="3553195561" sldId="2147483660"/>
            <ac:spMk id="708" creationId="{1485FB0B-0193-A04E-EDA1-752398569B1F}"/>
          </ac:spMkLst>
        </pc:spChg>
        <pc:spChg chg="mod">
          <ac:chgData name="Amal R Babu" userId="3a292d0a-112b-4bc3-bf38-7771656893d2" providerId="ADAL" clId="{B3743D89-D907-4916-AD93-2111ECC8BB20}" dt="2022-06-09T10:31:59.341" v="786"/>
          <ac:spMkLst>
            <pc:docMk/>
            <pc:sldMasterMk cId="3553195561" sldId="2147483660"/>
            <ac:spMk id="709" creationId="{6691BB5A-FC5C-411B-133C-E3EB0C43ACDC}"/>
          </ac:spMkLst>
        </pc:spChg>
        <pc:spChg chg="mod">
          <ac:chgData name="Amal R Babu" userId="3a292d0a-112b-4bc3-bf38-7771656893d2" providerId="ADAL" clId="{B3743D89-D907-4916-AD93-2111ECC8BB20}" dt="2022-06-09T10:31:59.341" v="786"/>
          <ac:spMkLst>
            <pc:docMk/>
            <pc:sldMasterMk cId="3553195561" sldId="2147483660"/>
            <ac:spMk id="710" creationId="{44E29A13-D3BC-CCA7-4547-59C96A267FF5}"/>
          </ac:spMkLst>
        </pc:spChg>
        <pc:spChg chg="mod">
          <ac:chgData name="Amal R Babu" userId="3a292d0a-112b-4bc3-bf38-7771656893d2" providerId="ADAL" clId="{B3743D89-D907-4916-AD93-2111ECC8BB20}" dt="2022-06-09T10:31:59.341" v="786"/>
          <ac:spMkLst>
            <pc:docMk/>
            <pc:sldMasterMk cId="3553195561" sldId="2147483660"/>
            <ac:spMk id="711" creationId="{EDE030BF-32D3-E2A8-C134-01EE495F0A21}"/>
          </ac:spMkLst>
        </pc:spChg>
        <pc:spChg chg="mod">
          <ac:chgData name="Amal R Babu" userId="3a292d0a-112b-4bc3-bf38-7771656893d2" providerId="ADAL" clId="{B3743D89-D907-4916-AD93-2111ECC8BB20}" dt="2022-06-09T10:31:59.341" v="786"/>
          <ac:spMkLst>
            <pc:docMk/>
            <pc:sldMasterMk cId="3553195561" sldId="2147483660"/>
            <ac:spMk id="712" creationId="{5F2AC57F-78A3-D0DA-D902-97B2E8D5B1D7}"/>
          </ac:spMkLst>
        </pc:spChg>
        <pc:spChg chg="mod">
          <ac:chgData name="Amal R Babu" userId="3a292d0a-112b-4bc3-bf38-7771656893d2" providerId="ADAL" clId="{B3743D89-D907-4916-AD93-2111ECC8BB20}" dt="2022-06-09T10:31:59.341" v="786"/>
          <ac:spMkLst>
            <pc:docMk/>
            <pc:sldMasterMk cId="3553195561" sldId="2147483660"/>
            <ac:spMk id="713" creationId="{92ACCFFB-0F51-5599-1E8E-FDF48B04D395}"/>
          </ac:spMkLst>
        </pc:spChg>
        <pc:spChg chg="mod">
          <ac:chgData name="Amal R Babu" userId="3a292d0a-112b-4bc3-bf38-7771656893d2" providerId="ADAL" clId="{B3743D89-D907-4916-AD93-2111ECC8BB20}" dt="2022-06-09T10:31:59.341" v="786"/>
          <ac:spMkLst>
            <pc:docMk/>
            <pc:sldMasterMk cId="3553195561" sldId="2147483660"/>
            <ac:spMk id="714" creationId="{8B5B1384-22F0-EF37-1E9E-B650CF568359}"/>
          </ac:spMkLst>
        </pc:spChg>
        <pc:spChg chg="mod">
          <ac:chgData name="Amal R Babu" userId="3a292d0a-112b-4bc3-bf38-7771656893d2" providerId="ADAL" clId="{B3743D89-D907-4916-AD93-2111ECC8BB20}" dt="2022-06-09T10:31:59.341" v="786"/>
          <ac:spMkLst>
            <pc:docMk/>
            <pc:sldMasterMk cId="3553195561" sldId="2147483660"/>
            <ac:spMk id="715" creationId="{71435AE5-F473-689C-0F06-57E85D9328D1}"/>
          </ac:spMkLst>
        </pc:spChg>
        <pc:spChg chg="mod">
          <ac:chgData name="Amal R Babu" userId="3a292d0a-112b-4bc3-bf38-7771656893d2" providerId="ADAL" clId="{B3743D89-D907-4916-AD93-2111ECC8BB20}" dt="2022-06-09T10:31:59.341" v="786"/>
          <ac:spMkLst>
            <pc:docMk/>
            <pc:sldMasterMk cId="3553195561" sldId="2147483660"/>
            <ac:spMk id="738" creationId="{3D7DBBF0-5638-ACA3-AFB3-F0D457A2B348}"/>
          </ac:spMkLst>
        </pc:spChg>
        <pc:spChg chg="mod">
          <ac:chgData name="Amal R Babu" userId="3a292d0a-112b-4bc3-bf38-7771656893d2" providerId="ADAL" clId="{B3743D89-D907-4916-AD93-2111ECC8BB20}" dt="2022-06-09T10:31:59.341" v="786"/>
          <ac:spMkLst>
            <pc:docMk/>
            <pc:sldMasterMk cId="3553195561" sldId="2147483660"/>
            <ac:spMk id="739" creationId="{EAE78699-31FE-ABFB-057B-720941E6665A}"/>
          </ac:spMkLst>
        </pc:spChg>
        <pc:spChg chg="mod">
          <ac:chgData name="Amal R Babu" userId="3a292d0a-112b-4bc3-bf38-7771656893d2" providerId="ADAL" clId="{B3743D89-D907-4916-AD93-2111ECC8BB20}" dt="2022-06-09T10:31:59.341" v="786"/>
          <ac:spMkLst>
            <pc:docMk/>
            <pc:sldMasterMk cId="3553195561" sldId="2147483660"/>
            <ac:spMk id="740" creationId="{A70C837A-A634-D434-CC4D-376F001030C3}"/>
          </ac:spMkLst>
        </pc:spChg>
        <pc:spChg chg="mod">
          <ac:chgData name="Amal R Babu" userId="3a292d0a-112b-4bc3-bf38-7771656893d2" providerId="ADAL" clId="{B3743D89-D907-4916-AD93-2111ECC8BB20}" dt="2022-06-09T10:31:59.341" v="786"/>
          <ac:spMkLst>
            <pc:docMk/>
            <pc:sldMasterMk cId="3553195561" sldId="2147483660"/>
            <ac:spMk id="741" creationId="{A525BA06-0589-7BAE-C7EC-4AF310689B98}"/>
          </ac:spMkLst>
        </pc:spChg>
        <pc:spChg chg="mod">
          <ac:chgData name="Amal R Babu" userId="3a292d0a-112b-4bc3-bf38-7771656893d2" providerId="ADAL" clId="{B3743D89-D907-4916-AD93-2111ECC8BB20}" dt="2022-06-09T10:31:59.341" v="786"/>
          <ac:spMkLst>
            <pc:docMk/>
            <pc:sldMasterMk cId="3553195561" sldId="2147483660"/>
            <ac:spMk id="742" creationId="{4E7A09D0-FED6-6140-04E1-3EB706D04C4E}"/>
          </ac:spMkLst>
        </pc:spChg>
        <pc:spChg chg="mod">
          <ac:chgData name="Amal R Babu" userId="3a292d0a-112b-4bc3-bf38-7771656893d2" providerId="ADAL" clId="{B3743D89-D907-4916-AD93-2111ECC8BB20}" dt="2022-06-09T10:31:59.341" v="786"/>
          <ac:spMkLst>
            <pc:docMk/>
            <pc:sldMasterMk cId="3553195561" sldId="2147483660"/>
            <ac:spMk id="743" creationId="{7A138B73-2205-D228-CD92-BD844F87A47F}"/>
          </ac:spMkLst>
        </pc:spChg>
        <pc:spChg chg="mod">
          <ac:chgData name="Amal R Babu" userId="3a292d0a-112b-4bc3-bf38-7771656893d2" providerId="ADAL" clId="{B3743D89-D907-4916-AD93-2111ECC8BB20}" dt="2022-06-09T10:31:59.341" v="786"/>
          <ac:spMkLst>
            <pc:docMk/>
            <pc:sldMasterMk cId="3553195561" sldId="2147483660"/>
            <ac:spMk id="744" creationId="{EFBD1B98-70E3-A957-01A1-3B23B2F6FFBC}"/>
          </ac:spMkLst>
        </pc:spChg>
        <pc:spChg chg="mod">
          <ac:chgData name="Amal R Babu" userId="3a292d0a-112b-4bc3-bf38-7771656893d2" providerId="ADAL" clId="{B3743D89-D907-4916-AD93-2111ECC8BB20}" dt="2022-06-09T10:31:59.341" v="786"/>
          <ac:spMkLst>
            <pc:docMk/>
            <pc:sldMasterMk cId="3553195561" sldId="2147483660"/>
            <ac:spMk id="745" creationId="{04E11958-7E16-5AA9-A7EE-F0C1E64B61BF}"/>
          </ac:spMkLst>
        </pc:spChg>
        <pc:spChg chg="mod">
          <ac:chgData name="Amal R Babu" userId="3a292d0a-112b-4bc3-bf38-7771656893d2" providerId="ADAL" clId="{B3743D89-D907-4916-AD93-2111ECC8BB20}" dt="2022-06-09T10:31:59.341" v="786"/>
          <ac:spMkLst>
            <pc:docMk/>
            <pc:sldMasterMk cId="3553195561" sldId="2147483660"/>
            <ac:spMk id="746" creationId="{98B2CBD1-6552-DDA3-7C63-65C275700C36}"/>
          </ac:spMkLst>
        </pc:spChg>
        <pc:spChg chg="mod">
          <ac:chgData name="Amal R Babu" userId="3a292d0a-112b-4bc3-bf38-7771656893d2" providerId="ADAL" clId="{B3743D89-D907-4916-AD93-2111ECC8BB20}" dt="2022-06-09T10:31:59.341" v="786"/>
          <ac:spMkLst>
            <pc:docMk/>
            <pc:sldMasterMk cId="3553195561" sldId="2147483660"/>
            <ac:spMk id="747" creationId="{B35C1A3B-349A-D8F7-9E93-CDD9D4B20C1E}"/>
          </ac:spMkLst>
        </pc:spChg>
        <pc:spChg chg="mod">
          <ac:chgData name="Amal R Babu" userId="3a292d0a-112b-4bc3-bf38-7771656893d2" providerId="ADAL" clId="{B3743D89-D907-4916-AD93-2111ECC8BB20}" dt="2022-06-09T10:31:59.341" v="786"/>
          <ac:spMkLst>
            <pc:docMk/>
            <pc:sldMasterMk cId="3553195561" sldId="2147483660"/>
            <ac:spMk id="748" creationId="{E84753F9-884B-B6FE-6561-5C586CF49E90}"/>
          </ac:spMkLst>
        </pc:spChg>
        <pc:spChg chg="mod">
          <ac:chgData name="Amal R Babu" userId="3a292d0a-112b-4bc3-bf38-7771656893d2" providerId="ADAL" clId="{B3743D89-D907-4916-AD93-2111ECC8BB20}" dt="2022-06-09T10:31:59.341" v="786"/>
          <ac:spMkLst>
            <pc:docMk/>
            <pc:sldMasterMk cId="3553195561" sldId="2147483660"/>
            <ac:spMk id="749" creationId="{BF0203B9-7CF7-1F4C-D3EE-DDE4A9BB566F}"/>
          </ac:spMkLst>
        </pc:spChg>
        <pc:spChg chg="mod">
          <ac:chgData name="Amal R Babu" userId="3a292d0a-112b-4bc3-bf38-7771656893d2" providerId="ADAL" clId="{B3743D89-D907-4916-AD93-2111ECC8BB20}" dt="2022-06-09T10:31:59.341" v="786"/>
          <ac:spMkLst>
            <pc:docMk/>
            <pc:sldMasterMk cId="3553195561" sldId="2147483660"/>
            <ac:spMk id="750" creationId="{D9B3A909-9A8A-3971-DC28-928901ED7EFF}"/>
          </ac:spMkLst>
        </pc:spChg>
        <pc:spChg chg="mod">
          <ac:chgData name="Amal R Babu" userId="3a292d0a-112b-4bc3-bf38-7771656893d2" providerId="ADAL" clId="{B3743D89-D907-4916-AD93-2111ECC8BB20}" dt="2022-06-09T10:31:59.341" v="786"/>
          <ac:spMkLst>
            <pc:docMk/>
            <pc:sldMasterMk cId="3553195561" sldId="2147483660"/>
            <ac:spMk id="751" creationId="{66C4C5BA-48DD-7576-F16D-CB298CA22899}"/>
          </ac:spMkLst>
        </pc:spChg>
        <pc:spChg chg="mod">
          <ac:chgData name="Amal R Babu" userId="3a292d0a-112b-4bc3-bf38-7771656893d2" providerId="ADAL" clId="{B3743D89-D907-4916-AD93-2111ECC8BB20}" dt="2022-06-09T10:31:59.341" v="786"/>
          <ac:spMkLst>
            <pc:docMk/>
            <pc:sldMasterMk cId="3553195561" sldId="2147483660"/>
            <ac:spMk id="752" creationId="{9545339A-125D-1E74-D2D1-232C66D1CEB7}"/>
          </ac:spMkLst>
        </pc:spChg>
        <pc:spChg chg="mod">
          <ac:chgData name="Amal R Babu" userId="3a292d0a-112b-4bc3-bf38-7771656893d2" providerId="ADAL" clId="{B3743D89-D907-4916-AD93-2111ECC8BB20}" dt="2022-06-09T10:31:59.341" v="786"/>
          <ac:spMkLst>
            <pc:docMk/>
            <pc:sldMasterMk cId="3553195561" sldId="2147483660"/>
            <ac:spMk id="753" creationId="{F2E4C488-4318-8404-6929-A5AB8A2EAD35}"/>
          </ac:spMkLst>
        </pc:spChg>
        <pc:spChg chg="mod">
          <ac:chgData name="Amal R Babu" userId="3a292d0a-112b-4bc3-bf38-7771656893d2" providerId="ADAL" clId="{B3743D89-D907-4916-AD93-2111ECC8BB20}" dt="2022-06-09T10:31:59.341" v="786"/>
          <ac:spMkLst>
            <pc:docMk/>
            <pc:sldMasterMk cId="3553195561" sldId="2147483660"/>
            <ac:spMk id="754" creationId="{1B09B89E-0EB4-CB61-7E50-A6E3DD3E107F}"/>
          </ac:spMkLst>
        </pc:spChg>
        <pc:spChg chg="mod">
          <ac:chgData name="Amal R Babu" userId="3a292d0a-112b-4bc3-bf38-7771656893d2" providerId="ADAL" clId="{B3743D89-D907-4916-AD93-2111ECC8BB20}" dt="2022-06-09T10:31:59.341" v="786"/>
          <ac:spMkLst>
            <pc:docMk/>
            <pc:sldMasterMk cId="3553195561" sldId="2147483660"/>
            <ac:spMk id="755" creationId="{062127A2-B44A-2F03-7669-D4BC5E6B3F49}"/>
          </ac:spMkLst>
        </pc:spChg>
        <pc:spChg chg="mod">
          <ac:chgData name="Amal R Babu" userId="3a292d0a-112b-4bc3-bf38-7771656893d2" providerId="ADAL" clId="{B3743D89-D907-4916-AD93-2111ECC8BB20}" dt="2022-06-09T10:31:59.341" v="786"/>
          <ac:spMkLst>
            <pc:docMk/>
            <pc:sldMasterMk cId="3553195561" sldId="2147483660"/>
            <ac:spMk id="756" creationId="{9A594AB1-E4E8-DCE3-DC0C-A856077B3723}"/>
          </ac:spMkLst>
        </pc:spChg>
        <pc:spChg chg="mod">
          <ac:chgData name="Amal R Babu" userId="3a292d0a-112b-4bc3-bf38-7771656893d2" providerId="ADAL" clId="{B3743D89-D907-4916-AD93-2111ECC8BB20}" dt="2022-06-09T10:31:59.341" v="786"/>
          <ac:spMkLst>
            <pc:docMk/>
            <pc:sldMasterMk cId="3553195561" sldId="2147483660"/>
            <ac:spMk id="757" creationId="{6795DD70-08F9-CB54-766A-3DB6089B43E1}"/>
          </ac:spMkLst>
        </pc:spChg>
        <pc:spChg chg="mod">
          <ac:chgData name="Amal R Babu" userId="3a292d0a-112b-4bc3-bf38-7771656893d2" providerId="ADAL" clId="{B3743D89-D907-4916-AD93-2111ECC8BB20}" dt="2022-06-09T10:31:59.341" v="786"/>
          <ac:spMkLst>
            <pc:docMk/>
            <pc:sldMasterMk cId="3553195561" sldId="2147483660"/>
            <ac:spMk id="758" creationId="{FE0A6027-1115-3B27-5FF1-2CEB632F390C}"/>
          </ac:spMkLst>
        </pc:spChg>
        <pc:spChg chg="mod">
          <ac:chgData name="Amal R Babu" userId="3a292d0a-112b-4bc3-bf38-7771656893d2" providerId="ADAL" clId="{B3743D89-D907-4916-AD93-2111ECC8BB20}" dt="2022-06-09T10:31:59.341" v="786"/>
          <ac:spMkLst>
            <pc:docMk/>
            <pc:sldMasterMk cId="3553195561" sldId="2147483660"/>
            <ac:spMk id="759" creationId="{7F5C6FCD-E5C7-3BCD-5DD2-24DF01B4F238}"/>
          </ac:spMkLst>
        </pc:spChg>
        <pc:spChg chg="mod">
          <ac:chgData name="Amal R Babu" userId="3a292d0a-112b-4bc3-bf38-7771656893d2" providerId="ADAL" clId="{B3743D89-D907-4916-AD93-2111ECC8BB20}" dt="2022-06-09T10:31:59.341" v="786"/>
          <ac:spMkLst>
            <pc:docMk/>
            <pc:sldMasterMk cId="3553195561" sldId="2147483660"/>
            <ac:spMk id="760" creationId="{8611D752-04FB-3AB5-1D03-39C7C5AEE003}"/>
          </ac:spMkLst>
        </pc:spChg>
        <pc:spChg chg="mod">
          <ac:chgData name="Amal R Babu" userId="3a292d0a-112b-4bc3-bf38-7771656893d2" providerId="ADAL" clId="{B3743D89-D907-4916-AD93-2111ECC8BB20}" dt="2022-06-09T10:31:59.341" v="786"/>
          <ac:spMkLst>
            <pc:docMk/>
            <pc:sldMasterMk cId="3553195561" sldId="2147483660"/>
            <ac:spMk id="761" creationId="{DA490388-B839-5D1C-5B0F-40E90D94AD02}"/>
          </ac:spMkLst>
        </pc:spChg>
        <pc:spChg chg="mod">
          <ac:chgData name="Amal R Babu" userId="3a292d0a-112b-4bc3-bf38-7771656893d2" providerId="ADAL" clId="{B3743D89-D907-4916-AD93-2111ECC8BB20}" dt="2022-06-09T10:31:59.341" v="786"/>
          <ac:spMkLst>
            <pc:docMk/>
            <pc:sldMasterMk cId="3553195561" sldId="2147483660"/>
            <ac:spMk id="762" creationId="{4FFD8330-AFF9-6D0B-C0C3-8B48CD4D51AC}"/>
          </ac:spMkLst>
        </pc:spChg>
        <pc:spChg chg="mod">
          <ac:chgData name="Amal R Babu" userId="3a292d0a-112b-4bc3-bf38-7771656893d2" providerId="ADAL" clId="{B3743D89-D907-4916-AD93-2111ECC8BB20}" dt="2022-06-09T10:31:59.341" v="786"/>
          <ac:spMkLst>
            <pc:docMk/>
            <pc:sldMasterMk cId="3553195561" sldId="2147483660"/>
            <ac:spMk id="763" creationId="{8D875C8E-9A58-C20B-3D12-3D73EEA4246C}"/>
          </ac:spMkLst>
        </pc:spChg>
        <pc:spChg chg="mod">
          <ac:chgData name="Amal R Babu" userId="3a292d0a-112b-4bc3-bf38-7771656893d2" providerId="ADAL" clId="{B3743D89-D907-4916-AD93-2111ECC8BB20}" dt="2022-06-09T10:31:59.341" v="786"/>
          <ac:spMkLst>
            <pc:docMk/>
            <pc:sldMasterMk cId="3553195561" sldId="2147483660"/>
            <ac:spMk id="764" creationId="{F817F8FB-850C-D19E-316E-7072EA6152E8}"/>
          </ac:spMkLst>
        </pc:spChg>
        <pc:spChg chg="mod">
          <ac:chgData name="Amal R Babu" userId="3a292d0a-112b-4bc3-bf38-7771656893d2" providerId="ADAL" clId="{B3743D89-D907-4916-AD93-2111ECC8BB20}" dt="2022-06-09T10:31:59.341" v="786"/>
          <ac:spMkLst>
            <pc:docMk/>
            <pc:sldMasterMk cId="3553195561" sldId="2147483660"/>
            <ac:spMk id="765" creationId="{48208F6D-2EAC-82EE-9F8F-07DFB72382C3}"/>
          </ac:spMkLst>
        </pc:spChg>
        <pc:spChg chg="mod">
          <ac:chgData name="Amal R Babu" userId="3a292d0a-112b-4bc3-bf38-7771656893d2" providerId="ADAL" clId="{B3743D89-D907-4916-AD93-2111ECC8BB20}" dt="2022-06-09T10:31:59.341" v="786"/>
          <ac:spMkLst>
            <pc:docMk/>
            <pc:sldMasterMk cId="3553195561" sldId="2147483660"/>
            <ac:spMk id="766" creationId="{D5C576ED-C046-6AFB-1BC9-7637A02C4C3B}"/>
          </ac:spMkLst>
        </pc:spChg>
        <pc:spChg chg="mod">
          <ac:chgData name="Amal R Babu" userId="3a292d0a-112b-4bc3-bf38-7771656893d2" providerId="ADAL" clId="{B3743D89-D907-4916-AD93-2111ECC8BB20}" dt="2022-06-09T10:31:59.341" v="786"/>
          <ac:spMkLst>
            <pc:docMk/>
            <pc:sldMasterMk cId="3553195561" sldId="2147483660"/>
            <ac:spMk id="767" creationId="{A5C881A9-CCCB-5F9E-1180-5208FDC63953}"/>
          </ac:spMkLst>
        </pc:spChg>
        <pc:spChg chg="mod">
          <ac:chgData name="Amal R Babu" userId="3a292d0a-112b-4bc3-bf38-7771656893d2" providerId="ADAL" clId="{B3743D89-D907-4916-AD93-2111ECC8BB20}" dt="2022-06-09T10:31:59.341" v="786"/>
          <ac:spMkLst>
            <pc:docMk/>
            <pc:sldMasterMk cId="3553195561" sldId="2147483660"/>
            <ac:spMk id="768" creationId="{56CBD90A-A4A0-B94B-4443-D0623DEF93E3}"/>
          </ac:spMkLst>
        </pc:spChg>
        <pc:spChg chg="mod">
          <ac:chgData name="Amal R Babu" userId="3a292d0a-112b-4bc3-bf38-7771656893d2" providerId="ADAL" clId="{B3743D89-D907-4916-AD93-2111ECC8BB20}" dt="2022-06-09T10:31:59.341" v="786"/>
          <ac:spMkLst>
            <pc:docMk/>
            <pc:sldMasterMk cId="3553195561" sldId="2147483660"/>
            <ac:spMk id="769" creationId="{D94C2DB6-C5A6-5794-970C-40ED388D4AF6}"/>
          </ac:spMkLst>
        </pc:spChg>
        <pc:spChg chg="mod">
          <ac:chgData name="Amal R Babu" userId="3a292d0a-112b-4bc3-bf38-7771656893d2" providerId="ADAL" clId="{B3743D89-D907-4916-AD93-2111ECC8BB20}" dt="2022-06-09T10:31:59.341" v="786"/>
          <ac:spMkLst>
            <pc:docMk/>
            <pc:sldMasterMk cId="3553195561" sldId="2147483660"/>
            <ac:spMk id="770" creationId="{F9E7573D-148B-B723-A256-962F1C0A2CEA}"/>
          </ac:spMkLst>
        </pc:spChg>
        <pc:spChg chg="mod">
          <ac:chgData name="Amal R Babu" userId="3a292d0a-112b-4bc3-bf38-7771656893d2" providerId="ADAL" clId="{B3743D89-D907-4916-AD93-2111ECC8BB20}" dt="2022-06-09T10:31:59.341" v="786"/>
          <ac:spMkLst>
            <pc:docMk/>
            <pc:sldMasterMk cId="3553195561" sldId="2147483660"/>
            <ac:spMk id="771" creationId="{F28C6D2F-D8B6-E7DF-0E33-D54E32FD4182}"/>
          </ac:spMkLst>
        </pc:spChg>
        <pc:spChg chg="mod">
          <ac:chgData name="Amal R Babu" userId="3a292d0a-112b-4bc3-bf38-7771656893d2" providerId="ADAL" clId="{B3743D89-D907-4916-AD93-2111ECC8BB20}" dt="2022-06-09T10:31:59.341" v="786"/>
          <ac:spMkLst>
            <pc:docMk/>
            <pc:sldMasterMk cId="3553195561" sldId="2147483660"/>
            <ac:spMk id="772" creationId="{54307587-2894-445C-7D49-B06001B8AF4C}"/>
          </ac:spMkLst>
        </pc:spChg>
        <pc:spChg chg="mod">
          <ac:chgData name="Amal R Babu" userId="3a292d0a-112b-4bc3-bf38-7771656893d2" providerId="ADAL" clId="{B3743D89-D907-4916-AD93-2111ECC8BB20}" dt="2022-06-09T10:31:59.341" v="786"/>
          <ac:spMkLst>
            <pc:docMk/>
            <pc:sldMasterMk cId="3553195561" sldId="2147483660"/>
            <ac:spMk id="773" creationId="{467B0116-3A5C-4282-B3E3-34B8E40EA36D}"/>
          </ac:spMkLst>
        </pc:spChg>
        <pc:spChg chg="mod">
          <ac:chgData name="Amal R Babu" userId="3a292d0a-112b-4bc3-bf38-7771656893d2" providerId="ADAL" clId="{B3743D89-D907-4916-AD93-2111ECC8BB20}" dt="2022-06-09T10:31:59.341" v="786"/>
          <ac:spMkLst>
            <pc:docMk/>
            <pc:sldMasterMk cId="3553195561" sldId="2147483660"/>
            <ac:spMk id="774" creationId="{70CECB0B-334A-BC89-E422-A66AB213AA04}"/>
          </ac:spMkLst>
        </pc:spChg>
        <pc:spChg chg="mod">
          <ac:chgData name="Amal R Babu" userId="3a292d0a-112b-4bc3-bf38-7771656893d2" providerId="ADAL" clId="{B3743D89-D907-4916-AD93-2111ECC8BB20}" dt="2022-06-09T10:31:59.341" v="786"/>
          <ac:spMkLst>
            <pc:docMk/>
            <pc:sldMasterMk cId="3553195561" sldId="2147483660"/>
            <ac:spMk id="775" creationId="{B6683627-44D4-BCFC-01FB-79DAF6797B42}"/>
          </ac:spMkLst>
        </pc:spChg>
        <pc:spChg chg="mod">
          <ac:chgData name="Amal R Babu" userId="3a292d0a-112b-4bc3-bf38-7771656893d2" providerId="ADAL" clId="{B3743D89-D907-4916-AD93-2111ECC8BB20}" dt="2022-06-09T10:31:59.341" v="786"/>
          <ac:spMkLst>
            <pc:docMk/>
            <pc:sldMasterMk cId="3553195561" sldId="2147483660"/>
            <ac:spMk id="776" creationId="{7973D203-664B-3611-C7B6-A1E7843BB9F6}"/>
          </ac:spMkLst>
        </pc:spChg>
        <pc:spChg chg="mod">
          <ac:chgData name="Amal R Babu" userId="3a292d0a-112b-4bc3-bf38-7771656893d2" providerId="ADAL" clId="{B3743D89-D907-4916-AD93-2111ECC8BB20}" dt="2022-06-09T10:31:59.341" v="786"/>
          <ac:spMkLst>
            <pc:docMk/>
            <pc:sldMasterMk cId="3553195561" sldId="2147483660"/>
            <ac:spMk id="777" creationId="{7FE00DD9-4068-0A01-9911-D6FF70CC3F4B}"/>
          </ac:spMkLst>
        </pc:spChg>
        <pc:spChg chg="mod">
          <ac:chgData name="Amal R Babu" userId="3a292d0a-112b-4bc3-bf38-7771656893d2" providerId="ADAL" clId="{B3743D89-D907-4916-AD93-2111ECC8BB20}" dt="2022-06-09T10:31:59.341" v="786"/>
          <ac:spMkLst>
            <pc:docMk/>
            <pc:sldMasterMk cId="3553195561" sldId="2147483660"/>
            <ac:spMk id="778" creationId="{07923D01-7848-73C1-1AAE-81230E0A1A4E}"/>
          </ac:spMkLst>
        </pc:spChg>
        <pc:spChg chg="mod">
          <ac:chgData name="Amal R Babu" userId="3a292d0a-112b-4bc3-bf38-7771656893d2" providerId="ADAL" clId="{B3743D89-D907-4916-AD93-2111ECC8BB20}" dt="2022-06-09T10:31:59.341" v="786"/>
          <ac:spMkLst>
            <pc:docMk/>
            <pc:sldMasterMk cId="3553195561" sldId="2147483660"/>
            <ac:spMk id="779" creationId="{61C1E851-257C-1FD8-3617-88899066EEF5}"/>
          </ac:spMkLst>
        </pc:spChg>
        <pc:spChg chg="mod">
          <ac:chgData name="Amal R Babu" userId="3a292d0a-112b-4bc3-bf38-7771656893d2" providerId="ADAL" clId="{B3743D89-D907-4916-AD93-2111ECC8BB20}" dt="2022-06-09T10:31:59.341" v="786"/>
          <ac:spMkLst>
            <pc:docMk/>
            <pc:sldMasterMk cId="3553195561" sldId="2147483660"/>
            <ac:spMk id="780" creationId="{B3245900-B4E6-45BE-B26B-0097714ED690}"/>
          </ac:spMkLst>
        </pc:spChg>
        <pc:spChg chg="mod">
          <ac:chgData name="Amal R Babu" userId="3a292d0a-112b-4bc3-bf38-7771656893d2" providerId="ADAL" clId="{B3743D89-D907-4916-AD93-2111ECC8BB20}" dt="2022-06-09T10:31:59.341" v="786"/>
          <ac:spMkLst>
            <pc:docMk/>
            <pc:sldMasterMk cId="3553195561" sldId="2147483660"/>
            <ac:spMk id="781" creationId="{3104D0FE-8987-EC4C-1A97-CA70E28BA2C2}"/>
          </ac:spMkLst>
        </pc:spChg>
        <pc:spChg chg="mod">
          <ac:chgData name="Amal R Babu" userId="3a292d0a-112b-4bc3-bf38-7771656893d2" providerId="ADAL" clId="{B3743D89-D907-4916-AD93-2111ECC8BB20}" dt="2022-06-09T10:31:59.341" v="786"/>
          <ac:spMkLst>
            <pc:docMk/>
            <pc:sldMasterMk cId="3553195561" sldId="2147483660"/>
            <ac:spMk id="782" creationId="{DFE689E5-1DFE-3110-7334-51F76DD192BC}"/>
          </ac:spMkLst>
        </pc:spChg>
        <pc:spChg chg="mod">
          <ac:chgData name="Amal R Babu" userId="3a292d0a-112b-4bc3-bf38-7771656893d2" providerId="ADAL" clId="{B3743D89-D907-4916-AD93-2111ECC8BB20}" dt="2022-06-09T10:31:59.341" v="786"/>
          <ac:spMkLst>
            <pc:docMk/>
            <pc:sldMasterMk cId="3553195561" sldId="2147483660"/>
            <ac:spMk id="783" creationId="{7CCCD6A5-9DDC-B152-9C63-E9C895BB00FD}"/>
          </ac:spMkLst>
        </pc:spChg>
        <pc:spChg chg="mod">
          <ac:chgData name="Amal R Babu" userId="3a292d0a-112b-4bc3-bf38-7771656893d2" providerId="ADAL" clId="{B3743D89-D907-4916-AD93-2111ECC8BB20}" dt="2022-06-09T10:31:59.341" v="786"/>
          <ac:spMkLst>
            <pc:docMk/>
            <pc:sldMasterMk cId="3553195561" sldId="2147483660"/>
            <ac:spMk id="784" creationId="{1A7F53F5-A47D-BA35-5B9B-D2DFBF6E2D56}"/>
          </ac:spMkLst>
        </pc:spChg>
        <pc:spChg chg="mod">
          <ac:chgData name="Amal R Babu" userId="3a292d0a-112b-4bc3-bf38-7771656893d2" providerId="ADAL" clId="{B3743D89-D907-4916-AD93-2111ECC8BB20}" dt="2022-06-09T10:31:59.341" v="786"/>
          <ac:spMkLst>
            <pc:docMk/>
            <pc:sldMasterMk cId="3553195561" sldId="2147483660"/>
            <ac:spMk id="785" creationId="{FC7F999D-4089-733F-DB93-DB306E21A33F}"/>
          </ac:spMkLst>
        </pc:spChg>
        <pc:spChg chg="mod">
          <ac:chgData name="Amal R Babu" userId="3a292d0a-112b-4bc3-bf38-7771656893d2" providerId="ADAL" clId="{B3743D89-D907-4916-AD93-2111ECC8BB20}" dt="2022-06-09T10:31:59.341" v="786"/>
          <ac:spMkLst>
            <pc:docMk/>
            <pc:sldMasterMk cId="3553195561" sldId="2147483660"/>
            <ac:spMk id="786" creationId="{91012154-7C3F-CFD4-56ED-49FE771A3EC5}"/>
          </ac:spMkLst>
        </pc:spChg>
        <pc:spChg chg="mod">
          <ac:chgData name="Amal R Babu" userId="3a292d0a-112b-4bc3-bf38-7771656893d2" providerId="ADAL" clId="{B3743D89-D907-4916-AD93-2111ECC8BB20}" dt="2022-06-09T10:31:59.341" v="786"/>
          <ac:spMkLst>
            <pc:docMk/>
            <pc:sldMasterMk cId="3553195561" sldId="2147483660"/>
            <ac:spMk id="787" creationId="{95BA59E4-33E6-16A6-664D-76BE2519639E}"/>
          </ac:spMkLst>
        </pc:spChg>
        <pc:spChg chg="mod">
          <ac:chgData name="Amal R Babu" userId="3a292d0a-112b-4bc3-bf38-7771656893d2" providerId="ADAL" clId="{B3743D89-D907-4916-AD93-2111ECC8BB20}" dt="2022-06-09T10:31:59.341" v="786"/>
          <ac:spMkLst>
            <pc:docMk/>
            <pc:sldMasterMk cId="3553195561" sldId="2147483660"/>
            <ac:spMk id="788" creationId="{1AB3D693-74C7-7C6A-BAC2-6532A45C3E9A}"/>
          </ac:spMkLst>
        </pc:spChg>
        <pc:spChg chg="mod">
          <ac:chgData name="Amal R Babu" userId="3a292d0a-112b-4bc3-bf38-7771656893d2" providerId="ADAL" clId="{B3743D89-D907-4916-AD93-2111ECC8BB20}" dt="2022-06-09T10:31:59.341" v="786"/>
          <ac:spMkLst>
            <pc:docMk/>
            <pc:sldMasterMk cId="3553195561" sldId="2147483660"/>
            <ac:spMk id="789" creationId="{D87A7D12-EEDB-A20F-8C44-3B035DA20899}"/>
          </ac:spMkLst>
        </pc:spChg>
        <pc:spChg chg="mod">
          <ac:chgData name="Amal R Babu" userId="3a292d0a-112b-4bc3-bf38-7771656893d2" providerId="ADAL" clId="{B3743D89-D907-4916-AD93-2111ECC8BB20}" dt="2022-06-09T10:31:59.341" v="786"/>
          <ac:spMkLst>
            <pc:docMk/>
            <pc:sldMasterMk cId="3553195561" sldId="2147483660"/>
            <ac:spMk id="790" creationId="{18114A3A-35E3-7BC9-8C64-4B8E94FF36E0}"/>
          </ac:spMkLst>
        </pc:spChg>
        <pc:spChg chg="mod">
          <ac:chgData name="Amal R Babu" userId="3a292d0a-112b-4bc3-bf38-7771656893d2" providerId="ADAL" clId="{B3743D89-D907-4916-AD93-2111ECC8BB20}" dt="2022-06-09T10:31:59.341" v="786"/>
          <ac:spMkLst>
            <pc:docMk/>
            <pc:sldMasterMk cId="3553195561" sldId="2147483660"/>
            <ac:spMk id="791" creationId="{7DDD1F34-558F-74E4-57C9-C964A1861B5B}"/>
          </ac:spMkLst>
        </pc:spChg>
        <pc:spChg chg="mod">
          <ac:chgData name="Amal R Babu" userId="3a292d0a-112b-4bc3-bf38-7771656893d2" providerId="ADAL" clId="{B3743D89-D907-4916-AD93-2111ECC8BB20}" dt="2022-06-09T10:31:59.341" v="786"/>
          <ac:spMkLst>
            <pc:docMk/>
            <pc:sldMasterMk cId="3553195561" sldId="2147483660"/>
            <ac:spMk id="792" creationId="{FAAF9A32-0D3C-54B6-6156-88B71D89AA67}"/>
          </ac:spMkLst>
        </pc:spChg>
        <pc:spChg chg="mod">
          <ac:chgData name="Amal R Babu" userId="3a292d0a-112b-4bc3-bf38-7771656893d2" providerId="ADAL" clId="{B3743D89-D907-4916-AD93-2111ECC8BB20}" dt="2022-06-09T10:31:59.341" v="786"/>
          <ac:spMkLst>
            <pc:docMk/>
            <pc:sldMasterMk cId="3553195561" sldId="2147483660"/>
            <ac:spMk id="793" creationId="{E460C4B8-7B79-2959-4948-5806F179FCFD}"/>
          </ac:spMkLst>
        </pc:spChg>
        <pc:spChg chg="mod">
          <ac:chgData name="Amal R Babu" userId="3a292d0a-112b-4bc3-bf38-7771656893d2" providerId="ADAL" clId="{B3743D89-D907-4916-AD93-2111ECC8BB20}" dt="2022-06-09T10:31:59.341" v="786"/>
          <ac:spMkLst>
            <pc:docMk/>
            <pc:sldMasterMk cId="3553195561" sldId="2147483660"/>
            <ac:spMk id="794" creationId="{A0B4F07E-D2DF-B690-E5C0-8AB36E373868}"/>
          </ac:spMkLst>
        </pc:spChg>
        <pc:spChg chg="mod">
          <ac:chgData name="Amal R Babu" userId="3a292d0a-112b-4bc3-bf38-7771656893d2" providerId="ADAL" clId="{B3743D89-D907-4916-AD93-2111ECC8BB20}" dt="2022-06-09T10:31:59.341" v="786"/>
          <ac:spMkLst>
            <pc:docMk/>
            <pc:sldMasterMk cId="3553195561" sldId="2147483660"/>
            <ac:spMk id="795" creationId="{26D14976-014A-DF61-10DD-7BBA18EDB4F5}"/>
          </ac:spMkLst>
        </pc:spChg>
        <pc:spChg chg="mod">
          <ac:chgData name="Amal R Babu" userId="3a292d0a-112b-4bc3-bf38-7771656893d2" providerId="ADAL" clId="{B3743D89-D907-4916-AD93-2111ECC8BB20}" dt="2022-06-09T10:31:59.341" v="786"/>
          <ac:spMkLst>
            <pc:docMk/>
            <pc:sldMasterMk cId="3553195561" sldId="2147483660"/>
            <ac:spMk id="796" creationId="{77CF0286-A6AA-EBA7-8DF7-CDD11E9868D5}"/>
          </ac:spMkLst>
        </pc:spChg>
        <pc:spChg chg="mod">
          <ac:chgData name="Amal R Babu" userId="3a292d0a-112b-4bc3-bf38-7771656893d2" providerId="ADAL" clId="{B3743D89-D907-4916-AD93-2111ECC8BB20}" dt="2022-06-09T10:31:59.341" v="786"/>
          <ac:spMkLst>
            <pc:docMk/>
            <pc:sldMasterMk cId="3553195561" sldId="2147483660"/>
            <ac:spMk id="797" creationId="{07409884-37BC-DB71-A3F2-07E7D3065976}"/>
          </ac:spMkLst>
        </pc:spChg>
        <pc:spChg chg="mod">
          <ac:chgData name="Amal R Babu" userId="3a292d0a-112b-4bc3-bf38-7771656893d2" providerId="ADAL" clId="{B3743D89-D907-4916-AD93-2111ECC8BB20}" dt="2022-06-09T10:31:59.341" v="786"/>
          <ac:spMkLst>
            <pc:docMk/>
            <pc:sldMasterMk cId="3553195561" sldId="2147483660"/>
            <ac:spMk id="798" creationId="{E4622B54-74E6-780A-2BDE-9A5502DA89FD}"/>
          </ac:spMkLst>
        </pc:spChg>
        <pc:spChg chg="mod">
          <ac:chgData name="Amal R Babu" userId="3a292d0a-112b-4bc3-bf38-7771656893d2" providerId="ADAL" clId="{B3743D89-D907-4916-AD93-2111ECC8BB20}" dt="2022-06-09T10:31:59.341" v="786"/>
          <ac:spMkLst>
            <pc:docMk/>
            <pc:sldMasterMk cId="3553195561" sldId="2147483660"/>
            <ac:spMk id="799" creationId="{34808107-1221-6D8B-DB4F-192FB941005C}"/>
          </ac:spMkLst>
        </pc:spChg>
        <pc:spChg chg="mod">
          <ac:chgData name="Amal R Babu" userId="3a292d0a-112b-4bc3-bf38-7771656893d2" providerId="ADAL" clId="{B3743D89-D907-4916-AD93-2111ECC8BB20}" dt="2022-06-09T10:31:59.341" v="786"/>
          <ac:spMkLst>
            <pc:docMk/>
            <pc:sldMasterMk cId="3553195561" sldId="2147483660"/>
            <ac:spMk id="800" creationId="{674DF870-9A13-08E1-CD69-A17B1B5360C3}"/>
          </ac:spMkLst>
        </pc:spChg>
        <pc:spChg chg="mod">
          <ac:chgData name="Amal R Babu" userId="3a292d0a-112b-4bc3-bf38-7771656893d2" providerId="ADAL" clId="{B3743D89-D907-4916-AD93-2111ECC8BB20}" dt="2022-06-09T10:31:59.341" v="786"/>
          <ac:spMkLst>
            <pc:docMk/>
            <pc:sldMasterMk cId="3553195561" sldId="2147483660"/>
            <ac:spMk id="801" creationId="{C4437D85-D3A8-D366-BCA6-6DAEC063C664}"/>
          </ac:spMkLst>
        </pc:spChg>
        <pc:spChg chg="mod">
          <ac:chgData name="Amal R Babu" userId="3a292d0a-112b-4bc3-bf38-7771656893d2" providerId="ADAL" clId="{B3743D89-D907-4916-AD93-2111ECC8BB20}" dt="2022-06-09T10:31:59.341" v="786"/>
          <ac:spMkLst>
            <pc:docMk/>
            <pc:sldMasterMk cId="3553195561" sldId="2147483660"/>
            <ac:spMk id="802" creationId="{E278EBC6-1E59-702F-CA82-A5F9E0A547AF}"/>
          </ac:spMkLst>
        </pc:spChg>
        <pc:spChg chg="mod">
          <ac:chgData name="Amal R Babu" userId="3a292d0a-112b-4bc3-bf38-7771656893d2" providerId="ADAL" clId="{B3743D89-D907-4916-AD93-2111ECC8BB20}" dt="2022-06-09T10:31:59.341" v="786"/>
          <ac:spMkLst>
            <pc:docMk/>
            <pc:sldMasterMk cId="3553195561" sldId="2147483660"/>
            <ac:spMk id="803" creationId="{608BC653-88F5-4C3D-1399-42E99FA8C054}"/>
          </ac:spMkLst>
        </pc:spChg>
        <pc:spChg chg="mod">
          <ac:chgData name="Amal R Babu" userId="3a292d0a-112b-4bc3-bf38-7771656893d2" providerId="ADAL" clId="{B3743D89-D907-4916-AD93-2111ECC8BB20}" dt="2022-06-09T10:31:59.341" v="786"/>
          <ac:spMkLst>
            <pc:docMk/>
            <pc:sldMasterMk cId="3553195561" sldId="2147483660"/>
            <ac:spMk id="804" creationId="{543BE83F-1874-61A8-A0DC-A3ED89E61AB2}"/>
          </ac:spMkLst>
        </pc:spChg>
        <pc:spChg chg="mod">
          <ac:chgData name="Amal R Babu" userId="3a292d0a-112b-4bc3-bf38-7771656893d2" providerId="ADAL" clId="{B3743D89-D907-4916-AD93-2111ECC8BB20}" dt="2022-06-09T10:31:59.341" v="786"/>
          <ac:spMkLst>
            <pc:docMk/>
            <pc:sldMasterMk cId="3553195561" sldId="2147483660"/>
            <ac:spMk id="805" creationId="{381D23B3-FD6C-3198-9858-529152806AE3}"/>
          </ac:spMkLst>
        </pc:spChg>
        <pc:spChg chg="mod">
          <ac:chgData name="Amal R Babu" userId="3a292d0a-112b-4bc3-bf38-7771656893d2" providerId="ADAL" clId="{B3743D89-D907-4916-AD93-2111ECC8BB20}" dt="2022-06-09T10:31:59.341" v="786"/>
          <ac:spMkLst>
            <pc:docMk/>
            <pc:sldMasterMk cId="3553195561" sldId="2147483660"/>
            <ac:spMk id="806" creationId="{BAEEF276-6F7E-B7F5-4860-9A38B22C9645}"/>
          </ac:spMkLst>
        </pc:spChg>
        <pc:spChg chg="mod">
          <ac:chgData name="Amal R Babu" userId="3a292d0a-112b-4bc3-bf38-7771656893d2" providerId="ADAL" clId="{B3743D89-D907-4916-AD93-2111ECC8BB20}" dt="2022-06-09T10:31:59.341" v="786"/>
          <ac:spMkLst>
            <pc:docMk/>
            <pc:sldMasterMk cId="3553195561" sldId="2147483660"/>
            <ac:spMk id="807" creationId="{44478FAC-4774-BE60-A96D-E564F6F4362E}"/>
          </ac:spMkLst>
        </pc:spChg>
        <pc:spChg chg="mod">
          <ac:chgData name="Amal R Babu" userId="3a292d0a-112b-4bc3-bf38-7771656893d2" providerId="ADAL" clId="{B3743D89-D907-4916-AD93-2111ECC8BB20}" dt="2022-06-09T10:31:59.341" v="786"/>
          <ac:spMkLst>
            <pc:docMk/>
            <pc:sldMasterMk cId="3553195561" sldId="2147483660"/>
            <ac:spMk id="808" creationId="{6C1FADAE-2E84-AA7C-025A-CA724294D9DB}"/>
          </ac:spMkLst>
        </pc:spChg>
        <pc:spChg chg="mod">
          <ac:chgData name="Amal R Babu" userId="3a292d0a-112b-4bc3-bf38-7771656893d2" providerId="ADAL" clId="{B3743D89-D907-4916-AD93-2111ECC8BB20}" dt="2022-06-09T10:31:59.341" v="786"/>
          <ac:spMkLst>
            <pc:docMk/>
            <pc:sldMasterMk cId="3553195561" sldId="2147483660"/>
            <ac:spMk id="809" creationId="{63539004-0C24-33DB-F90F-5F496C1B2E6C}"/>
          </ac:spMkLst>
        </pc:spChg>
        <pc:spChg chg="mod">
          <ac:chgData name="Amal R Babu" userId="3a292d0a-112b-4bc3-bf38-7771656893d2" providerId="ADAL" clId="{B3743D89-D907-4916-AD93-2111ECC8BB20}" dt="2022-06-09T10:31:59.341" v="786"/>
          <ac:spMkLst>
            <pc:docMk/>
            <pc:sldMasterMk cId="3553195561" sldId="2147483660"/>
            <ac:spMk id="810" creationId="{C78D6D68-AE5A-0866-1A52-0C8E7B018C92}"/>
          </ac:spMkLst>
        </pc:spChg>
        <pc:spChg chg="mod">
          <ac:chgData name="Amal R Babu" userId="3a292d0a-112b-4bc3-bf38-7771656893d2" providerId="ADAL" clId="{B3743D89-D907-4916-AD93-2111ECC8BB20}" dt="2022-06-09T10:31:59.341" v="786"/>
          <ac:spMkLst>
            <pc:docMk/>
            <pc:sldMasterMk cId="3553195561" sldId="2147483660"/>
            <ac:spMk id="811" creationId="{48DC4EAC-A25C-D396-FC7E-E423D5E891B6}"/>
          </ac:spMkLst>
        </pc:spChg>
        <pc:spChg chg="mod">
          <ac:chgData name="Amal R Babu" userId="3a292d0a-112b-4bc3-bf38-7771656893d2" providerId="ADAL" clId="{B3743D89-D907-4916-AD93-2111ECC8BB20}" dt="2022-06-09T10:31:59.341" v="786"/>
          <ac:spMkLst>
            <pc:docMk/>
            <pc:sldMasterMk cId="3553195561" sldId="2147483660"/>
            <ac:spMk id="812" creationId="{90367500-3892-D7F6-2F50-3940255B2562}"/>
          </ac:spMkLst>
        </pc:spChg>
        <pc:spChg chg="mod">
          <ac:chgData name="Amal R Babu" userId="3a292d0a-112b-4bc3-bf38-7771656893d2" providerId="ADAL" clId="{B3743D89-D907-4916-AD93-2111ECC8BB20}" dt="2022-06-09T10:31:59.341" v="786"/>
          <ac:spMkLst>
            <pc:docMk/>
            <pc:sldMasterMk cId="3553195561" sldId="2147483660"/>
            <ac:spMk id="813" creationId="{59AA31AD-3AF9-2900-2E01-6A592EEC40EC}"/>
          </ac:spMkLst>
        </pc:spChg>
        <pc:spChg chg="mod">
          <ac:chgData name="Amal R Babu" userId="3a292d0a-112b-4bc3-bf38-7771656893d2" providerId="ADAL" clId="{B3743D89-D907-4916-AD93-2111ECC8BB20}" dt="2022-06-09T10:31:59.341" v="786"/>
          <ac:spMkLst>
            <pc:docMk/>
            <pc:sldMasterMk cId="3553195561" sldId="2147483660"/>
            <ac:spMk id="814" creationId="{EAF76C1B-E69B-920B-3D94-EF0D7ED31796}"/>
          </ac:spMkLst>
        </pc:spChg>
        <pc:spChg chg="mod">
          <ac:chgData name="Amal R Babu" userId="3a292d0a-112b-4bc3-bf38-7771656893d2" providerId="ADAL" clId="{B3743D89-D907-4916-AD93-2111ECC8BB20}" dt="2022-06-09T10:31:59.341" v="786"/>
          <ac:spMkLst>
            <pc:docMk/>
            <pc:sldMasterMk cId="3553195561" sldId="2147483660"/>
            <ac:spMk id="815" creationId="{FD64704F-4FD6-D371-3857-0980DE5A7FC2}"/>
          </ac:spMkLst>
        </pc:spChg>
        <pc:spChg chg="mod">
          <ac:chgData name="Amal R Babu" userId="3a292d0a-112b-4bc3-bf38-7771656893d2" providerId="ADAL" clId="{B3743D89-D907-4916-AD93-2111ECC8BB20}" dt="2022-06-09T10:31:59.341" v="786"/>
          <ac:spMkLst>
            <pc:docMk/>
            <pc:sldMasterMk cId="3553195561" sldId="2147483660"/>
            <ac:spMk id="816" creationId="{7A1D358B-2C07-542E-5E88-34F4DAA1E0F3}"/>
          </ac:spMkLst>
        </pc:spChg>
        <pc:spChg chg="mod">
          <ac:chgData name="Amal R Babu" userId="3a292d0a-112b-4bc3-bf38-7771656893d2" providerId="ADAL" clId="{B3743D89-D907-4916-AD93-2111ECC8BB20}" dt="2022-06-09T10:31:59.341" v="786"/>
          <ac:spMkLst>
            <pc:docMk/>
            <pc:sldMasterMk cId="3553195561" sldId="2147483660"/>
            <ac:spMk id="817" creationId="{5599F6F4-C9F1-94B4-2992-C7AC72F26E99}"/>
          </ac:spMkLst>
        </pc:spChg>
        <pc:spChg chg="mod">
          <ac:chgData name="Amal R Babu" userId="3a292d0a-112b-4bc3-bf38-7771656893d2" providerId="ADAL" clId="{B3743D89-D907-4916-AD93-2111ECC8BB20}" dt="2022-06-09T10:31:59.341" v="786"/>
          <ac:spMkLst>
            <pc:docMk/>
            <pc:sldMasterMk cId="3553195561" sldId="2147483660"/>
            <ac:spMk id="818" creationId="{E45CF492-5F22-FDEA-B7AE-41B45995CCC5}"/>
          </ac:spMkLst>
        </pc:spChg>
        <pc:spChg chg="mod">
          <ac:chgData name="Amal R Babu" userId="3a292d0a-112b-4bc3-bf38-7771656893d2" providerId="ADAL" clId="{B3743D89-D907-4916-AD93-2111ECC8BB20}" dt="2022-06-09T10:31:59.341" v="786"/>
          <ac:spMkLst>
            <pc:docMk/>
            <pc:sldMasterMk cId="3553195561" sldId="2147483660"/>
            <ac:spMk id="819" creationId="{39674489-AE9D-82D9-22C1-56B40D9AB1B8}"/>
          </ac:spMkLst>
        </pc:spChg>
        <pc:spChg chg="mod">
          <ac:chgData name="Amal R Babu" userId="3a292d0a-112b-4bc3-bf38-7771656893d2" providerId="ADAL" clId="{B3743D89-D907-4916-AD93-2111ECC8BB20}" dt="2022-06-09T10:31:59.341" v="786"/>
          <ac:spMkLst>
            <pc:docMk/>
            <pc:sldMasterMk cId="3553195561" sldId="2147483660"/>
            <ac:spMk id="820" creationId="{531C5DB7-BA0C-176F-5771-722634719F56}"/>
          </ac:spMkLst>
        </pc:spChg>
        <pc:spChg chg="mod">
          <ac:chgData name="Amal R Babu" userId="3a292d0a-112b-4bc3-bf38-7771656893d2" providerId="ADAL" clId="{B3743D89-D907-4916-AD93-2111ECC8BB20}" dt="2022-06-09T10:31:59.341" v="786"/>
          <ac:spMkLst>
            <pc:docMk/>
            <pc:sldMasterMk cId="3553195561" sldId="2147483660"/>
            <ac:spMk id="821" creationId="{22FE7C85-9D8A-7FE5-656F-C68061993922}"/>
          </ac:spMkLst>
        </pc:spChg>
        <pc:spChg chg="mod">
          <ac:chgData name="Amal R Babu" userId="3a292d0a-112b-4bc3-bf38-7771656893d2" providerId="ADAL" clId="{B3743D89-D907-4916-AD93-2111ECC8BB20}" dt="2022-06-09T10:31:59.341" v="786"/>
          <ac:spMkLst>
            <pc:docMk/>
            <pc:sldMasterMk cId="3553195561" sldId="2147483660"/>
            <ac:spMk id="822" creationId="{1F3D6D61-8FCA-98E7-430B-C37947D71947}"/>
          </ac:spMkLst>
        </pc:spChg>
        <pc:spChg chg="mod">
          <ac:chgData name="Amal R Babu" userId="3a292d0a-112b-4bc3-bf38-7771656893d2" providerId="ADAL" clId="{B3743D89-D907-4916-AD93-2111ECC8BB20}" dt="2022-06-09T10:31:59.341" v="786"/>
          <ac:spMkLst>
            <pc:docMk/>
            <pc:sldMasterMk cId="3553195561" sldId="2147483660"/>
            <ac:spMk id="823" creationId="{47EFC6B8-F02B-3461-CB07-F7E611F5F130}"/>
          </ac:spMkLst>
        </pc:spChg>
        <pc:spChg chg="mod">
          <ac:chgData name="Amal R Babu" userId="3a292d0a-112b-4bc3-bf38-7771656893d2" providerId="ADAL" clId="{B3743D89-D907-4916-AD93-2111ECC8BB20}" dt="2022-06-09T10:31:59.341" v="786"/>
          <ac:spMkLst>
            <pc:docMk/>
            <pc:sldMasterMk cId="3553195561" sldId="2147483660"/>
            <ac:spMk id="824" creationId="{F4F99E05-730C-28BA-D717-BE888AEE60EB}"/>
          </ac:spMkLst>
        </pc:spChg>
        <pc:spChg chg="mod">
          <ac:chgData name="Amal R Babu" userId="3a292d0a-112b-4bc3-bf38-7771656893d2" providerId="ADAL" clId="{B3743D89-D907-4916-AD93-2111ECC8BB20}" dt="2022-06-09T10:31:59.341" v="786"/>
          <ac:spMkLst>
            <pc:docMk/>
            <pc:sldMasterMk cId="3553195561" sldId="2147483660"/>
            <ac:spMk id="825" creationId="{71719D3E-2DAE-7B76-15E4-F29DCA750BAF}"/>
          </ac:spMkLst>
        </pc:spChg>
        <pc:spChg chg="mod">
          <ac:chgData name="Amal R Babu" userId="3a292d0a-112b-4bc3-bf38-7771656893d2" providerId="ADAL" clId="{B3743D89-D907-4916-AD93-2111ECC8BB20}" dt="2022-06-09T10:31:59.341" v="786"/>
          <ac:spMkLst>
            <pc:docMk/>
            <pc:sldMasterMk cId="3553195561" sldId="2147483660"/>
            <ac:spMk id="826" creationId="{D527516E-1F1D-2614-6025-25FABB03201E}"/>
          </ac:spMkLst>
        </pc:spChg>
        <pc:spChg chg="mod">
          <ac:chgData name="Amal R Babu" userId="3a292d0a-112b-4bc3-bf38-7771656893d2" providerId="ADAL" clId="{B3743D89-D907-4916-AD93-2111ECC8BB20}" dt="2022-06-09T10:31:59.341" v="786"/>
          <ac:spMkLst>
            <pc:docMk/>
            <pc:sldMasterMk cId="3553195561" sldId="2147483660"/>
            <ac:spMk id="827" creationId="{EED2AEDF-F847-A2F8-A10C-C56276CC0307}"/>
          </ac:spMkLst>
        </pc:spChg>
        <pc:spChg chg="mod">
          <ac:chgData name="Amal R Babu" userId="3a292d0a-112b-4bc3-bf38-7771656893d2" providerId="ADAL" clId="{B3743D89-D907-4916-AD93-2111ECC8BB20}" dt="2022-06-09T10:31:59.341" v="786"/>
          <ac:spMkLst>
            <pc:docMk/>
            <pc:sldMasterMk cId="3553195561" sldId="2147483660"/>
            <ac:spMk id="828" creationId="{A7CD3C8F-3AF8-2ED6-2E76-4AB0FFE6A14D}"/>
          </ac:spMkLst>
        </pc:spChg>
        <pc:spChg chg="mod">
          <ac:chgData name="Amal R Babu" userId="3a292d0a-112b-4bc3-bf38-7771656893d2" providerId="ADAL" clId="{B3743D89-D907-4916-AD93-2111ECC8BB20}" dt="2022-06-09T10:31:59.341" v="786"/>
          <ac:spMkLst>
            <pc:docMk/>
            <pc:sldMasterMk cId="3553195561" sldId="2147483660"/>
            <ac:spMk id="829" creationId="{EB952813-F12D-1986-318E-F785CB404A74}"/>
          </ac:spMkLst>
        </pc:spChg>
        <pc:spChg chg="mod">
          <ac:chgData name="Amal R Babu" userId="3a292d0a-112b-4bc3-bf38-7771656893d2" providerId="ADAL" clId="{B3743D89-D907-4916-AD93-2111ECC8BB20}" dt="2022-06-09T10:31:59.341" v="786"/>
          <ac:spMkLst>
            <pc:docMk/>
            <pc:sldMasterMk cId="3553195561" sldId="2147483660"/>
            <ac:spMk id="830" creationId="{6998628D-1C0A-8EB8-F53C-AE549C24FDAD}"/>
          </ac:spMkLst>
        </pc:spChg>
        <pc:spChg chg="mod">
          <ac:chgData name="Amal R Babu" userId="3a292d0a-112b-4bc3-bf38-7771656893d2" providerId="ADAL" clId="{B3743D89-D907-4916-AD93-2111ECC8BB20}" dt="2022-06-09T10:31:59.341" v="786"/>
          <ac:spMkLst>
            <pc:docMk/>
            <pc:sldMasterMk cId="3553195561" sldId="2147483660"/>
            <ac:spMk id="831" creationId="{4D0C4CE2-8483-3218-3912-6A341672D11E}"/>
          </ac:spMkLst>
        </pc:spChg>
        <pc:spChg chg="mod">
          <ac:chgData name="Amal R Babu" userId="3a292d0a-112b-4bc3-bf38-7771656893d2" providerId="ADAL" clId="{B3743D89-D907-4916-AD93-2111ECC8BB20}" dt="2022-06-09T10:31:59.341" v="786"/>
          <ac:spMkLst>
            <pc:docMk/>
            <pc:sldMasterMk cId="3553195561" sldId="2147483660"/>
            <ac:spMk id="832" creationId="{60C0A00D-82A0-72A3-9F46-770507C84D9E}"/>
          </ac:spMkLst>
        </pc:spChg>
        <pc:spChg chg="mod">
          <ac:chgData name="Amal R Babu" userId="3a292d0a-112b-4bc3-bf38-7771656893d2" providerId="ADAL" clId="{B3743D89-D907-4916-AD93-2111ECC8BB20}" dt="2022-06-09T10:31:59.341" v="786"/>
          <ac:spMkLst>
            <pc:docMk/>
            <pc:sldMasterMk cId="3553195561" sldId="2147483660"/>
            <ac:spMk id="833" creationId="{7787B9EB-2C46-B243-E3F8-82F964CF867A}"/>
          </ac:spMkLst>
        </pc:spChg>
        <pc:spChg chg="mod">
          <ac:chgData name="Amal R Babu" userId="3a292d0a-112b-4bc3-bf38-7771656893d2" providerId="ADAL" clId="{B3743D89-D907-4916-AD93-2111ECC8BB20}" dt="2022-06-09T10:31:59.341" v="786"/>
          <ac:spMkLst>
            <pc:docMk/>
            <pc:sldMasterMk cId="3553195561" sldId="2147483660"/>
            <ac:spMk id="834" creationId="{0C572FA6-A3BB-BE6E-939D-DAA68ACED214}"/>
          </ac:spMkLst>
        </pc:spChg>
        <pc:spChg chg="mod">
          <ac:chgData name="Amal R Babu" userId="3a292d0a-112b-4bc3-bf38-7771656893d2" providerId="ADAL" clId="{B3743D89-D907-4916-AD93-2111ECC8BB20}" dt="2022-06-09T10:31:59.341" v="786"/>
          <ac:spMkLst>
            <pc:docMk/>
            <pc:sldMasterMk cId="3553195561" sldId="2147483660"/>
            <ac:spMk id="835" creationId="{88971950-C14B-E880-18CC-3ACFE5D99602}"/>
          </ac:spMkLst>
        </pc:spChg>
        <pc:spChg chg="mod">
          <ac:chgData name="Amal R Babu" userId="3a292d0a-112b-4bc3-bf38-7771656893d2" providerId="ADAL" clId="{B3743D89-D907-4916-AD93-2111ECC8BB20}" dt="2022-06-09T10:31:59.341" v="786"/>
          <ac:spMkLst>
            <pc:docMk/>
            <pc:sldMasterMk cId="3553195561" sldId="2147483660"/>
            <ac:spMk id="836" creationId="{24F0D886-E6E7-9556-1157-FEDA495304DC}"/>
          </ac:spMkLst>
        </pc:spChg>
        <pc:spChg chg="mod">
          <ac:chgData name="Amal R Babu" userId="3a292d0a-112b-4bc3-bf38-7771656893d2" providerId="ADAL" clId="{B3743D89-D907-4916-AD93-2111ECC8BB20}" dt="2022-06-09T10:31:59.341" v="786"/>
          <ac:spMkLst>
            <pc:docMk/>
            <pc:sldMasterMk cId="3553195561" sldId="2147483660"/>
            <ac:spMk id="837" creationId="{9EBB77FD-5D77-12CE-6EE3-7E29B31B5FA0}"/>
          </ac:spMkLst>
        </pc:spChg>
        <pc:spChg chg="mod">
          <ac:chgData name="Amal R Babu" userId="3a292d0a-112b-4bc3-bf38-7771656893d2" providerId="ADAL" clId="{B3743D89-D907-4916-AD93-2111ECC8BB20}" dt="2022-06-09T10:31:59.341" v="786"/>
          <ac:spMkLst>
            <pc:docMk/>
            <pc:sldMasterMk cId="3553195561" sldId="2147483660"/>
            <ac:spMk id="838" creationId="{C093B1D7-A6FC-3609-8501-5DA614E8828D}"/>
          </ac:spMkLst>
        </pc:spChg>
        <pc:spChg chg="mod">
          <ac:chgData name="Amal R Babu" userId="3a292d0a-112b-4bc3-bf38-7771656893d2" providerId="ADAL" clId="{B3743D89-D907-4916-AD93-2111ECC8BB20}" dt="2022-06-09T10:31:59.341" v="786"/>
          <ac:spMkLst>
            <pc:docMk/>
            <pc:sldMasterMk cId="3553195561" sldId="2147483660"/>
            <ac:spMk id="839" creationId="{4D5921CE-EE4B-C7BC-36D9-8E95307B3647}"/>
          </ac:spMkLst>
        </pc:spChg>
        <pc:spChg chg="mod">
          <ac:chgData name="Amal R Babu" userId="3a292d0a-112b-4bc3-bf38-7771656893d2" providerId="ADAL" clId="{B3743D89-D907-4916-AD93-2111ECC8BB20}" dt="2022-06-09T10:31:59.341" v="786"/>
          <ac:spMkLst>
            <pc:docMk/>
            <pc:sldMasterMk cId="3553195561" sldId="2147483660"/>
            <ac:spMk id="840" creationId="{BFCE4C71-7C29-663F-4957-6C14DE16C0D0}"/>
          </ac:spMkLst>
        </pc:spChg>
        <pc:spChg chg="mod">
          <ac:chgData name="Amal R Babu" userId="3a292d0a-112b-4bc3-bf38-7771656893d2" providerId="ADAL" clId="{B3743D89-D907-4916-AD93-2111ECC8BB20}" dt="2022-06-09T10:31:59.341" v="786"/>
          <ac:spMkLst>
            <pc:docMk/>
            <pc:sldMasterMk cId="3553195561" sldId="2147483660"/>
            <ac:spMk id="841" creationId="{A91DE8FA-3117-B238-08B9-11BB1F76A046}"/>
          </ac:spMkLst>
        </pc:spChg>
        <pc:spChg chg="mod">
          <ac:chgData name="Amal R Babu" userId="3a292d0a-112b-4bc3-bf38-7771656893d2" providerId="ADAL" clId="{B3743D89-D907-4916-AD93-2111ECC8BB20}" dt="2022-06-09T10:31:59.341" v="786"/>
          <ac:spMkLst>
            <pc:docMk/>
            <pc:sldMasterMk cId="3553195561" sldId="2147483660"/>
            <ac:spMk id="842" creationId="{92ED6C5B-98A7-99AF-C5DE-660C99CDC183}"/>
          </ac:spMkLst>
        </pc:spChg>
        <pc:spChg chg="mod">
          <ac:chgData name="Amal R Babu" userId="3a292d0a-112b-4bc3-bf38-7771656893d2" providerId="ADAL" clId="{B3743D89-D907-4916-AD93-2111ECC8BB20}" dt="2022-06-09T10:31:59.341" v="786"/>
          <ac:spMkLst>
            <pc:docMk/>
            <pc:sldMasterMk cId="3553195561" sldId="2147483660"/>
            <ac:spMk id="843" creationId="{83CEECFA-4E65-475F-7F40-5A8984DF45B2}"/>
          </ac:spMkLst>
        </pc:spChg>
        <pc:spChg chg="mod">
          <ac:chgData name="Amal R Babu" userId="3a292d0a-112b-4bc3-bf38-7771656893d2" providerId="ADAL" clId="{B3743D89-D907-4916-AD93-2111ECC8BB20}" dt="2022-06-09T10:31:59.341" v="786"/>
          <ac:spMkLst>
            <pc:docMk/>
            <pc:sldMasterMk cId="3553195561" sldId="2147483660"/>
            <ac:spMk id="844" creationId="{B81E361E-812D-9495-A7F2-27B2FC31BC5E}"/>
          </ac:spMkLst>
        </pc:spChg>
        <pc:spChg chg="mod">
          <ac:chgData name="Amal R Babu" userId="3a292d0a-112b-4bc3-bf38-7771656893d2" providerId="ADAL" clId="{B3743D89-D907-4916-AD93-2111ECC8BB20}" dt="2022-06-09T10:31:59.341" v="786"/>
          <ac:spMkLst>
            <pc:docMk/>
            <pc:sldMasterMk cId="3553195561" sldId="2147483660"/>
            <ac:spMk id="845" creationId="{066D29CF-9DC9-5D2A-415D-82C11AC80427}"/>
          </ac:spMkLst>
        </pc:spChg>
        <pc:spChg chg="mod">
          <ac:chgData name="Amal R Babu" userId="3a292d0a-112b-4bc3-bf38-7771656893d2" providerId="ADAL" clId="{B3743D89-D907-4916-AD93-2111ECC8BB20}" dt="2022-06-09T10:31:59.341" v="786"/>
          <ac:spMkLst>
            <pc:docMk/>
            <pc:sldMasterMk cId="3553195561" sldId="2147483660"/>
            <ac:spMk id="846" creationId="{4718E107-FD82-E4B5-EFAC-80A6A416B6F1}"/>
          </ac:spMkLst>
        </pc:spChg>
        <pc:spChg chg="mod">
          <ac:chgData name="Amal R Babu" userId="3a292d0a-112b-4bc3-bf38-7771656893d2" providerId="ADAL" clId="{B3743D89-D907-4916-AD93-2111ECC8BB20}" dt="2022-06-09T10:31:59.341" v="786"/>
          <ac:spMkLst>
            <pc:docMk/>
            <pc:sldMasterMk cId="3553195561" sldId="2147483660"/>
            <ac:spMk id="847" creationId="{1C97403D-A341-A88F-0F73-CAC5AB39C877}"/>
          </ac:spMkLst>
        </pc:spChg>
        <pc:spChg chg="mod">
          <ac:chgData name="Amal R Babu" userId="3a292d0a-112b-4bc3-bf38-7771656893d2" providerId="ADAL" clId="{B3743D89-D907-4916-AD93-2111ECC8BB20}" dt="2022-06-09T10:31:59.341" v="786"/>
          <ac:spMkLst>
            <pc:docMk/>
            <pc:sldMasterMk cId="3553195561" sldId="2147483660"/>
            <ac:spMk id="848" creationId="{97E76294-5F35-331B-DBF1-A2CCD4E10204}"/>
          </ac:spMkLst>
        </pc:spChg>
        <pc:spChg chg="mod">
          <ac:chgData name="Amal R Babu" userId="3a292d0a-112b-4bc3-bf38-7771656893d2" providerId="ADAL" clId="{B3743D89-D907-4916-AD93-2111ECC8BB20}" dt="2022-06-09T10:31:59.341" v="786"/>
          <ac:spMkLst>
            <pc:docMk/>
            <pc:sldMasterMk cId="3553195561" sldId="2147483660"/>
            <ac:spMk id="849" creationId="{49B74AA1-F1AF-885D-5E2D-B6A840AFCF32}"/>
          </ac:spMkLst>
        </pc:spChg>
        <pc:spChg chg="mod">
          <ac:chgData name="Amal R Babu" userId="3a292d0a-112b-4bc3-bf38-7771656893d2" providerId="ADAL" clId="{B3743D89-D907-4916-AD93-2111ECC8BB20}" dt="2022-06-09T10:31:59.341" v="786"/>
          <ac:spMkLst>
            <pc:docMk/>
            <pc:sldMasterMk cId="3553195561" sldId="2147483660"/>
            <ac:spMk id="850" creationId="{E3B2324A-BFAB-3B3A-53E7-A5AE5A0354E9}"/>
          </ac:spMkLst>
        </pc:spChg>
        <pc:spChg chg="mod">
          <ac:chgData name="Amal R Babu" userId="3a292d0a-112b-4bc3-bf38-7771656893d2" providerId="ADAL" clId="{B3743D89-D907-4916-AD93-2111ECC8BB20}" dt="2022-06-09T10:31:59.341" v="786"/>
          <ac:spMkLst>
            <pc:docMk/>
            <pc:sldMasterMk cId="3553195561" sldId="2147483660"/>
            <ac:spMk id="851" creationId="{3CACCF5A-C120-254F-2C89-269905B84DFD}"/>
          </ac:spMkLst>
        </pc:spChg>
        <pc:spChg chg="mod">
          <ac:chgData name="Amal R Babu" userId="3a292d0a-112b-4bc3-bf38-7771656893d2" providerId="ADAL" clId="{B3743D89-D907-4916-AD93-2111ECC8BB20}" dt="2022-06-09T10:31:59.341" v="786"/>
          <ac:spMkLst>
            <pc:docMk/>
            <pc:sldMasterMk cId="3553195561" sldId="2147483660"/>
            <ac:spMk id="852" creationId="{AE9BC06F-B60F-8437-35F9-AEBE094CDB64}"/>
          </ac:spMkLst>
        </pc:spChg>
        <pc:spChg chg="mod">
          <ac:chgData name="Amal R Babu" userId="3a292d0a-112b-4bc3-bf38-7771656893d2" providerId="ADAL" clId="{B3743D89-D907-4916-AD93-2111ECC8BB20}" dt="2022-06-09T10:31:59.341" v="786"/>
          <ac:spMkLst>
            <pc:docMk/>
            <pc:sldMasterMk cId="3553195561" sldId="2147483660"/>
            <ac:spMk id="853" creationId="{769C4807-E29A-3D9F-A4EA-2F59BBD3F72B}"/>
          </ac:spMkLst>
        </pc:spChg>
        <pc:spChg chg="mod">
          <ac:chgData name="Amal R Babu" userId="3a292d0a-112b-4bc3-bf38-7771656893d2" providerId="ADAL" clId="{B3743D89-D907-4916-AD93-2111ECC8BB20}" dt="2022-06-09T10:31:59.341" v="786"/>
          <ac:spMkLst>
            <pc:docMk/>
            <pc:sldMasterMk cId="3553195561" sldId="2147483660"/>
            <ac:spMk id="854" creationId="{6ECD958F-02F6-A21B-8366-E71F46DBCEF6}"/>
          </ac:spMkLst>
        </pc:spChg>
        <pc:spChg chg="mod">
          <ac:chgData name="Amal R Babu" userId="3a292d0a-112b-4bc3-bf38-7771656893d2" providerId="ADAL" clId="{B3743D89-D907-4916-AD93-2111ECC8BB20}" dt="2022-06-09T10:31:59.341" v="786"/>
          <ac:spMkLst>
            <pc:docMk/>
            <pc:sldMasterMk cId="3553195561" sldId="2147483660"/>
            <ac:spMk id="855" creationId="{A6E6F420-CD4C-2869-D6D6-D5A7672E9545}"/>
          </ac:spMkLst>
        </pc:spChg>
        <pc:spChg chg="mod">
          <ac:chgData name="Amal R Babu" userId="3a292d0a-112b-4bc3-bf38-7771656893d2" providerId="ADAL" clId="{B3743D89-D907-4916-AD93-2111ECC8BB20}" dt="2022-06-09T10:31:59.341" v="786"/>
          <ac:spMkLst>
            <pc:docMk/>
            <pc:sldMasterMk cId="3553195561" sldId="2147483660"/>
            <ac:spMk id="856" creationId="{7711BDD1-0369-D87D-4D64-B15CBA2769E0}"/>
          </ac:spMkLst>
        </pc:spChg>
        <pc:spChg chg="mod">
          <ac:chgData name="Amal R Babu" userId="3a292d0a-112b-4bc3-bf38-7771656893d2" providerId="ADAL" clId="{B3743D89-D907-4916-AD93-2111ECC8BB20}" dt="2022-06-09T10:31:59.341" v="786"/>
          <ac:spMkLst>
            <pc:docMk/>
            <pc:sldMasterMk cId="3553195561" sldId="2147483660"/>
            <ac:spMk id="857" creationId="{F31BD963-F0FC-2685-6B05-38FC59945321}"/>
          </ac:spMkLst>
        </pc:spChg>
        <pc:spChg chg="mod">
          <ac:chgData name="Amal R Babu" userId="3a292d0a-112b-4bc3-bf38-7771656893d2" providerId="ADAL" clId="{B3743D89-D907-4916-AD93-2111ECC8BB20}" dt="2022-06-09T10:31:59.341" v="786"/>
          <ac:spMkLst>
            <pc:docMk/>
            <pc:sldMasterMk cId="3553195561" sldId="2147483660"/>
            <ac:spMk id="858" creationId="{66E19BC6-9FF0-4D24-22A8-E7216F060831}"/>
          </ac:spMkLst>
        </pc:spChg>
        <pc:spChg chg="mod">
          <ac:chgData name="Amal R Babu" userId="3a292d0a-112b-4bc3-bf38-7771656893d2" providerId="ADAL" clId="{B3743D89-D907-4916-AD93-2111ECC8BB20}" dt="2022-06-09T10:31:59.341" v="786"/>
          <ac:spMkLst>
            <pc:docMk/>
            <pc:sldMasterMk cId="3553195561" sldId="2147483660"/>
            <ac:spMk id="859" creationId="{2C84787B-664F-FB73-3F2C-450330C487AE}"/>
          </ac:spMkLst>
        </pc:spChg>
        <pc:spChg chg="mod">
          <ac:chgData name="Amal R Babu" userId="3a292d0a-112b-4bc3-bf38-7771656893d2" providerId="ADAL" clId="{B3743D89-D907-4916-AD93-2111ECC8BB20}" dt="2022-06-09T10:31:59.341" v="786"/>
          <ac:spMkLst>
            <pc:docMk/>
            <pc:sldMasterMk cId="3553195561" sldId="2147483660"/>
            <ac:spMk id="860" creationId="{34E46FC4-B355-BC25-72EB-C9A1A9C24005}"/>
          </ac:spMkLst>
        </pc:spChg>
        <pc:spChg chg="mod">
          <ac:chgData name="Amal R Babu" userId="3a292d0a-112b-4bc3-bf38-7771656893d2" providerId="ADAL" clId="{B3743D89-D907-4916-AD93-2111ECC8BB20}" dt="2022-06-09T10:31:59.341" v="786"/>
          <ac:spMkLst>
            <pc:docMk/>
            <pc:sldMasterMk cId="3553195561" sldId="2147483660"/>
            <ac:spMk id="861" creationId="{04705792-77C5-6E55-4C26-81167415AB1D}"/>
          </ac:spMkLst>
        </pc:spChg>
        <pc:spChg chg="mod">
          <ac:chgData name="Amal R Babu" userId="3a292d0a-112b-4bc3-bf38-7771656893d2" providerId="ADAL" clId="{B3743D89-D907-4916-AD93-2111ECC8BB20}" dt="2022-06-09T10:31:59.341" v="786"/>
          <ac:spMkLst>
            <pc:docMk/>
            <pc:sldMasterMk cId="3553195561" sldId="2147483660"/>
            <ac:spMk id="862" creationId="{CA1694FA-1D49-F415-E71B-C72986ECBF7F}"/>
          </ac:spMkLst>
        </pc:spChg>
        <pc:spChg chg="mod">
          <ac:chgData name="Amal R Babu" userId="3a292d0a-112b-4bc3-bf38-7771656893d2" providerId="ADAL" clId="{B3743D89-D907-4916-AD93-2111ECC8BB20}" dt="2022-06-09T10:31:59.341" v="786"/>
          <ac:spMkLst>
            <pc:docMk/>
            <pc:sldMasterMk cId="3553195561" sldId="2147483660"/>
            <ac:spMk id="863" creationId="{7DF4B37A-0F34-BFFA-1400-300CECC02AB1}"/>
          </ac:spMkLst>
        </pc:spChg>
        <pc:spChg chg="mod">
          <ac:chgData name="Amal R Babu" userId="3a292d0a-112b-4bc3-bf38-7771656893d2" providerId="ADAL" clId="{B3743D89-D907-4916-AD93-2111ECC8BB20}" dt="2022-06-09T10:31:59.341" v="786"/>
          <ac:spMkLst>
            <pc:docMk/>
            <pc:sldMasterMk cId="3553195561" sldId="2147483660"/>
            <ac:spMk id="864" creationId="{1AB2DBAD-5F9B-327B-4670-F46E097E9EF3}"/>
          </ac:spMkLst>
        </pc:spChg>
        <pc:spChg chg="mod">
          <ac:chgData name="Amal R Babu" userId="3a292d0a-112b-4bc3-bf38-7771656893d2" providerId="ADAL" clId="{B3743D89-D907-4916-AD93-2111ECC8BB20}" dt="2022-06-09T10:31:59.341" v="786"/>
          <ac:spMkLst>
            <pc:docMk/>
            <pc:sldMasterMk cId="3553195561" sldId="2147483660"/>
            <ac:spMk id="865" creationId="{122E441F-229A-7B0C-FE88-1DCACD1A5A8E}"/>
          </ac:spMkLst>
        </pc:spChg>
        <pc:spChg chg="mod">
          <ac:chgData name="Amal R Babu" userId="3a292d0a-112b-4bc3-bf38-7771656893d2" providerId="ADAL" clId="{B3743D89-D907-4916-AD93-2111ECC8BB20}" dt="2022-06-09T10:31:59.341" v="786"/>
          <ac:spMkLst>
            <pc:docMk/>
            <pc:sldMasterMk cId="3553195561" sldId="2147483660"/>
            <ac:spMk id="866" creationId="{6533793F-5864-959D-811A-F711C53BAF4B}"/>
          </ac:spMkLst>
        </pc:spChg>
        <pc:spChg chg="mod">
          <ac:chgData name="Amal R Babu" userId="3a292d0a-112b-4bc3-bf38-7771656893d2" providerId="ADAL" clId="{B3743D89-D907-4916-AD93-2111ECC8BB20}" dt="2022-06-09T10:31:59.341" v="786"/>
          <ac:spMkLst>
            <pc:docMk/>
            <pc:sldMasterMk cId="3553195561" sldId="2147483660"/>
            <ac:spMk id="867" creationId="{B7CC01AD-550D-9D67-83B3-1F352622D119}"/>
          </ac:spMkLst>
        </pc:spChg>
        <pc:spChg chg="mod">
          <ac:chgData name="Amal R Babu" userId="3a292d0a-112b-4bc3-bf38-7771656893d2" providerId="ADAL" clId="{B3743D89-D907-4916-AD93-2111ECC8BB20}" dt="2022-06-09T10:31:59.341" v="786"/>
          <ac:spMkLst>
            <pc:docMk/>
            <pc:sldMasterMk cId="3553195561" sldId="2147483660"/>
            <ac:spMk id="868" creationId="{57F5CE58-802A-478B-020C-6CD51B41D0DD}"/>
          </ac:spMkLst>
        </pc:spChg>
        <pc:spChg chg="mod">
          <ac:chgData name="Amal R Babu" userId="3a292d0a-112b-4bc3-bf38-7771656893d2" providerId="ADAL" clId="{B3743D89-D907-4916-AD93-2111ECC8BB20}" dt="2022-06-09T10:31:59.341" v="786"/>
          <ac:spMkLst>
            <pc:docMk/>
            <pc:sldMasterMk cId="3553195561" sldId="2147483660"/>
            <ac:spMk id="869" creationId="{8A5787E1-E5A7-2B40-AF82-FB21803296E7}"/>
          </ac:spMkLst>
        </pc:spChg>
        <pc:spChg chg="mod">
          <ac:chgData name="Amal R Babu" userId="3a292d0a-112b-4bc3-bf38-7771656893d2" providerId="ADAL" clId="{B3743D89-D907-4916-AD93-2111ECC8BB20}" dt="2022-06-09T10:31:59.341" v="786"/>
          <ac:spMkLst>
            <pc:docMk/>
            <pc:sldMasterMk cId="3553195561" sldId="2147483660"/>
            <ac:spMk id="870" creationId="{101F0FA2-C6C5-5780-338C-F48C963671E6}"/>
          </ac:spMkLst>
        </pc:spChg>
        <pc:spChg chg="mod">
          <ac:chgData name="Amal R Babu" userId="3a292d0a-112b-4bc3-bf38-7771656893d2" providerId="ADAL" clId="{B3743D89-D907-4916-AD93-2111ECC8BB20}" dt="2022-06-09T10:31:59.341" v="786"/>
          <ac:spMkLst>
            <pc:docMk/>
            <pc:sldMasterMk cId="3553195561" sldId="2147483660"/>
            <ac:spMk id="871" creationId="{E051F877-EEA4-D647-89C3-26712D24E41B}"/>
          </ac:spMkLst>
        </pc:spChg>
        <pc:spChg chg="mod">
          <ac:chgData name="Amal R Babu" userId="3a292d0a-112b-4bc3-bf38-7771656893d2" providerId="ADAL" clId="{B3743D89-D907-4916-AD93-2111ECC8BB20}" dt="2022-06-09T10:31:59.341" v="786"/>
          <ac:spMkLst>
            <pc:docMk/>
            <pc:sldMasterMk cId="3553195561" sldId="2147483660"/>
            <ac:spMk id="872" creationId="{6C670190-F4ED-CF93-4292-FE7358069185}"/>
          </ac:spMkLst>
        </pc:spChg>
        <pc:spChg chg="mod">
          <ac:chgData name="Amal R Babu" userId="3a292d0a-112b-4bc3-bf38-7771656893d2" providerId="ADAL" clId="{B3743D89-D907-4916-AD93-2111ECC8BB20}" dt="2022-06-09T10:31:59.341" v="786"/>
          <ac:spMkLst>
            <pc:docMk/>
            <pc:sldMasterMk cId="3553195561" sldId="2147483660"/>
            <ac:spMk id="873" creationId="{0DCB3F43-2EDE-A657-423A-D0D08B37A556}"/>
          </ac:spMkLst>
        </pc:spChg>
        <pc:spChg chg="mod">
          <ac:chgData name="Amal R Babu" userId="3a292d0a-112b-4bc3-bf38-7771656893d2" providerId="ADAL" clId="{B3743D89-D907-4916-AD93-2111ECC8BB20}" dt="2022-06-09T10:31:59.341" v="786"/>
          <ac:spMkLst>
            <pc:docMk/>
            <pc:sldMasterMk cId="3553195561" sldId="2147483660"/>
            <ac:spMk id="874" creationId="{B203A6BE-1896-29AC-6383-EFA37DC5BA54}"/>
          </ac:spMkLst>
        </pc:spChg>
        <pc:spChg chg="mod">
          <ac:chgData name="Amal R Babu" userId="3a292d0a-112b-4bc3-bf38-7771656893d2" providerId="ADAL" clId="{B3743D89-D907-4916-AD93-2111ECC8BB20}" dt="2022-06-09T10:31:59.341" v="786"/>
          <ac:spMkLst>
            <pc:docMk/>
            <pc:sldMasterMk cId="3553195561" sldId="2147483660"/>
            <ac:spMk id="875" creationId="{C0043AC0-6CCC-ECF0-E4C0-426206E4EC9A}"/>
          </ac:spMkLst>
        </pc:spChg>
        <pc:spChg chg="mod">
          <ac:chgData name="Amal R Babu" userId="3a292d0a-112b-4bc3-bf38-7771656893d2" providerId="ADAL" clId="{B3743D89-D907-4916-AD93-2111ECC8BB20}" dt="2022-06-09T10:31:59.341" v="786"/>
          <ac:spMkLst>
            <pc:docMk/>
            <pc:sldMasterMk cId="3553195561" sldId="2147483660"/>
            <ac:spMk id="876" creationId="{59094437-A5BA-CA80-72C9-B59A10F800F5}"/>
          </ac:spMkLst>
        </pc:spChg>
        <pc:spChg chg="mod">
          <ac:chgData name="Amal R Babu" userId="3a292d0a-112b-4bc3-bf38-7771656893d2" providerId="ADAL" clId="{B3743D89-D907-4916-AD93-2111ECC8BB20}" dt="2022-06-09T10:31:59.341" v="786"/>
          <ac:spMkLst>
            <pc:docMk/>
            <pc:sldMasterMk cId="3553195561" sldId="2147483660"/>
            <ac:spMk id="877" creationId="{198F7A30-EC54-DF66-C779-316FB3C62FA0}"/>
          </ac:spMkLst>
        </pc:spChg>
        <pc:spChg chg="mod">
          <ac:chgData name="Amal R Babu" userId="3a292d0a-112b-4bc3-bf38-7771656893d2" providerId="ADAL" clId="{B3743D89-D907-4916-AD93-2111ECC8BB20}" dt="2022-06-09T10:31:59.341" v="786"/>
          <ac:spMkLst>
            <pc:docMk/>
            <pc:sldMasterMk cId="3553195561" sldId="2147483660"/>
            <ac:spMk id="878" creationId="{FE0AE06C-8A53-A7A9-D80C-8C56728D5D73}"/>
          </ac:spMkLst>
        </pc:spChg>
        <pc:spChg chg="mod">
          <ac:chgData name="Amal R Babu" userId="3a292d0a-112b-4bc3-bf38-7771656893d2" providerId="ADAL" clId="{B3743D89-D907-4916-AD93-2111ECC8BB20}" dt="2022-06-09T10:31:59.341" v="786"/>
          <ac:spMkLst>
            <pc:docMk/>
            <pc:sldMasterMk cId="3553195561" sldId="2147483660"/>
            <ac:spMk id="879" creationId="{FFFB6A6C-0982-846D-F404-F6817FF86101}"/>
          </ac:spMkLst>
        </pc:spChg>
        <pc:spChg chg="mod">
          <ac:chgData name="Amal R Babu" userId="3a292d0a-112b-4bc3-bf38-7771656893d2" providerId="ADAL" clId="{B3743D89-D907-4916-AD93-2111ECC8BB20}" dt="2022-06-09T10:31:59.341" v="786"/>
          <ac:spMkLst>
            <pc:docMk/>
            <pc:sldMasterMk cId="3553195561" sldId="2147483660"/>
            <ac:spMk id="880" creationId="{1A634DD4-A190-E5DB-91B0-1E114A5CF8CC}"/>
          </ac:spMkLst>
        </pc:spChg>
        <pc:spChg chg="mod">
          <ac:chgData name="Amal R Babu" userId="3a292d0a-112b-4bc3-bf38-7771656893d2" providerId="ADAL" clId="{B3743D89-D907-4916-AD93-2111ECC8BB20}" dt="2022-06-09T10:31:59.341" v="786"/>
          <ac:spMkLst>
            <pc:docMk/>
            <pc:sldMasterMk cId="3553195561" sldId="2147483660"/>
            <ac:spMk id="881" creationId="{686BEAF2-F2CA-7181-EA69-EA5A9013E2BE}"/>
          </ac:spMkLst>
        </pc:spChg>
        <pc:spChg chg="mod">
          <ac:chgData name="Amal R Babu" userId="3a292d0a-112b-4bc3-bf38-7771656893d2" providerId="ADAL" clId="{B3743D89-D907-4916-AD93-2111ECC8BB20}" dt="2022-06-09T10:31:59.341" v="786"/>
          <ac:spMkLst>
            <pc:docMk/>
            <pc:sldMasterMk cId="3553195561" sldId="2147483660"/>
            <ac:spMk id="882" creationId="{7F52A9AD-125E-A77A-56E1-D6CD71977C89}"/>
          </ac:spMkLst>
        </pc:spChg>
        <pc:spChg chg="mod">
          <ac:chgData name="Amal R Babu" userId="3a292d0a-112b-4bc3-bf38-7771656893d2" providerId="ADAL" clId="{B3743D89-D907-4916-AD93-2111ECC8BB20}" dt="2022-06-09T10:31:59.341" v="786"/>
          <ac:spMkLst>
            <pc:docMk/>
            <pc:sldMasterMk cId="3553195561" sldId="2147483660"/>
            <ac:spMk id="883" creationId="{31D48C00-A686-323D-5D58-5B5021A60D25}"/>
          </ac:spMkLst>
        </pc:spChg>
        <pc:spChg chg="mod">
          <ac:chgData name="Amal R Babu" userId="3a292d0a-112b-4bc3-bf38-7771656893d2" providerId="ADAL" clId="{B3743D89-D907-4916-AD93-2111ECC8BB20}" dt="2022-06-09T10:31:59.341" v="786"/>
          <ac:spMkLst>
            <pc:docMk/>
            <pc:sldMasterMk cId="3553195561" sldId="2147483660"/>
            <ac:spMk id="884" creationId="{AC816ABF-0DF9-ACBA-32CD-9DE425F2D9B4}"/>
          </ac:spMkLst>
        </pc:spChg>
        <pc:spChg chg="mod">
          <ac:chgData name="Amal R Babu" userId="3a292d0a-112b-4bc3-bf38-7771656893d2" providerId="ADAL" clId="{B3743D89-D907-4916-AD93-2111ECC8BB20}" dt="2022-06-09T10:31:59.341" v="786"/>
          <ac:spMkLst>
            <pc:docMk/>
            <pc:sldMasterMk cId="3553195561" sldId="2147483660"/>
            <ac:spMk id="885" creationId="{CBBA444E-DCF9-ED9B-B5E5-BF5DB23905F6}"/>
          </ac:spMkLst>
        </pc:spChg>
        <pc:spChg chg="mod">
          <ac:chgData name="Amal R Babu" userId="3a292d0a-112b-4bc3-bf38-7771656893d2" providerId="ADAL" clId="{B3743D89-D907-4916-AD93-2111ECC8BB20}" dt="2022-06-09T10:31:59.341" v="786"/>
          <ac:spMkLst>
            <pc:docMk/>
            <pc:sldMasterMk cId="3553195561" sldId="2147483660"/>
            <ac:spMk id="886" creationId="{EC57B2AE-C1CC-7795-7A34-A0141E3FE5AC}"/>
          </ac:spMkLst>
        </pc:spChg>
        <pc:spChg chg="mod">
          <ac:chgData name="Amal R Babu" userId="3a292d0a-112b-4bc3-bf38-7771656893d2" providerId="ADAL" clId="{B3743D89-D907-4916-AD93-2111ECC8BB20}" dt="2022-06-09T10:31:59.341" v="786"/>
          <ac:spMkLst>
            <pc:docMk/>
            <pc:sldMasterMk cId="3553195561" sldId="2147483660"/>
            <ac:spMk id="887" creationId="{702D3CC1-59F0-4A83-0841-94E937DC6E15}"/>
          </ac:spMkLst>
        </pc:spChg>
        <pc:spChg chg="mod">
          <ac:chgData name="Amal R Babu" userId="3a292d0a-112b-4bc3-bf38-7771656893d2" providerId="ADAL" clId="{B3743D89-D907-4916-AD93-2111ECC8BB20}" dt="2022-06-09T10:31:59.341" v="786"/>
          <ac:spMkLst>
            <pc:docMk/>
            <pc:sldMasterMk cId="3553195561" sldId="2147483660"/>
            <ac:spMk id="888" creationId="{798E5D4D-AC01-95F9-AA2B-E6FDA39F0F08}"/>
          </ac:spMkLst>
        </pc:spChg>
        <pc:spChg chg="mod">
          <ac:chgData name="Amal R Babu" userId="3a292d0a-112b-4bc3-bf38-7771656893d2" providerId="ADAL" clId="{B3743D89-D907-4916-AD93-2111ECC8BB20}" dt="2022-06-09T10:31:59.341" v="786"/>
          <ac:spMkLst>
            <pc:docMk/>
            <pc:sldMasterMk cId="3553195561" sldId="2147483660"/>
            <ac:spMk id="889" creationId="{A0665558-A65C-F8C9-CE50-F39121DFA7F8}"/>
          </ac:spMkLst>
        </pc:spChg>
        <pc:spChg chg="mod">
          <ac:chgData name="Amal R Babu" userId="3a292d0a-112b-4bc3-bf38-7771656893d2" providerId="ADAL" clId="{B3743D89-D907-4916-AD93-2111ECC8BB20}" dt="2022-06-09T10:31:59.341" v="786"/>
          <ac:spMkLst>
            <pc:docMk/>
            <pc:sldMasterMk cId="3553195561" sldId="2147483660"/>
            <ac:spMk id="890" creationId="{4999A848-7A33-2323-603A-70535B6A6A80}"/>
          </ac:spMkLst>
        </pc:spChg>
        <pc:spChg chg="mod">
          <ac:chgData name="Amal R Babu" userId="3a292d0a-112b-4bc3-bf38-7771656893d2" providerId="ADAL" clId="{B3743D89-D907-4916-AD93-2111ECC8BB20}" dt="2022-06-09T10:31:59.341" v="786"/>
          <ac:spMkLst>
            <pc:docMk/>
            <pc:sldMasterMk cId="3553195561" sldId="2147483660"/>
            <ac:spMk id="891" creationId="{8881F54D-A9D7-D487-6961-B6A306166FBE}"/>
          </ac:spMkLst>
        </pc:spChg>
        <pc:spChg chg="mod">
          <ac:chgData name="Amal R Babu" userId="3a292d0a-112b-4bc3-bf38-7771656893d2" providerId="ADAL" clId="{B3743D89-D907-4916-AD93-2111ECC8BB20}" dt="2022-06-09T10:31:59.341" v="786"/>
          <ac:spMkLst>
            <pc:docMk/>
            <pc:sldMasterMk cId="3553195561" sldId="2147483660"/>
            <ac:spMk id="892" creationId="{5B12EE68-E2E3-2F64-CB83-C6A89962EAD6}"/>
          </ac:spMkLst>
        </pc:spChg>
        <pc:spChg chg="mod">
          <ac:chgData name="Amal R Babu" userId="3a292d0a-112b-4bc3-bf38-7771656893d2" providerId="ADAL" clId="{B3743D89-D907-4916-AD93-2111ECC8BB20}" dt="2022-06-09T10:31:59.341" v="786"/>
          <ac:spMkLst>
            <pc:docMk/>
            <pc:sldMasterMk cId="3553195561" sldId="2147483660"/>
            <ac:spMk id="893" creationId="{38466040-459A-2B4C-68D6-EB8D6CA3214A}"/>
          </ac:spMkLst>
        </pc:spChg>
        <pc:spChg chg="mod">
          <ac:chgData name="Amal R Babu" userId="3a292d0a-112b-4bc3-bf38-7771656893d2" providerId="ADAL" clId="{B3743D89-D907-4916-AD93-2111ECC8BB20}" dt="2022-06-09T10:31:59.341" v="786"/>
          <ac:spMkLst>
            <pc:docMk/>
            <pc:sldMasterMk cId="3553195561" sldId="2147483660"/>
            <ac:spMk id="894" creationId="{93A8047F-7556-E917-F592-550C4D3EF60D}"/>
          </ac:spMkLst>
        </pc:spChg>
        <pc:spChg chg="mod">
          <ac:chgData name="Amal R Babu" userId="3a292d0a-112b-4bc3-bf38-7771656893d2" providerId="ADAL" clId="{B3743D89-D907-4916-AD93-2111ECC8BB20}" dt="2022-06-09T10:31:59.341" v="786"/>
          <ac:spMkLst>
            <pc:docMk/>
            <pc:sldMasterMk cId="3553195561" sldId="2147483660"/>
            <ac:spMk id="895" creationId="{504BF841-5D2E-9B5A-B45A-0B8293F5807C}"/>
          </ac:spMkLst>
        </pc:spChg>
        <pc:spChg chg="mod">
          <ac:chgData name="Amal R Babu" userId="3a292d0a-112b-4bc3-bf38-7771656893d2" providerId="ADAL" clId="{B3743D89-D907-4916-AD93-2111ECC8BB20}" dt="2022-06-09T10:31:59.341" v="786"/>
          <ac:spMkLst>
            <pc:docMk/>
            <pc:sldMasterMk cId="3553195561" sldId="2147483660"/>
            <ac:spMk id="896" creationId="{70B14A6D-76BD-B259-AFB5-FC8CA7C7358E}"/>
          </ac:spMkLst>
        </pc:spChg>
        <pc:spChg chg="mod">
          <ac:chgData name="Amal R Babu" userId="3a292d0a-112b-4bc3-bf38-7771656893d2" providerId="ADAL" clId="{B3743D89-D907-4916-AD93-2111ECC8BB20}" dt="2022-06-09T10:31:59.341" v="786"/>
          <ac:spMkLst>
            <pc:docMk/>
            <pc:sldMasterMk cId="3553195561" sldId="2147483660"/>
            <ac:spMk id="897" creationId="{32B4F5A0-C73D-3D25-37B3-8C0B10318F7A}"/>
          </ac:spMkLst>
        </pc:spChg>
        <pc:spChg chg="mod">
          <ac:chgData name="Amal R Babu" userId="3a292d0a-112b-4bc3-bf38-7771656893d2" providerId="ADAL" clId="{B3743D89-D907-4916-AD93-2111ECC8BB20}" dt="2022-06-09T10:31:59.341" v="786"/>
          <ac:spMkLst>
            <pc:docMk/>
            <pc:sldMasterMk cId="3553195561" sldId="2147483660"/>
            <ac:spMk id="903" creationId="{EAF5CAE8-698E-F4EC-F640-703F16EAB3BA}"/>
          </ac:spMkLst>
        </pc:spChg>
        <pc:spChg chg="mod">
          <ac:chgData name="Amal R Babu" userId="3a292d0a-112b-4bc3-bf38-7771656893d2" providerId="ADAL" clId="{B3743D89-D907-4916-AD93-2111ECC8BB20}" dt="2022-06-09T10:31:59.341" v="786"/>
          <ac:spMkLst>
            <pc:docMk/>
            <pc:sldMasterMk cId="3553195561" sldId="2147483660"/>
            <ac:spMk id="904" creationId="{D6192575-C781-8093-EE09-980C0BF29030}"/>
          </ac:spMkLst>
        </pc:spChg>
        <pc:spChg chg="mod">
          <ac:chgData name="Amal R Babu" userId="3a292d0a-112b-4bc3-bf38-7771656893d2" providerId="ADAL" clId="{B3743D89-D907-4916-AD93-2111ECC8BB20}" dt="2022-06-09T10:31:59.341" v="786"/>
          <ac:spMkLst>
            <pc:docMk/>
            <pc:sldMasterMk cId="3553195561" sldId="2147483660"/>
            <ac:spMk id="905" creationId="{E990C8E4-E760-5682-C525-D05BCE0FC4EF}"/>
          </ac:spMkLst>
        </pc:spChg>
        <pc:spChg chg="mod">
          <ac:chgData name="Amal R Babu" userId="3a292d0a-112b-4bc3-bf38-7771656893d2" providerId="ADAL" clId="{B3743D89-D907-4916-AD93-2111ECC8BB20}" dt="2022-06-09T10:31:59.341" v="786"/>
          <ac:spMkLst>
            <pc:docMk/>
            <pc:sldMasterMk cId="3553195561" sldId="2147483660"/>
            <ac:spMk id="906" creationId="{DF142F94-2D27-4CEB-8144-58196AFCB5BF}"/>
          </ac:spMkLst>
        </pc:spChg>
        <pc:spChg chg="mod">
          <ac:chgData name="Amal R Babu" userId="3a292d0a-112b-4bc3-bf38-7771656893d2" providerId="ADAL" clId="{B3743D89-D907-4916-AD93-2111ECC8BB20}" dt="2022-06-09T10:31:59.341" v="786"/>
          <ac:spMkLst>
            <pc:docMk/>
            <pc:sldMasterMk cId="3553195561" sldId="2147483660"/>
            <ac:spMk id="907" creationId="{979AEAF2-5B0F-5340-0656-B67B72A2F6E8}"/>
          </ac:spMkLst>
        </pc:spChg>
        <pc:spChg chg="mod">
          <ac:chgData name="Amal R Babu" userId="3a292d0a-112b-4bc3-bf38-7771656893d2" providerId="ADAL" clId="{B3743D89-D907-4916-AD93-2111ECC8BB20}" dt="2022-06-09T10:31:59.341" v="786"/>
          <ac:spMkLst>
            <pc:docMk/>
            <pc:sldMasterMk cId="3553195561" sldId="2147483660"/>
            <ac:spMk id="908" creationId="{D371C0E4-32CB-E280-1DCC-DD909F60F545}"/>
          </ac:spMkLst>
        </pc:spChg>
        <pc:spChg chg="mod">
          <ac:chgData name="Amal R Babu" userId="3a292d0a-112b-4bc3-bf38-7771656893d2" providerId="ADAL" clId="{B3743D89-D907-4916-AD93-2111ECC8BB20}" dt="2022-06-09T10:31:59.341" v="786"/>
          <ac:spMkLst>
            <pc:docMk/>
            <pc:sldMasterMk cId="3553195561" sldId="2147483660"/>
            <ac:spMk id="912" creationId="{85E0FCFE-5015-6ED4-8E97-60FD0B0E92FB}"/>
          </ac:spMkLst>
        </pc:spChg>
        <pc:spChg chg="mod">
          <ac:chgData name="Amal R Babu" userId="3a292d0a-112b-4bc3-bf38-7771656893d2" providerId="ADAL" clId="{B3743D89-D907-4916-AD93-2111ECC8BB20}" dt="2022-06-09T10:31:59.341" v="786"/>
          <ac:spMkLst>
            <pc:docMk/>
            <pc:sldMasterMk cId="3553195561" sldId="2147483660"/>
            <ac:spMk id="913" creationId="{2B7BB94F-AB55-D9C1-1333-02E891951CDD}"/>
          </ac:spMkLst>
        </pc:spChg>
        <pc:spChg chg="mod">
          <ac:chgData name="Amal R Babu" userId="3a292d0a-112b-4bc3-bf38-7771656893d2" providerId="ADAL" clId="{B3743D89-D907-4916-AD93-2111ECC8BB20}" dt="2022-06-09T10:31:59.341" v="786"/>
          <ac:spMkLst>
            <pc:docMk/>
            <pc:sldMasterMk cId="3553195561" sldId="2147483660"/>
            <ac:spMk id="914" creationId="{606B1CBA-C110-89F3-0152-E9DADF0F9768}"/>
          </ac:spMkLst>
        </pc:spChg>
        <pc:spChg chg="mod">
          <ac:chgData name="Amal R Babu" userId="3a292d0a-112b-4bc3-bf38-7771656893d2" providerId="ADAL" clId="{B3743D89-D907-4916-AD93-2111ECC8BB20}" dt="2022-06-09T10:31:59.341" v="786"/>
          <ac:spMkLst>
            <pc:docMk/>
            <pc:sldMasterMk cId="3553195561" sldId="2147483660"/>
            <ac:spMk id="915" creationId="{8D4B9EDD-9BAB-A0C0-3FF7-36AC39E7B421}"/>
          </ac:spMkLst>
        </pc:spChg>
        <pc:spChg chg="mod">
          <ac:chgData name="Amal R Babu" userId="3a292d0a-112b-4bc3-bf38-7771656893d2" providerId="ADAL" clId="{B3743D89-D907-4916-AD93-2111ECC8BB20}" dt="2022-06-09T10:31:59.341" v="786"/>
          <ac:spMkLst>
            <pc:docMk/>
            <pc:sldMasterMk cId="3553195561" sldId="2147483660"/>
            <ac:spMk id="916" creationId="{27970B7C-9DE2-FA46-238C-6D1110B2C75B}"/>
          </ac:spMkLst>
        </pc:spChg>
        <pc:spChg chg="mod">
          <ac:chgData name="Amal R Babu" userId="3a292d0a-112b-4bc3-bf38-7771656893d2" providerId="ADAL" clId="{B3743D89-D907-4916-AD93-2111ECC8BB20}" dt="2022-06-09T10:31:59.341" v="786"/>
          <ac:spMkLst>
            <pc:docMk/>
            <pc:sldMasterMk cId="3553195561" sldId="2147483660"/>
            <ac:spMk id="917" creationId="{ABCF6385-C1F1-DACB-3612-80DA96C5724C}"/>
          </ac:spMkLst>
        </pc:spChg>
        <pc:spChg chg="mod">
          <ac:chgData name="Amal R Babu" userId="3a292d0a-112b-4bc3-bf38-7771656893d2" providerId="ADAL" clId="{B3743D89-D907-4916-AD93-2111ECC8BB20}" dt="2022-06-09T10:31:59.341" v="786"/>
          <ac:spMkLst>
            <pc:docMk/>
            <pc:sldMasterMk cId="3553195561" sldId="2147483660"/>
            <ac:spMk id="918" creationId="{18D87A63-E2D5-5623-DBF6-9B879AA1CDAC}"/>
          </ac:spMkLst>
        </pc:spChg>
        <pc:spChg chg="mod">
          <ac:chgData name="Amal R Babu" userId="3a292d0a-112b-4bc3-bf38-7771656893d2" providerId="ADAL" clId="{B3743D89-D907-4916-AD93-2111ECC8BB20}" dt="2022-06-09T10:31:59.341" v="786"/>
          <ac:spMkLst>
            <pc:docMk/>
            <pc:sldMasterMk cId="3553195561" sldId="2147483660"/>
            <ac:spMk id="919" creationId="{7791BECE-50BA-9596-C8B3-1B7DCD901AC4}"/>
          </ac:spMkLst>
        </pc:spChg>
        <pc:spChg chg="mod">
          <ac:chgData name="Amal R Babu" userId="3a292d0a-112b-4bc3-bf38-7771656893d2" providerId="ADAL" clId="{B3743D89-D907-4916-AD93-2111ECC8BB20}" dt="2022-06-09T10:31:59.341" v="786"/>
          <ac:spMkLst>
            <pc:docMk/>
            <pc:sldMasterMk cId="3553195561" sldId="2147483660"/>
            <ac:spMk id="920" creationId="{F16EFB04-5A1B-BB7F-1D36-EE8693287C87}"/>
          </ac:spMkLst>
        </pc:spChg>
        <pc:spChg chg="mod">
          <ac:chgData name="Amal R Babu" userId="3a292d0a-112b-4bc3-bf38-7771656893d2" providerId="ADAL" clId="{B3743D89-D907-4916-AD93-2111ECC8BB20}" dt="2022-06-09T10:31:59.341" v="786"/>
          <ac:spMkLst>
            <pc:docMk/>
            <pc:sldMasterMk cId="3553195561" sldId="2147483660"/>
            <ac:spMk id="921" creationId="{B2A026EB-799B-F64C-0531-654F679FB7FF}"/>
          </ac:spMkLst>
        </pc:spChg>
        <pc:spChg chg="mod">
          <ac:chgData name="Amal R Babu" userId="3a292d0a-112b-4bc3-bf38-7771656893d2" providerId="ADAL" clId="{B3743D89-D907-4916-AD93-2111ECC8BB20}" dt="2022-06-09T10:31:59.341" v="786"/>
          <ac:spMkLst>
            <pc:docMk/>
            <pc:sldMasterMk cId="3553195561" sldId="2147483660"/>
            <ac:spMk id="922" creationId="{113476A2-B99F-E0DE-4D4D-128FD661EF39}"/>
          </ac:spMkLst>
        </pc:spChg>
        <pc:spChg chg="mod">
          <ac:chgData name="Amal R Babu" userId="3a292d0a-112b-4bc3-bf38-7771656893d2" providerId="ADAL" clId="{B3743D89-D907-4916-AD93-2111ECC8BB20}" dt="2022-06-09T10:31:59.341" v="786"/>
          <ac:spMkLst>
            <pc:docMk/>
            <pc:sldMasterMk cId="3553195561" sldId="2147483660"/>
            <ac:spMk id="923" creationId="{A6B36435-CBBD-F580-5813-DA6E6BE90446}"/>
          </ac:spMkLst>
        </pc:spChg>
        <pc:spChg chg="mod">
          <ac:chgData name="Amal R Babu" userId="3a292d0a-112b-4bc3-bf38-7771656893d2" providerId="ADAL" clId="{B3743D89-D907-4916-AD93-2111ECC8BB20}" dt="2022-06-09T10:31:59.341" v="786"/>
          <ac:spMkLst>
            <pc:docMk/>
            <pc:sldMasterMk cId="3553195561" sldId="2147483660"/>
            <ac:spMk id="924" creationId="{8A2CF734-EDF1-6724-F40A-DACEF0B4516D}"/>
          </ac:spMkLst>
        </pc:spChg>
        <pc:spChg chg="mod">
          <ac:chgData name="Amal R Babu" userId="3a292d0a-112b-4bc3-bf38-7771656893d2" providerId="ADAL" clId="{B3743D89-D907-4916-AD93-2111ECC8BB20}" dt="2022-06-09T10:31:59.341" v="786"/>
          <ac:spMkLst>
            <pc:docMk/>
            <pc:sldMasterMk cId="3553195561" sldId="2147483660"/>
            <ac:spMk id="925" creationId="{968627D2-5219-E60B-D347-36D9AFE4047E}"/>
          </ac:spMkLst>
        </pc:spChg>
        <pc:spChg chg="mod">
          <ac:chgData name="Amal R Babu" userId="3a292d0a-112b-4bc3-bf38-7771656893d2" providerId="ADAL" clId="{B3743D89-D907-4916-AD93-2111ECC8BB20}" dt="2022-06-09T10:31:59.341" v="786"/>
          <ac:spMkLst>
            <pc:docMk/>
            <pc:sldMasterMk cId="3553195561" sldId="2147483660"/>
            <ac:spMk id="926" creationId="{E7FA4881-F7D8-EDB3-2CC3-D26F4FD3128B}"/>
          </ac:spMkLst>
        </pc:spChg>
        <pc:spChg chg="mod">
          <ac:chgData name="Amal R Babu" userId="3a292d0a-112b-4bc3-bf38-7771656893d2" providerId="ADAL" clId="{B3743D89-D907-4916-AD93-2111ECC8BB20}" dt="2022-06-09T10:31:59.341" v="786"/>
          <ac:spMkLst>
            <pc:docMk/>
            <pc:sldMasterMk cId="3553195561" sldId="2147483660"/>
            <ac:spMk id="927" creationId="{CD26F75B-1334-89E5-AE99-3B3EC091F7FE}"/>
          </ac:spMkLst>
        </pc:spChg>
        <pc:spChg chg="mod">
          <ac:chgData name="Amal R Babu" userId="3a292d0a-112b-4bc3-bf38-7771656893d2" providerId="ADAL" clId="{B3743D89-D907-4916-AD93-2111ECC8BB20}" dt="2022-06-09T10:31:59.341" v="786"/>
          <ac:spMkLst>
            <pc:docMk/>
            <pc:sldMasterMk cId="3553195561" sldId="2147483660"/>
            <ac:spMk id="928" creationId="{8D2A3ECD-5B83-FA29-65B9-5CAF0F2AB8D4}"/>
          </ac:spMkLst>
        </pc:spChg>
        <pc:spChg chg="mod">
          <ac:chgData name="Amal R Babu" userId="3a292d0a-112b-4bc3-bf38-7771656893d2" providerId="ADAL" clId="{B3743D89-D907-4916-AD93-2111ECC8BB20}" dt="2022-06-09T10:31:59.341" v="786"/>
          <ac:spMkLst>
            <pc:docMk/>
            <pc:sldMasterMk cId="3553195561" sldId="2147483660"/>
            <ac:spMk id="929" creationId="{ED16E5D6-3130-F225-4AD9-68F0A9C1B5C8}"/>
          </ac:spMkLst>
        </pc:spChg>
        <pc:spChg chg="mod">
          <ac:chgData name="Amal R Babu" userId="3a292d0a-112b-4bc3-bf38-7771656893d2" providerId="ADAL" clId="{B3743D89-D907-4916-AD93-2111ECC8BB20}" dt="2022-06-09T10:31:59.341" v="786"/>
          <ac:spMkLst>
            <pc:docMk/>
            <pc:sldMasterMk cId="3553195561" sldId="2147483660"/>
            <ac:spMk id="930" creationId="{328A7006-8014-1ED9-EED6-72586D0E5711}"/>
          </ac:spMkLst>
        </pc:spChg>
        <pc:spChg chg="mod">
          <ac:chgData name="Amal R Babu" userId="3a292d0a-112b-4bc3-bf38-7771656893d2" providerId="ADAL" clId="{B3743D89-D907-4916-AD93-2111ECC8BB20}" dt="2022-06-09T10:31:59.341" v="786"/>
          <ac:spMkLst>
            <pc:docMk/>
            <pc:sldMasterMk cId="3553195561" sldId="2147483660"/>
            <ac:spMk id="931" creationId="{2C807917-16CB-3160-9EE9-B6445F572F20}"/>
          </ac:spMkLst>
        </pc:spChg>
        <pc:spChg chg="mod">
          <ac:chgData name="Amal R Babu" userId="3a292d0a-112b-4bc3-bf38-7771656893d2" providerId="ADAL" clId="{B3743D89-D907-4916-AD93-2111ECC8BB20}" dt="2022-06-09T10:31:59.341" v="786"/>
          <ac:spMkLst>
            <pc:docMk/>
            <pc:sldMasterMk cId="3553195561" sldId="2147483660"/>
            <ac:spMk id="935" creationId="{BE213D92-7A0D-7786-5D8B-4399A11597CD}"/>
          </ac:spMkLst>
        </pc:spChg>
        <pc:spChg chg="mod">
          <ac:chgData name="Amal R Babu" userId="3a292d0a-112b-4bc3-bf38-7771656893d2" providerId="ADAL" clId="{B3743D89-D907-4916-AD93-2111ECC8BB20}" dt="2022-06-09T10:31:59.341" v="786"/>
          <ac:spMkLst>
            <pc:docMk/>
            <pc:sldMasterMk cId="3553195561" sldId="2147483660"/>
            <ac:spMk id="936" creationId="{D2291912-05AE-2E2A-060B-D23C00FBC1A5}"/>
          </ac:spMkLst>
        </pc:spChg>
        <pc:spChg chg="mod">
          <ac:chgData name="Amal R Babu" userId="3a292d0a-112b-4bc3-bf38-7771656893d2" providerId="ADAL" clId="{B3743D89-D907-4916-AD93-2111ECC8BB20}" dt="2022-06-09T10:31:59.341" v="786"/>
          <ac:spMkLst>
            <pc:docMk/>
            <pc:sldMasterMk cId="3553195561" sldId="2147483660"/>
            <ac:spMk id="937" creationId="{52AD80A6-9823-80E4-16B3-A85FAC911E1A}"/>
          </ac:spMkLst>
        </pc:spChg>
        <pc:spChg chg="mod">
          <ac:chgData name="Amal R Babu" userId="3a292d0a-112b-4bc3-bf38-7771656893d2" providerId="ADAL" clId="{B3743D89-D907-4916-AD93-2111ECC8BB20}" dt="2022-06-09T10:31:59.341" v="786"/>
          <ac:spMkLst>
            <pc:docMk/>
            <pc:sldMasterMk cId="3553195561" sldId="2147483660"/>
            <ac:spMk id="938" creationId="{AEB5D36D-5693-4710-B7FA-5ED35811E727}"/>
          </ac:spMkLst>
        </pc:spChg>
        <pc:spChg chg="mod">
          <ac:chgData name="Amal R Babu" userId="3a292d0a-112b-4bc3-bf38-7771656893d2" providerId="ADAL" clId="{B3743D89-D907-4916-AD93-2111ECC8BB20}" dt="2022-06-09T10:31:59.341" v="786"/>
          <ac:spMkLst>
            <pc:docMk/>
            <pc:sldMasterMk cId="3553195561" sldId="2147483660"/>
            <ac:spMk id="939" creationId="{847E5546-85BA-7755-1C4A-5793DC2B35E5}"/>
          </ac:spMkLst>
        </pc:spChg>
        <pc:spChg chg="mod">
          <ac:chgData name="Amal R Babu" userId="3a292d0a-112b-4bc3-bf38-7771656893d2" providerId="ADAL" clId="{B3743D89-D907-4916-AD93-2111ECC8BB20}" dt="2022-06-09T10:31:59.341" v="786"/>
          <ac:spMkLst>
            <pc:docMk/>
            <pc:sldMasterMk cId="3553195561" sldId="2147483660"/>
            <ac:spMk id="940" creationId="{FF130C39-2E70-6C44-1907-F85DE3D286BC}"/>
          </ac:spMkLst>
        </pc:spChg>
        <pc:spChg chg="mod">
          <ac:chgData name="Amal R Babu" userId="3a292d0a-112b-4bc3-bf38-7771656893d2" providerId="ADAL" clId="{B3743D89-D907-4916-AD93-2111ECC8BB20}" dt="2022-06-09T10:31:59.341" v="786"/>
          <ac:spMkLst>
            <pc:docMk/>
            <pc:sldMasterMk cId="3553195561" sldId="2147483660"/>
            <ac:spMk id="941" creationId="{C07C4761-7267-A20D-FDAF-003E8E55B348}"/>
          </ac:spMkLst>
        </pc:spChg>
        <pc:spChg chg="mod">
          <ac:chgData name="Amal R Babu" userId="3a292d0a-112b-4bc3-bf38-7771656893d2" providerId="ADAL" clId="{B3743D89-D907-4916-AD93-2111ECC8BB20}" dt="2022-06-09T10:31:59.341" v="786"/>
          <ac:spMkLst>
            <pc:docMk/>
            <pc:sldMasterMk cId="3553195561" sldId="2147483660"/>
            <ac:spMk id="942" creationId="{13A40C25-DADB-9362-F177-FB40B3EC8850}"/>
          </ac:spMkLst>
        </pc:spChg>
        <pc:spChg chg="mod">
          <ac:chgData name="Amal R Babu" userId="3a292d0a-112b-4bc3-bf38-7771656893d2" providerId="ADAL" clId="{B3743D89-D907-4916-AD93-2111ECC8BB20}" dt="2022-06-09T10:31:59.341" v="786"/>
          <ac:spMkLst>
            <pc:docMk/>
            <pc:sldMasterMk cId="3553195561" sldId="2147483660"/>
            <ac:spMk id="943" creationId="{D2CA9F04-AF9D-0F5D-4DBA-5059D66E3433}"/>
          </ac:spMkLst>
        </pc:spChg>
        <pc:spChg chg="mod">
          <ac:chgData name="Amal R Babu" userId="3a292d0a-112b-4bc3-bf38-7771656893d2" providerId="ADAL" clId="{B3743D89-D907-4916-AD93-2111ECC8BB20}" dt="2022-06-09T10:31:59.341" v="786"/>
          <ac:spMkLst>
            <pc:docMk/>
            <pc:sldMasterMk cId="3553195561" sldId="2147483660"/>
            <ac:spMk id="944" creationId="{A8532255-E72D-B68F-16D0-E0F0EFAEE222}"/>
          </ac:spMkLst>
        </pc:spChg>
        <pc:spChg chg="mod">
          <ac:chgData name="Amal R Babu" userId="3a292d0a-112b-4bc3-bf38-7771656893d2" providerId="ADAL" clId="{B3743D89-D907-4916-AD93-2111ECC8BB20}" dt="2022-06-09T10:31:59.341" v="786"/>
          <ac:spMkLst>
            <pc:docMk/>
            <pc:sldMasterMk cId="3553195561" sldId="2147483660"/>
            <ac:spMk id="945" creationId="{26E6DE75-9F73-4A33-FF09-A4A08B500D5F}"/>
          </ac:spMkLst>
        </pc:spChg>
        <pc:spChg chg="mod">
          <ac:chgData name="Amal R Babu" userId="3a292d0a-112b-4bc3-bf38-7771656893d2" providerId="ADAL" clId="{B3743D89-D907-4916-AD93-2111ECC8BB20}" dt="2022-06-09T10:31:59.341" v="786"/>
          <ac:spMkLst>
            <pc:docMk/>
            <pc:sldMasterMk cId="3553195561" sldId="2147483660"/>
            <ac:spMk id="946" creationId="{D6715AF6-14D1-2DC1-2A84-B863706C73C0}"/>
          </ac:spMkLst>
        </pc:spChg>
        <pc:spChg chg="mod">
          <ac:chgData name="Amal R Babu" userId="3a292d0a-112b-4bc3-bf38-7771656893d2" providerId="ADAL" clId="{B3743D89-D907-4916-AD93-2111ECC8BB20}" dt="2022-06-09T10:31:59.341" v="786"/>
          <ac:spMkLst>
            <pc:docMk/>
            <pc:sldMasterMk cId="3553195561" sldId="2147483660"/>
            <ac:spMk id="947" creationId="{2773839F-61F0-0E0A-3E0D-C22D7886709E}"/>
          </ac:spMkLst>
        </pc:spChg>
        <pc:spChg chg="mod">
          <ac:chgData name="Amal R Babu" userId="3a292d0a-112b-4bc3-bf38-7771656893d2" providerId="ADAL" clId="{B3743D89-D907-4916-AD93-2111ECC8BB20}" dt="2022-06-09T10:31:59.341" v="786"/>
          <ac:spMkLst>
            <pc:docMk/>
            <pc:sldMasterMk cId="3553195561" sldId="2147483660"/>
            <ac:spMk id="948" creationId="{95046FB1-2C6C-322C-48F0-643A3A19D287}"/>
          </ac:spMkLst>
        </pc:spChg>
        <pc:spChg chg="mod">
          <ac:chgData name="Amal R Babu" userId="3a292d0a-112b-4bc3-bf38-7771656893d2" providerId="ADAL" clId="{B3743D89-D907-4916-AD93-2111ECC8BB20}" dt="2022-06-09T10:31:59.341" v="786"/>
          <ac:spMkLst>
            <pc:docMk/>
            <pc:sldMasterMk cId="3553195561" sldId="2147483660"/>
            <ac:spMk id="949" creationId="{BD317B32-EB7B-9586-D946-E12F7C41AF2B}"/>
          </ac:spMkLst>
        </pc:spChg>
        <pc:spChg chg="mod">
          <ac:chgData name="Amal R Babu" userId="3a292d0a-112b-4bc3-bf38-7771656893d2" providerId="ADAL" clId="{B3743D89-D907-4916-AD93-2111ECC8BB20}" dt="2022-06-09T10:31:59.341" v="786"/>
          <ac:spMkLst>
            <pc:docMk/>
            <pc:sldMasterMk cId="3553195561" sldId="2147483660"/>
            <ac:spMk id="950" creationId="{AD9E4D04-0379-7A05-6775-88FB42B5AD6E}"/>
          </ac:spMkLst>
        </pc:spChg>
        <pc:spChg chg="mod">
          <ac:chgData name="Amal R Babu" userId="3a292d0a-112b-4bc3-bf38-7771656893d2" providerId="ADAL" clId="{B3743D89-D907-4916-AD93-2111ECC8BB20}" dt="2022-06-09T10:31:59.341" v="786"/>
          <ac:spMkLst>
            <pc:docMk/>
            <pc:sldMasterMk cId="3553195561" sldId="2147483660"/>
            <ac:spMk id="951" creationId="{220002CA-CA64-3D3C-B511-EB92D6F3012F}"/>
          </ac:spMkLst>
        </pc:spChg>
        <pc:spChg chg="mod">
          <ac:chgData name="Amal R Babu" userId="3a292d0a-112b-4bc3-bf38-7771656893d2" providerId="ADAL" clId="{B3743D89-D907-4916-AD93-2111ECC8BB20}" dt="2022-06-09T10:31:59.341" v="786"/>
          <ac:spMkLst>
            <pc:docMk/>
            <pc:sldMasterMk cId="3553195561" sldId="2147483660"/>
            <ac:spMk id="952" creationId="{42BC1F3D-DA0E-D97A-FF2A-2D4259FAF409}"/>
          </ac:spMkLst>
        </pc:spChg>
        <pc:spChg chg="mod">
          <ac:chgData name="Amal R Babu" userId="3a292d0a-112b-4bc3-bf38-7771656893d2" providerId="ADAL" clId="{B3743D89-D907-4916-AD93-2111ECC8BB20}" dt="2022-06-09T10:31:59.341" v="786"/>
          <ac:spMkLst>
            <pc:docMk/>
            <pc:sldMasterMk cId="3553195561" sldId="2147483660"/>
            <ac:spMk id="953" creationId="{B2AEA2AA-6EEF-C3D6-BC22-45B226DA4155}"/>
          </ac:spMkLst>
        </pc:spChg>
        <pc:spChg chg="mod">
          <ac:chgData name="Amal R Babu" userId="3a292d0a-112b-4bc3-bf38-7771656893d2" providerId="ADAL" clId="{B3743D89-D907-4916-AD93-2111ECC8BB20}" dt="2022-06-09T10:31:59.341" v="786"/>
          <ac:spMkLst>
            <pc:docMk/>
            <pc:sldMasterMk cId="3553195561" sldId="2147483660"/>
            <ac:spMk id="954" creationId="{81AB85AA-624E-0925-9A07-F600E93AEAD4}"/>
          </ac:spMkLst>
        </pc:spChg>
        <pc:spChg chg="mod">
          <ac:chgData name="Amal R Babu" userId="3a292d0a-112b-4bc3-bf38-7771656893d2" providerId="ADAL" clId="{B3743D89-D907-4916-AD93-2111ECC8BB20}" dt="2022-06-09T10:31:59.341" v="786"/>
          <ac:spMkLst>
            <pc:docMk/>
            <pc:sldMasterMk cId="3553195561" sldId="2147483660"/>
            <ac:spMk id="955" creationId="{FE5FCF06-7FE7-4878-679E-A94DFC82E886}"/>
          </ac:spMkLst>
        </pc:spChg>
        <pc:spChg chg="mod">
          <ac:chgData name="Amal R Babu" userId="3a292d0a-112b-4bc3-bf38-7771656893d2" providerId="ADAL" clId="{B3743D89-D907-4916-AD93-2111ECC8BB20}" dt="2022-06-09T10:31:59.341" v="786"/>
          <ac:spMkLst>
            <pc:docMk/>
            <pc:sldMasterMk cId="3553195561" sldId="2147483660"/>
            <ac:spMk id="967" creationId="{4CA444BA-2C99-E365-18F1-2E80D0F6C0B6}"/>
          </ac:spMkLst>
        </pc:spChg>
        <pc:spChg chg="mod">
          <ac:chgData name="Amal R Babu" userId="3a292d0a-112b-4bc3-bf38-7771656893d2" providerId="ADAL" clId="{B3743D89-D907-4916-AD93-2111ECC8BB20}" dt="2022-06-09T10:31:59.341" v="786"/>
          <ac:spMkLst>
            <pc:docMk/>
            <pc:sldMasterMk cId="3553195561" sldId="2147483660"/>
            <ac:spMk id="968" creationId="{E93B825C-AE88-798D-6E7A-918FA995D167}"/>
          </ac:spMkLst>
        </pc:spChg>
        <pc:spChg chg="mod">
          <ac:chgData name="Amal R Babu" userId="3a292d0a-112b-4bc3-bf38-7771656893d2" providerId="ADAL" clId="{B3743D89-D907-4916-AD93-2111ECC8BB20}" dt="2022-06-09T10:31:59.341" v="786"/>
          <ac:spMkLst>
            <pc:docMk/>
            <pc:sldMasterMk cId="3553195561" sldId="2147483660"/>
            <ac:spMk id="969" creationId="{875BA8A6-6D18-4C60-BD32-7BA8D7EC6E2C}"/>
          </ac:spMkLst>
        </pc:spChg>
        <pc:spChg chg="mod">
          <ac:chgData name="Amal R Babu" userId="3a292d0a-112b-4bc3-bf38-7771656893d2" providerId="ADAL" clId="{B3743D89-D907-4916-AD93-2111ECC8BB20}" dt="2022-06-09T10:31:59.341" v="786"/>
          <ac:spMkLst>
            <pc:docMk/>
            <pc:sldMasterMk cId="3553195561" sldId="2147483660"/>
            <ac:spMk id="970" creationId="{EDE865C1-5CA9-EB1A-6474-422623E0CC07}"/>
          </ac:spMkLst>
        </pc:spChg>
        <pc:spChg chg="mod">
          <ac:chgData name="Amal R Babu" userId="3a292d0a-112b-4bc3-bf38-7771656893d2" providerId="ADAL" clId="{B3743D89-D907-4916-AD93-2111ECC8BB20}" dt="2022-06-09T10:31:59.341" v="786"/>
          <ac:spMkLst>
            <pc:docMk/>
            <pc:sldMasterMk cId="3553195561" sldId="2147483660"/>
            <ac:spMk id="971" creationId="{EE8DEC16-0DE9-4280-2171-7AC8B2F0418F}"/>
          </ac:spMkLst>
        </pc:spChg>
        <pc:spChg chg="mod">
          <ac:chgData name="Amal R Babu" userId="3a292d0a-112b-4bc3-bf38-7771656893d2" providerId="ADAL" clId="{B3743D89-D907-4916-AD93-2111ECC8BB20}" dt="2022-06-09T10:31:59.341" v="786"/>
          <ac:spMkLst>
            <pc:docMk/>
            <pc:sldMasterMk cId="3553195561" sldId="2147483660"/>
            <ac:spMk id="972" creationId="{9DB4DA2A-0B17-A921-DA71-4383764F29E9}"/>
          </ac:spMkLst>
        </pc:spChg>
        <pc:spChg chg="mod">
          <ac:chgData name="Amal R Babu" userId="3a292d0a-112b-4bc3-bf38-7771656893d2" providerId="ADAL" clId="{B3743D89-D907-4916-AD93-2111ECC8BB20}" dt="2022-06-09T10:31:59.341" v="786"/>
          <ac:spMkLst>
            <pc:docMk/>
            <pc:sldMasterMk cId="3553195561" sldId="2147483660"/>
            <ac:spMk id="973" creationId="{1599E3CD-949D-AA6E-B37A-9A4012E951D8}"/>
          </ac:spMkLst>
        </pc:spChg>
        <pc:spChg chg="mod">
          <ac:chgData name="Amal R Babu" userId="3a292d0a-112b-4bc3-bf38-7771656893d2" providerId="ADAL" clId="{B3743D89-D907-4916-AD93-2111ECC8BB20}" dt="2022-06-09T10:31:59.341" v="786"/>
          <ac:spMkLst>
            <pc:docMk/>
            <pc:sldMasterMk cId="3553195561" sldId="2147483660"/>
            <ac:spMk id="974" creationId="{1D370F77-CAFB-2FDA-926F-552A7587CDA5}"/>
          </ac:spMkLst>
        </pc:spChg>
        <pc:spChg chg="mod">
          <ac:chgData name="Amal R Babu" userId="3a292d0a-112b-4bc3-bf38-7771656893d2" providerId="ADAL" clId="{B3743D89-D907-4916-AD93-2111ECC8BB20}" dt="2022-06-09T10:31:59.341" v="786"/>
          <ac:spMkLst>
            <pc:docMk/>
            <pc:sldMasterMk cId="3553195561" sldId="2147483660"/>
            <ac:spMk id="975" creationId="{C0C30692-E2B2-49E5-0647-BA41E63EF4FA}"/>
          </ac:spMkLst>
        </pc:spChg>
        <pc:spChg chg="mod">
          <ac:chgData name="Amal R Babu" userId="3a292d0a-112b-4bc3-bf38-7771656893d2" providerId="ADAL" clId="{B3743D89-D907-4916-AD93-2111ECC8BB20}" dt="2022-06-09T10:31:59.341" v="786"/>
          <ac:spMkLst>
            <pc:docMk/>
            <pc:sldMasterMk cId="3553195561" sldId="2147483660"/>
            <ac:spMk id="976" creationId="{5896397A-7C73-9C1D-F6A5-3D667C4163F2}"/>
          </ac:spMkLst>
        </pc:spChg>
        <pc:spChg chg="mod">
          <ac:chgData name="Amal R Babu" userId="3a292d0a-112b-4bc3-bf38-7771656893d2" providerId="ADAL" clId="{B3743D89-D907-4916-AD93-2111ECC8BB20}" dt="2022-06-09T10:31:59.341" v="786"/>
          <ac:spMkLst>
            <pc:docMk/>
            <pc:sldMasterMk cId="3553195561" sldId="2147483660"/>
            <ac:spMk id="977" creationId="{0C7D2E8E-4D21-0A61-ED4C-6229044887F1}"/>
          </ac:spMkLst>
        </pc:spChg>
        <pc:spChg chg="mod">
          <ac:chgData name="Amal R Babu" userId="3a292d0a-112b-4bc3-bf38-7771656893d2" providerId="ADAL" clId="{B3743D89-D907-4916-AD93-2111ECC8BB20}" dt="2022-06-09T10:31:59.341" v="786"/>
          <ac:spMkLst>
            <pc:docMk/>
            <pc:sldMasterMk cId="3553195561" sldId="2147483660"/>
            <ac:spMk id="978" creationId="{B3679771-92C4-C43F-DC2E-CFFB520D8D43}"/>
          </ac:spMkLst>
        </pc:spChg>
        <pc:spChg chg="mod">
          <ac:chgData name="Amal R Babu" userId="3a292d0a-112b-4bc3-bf38-7771656893d2" providerId="ADAL" clId="{B3743D89-D907-4916-AD93-2111ECC8BB20}" dt="2022-06-09T10:31:59.341" v="786"/>
          <ac:spMkLst>
            <pc:docMk/>
            <pc:sldMasterMk cId="3553195561" sldId="2147483660"/>
            <ac:spMk id="979" creationId="{53B62C32-F440-7EC4-DDDD-8F94496DCB45}"/>
          </ac:spMkLst>
        </pc:spChg>
        <pc:spChg chg="mod">
          <ac:chgData name="Amal R Babu" userId="3a292d0a-112b-4bc3-bf38-7771656893d2" providerId="ADAL" clId="{B3743D89-D907-4916-AD93-2111ECC8BB20}" dt="2022-06-09T10:31:59.341" v="786"/>
          <ac:spMkLst>
            <pc:docMk/>
            <pc:sldMasterMk cId="3553195561" sldId="2147483660"/>
            <ac:spMk id="980" creationId="{F8952504-1D86-A920-BE58-D348DB33E45D}"/>
          </ac:spMkLst>
        </pc:spChg>
        <pc:spChg chg="mod">
          <ac:chgData name="Amal R Babu" userId="3a292d0a-112b-4bc3-bf38-7771656893d2" providerId="ADAL" clId="{B3743D89-D907-4916-AD93-2111ECC8BB20}" dt="2022-06-09T10:31:59.341" v="786"/>
          <ac:spMkLst>
            <pc:docMk/>
            <pc:sldMasterMk cId="3553195561" sldId="2147483660"/>
            <ac:spMk id="981" creationId="{453D331C-8407-C31A-4F9A-068FCE77A11A}"/>
          </ac:spMkLst>
        </pc:spChg>
        <pc:spChg chg="mod">
          <ac:chgData name="Amal R Babu" userId="3a292d0a-112b-4bc3-bf38-7771656893d2" providerId="ADAL" clId="{B3743D89-D907-4916-AD93-2111ECC8BB20}" dt="2022-06-09T10:31:59.341" v="786"/>
          <ac:spMkLst>
            <pc:docMk/>
            <pc:sldMasterMk cId="3553195561" sldId="2147483660"/>
            <ac:spMk id="982" creationId="{77A218E1-C5DF-1FE8-70FE-B625E7049FA0}"/>
          </ac:spMkLst>
        </pc:spChg>
        <pc:spChg chg="mod">
          <ac:chgData name="Amal R Babu" userId="3a292d0a-112b-4bc3-bf38-7771656893d2" providerId="ADAL" clId="{B3743D89-D907-4916-AD93-2111ECC8BB20}" dt="2022-06-09T10:31:59.341" v="786"/>
          <ac:spMkLst>
            <pc:docMk/>
            <pc:sldMasterMk cId="3553195561" sldId="2147483660"/>
            <ac:spMk id="983" creationId="{6B979F88-D97E-1E51-B886-15FC948C6A7C}"/>
          </ac:spMkLst>
        </pc:spChg>
        <pc:spChg chg="mod">
          <ac:chgData name="Amal R Babu" userId="3a292d0a-112b-4bc3-bf38-7771656893d2" providerId="ADAL" clId="{B3743D89-D907-4916-AD93-2111ECC8BB20}" dt="2022-06-09T10:31:59.341" v="786"/>
          <ac:spMkLst>
            <pc:docMk/>
            <pc:sldMasterMk cId="3553195561" sldId="2147483660"/>
            <ac:spMk id="984" creationId="{AA5158CB-C5C7-7DB2-3296-6C6A384582ED}"/>
          </ac:spMkLst>
        </pc:spChg>
        <pc:spChg chg="mod">
          <ac:chgData name="Amal R Babu" userId="3a292d0a-112b-4bc3-bf38-7771656893d2" providerId="ADAL" clId="{B3743D89-D907-4916-AD93-2111ECC8BB20}" dt="2022-06-09T10:31:59.341" v="786"/>
          <ac:spMkLst>
            <pc:docMk/>
            <pc:sldMasterMk cId="3553195561" sldId="2147483660"/>
            <ac:spMk id="985" creationId="{1B775692-A3FB-FF62-7A33-3D45C4249B23}"/>
          </ac:spMkLst>
        </pc:spChg>
        <pc:spChg chg="mod">
          <ac:chgData name="Amal R Babu" userId="3a292d0a-112b-4bc3-bf38-7771656893d2" providerId="ADAL" clId="{B3743D89-D907-4916-AD93-2111ECC8BB20}" dt="2022-06-09T10:31:59.341" v="786"/>
          <ac:spMkLst>
            <pc:docMk/>
            <pc:sldMasterMk cId="3553195561" sldId="2147483660"/>
            <ac:spMk id="986" creationId="{5DEE8185-8985-863D-F350-42925BC58AD5}"/>
          </ac:spMkLst>
        </pc:spChg>
        <pc:spChg chg="mod">
          <ac:chgData name="Amal R Babu" userId="3a292d0a-112b-4bc3-bf38-7771656893d2" providerId="ADAL" clId="{B3743D89-D907-4916-AD93-2111ECC8BB20}" dt="2022-06-09T10:31:59.341" v="786"/>
          <ac:spMkLst>
            <pc:docMk/>
            <pc:sldMasterMk cId="3553195561" sldId="2147483660"/>
            <ac:spMk id="987" creationId="{57796A5B-CE83-3C3E-3892-6113AB504DFC}"/>
          </ac:spMkLst>
        </pc:spChg>
        <pc:spChg chg="mod">
          <ac:chgData name="Amal R Babu" userId="3a292d0a-112b-4bc3-bf38-7771656893d2" providerId="ADAL" clId="{B3743D89-D907-4916-AD93-2111ECC8BB20}" dt="2022-06-09T10:31:59.341" v="786"/>
          <ac:spMkLst>
            <pc:docMk/>
            <pc:sldMasterMk cId="3553195561" sldId="2147483660"/>
            <ac:spMk id="988" creationId="{95B6D111-5A97-49A0-F4C4-1D6BA0DB6595}"/>
          </ac:spMkLst>
        </pc:spChg>
        <pc:spChg chg="mod">
          <ac:chgData name="Amal R Babu" userId="3a292d0a-112b-4bc3-bf38-7771656893d2" providerId="ADAL" clId="{B3743D89-D907-4916-AD93-2111ECC8BB20}" dt="2022-06-09T10:31:59.341" v="786"/>
          <ac:spMkLst>
            <pc:docMk/>
            <pc:sldMasterMk cId="3553195561" sldId="2147483660"/>
            <ac:spMk id="995" creationId="{D42CB073-2584-F655-FC50-CA718AF31FB3}"/>
          </ac:spMkLst>
        </pc:spChg>
        <pc:spChg chg="mod">
          <ac:chgData name="Amal R Babu" userId="3a292d0a-112b-4bc3-bf38-7771656893d2" providerId="ADAL" clId="{B3743D89-D907-4916-AD93-2111ECC8BB20}" dt="2022-06-09T10:31:59.341" v="786"/>
          <ac:spMkLst>
            <pc:docMk/>
            <pc:sldMasterMk cId="3553195561" sldId="2147483660"/>
            <ac:spMk id="997" creationId="{E447E969-F4E9-46C4-07BB-2DCB7130F929}"/>
          </ac:spMkLst>
        </pc:spChg>
        <pc:spChg chg="mod">
          <ac:chgData name="Amal R Babu" userId="3a292d0a-112b-4bc3-bf38-7771656893d2" providerId="ADAL" clId="{B3743D89-D907-4916-AD93-2111ECC8BB20}" dt="2022-06-09T10:31:59.341" v="786"/>
          <ac:spMkLst>
            <pc:docMk/>
            <pc:sldMasterMk cId="3553195561" sldId="2147483660"/>
            <ac:spMk id="998" creationId="{69CF5660-D2FA-5534-C2EE-1EC86E3B8A8C}"/>
          </ac:spMkLst>
        </pc:spChg>
        <pc:spChg chg="mod">
          <ac:chgData name="Amal R Babu" userId="3a292d0a-112b-4bc3-bf38-7771656893d2" providerId="ADAL" clId="{B3743D89-D907-4916-AD93-2111ECC8BB20}" dt="2022-06-09T10:31:59.341" v="786"/>
          <ac:spMkLst>
            <pc:docMk/>
            <pc:sldMasterMk cId="3553195561" sldId="2147483660"/>
            <ac:spMk id="999" creationId="{C964926E-540F-187E-2083-EEDF57B63511}"/>
          </ac:spMkLst>
        </pc:spChg>
        <pc:spChg chg="mod">
          <ac:chgData name="Amal R Babu" userId="3a292d0a-112b-4bc3-bf38-7771656893d2" providerId="ADAL" clId="{B3743D89-D907-4916-AD93-2111ECC8BB20}" dt="2022-06-09T10:31:59.341" v="786"/>
          <ac:spMkLst>
            <pc:docMk/>
            <pc:sldMasterMk cId="3553195561" sldId="2147483660"/>
            <ac:spMk id="1000" creationId="{299C1B36-BF51-D0FE-4EEF-53C9BCD9B4B7}"/>
          </ac:spMkLst>
        </pc:spChg>
        <pc:spChg chg="mod">
          <ac:chgData name="Amal R Babu" userId="3a292d0a-112b-4bc3-bf38-7771656893d2" providerId="ADAL" clId="{B3743D89-D907-4916-AD93-2111ECC8BB20}" dt="2022-06-09T10:31:59.341" v="786"/>
          <ac:spMkLst>
            <pc:docMk/>
            <pc:sldMasterMk cId="3553195561" sldId="2147483660"/>
            <ac:spMk id="1001" creationId="{825994C0-1EE9-9FDA-C567-7A0D11F2EAF8}"/>
          </ac:spMkLst>
        </pc:spChg>
        <pc:spChg chg="mod">
          <ac:chgData name="Amal R Babu" userId="3a292d0a-112b-4bc3-bf38-7771656893d2" providerId="ADAL" clId="{B3743D89-D907-4916-AD93-2111ECC8BB20}" dt="2022-06-09T10:31:59.341" v="786"/>
          <ac:spMkLst>
            <pc:docMk/>
            <pc:sldMasterMk cId="3553195561" sldId="2147483660"/>
            <ac:spMk id="1003" creationId="{0460D8FA-16E1-9945-B6EF-9111015FA60D}"/>
          </ac:spMkLst>
        </pc:spChg>
        <pc:spChg chg="mod">
          <ac:chgData name="Amal R Babu" userId="3a292d0a-112b-4bc3-bf38-7771656893d2" providerId="ADAL" clId="{B3743D89-D907-4916-AD93-2111ECC8BB20}" dt="2022-06-09T10:31:59.341" v="786"/>
          <ac:spMkLst>
            <pc:docMk/>
            <pc:sldMasterMk cId="3553195561" sldId="2147483660"/>
            <ac:spMk id="1004" creationId="{9B0778B7-4ED6-05D0-2A76-20FCCB7690D8}"/>
          </ac:spMkLst>
        </pc:spChg>
        <pc:spChg chg="mod">
          <ac:chgData name="Amal R Babu" userId="3a292d0a-112b-4bc3-bf38-7771656893d2" providerId="ADAL" clId="{B3743D89-D907-4916-AD93-2111ECC8BB20}" dt="2022-06-09T10:31:59.341" v="786"/>
          <ac:spMkLst>
            <pc:docMk/>
            <pc:sldMasterMk cId="3553195561" sldId="2147483660"/>
            <ac:spMk id="1005" creationId="{BE2845AB-98E3-EC54-D944-B649BEA33CDA}"/>
          </ac:spMkLst>
        </pc:spChg>
        <pc:spChg chg="mod">
          <ac:chgData name="Amal R Babu" userId="3a292d0a-112b-4bc3-bf38-7771656893d2" providerId="ADAL" clId="{B3743D89-D907-4916-AD93-2111ECC8BB20}" dt="2022-06-09T10:31:59.341" v="786"/>
          <ac:spMkLst>
            <pc:docMk/>
            <pc:sldMasterMk cId="3553195561" sldId="2147483660"/>
            <ac:spMk id="1008" creationId="{43D42729-B589-D8A7-2604-93AF1F07B458}"/>
          </ac:spMkLst>
        </pc:spChg>
        <pc:spChg chg="mod">
          <ac:chgData name="Amal R Babu" userId="3a292d0a-112b-4bc3-bf38-7771656893d2" providerId="ADAL" clId="{B3743D89-D907-4916-AD93-2111ECC8BB20}" dt="2022-06-09T10:31:59.341" v="786"/>
          <ac:spMkLst>
            <pc:docMk/>
            <pc:sldMasterMk cId="3553195561" sldId="2147483660"/>
            <ac:spMk id="1010" creationId="{A6DE6F36-EB42-708A-E2D0-C93D360E45F7}"/>
          </ac:spMkLst>
        </pc:spChg>
        <pc:spChg chg="mod">
          <ac:chgData name="Amal R Babu" userId="3a292d0a-112b-4bc3-bf38-7771656893d2" providerId="ADAL" clId="{B3743D89-D907-4916-AD93-2111ECC8BB20}" dt="2022-06-09T10:31:59.341" v="786"/>
          <ac:spMkLst>
            <pc:docMk/>
            <pc:sldMasterMk cId="3553195561" sldId="2147483660"/>
            <ac:spMk id="1011" creationId="{E7C92226-FE0A-E06B-023B-8CEE33DEAB1A}"/>
          </ac:spMkLst>
        </pc:spChg>
        <pc:spChg chg="mod">
          <ac:chgData name="Amal R Babu" userId="3a292d0a-112b-4bc3-bf38-7771656893d2" providerId="ADAL" clId="{B3743D89-D907-4916-AD93-2111ECC8BB20}" dt="2022-06-09T10:31:59.341" v="786"/>
          <ac:spMkLst>
            <pc:docMk/>
            <pc:sldMasterMk cId="3553195561" sldId="2147483660"/>
            <ac:spMk id="1012" creationId="{B727D887-89EF-152C-91E6-72B72C044609}"/>
          </ac:spMkLst>
        </pc:spChg>
        <pc:spChg chg="mod">
          <ac:chgData name="Amal R Babu" userId="3a292d0a-112b-4bc3-bf38-7771656893d2" providerId="ADAL" clId="{B3743D89-D907-4916-AD93-2111ECC8BB20}" dt="2022-06-09T10:31:59.341" v="786"/>
          <ac:spMkLst>
            <pc:docMk/>
            <pc:sldMasterMk cId="3553195561" sldId="2147483660"/>
            <ac:spMk id="1013" creationId="{0E0BD799-1264-EC92-D203-5CD1A5561C25}"/>
          </ac:spMkLst>
        </pc:spChg>
        <pc:spChg chg="mod">
          <ac:chgData name="Amal R Babu" userId="3a292d0a-112b-4bc3-bf38-7771656893d2" providerId="ADAL" clId="{B3743D89-D907-4916-AD93-2111ECC8BB20}" dt="2022-06-09T10:31:59.341" v="786"/>
          <ac:spMkLst>
            <pc:docMk/>
            <pc:sldMasterMk cId="3553195561" sldId="2147483660"/>
            <ac:spMk id="1014" creationId="{5C3D9836-F29D-E419-E344-0EDE0288E8B3}"/>
          </ac:spMkLst>
        </pc:spChg>
        <pc:spChg chg="mod">
          <ac:chgData name="Amal R Babu" userId="3a292d0a-112b-4bc3-bf38-7771656893d2" providerId="ADAL" clId="{B3743D89-D907-4916-AD93-2111ECC8BB20}" dt="2022-06-09T10:31:59.341" v="786"/>
          <ac:spMkLst>
            <pc:docMk/>
            <pc:sldMasterMk cId="3553195561" sldId="2147483660"/>
            <ac:spMk id="1016" creationId="{889B5E3A-F854-9933-8F45-EA3EB1E929BB}"/>
          </ac:spMkLst>
        </pc:spChg>
        <pc:spChg chg="mod">
          <ac:chgData name="Amal R Babu" userId="3a292d0a-112b-4bc3-bf38-7771656893d2" providerId="ADAL" clId="{B3743D89-D907-4916-AD93-2111ECC8BB20}" dt="2022-06-09T10:31:59.341" v="786"/>
          <ac:spMkLst>
            <pc:docMk/>
            <pc:sldMasterMk cId="3553195561" sldId="2147483660"/>
            <ac:spMk id="1017" creationId="{81D660F1-AD33-1688-C8E4-CA866AC249E3}"/>
          </ac:spMkLst>
        </pc:spChg>
        <pc:spChg chg="mod">
          <ac:chgData name="Amal R Babu" userId="3a292d0a-112b-4bc3-bf38-7771656893d2" providerId="ADAL" clId="{B3743D89-D907-4916-AD93-2111ECC8BB20}" dt="2022-06-09T10:31:59.341" v="786"/>
          <ac:spMkLst>
            <pc:docMk/>
            <pc:sldMasterMk cId="3553195561" sldId="2147483660"/>
            <ac:spMk id="1018" creationId="{D4A519CD-4684-09B8-0FF7-B7BFFB2E6D57}"/>
          </ac:spMkLst>
        </pc:spChg>
        <pc:spChg chg="mod">
          <ac:chgData name="Amal R Babu" userId="3a292d0a-112b-4bc3-bf38-7771656893d2" providerId="ADAL" clId="{B3743D89-D907-4916-AD93-2111ECC8BB20}" dt="2022-06-09T10:31:59.341" v="786"/>
          <ac:spMkLst>
            <pc:docMk/>
            <pc:sldMasterMk cId="3553195561" sldId="2147483660"/>
            <ac:spMk id="1021" creationId="{6481A922-8837-114D-F199-5E0E92C01316}"/>
          </ac:spMkLst>
        </pc:spChg>
        <pc:spChg chg="mod">
          <ac:chgData name="Amal R Babu" userId="3a292d0a-112b-4bc3-bf38-7771656893d2" providerId="ADAL" clId="{B3743D89-D907-4916-AD93-2111ECC8BB20}" dt="2022-06-09T10:31:59.341" v="786"/>
          <ac:spMkLst>
            <pc:docMk/>
            <pc:sldMasterMk cId="3553195561" sldId="2147483660"/>
            <ac:spMk id="1023" creationId="{87A9D40D-EE04-8D7A-6480-A35B5440E5F4}"/>
          </ac:spMkLst>
        </pc:spChg>
        <pc:spChg chg="mod">
          <ac:chgData name="Amal R Babu" userId="3a292d0a-112b-4bc3-bf38-7771656893d2" providerId="ADAL" clId="{B3743D89-D907-4916-AD93-2111ECC8BB20}" dt="2022-06-09T10:31:59.341" v="786"/>
          <ac:spMkLst>
            <pc:docMk/>
            <pc:sldMasterMk cId="3553195561" sldId="2147483660"/>
            <ac:spMk id="1024" creationId="{C5DCD9D6-46D2-BE8C-8CB7-8AE1F507FCB0}"/>
          </ac:spMkLst>
        </pc:spChg>
        <pc:spChg chg="mod">
          <ac:chgData name="Amal R Babu" userId="3a292d0a-112b-4bc3-bf38-7771656893d2" providerId="ADAL" clId="{B3743D89-D907-4916-AD93-2111ECC8BB20}" dt="2022-06-09T10:31:59.341" v="786"/>
          <ac:spMkLst>
            <pc:docMk/>
            <pc:sldMasterMk cId="3553195561" sldId="2147483660"/>
            <ac:spMk id="1025" creationId="{D2C31B30-B53A-03C3-D729-E908F641F7C9}"/>
          </ac:spMkLst>
        </pc:spChg>
        <pc:spChg chg="mod">
          <ac:chgData name="Amal R Babu" userId="3a292d0a-112b-4bc3-bf38-7771656893d2" providerId="ADAL" clId="{B3743D89-D907-4916-AD93-2111ECC8BB20}" dt="2022-06-09T10:31:59.341" v="786"/>
          <ac:spMkLst>
            <pc:docMk/>
            <pc:sldMasterMk cId="3553195561" sldId="2147483660"/>
            <ac:spMk id="1026" creationId="{29923340-0B3A-24BF-6EA5-06EE946A6BB9}"/>
          </ac:spMkLst>
        </pc:spChg>
        <pc:spChg chg="mod">
          <ac:chgData name="Amal R Babu" userId="3a292d0a-112b-4bc3-bf38-7771656893d2" providerId="ADAL" clId="{B3743D89-D907-4916-AD93-2111ECC8BB20}" dt="2022-06-09T10:31:59.341" v="786"/>
          <ac:spMkLst>
            <pc:docMk/>
            <pc:sldMasterMk cId="3553195561" sldId="2147483660"/>
            <ac:spMk id="1027" creationId="{CAA325D2-3484-A74C-33F1-003111A6E799}"/>
          </ac:spMkLst>
        </pc:spChg>
        <pc:spChg chg="mod">
          <ac:chgData name="Amal R Babu" userId="3a292d0a-112b-4bc3-bf38-7771656893d2" providerId="ADAL" clId="{B3743D89-D907-4916-AD93-2111ECC8BB20}" dt="2022-06-09T10:31:59.341" v="786"/>
          <ac:spMkLst>
            <pc:docMk/>
            <pc:sldMasterMk cId="3553195561" sldId="2147483660"/>
            <ac:spMk id="1029" creationId="{A0FFA421-9FD3-C2C3-BFD3-42C3D853F6AE}"/>
          </ac:spMkLst>
        </pc:spChg>
        <pc:spChg chg="mod">
          <ac:chgData name="Amal R Babu" userId="3a292d0a-112b-4bc3-bf38-7771656893d2" providerId="ADAL" clId="{B3743D89-D907-4916-AD93-2111ECC8BB20}" dt="2022-06-09T10:31:59.341" v="786"/>
          <ac:spMkLst>
            <pc:docMk/>
            <pc:sldMasterMk cId="3553195561" sldId="2147483660"/>
            <ac:spMk id="1030" creationId="{5ED53F80-7FFB-1BB7-904C-65A166AE6984}"/>
          </ac:spMkLst>
        </pc:spChg>
        <pc:spChg chg="mod">
          <ac:chgData name="Amal R Babu" userId="3a292d0a-112b-4bc3-bf38-7771656893d2" providerId="ADAL" clId="{B3743D89-D907-4916-AD93-2111ECC8BB20}" dt="2022-06-09T10:31:59.341" v="786"/>
          <ac:spMkLst>
            <pc:docMk/>
            <pc:sldMasterMk cId="3553195561" sldId="2147483660"/>
            <ac:spMk id="1031" creationId="{BFAE9EC4-BAE0-3E45-7E88-4BF827C05F31}"/>
          </ac:spMkLst>
        </pc:spChg>
        <pc:spChg chg="mod">
          <ac:chgData name="Amal R Babu" userId="3a292d0a-112b-4bc3-bf38-7771656893d2" providerId="ADAL" clId="{B3743D89-D907-4916-AD93-2111ECC8BB20}" dt="2022-06-09T10:31:59.341" v="786"/>
          <ac:spMkLst>
            <pc:docMk/>
            <pc:sldMasterMk cId="3553195561" sldId="2147483660"/>
            <ac:spMk id="1034" creationId="{3BDEC6C5-93D4-00DB-916E-2BD3161F67F7}"/>
          </ac:spMkLst>
        </pc:spChg>
        <pc:spChg chg="mod">
          <ac:chgData name="Amal R Babu" userId="3a292d0a-112b-4bc3-bf38-7771656893d2" providerId="ADAL" clId="{B3743D89-D907-4916-AD93-2111ECC8BB20}" dt="2022-06-09T10:31:59.341" v="786"/>
          <ac:spMkLst>
            <pc:docMk/>
            <pc:sldMasterMk cId="3553195561" sldId="2147483660"/>
            <ac:spMk id="1036" creationId="{00CA0EA7-F245-E042-68D5-0231BA5AB500}"/>
          </ac:spMkLst>
        </pc:spChg>
        <pc:spChg chg="mod">
          <ac:chgData name="Amal R Babu" userId="3a292d0a-112b-4bc3-bf38-7771656893d2" providerId="ADAL" clId="{B3743D89-D907-4916-AD93-2111ECC8BB20}" dt="2022-06-09T10:31:59.341" v="786"/>
          <ac:spMkLst>
            <pc:docMk/>
            <pc:sldMasterMk cId="3553195561" sldId="2147483660"/>
            <ac:spMk id="1037" creationId="{15911F07-2573-B705-001D-FC03A883357C}"/>
          </ac:spMkLst>
        </pc:spChg>
        <pc:spChg chg="mod">
          <ac:chgData name="Amal R Babu" userId="3a292d0a-112b-4bc3-bf38-7771656893d2" providerId="ADAL" clId="{B3743D89-D907-4916-AD93-2111ECC8BB20}" dt="2022-06-09T10:31:59.341" v="786"/>
          <ac:spMkLst>
            <pc:docMk/>
            <pc:sldMasterMk cId="3553195561" sldId="2147483660"/>
            <ac:spMk id="1038" creationId="{242EB15D-AD66-8761-0F2E-00723DEBCF50}"/>
          </ac:spMkLst>
        </pc:spChg>
        <pc:spChg chg="mod">
          <ac:chgData name="Amal R Babu" userId="3a292d0a-112b-4bc3-bf38-7771656893d2" providerId="ADAL" clId="{B3743D89-D907-4916-AD93-2111ECC8BB20}" dt="2022-06-09T10:31:59.341" v="786"/>
          <ac:spMkLst>
            <pc:docMk/>
            <pc:sldMasterMk cId="3553195561" sldId="2147483660"/>
            <ac:spMk id="1039" creationId="{54AC69CA-AE6E-D4AB-5D16-3A64DE165E5F}"/>
          </ac:spMkLst>
        </pc:spChg>
        <pc:spChg chg="mod">
          <ac:chgData name="Amal R Babu" userId="3a292d0a-112b-4bc3-bf38-7771656893d2" providerId="ADAL" clId="{B3743D89-D907-4916-AD93-2111ECC8BB20}" dt="2022-06-09T10:31:59.341" v="786"/>
          <ac:spMkLst>
            <pc:docMk/>
            <pc:sldMasterMk cId="3553195561" sldId="2147483660"/>
            <ac:spMk id="1040" creationId="{2B72DFAE-B25E-FBD8-648A-132432F986CE}"/>
          </ac:spMkLst>
        </pc:spChg>
        <pc:spChg chg="mod">
          <ac:chgData name="Amal R Babu" userId="3a292d0a-112b-4bc3-bf38-7771656893d2" providerId="ADAL" clId="{B3743D89-D907-4916-AD93-2111ECC8BB20}" dt="2022-06-09T10:31:59.341" v="786"/>
          <ac:spMkLst>
            <pc:docMk/>
            <pc:sldMasterMk cId="3553195561" sldId="2147483660"/>
            <ac:spMk id="1042" creationId="{25880437-4A2C-00DF-A4E9-0238B6B8EAAE}"/>
          </ac:spMkLst>
        </pc:spChg>
        <pc:spChg chg="mod">
          <ac:chgData name="Amal R Babu" userId="3a292d0a-112b-4bc3-bf38-7771656893d2" providerId="ADAL" clId="{B3743D89-D907-4916-AD93-2111ECC8BB20}" dt="2022-06-09T10:31:59.341" v="786"/>
          <ac:spMkLst>
            <pc:docMk/>
            <pc:sldMasterMk cId="3553195561" sldId="2147483660"/>
            <ac:spMk id="1043" creationId="{BF66CB86-887A-6046-0FF5-341018987835}"/>
          </ac:spMkLst>
        </pc:spChg>
        <pc:spChg chg="mod">
          <ac:chgData name="Amal R Babu" userId="3a292d0a-112b-4bc3-bf38-7771656893d2" providerId="ADAL" clId="{B3743D89-D907-4916-AD93-2111ECC8BB20}" dt="2022-06-09T10:31:59.341" v="786"/>
          <ac:spMkLst>
            <pc:docMk/>
            <pc:sldMasterMk cId="3553195561" sldId="2147483660"/>
            <ac:spMk id="1044" creationId="{272059E1-2352-2758-90D7-0DE7BED56CCD}"/>
          </ac:spMkLst>
        </pc:spChg>
        <pc:spChg chg="mod">
          <ac:chgData name="Amal R Babu" userId="3a292d0a-112b-4bc3-bf38-7771656893d2" providerId="ADAL" clId="{B3743D89-D907-4916-AD93-2111ECC8BB20}" dt="2022-06-09T10:31:59.341" v="786"/>
          <ac:spMkLst>
            <pc:docMk/>
            <pc:sldMasterMk cId="3553195561" sldId="2147483660"/>
            <ac:spMk id="1051" creationId="{C0B25CDB-7385-FA16-6755-816ABA56B19D}"/>
          </ac:spMkLst>
        </pc:spChg>
        <pc:spChg chg="mod">
          <ac:chgData name="Amal R Babu" userId="3a292d0a-112b-4bc3-bf38-7771656893d2" providerId="ADAL" clId="{B3743D89-D907-4916-AD93-2111ECC8BB20}" dt="2022-06-09T10:31:59.341" v="786"/>
          <ac:spMkLst>
            <pc:docMk/>
            <pc:sldMasterMk cId="3553195561" sldId="2147483660"/>
            <ac:spMk id="1053" creationId="{B60D33BB-657B-8316-CCB5-CD7BCD9B53C5}"/>
          </ac:spMkLst>
        </pc:spChg>
        <pc:spChg chg="mod">
          <ac:chgData name="Amal R Babu" userId="3a292d0a-112b-4bc3-bf38-7771656893d2" providerId="ADAL" clId="{B3743D89-D907-4916-AD93-2111ECC8BB20}" dt="2022-06-09T10:31:59.341" v="786"/>
          <ac:spMkLst>
            <pc:docMk/>
            <pc:sldMasterMk cId="3553195561" sldId="2147483660"/>
            <ac:spMk id="1054" creationId="{38E594F7-0F2C-FDB2-0D95-60F22EEDA25F}"/>
          </ac:spMkLst>
        </pc:spChg>
        <pc:spChg chg="mod">
          <ac:chgData name="Amal R Babu" userId="3a292d0a-112b-4bc3-bf38-7771656893d2" providerId="ADAL" clId="{B3743D89-D907-4916-AD93-2111ECC8BB20}" dt="2022-06-09T10:31:59.341" v="786"/>
          <ac:spMkLst>
            <pc:docMk/>
            <pc:sldMasterMk cId="3553195561" sldId="2147483660"/>
            <ac:spMk id="1055" creationId="{6C37D122-F9B8-8843-7049-683F0E19F61A}"/>
          </ac:spMkLst>
        </pc:spChg>
        <pc:spChg chg="mod">
          <ac:chgData name="Amal R Babu" userId="3a292d0a-112b-4bc3-bf38-7771656893d2" providerId="ADAL" clId="{B3743D89-D907-4916-AD93-2111ECC8BB20}" dt="2022-06-09T10:31:59.341" v="786"/>
          <ac:spMkLst>
            <pc:docMk/>
            <pc:sldMasterMk cId="3553195561" sldId="2147483660"/>
            <ac:spMk id="1056" creationId="{86EB6373-8039-C564-C979-4D2E5F58F90B}"/>
          </ac:spMkLst>
        </pc:spChg>
        <pc:spChg chg="mod">
          <ac:chgData name="Amal R Babu" userId="3a292d0a-112b-4bc3-bf38-7771656893d2" providerId="ADAL" clId="{B3743D89-D907-4916-AD93-2111ECC8BB20}" dt="2022-06-09T10:31:59.341" v="786"/>
          <ac:spMkLst>
            <pc:docMk/>
            <pc:sldMasterMk cId="3553195561" sldId="2147483660"/>
            <ac:spMk id="1057" creationId="{39688FCC-326E-4F54-03C0-33C055510004}"/>
          </ac:spMkLst>
        </pc:spChg>
        <pc:spChg chg="mod">
          <ac:chgData name="Amal R Babu" userId="3a292d0a-112b-4bc3-bf38-7771656893d2" providerId="ADAL" clId="{B3743D89-D907-4916-AD93-2111ECC8BB20}" dt="2022-06-09T10:31:59.341" v="786"/>
          <ac:spMkLst>
            <pc:docMk/>
            <pc:sldMasterMk cId="3553195561" sldId="2147483660"/>
            <ac:spMk id="1059" creationId="{DE7B9F90-00EE-A89D-500F-52657DF1F220}"/>
          </ac:spMkLst>
        </pc:spChg>
        <pc:spChg chg="mod">
          <ac:chgData name="Amal R Babu" userId="3a292d0a-112b-4bc3-bf38-7771656893d2" providerId="ADAL" clId="{B3743D89-D907-4916-AD93-2111ECC8BB20}" dt="2022-06-09T10:31:59.341" v="786"/>
          <ac:spMkLst>
            <pc:docMk/>
            <pc:sldMasterMk cId="3553195561" sldId="2147483660"/>
            <ac:spMk id="1060" creationId="{9FAE5467-8BD8-96D5-5683-19DD6FED4C9C}"/>
          </ac:spMkLst>
        </pc:spChg>
        <pc:spChg chg="mod">
          <ac:chgData name="Amal R Babu" userId="3a292d0a-112b-4bc3-bf38-7771656893d2" providerId="ADAL" clId="{B3743D89-D907-4916-AD93-2111ECC8BB20}" dt="2022-06-09T10:31:59.341" v="786"/>
          <ac:spMkLst>
            <pc:docMk/>
            <pc:sldMasterMk cId="3553195561" sldId="2147483660"/>
            <ac:spMk id="1061" creationId="{5B251CE6-5B86-EE33-05DC-635AE00C609C}"/>
          </ac:spMkLst>
        </pc:spChg>
        <pc:spChg chg="mod">
          <ac:chgData name="Amal R Babu" userId="3a292d0a-112b-4bc3-bf38-7771656893d2" providerId="ADAL" clId="{B3743D89-D907-4916-AD93-2111ECC8BB20}" dt="2022-06-09T10:31:59.341" v="786"/>
          <ac:spMkLst>
            <pc:docMk/>
            <pc:sldMasterMk cId="3553195561" sldId="2147483660"/>
            <ac:spMk id="1064" creationId="{9687437D-157E-0B65-60FC-642747C96C39}"/>
          </ac:spMkLst>
        </pc:spChg>
        <pc:spChg chg="mod">
          <ac:chgData name="Amal R Babu" userId="3a292d0a-112b-4bc3-bf38-7771656893d2" providerId="ADAL" clId="{B3743D89-D907-4916-AD93-2111ECC8BB20}" dt="2022-06-09T10:31:59.341" v="786"/>
          <ac:spMkLst>
            <pc:docMk/>
            <pc:sldMasterMk cId="3553195561" sldId="2147483660"/>
            <ac:spMk id="1066" creationId="{CDD08923-622F-AECD-8CAF-7D58843FCDC1}"/>
          </ac:spMkLst>
        </pc:spChg>
        <pc:spChg chg="mod">
          <ac:chgData name="Amal R Babu" userId="3a292d0a-112b-4bc3-bf38-7771656893d2" providerId="ADAL" clId="{B3743D89-D907-4916-AD93-2111ECC8BB20}" dt="2022-06-09T10:31:59.341" v="786"/>
          <ac:spMkLst>
            <pc:docMk/>
            <pc:sldMasterMk cId="3553195561" sldId="2147483660"/>
            <ac:spMk id="1067" creationId="{CA3C89FA-8E13-B598-188F-A8C011ECD775}"/>
          </ac:spMkLst>
        </pc:spChg>
        <pc:spChg chg="mod">
          <ac:chgData name="Amal R Babu" userId="3a292d0a-112b-4bc3-bf38-7771656893d2" providerId="ADAL" clId="{B3743D89-D907-4916-AD93-2111ECC8BB20}" dt="2022-06-09T10:31:59.341" v="786"/>
          <ac:spMkLst>
            <pc:docMk/>
            <pc:sldMasterMk cId="3553195561" sldId="2147483660"/>
            <ac:spMk id="1068" creationId="{4C160001-610B-BDA4-DF0A-F8011CA4C44D}"/>
          </ac:spMkLst>
        </pc:spChg>
        <pc:spChg chg="mod">
          <ac:chgData name="Amal R Babu" userId="3a292d0a-112b-4bc3-bf38-7771656893d2" providerId="ADAL" clId="{B3743D89-D907-4916-AD93-2111ECC8BB20}" dt="2022-06-09T10:31:59.341" v="786"/>
          <ac:spMkLst>
            <pc:docMk/>
            <pc:sldMasterMk cId="3553195561" sldId="2147483660"/>
            <ac:spMk id="1069" creationId="{0E12681D-6498-5AE6-F669-DE86EB87D8BE}"/>
          </ac:spMkLst>
        </pc:spChg>
        <pc:spChg chg="mod">
          <ac:chgData name="Amal R Babu" userId="3a292d0a-112b-4bc3-bf38-7771656893d2" providerId="ADAL" clId="{B3743D89-D907-4916-AD93-2111ECC8BB20}" dt="2022-06-09T10:31:59.341" v="786"/>
          <ac:spMkLst>
            <pc:docMk/>
            <pc:sldMasterMk cId="3553195561" sldId="2147483660"/>
            <ac:spMk id="1070" creationId="{77430EB4-6BAF-CF5D-C85E-B00D450E55BC}"/>
          </ac:spMkLst>
        </pc:spChg>
        <pc:spChg chg="mod">
          <ac:chgData name="Amal R Babu" userId="3a292d0a-112b-4bc3-bf38-7771656893d2" providerId="ADAL" clId="{B3743D89-D907-4916-AD93-2111ECC8BB20}" dt="2022-06-09T10:31:59.341" v="786"/>
          <ac:spMkLst>
            <pc:docMk/>
            <pc:sldMasterMk cId="3553195561" sldId="2147483660"/>
            <ac:spMk id="1072" creationId="{A9FF084D-7B72-D284-0107-C945E852A8CB}"/>
          </ac:spMkLst>
        </pc:spChg>
        <pc:spChg chg="mod">
          <ac:chgData name="Amal R Babu" userId="3a292d0a-112b-4bc3-bf38-7771656893d2" providerId="ADAL" clId="{B3743D89-D907-4916-AD93-2111ECC8BB20}" dt="2022-06-09T10:31:59.341" v="786"/>
          <ac:spMkLst>
            <pc:docMk/>
            <pc:sldMasterMk cId="3553195561" sldId="2147483660"/>
            <ac:spMk id="1073" creationId="{445AF9D1-D5CA-CD4D-11C9-E063809FE493}"/>
          </ac:spMkLst>
        </pc:spChg>
        <pc:spChg chg="mod">
          <ac:chgData name="Amal R Babu" userId="3a292d0a-112b-4bc3-bf38-7771656893d2" providerId="ADAL" clId="{B3743D89-D907-4916-AD93-2111ECC8BB20}" dt="2022-06-09T10:31:59.341" v="786"/>
          <ac:spMkLst>
            <pc:docMk/>
            <pc:sldMasterMk cId="3553195561" sldId="2147483660"/>
            <ac:spMk id="1074" creationId="{214905C0-4B0F-ED93-0EA7-3B7C28F8CD04}"/>
          </ac:spMkLst>
        </pc:spChg>
        <pc:spChg chg="mod">
          <ac:chgData name="Amal R Babu" userId="3a292d0a-112b-4bc3-bf38-7771656893d2" providerId="ADAL" clId="{B3743D89-D907-4916-AD93-2111ECC8BB20}" dt="2022-06-09T10:31:59.341" v="786"/>
          <ac:spMkLst>
            <pc:docMk/>
            <pc:sldMasterMk cId="3553195561" sldId="2147483660"/>
            <ac:spMk id="1077" creationId="{64088301-E6F7-E0FD-89EB-ECAF32D57A83}"/>
          </ac:spMkLst>
        </pc:spChg>
        <pc:spChg chg="mod">
          <ac:chgData name="Amal R Babu" userId="3a292d0a-112b-4bc3-bf38-7771656893d2" providerId="ADAL" clId="{B3743D89-D907-4916-AD93-2111ECC8BB20}" dt="2022-06-09T10:31:59.341" v="786"/>
          <ac:spMkLst>
            <pc:docMk/>
            <pc:sldMasterMk cId="3553195561" sldId="2147483660"/>
            <ac:spMk id="1079" creationId="{8A9FF60F-AA25-9C4B-AAAB-75E277168CB7}"/>
          </ac:spMkLst>
        </pc:spChg>
        <pc:spChg chg="mod">
          <ac:chgData name="Amal R Babu" userId="3a292d0a-112b-4bc3-bf38-7771656893d2" providerId="ADAL" clId="{B3743D89-D907-4916-AD93-2111ECC8BB20}" dt="2022-06-09T10:31:59.341" v="786"/>
          <ac:spMkLst>
            <pc:docMk/>
            <pc:sldMasterMk cId="3553195561" sldId="2147483660"/>
            <ac:spMk id="1080" creationId="{3A24CEEE-9882-22C8-FA6F-FD720B2332E2}"/>
          </ac:spMkLst>
        </pc:spChg>
        <pc:spChg chg="mod">
          <ac:chgData name="Amal R Babu" userId="3a292d0a-112b-4bc3-bf38-7771656893d2" providerId="ADAL" clId="{B3743D89-D907-4916-AD93-2111ECC8BB20}" dt="2022-06-09T10:31:59.341" v="786"/>
          <ac:spMkLst>
            <pc:docMk/>
            <pc:sldMasterMk cId="3553195561" sldId="2147483660"/>
            <ac:spMk id="1081" creationId="{A2158982-C472-7A4E-F670-B72D4DC28D8B}"/>
          </ac:spMkLst>
        </pc:spChg>
        <pc:spChg chg="mod">
          <ac:chgData name="Amal R Babu" userId="3a292d0a-112b-4bc3-bf38-7771656893d2" providerId="ADAL" clId="{B3743D89-D907-4916-AD93-2111ECC8BB20}" dt="2022-06-09T10:31:59.341" v="786"/>
          <ac:spMkLst>
            <pc:docMk/>
            <pc:sldMasterMk cId="3553195561" sldId="2147483660"/>
            <ac:spMk id="1082" creationId="{E6DA0311-A450-52B1-5035-2E56FF985DFD}"/>
          </ac:spMkLst>
        </pc:spChg>
        <pc:spChg chg="mod">
          <ac:chgData name="Amal R Babu" userId="3a292d0a-112b-4bc3-bf38-7771656893d2" providerId="ADAL" clId="{B3743D89-D907-4916-AD93-2111ECC8BB20}" dt="2022-06-09T10:31:59.341" v="786"/>
          <ac:spMkLst>
            <pc:docMk/>
            <pc:sldMasterMk cId="3553195561" sldId="2147483660"/>
            <ac:spMk id="1083" creationId="{338794A8-20BD-28E0-51F8-5C02F5D2FA27}"/>
          </ac:spMkLst>
        </pc:spChg>
        <pc:spChg chg="mod">
          <ac:chgData name="Amal R Babu" userId="3a292d0a-112b-4bc3-bf38-7771656893d2" providerId="ADAL" clId="{B3743D89-D907-4916-AD93-2111ECC8BB20}" dt="2022-06-09T10:31:59.341" v="786"/>
          <ac:spMkLst>
            <pc:docMk/>
            <pc:sldMasterMk cId="3553195561" sldId="2147483660"/>
            <ac:spMk id="1085" creationId="{6DA71FA5-A821-C9BE-8E8F-65235E71EFE7}"/>
          </ac:spMkLst>
        </pc:spChg>
        <pc:spChg chg="mod">
          <ac:chgData name="Amal R Babu" userId="3a292d0a-112b-4bc3-bf38-7771656893d2" providerId="ADAL" clId="{B3743D89-D907-4916-AD93-2111ECC8BB20}" dt="2022-06-09T10:31:59.341" v="786"/>
          <ac:spMkLst>
            <pc:docMk/>
            <pc:sldMasterMk cId="3553195561" sldId="2147483660"/>
            <ac:spMk id="1086" creationId="{66102AC6-E02F-99B2-199B-DA02BA22A820}"/>
          </ac:spMkLst>
        </pc:spChg>
        <pc:spChg chg="mod">
          <ac:chgData name="Amal R Babu" userId="3a292d0a-112b-4bc3-bf38-7771656893d2" providerId="ADAL" clId="{B3743D89-D907-4916-AD93-2111ECC8BB20}" dt="2022-06-09T10:31:59.341" v="786"/>
          <ac:spMkLst>
            <pc:docMk/>
            <pc:sldMasterMk cId="3553195561" sldId="2147483660"/>
            <ac:spMk id="1087" creationId="{3F3D6807-F8EF-1753-9AC3-20EC507A74B8}"/>
          </ac:spMkLst>
        </pc:spChg>
        <pc:spChg chg="mod">
          <ac:chgData name="Amal R Babu" userId="3a292d0a-112b-4bc3-bf38-7771656893d2" providerId="ADAL" clId="{B3743D89-D907-4916-AD93-2111ECC8BB20}" dt="2022-06-09T10:31:59.341" v="786"/>
          <ac:spMkLst>
            <pc:docMk/>
            <pc:sldMasterMk cId="3553195561" sldId="2147483660"/>
            <ac:spMk id="1090" creationId="{BD784DAA-CFDD-F5AE-396C-10A280F3CCF5}"/>
          </ac:spMkLst>
        </pc:spChg>
        <pc:spChg chg="mod">
          <ac:chgData name="Amal R Babu" userId="3a292d0a-112b-4bc3-bf38-7771656893d2" providerId="ADAL" clId="{B3743D89-D907-4916-AD93-2111ECC8BB20}" dt="2022-06-09T10:31:59.341" v="786"/>
          <ac:spMkLst>
            <pc:docMk/>
            <pc:sldMasterMk cId="3553195561" sldId="2147483660"/>
            <ac:spMk id="1092" creationId="{7C039CF3-5822-5255-48D2-323F8A55B496}"/>
          </ac:spMkLst>
        </pc:spChg>
        <pc:spChg chg="mod">
          <ac:chgData name="Amal R Babu" userId="3a292d0a-112b-4bc3-bf38-7771656893d2" providerId="ADAL" clId="{B3743D89-D907-4916-AD93-2111ECC8BB20}" dt="2022-06-09T10:31:59.341" v="786"/>
          <ac:spMkLst>
            <pc:docMk/>
            <pc:sldMasterMk cId="3553195561" sldId="2147483660"/>
            <ac:spMk id="1093" creationId="{935AD2FE-5959-0BFB-456C-0F24E009481F}"/>
          </ac:spMkLst>
        </pc:spChg>
        <pc:spChg chg="mod">
          <ac:chgData name="Amal R Babu" userId="3a292d0a-112b-4bc3-bf38-7771656893d2" providerId="ADAL" clId="{B3743D89-D907-4916-AD93-2111ECC8BB20}" dt="2022-06-09T10:31:59.341" v="786"/>
          <ac:spMkLst>
            <pc:docMk/>
            <pc:sldMasterMk cId="3553195561" sldId="2147483660"/>
            <ac:spMk id="1094" creationId="{1F176983-DC38-3F37-5CE9-E41FA88FD600}"/>
          </ac:spMkLst>
        </pc:spChg>
        <pc:spChg chg="mod">
          <ac:chgData name="Amal R Babu" userId="3a292d0a-112b-4bc3-bf38-7771656893d2" providerId="ADAL" clId="{B3743D89-D907-4916-AD93-2111ECC8BB20}" dt="2022-06-09T10:31:59.341" v="786"/>
          <ac:spMkLst>
            <pc:docMk/>
            <pc:sldMasterMk cId="3553195561" sldId="2147483660"/>
            <ac:spMk id="1095" creationId="{18A691C9-A5C9-7B90-2850-A8DB50499393}"/>
          </ac:spMkLst>
        </pc:spChg>
        <pc:spChg chg="mod">
          <ac:chgData name="Amal R Babu" userId="3a292d0a-112b-4bc3-bf38-7771656893d2" providerId="ADAL" clId="{B3743D89-D907-4916-AD93-2111ECC8BB20}" dt="2022-06-09T10:31:59.341" v="786"/>
          <ac:spMkLst>
            <pc:docMk/>
            <pc:sldMasterMk cId="3553195561" sldId="2147483660"/>
            <ac:spMk id="1096" creationId="{41E1B70C-0C0F-AD6D-AF28-A176BB54251C}"/>
          </ac:spMkLst>
        </pc:spChg>
        <pc:spChg chg="mod">
          <ac:chgData name="Amal R Babu" userId="3a292d0a-112b-4bc3-bf38-7771656893d2" providerId="ADAL" clId="{B3743D89-D907-4916-AD93-2111ECC8BB20}" dt="2022-06-09T10:31:59.341" v="786"/>
          <ac:spMkLst>
            <pc:docMk/>
            <pc:sldMasterMk cId="3553195561" sldId="2147483660"/>
            <ac:spMk id="1098" creationId="{D7E28EA2-2FBA-516F-C75C-8A602E440262}"/>
          </ac:spMkLst>
        </pc:spChg>
        <pc:spChg chg="mod">
          <ac:chgData name="Amal R Babu" userId="3a292d0a-112b-4bc3-bf38-7771656893d2" providerId="ADAL" clId="{B3743D89-D907-4916-AD93-2111ECC8BB20}" dt="2022-06-09T10:31:59.341" v="786"/>
          <ac:spMkLst>
            <pc:docMk/>
            <pc:sldMasterMk cId="3553195561" sldId="2147483660"/>
            <ac:spMk id="1099" creationId="{9CE47FA8-ECBE-98E6-F515-145C8A5E4066}"/>
          </ac:spMkLst>
        </pc:spChg>
        <pc:spChg chg="mod">
          <ac:chgData name="Amal R Babu" userId="3a292d0a-112b-4bc3-bf38-7771656893d2" providerId="ADAL" clId="{B3743D89-D907-4916-AD93-2111ECC8BB20}" dt="2022-06-09T10:31:59.341" v="786"/>
          <ac:spMkLst>
            <pc:docMk/>
            <pc:sldMasterMk cId="3553195561" sldId="2147483660"/>
            <ac:spMk id="1100" creationId="{10BE89E4-CFBB-AF6C-36C8-66A3D291D8AA}"/>
          </ac:spMkLst>
        </pc:spChg>
        <pc:spChg chg="mod">
          <ac:chgData name="Amal R Babu" userId="3a292d0a-112b-4bc3-bf38-7771656893d2" providerId="ADAL" clId="{B3743D89-D907-4916-AD93-2111ECC8BB20}" dt="2022-06-09T10:31:59.341" v="786"/>
          <ac:spMkLst>
            <pc:docMk/>
            <pc:sldMasterMk cId="3553195561" sldId="2147483660"/>
            <ac:spMk id="1102" creationId="{81B3C7B9-67D2-0607-CBEE-566BE8C69460}"/>
          </ac:spMkLst>
        </pc:spChg>
        <pc:spChg chg="mod">
          <ac:chgData name="Amal R Babu" userId="3a292d0a-112b-4bc3-bf38-7771656893d2" providerId="ADAL" clId="{B3743D89-D907-4916-AD93-2111ECC8BB20}" dt="2022-06-09T10:31:59.341" v="786"/>
          <ac:spMkLst>
            <pc:docMk/>
            <pc:sldMasterMk cId="3553195561" sldId="2147483660"/>
            <ac:spMk id="1103" creationId="{37458D57-A6A5-6EFE-3C77-FC3D4BD710C1}"/>
          </ac:spMkLst>
        </pc:spChg>
        <pc:spChg chg="mod">
          <ac:chgData name="Amal R Babu" userId="3a292d0a-112b-4bc3-bf38-7771656893d2" providerId="ADAL" clId="{B3743D89-D907-4916-AD93-2111ECC8BB20}" dt="2022-06-09T10:31:59.341" v="786"/>
          <ac:spMkLst>
            <pc:docMk/>
            <pc:sldMasterMk cId="3553195561" sldId="2147483660"/>
            <ac:spMk id="1104" creationId="{E3788308-F581-3AE3-2B99-B8BFD5EB80E6}"/>
          </ac:spMkLst>
        </pc:spChg>
        <pc:spChg chg="mod">
          <ac:chgData name="Amal R Babu" userId="3a292d0a-112b-4bc3-bf38-7771656893d2" providerId="ADAL" clId="{B3743D89-D907-4916-AD93-2111ECC8BB20}" dt="2022-06-09T10:31:59.341" v="786"/>
          <ac:spMkLst>
            <pc:docMk/>
            <pc:sldMasterMk cId="3553195561" sldId="2147483660"/>
            <ac:spMk id="1110" creationId="{0DAA9A36-D3CF-3DC6-37ED-85FC898674AF}"/>
          </ac:spMkLst>
        </pc:spChg>
        <pc:spChg chg="mod">
          <ac:chgData name="Amal R Babu" userId="3a292d0a-112b-4bc3-bf38-7771656893d2" providerId="ADAL" clId="{B3743D89-D907-4916-AD93-2111ECC8BB20}" dt="2022-06-09T10:31:59.341" v="786"/>
          <ac:spMkLst>
            <pc:docMk/>
            <pc:sldMasterMk cId="3553195561" sldId="2147483660"/>
            <ac:spMk id="1111" creationId="{A80A4129-5B78-B22B-03C1-3216DE18D220}"/>
          </ac:spMkLst>
        </pc:spChg>
        <pc:spChg chg="mod">
          <ac:chgData name="Amal R Babu" userId="3a292d0a-112b-4bc3-bf38-7771656893d2" providerId="ADAL" clId="{B3743D89-D907-4916-AD93-2111ECC8BB20}" dt="2022-06-09T10:31:59.341" v="786"/>
          <ac:spMkLst>
            <pc:docMk/>
            <pc:sldMasterMk cId="3553195561" sldId="2147483660"/>
            <ac:spMk id="1112" creationId="{CA4570C7-AF97-1A8B-1A05-FBEDDEA7BDFD}"/>
          </ac:spMkLst>
        </pc:spChg>
        <pc:spChg chg="mod">
          <ac:chgData name="Amal R Babu" userId="3a292d0a-112b-4bc3-bf38-7771656893d2" providerId="ADAL" clId="{B3743D89-D907-4916-AD93-2111ECC8BB20}" dt="2022-06-09T10:31:59.341" v="786"/>
          <ac:spMkLst>
            <pc:docMk/>
            <pc:sldMasterMk cId="3553195561" sldId="2147483660"/>
            <ac:spMk id="1113" creationId="{6449BD04-AABA-B21F-0A91-6DF5B762BAC1}"/>
          </ac:spMkLst>
        </pc:spChg>
        <pc:spChg chg="mod">
          <ac:chgData name="Amal R Babu" userId="3a292d0a-112b-4bc3-bf38-7771656893d2" providerId="ADAL" clId="{B3743D89-D907-4916-AD93-2111ECC8BB20}" dt="2022-06-09T10:31:59.341" v="786"/>
          <ac:spMkLst>
            <pc:docMk/>
            <pc:sldMasterMk cId="3553195561" sldId="2147483660"/>
            <ac:spMk id="1114" creationId="{3B660263-8F5C-D7BE-E5C1-765424D0186D}"/>
          </ac:spMkLst>
        </pc:spChg>
        <pc:spChg chg="mod">
          <ac:chgData name="Amal R Babu" userId="3a292d0a-112b-4bc3-bf38-7771656893d2" providerId="ADAL" clId="{B3743D89-D907-4916-AD93-2111ECC8BB20}" dt="2022-06-09T10:31:59.341" v="786"/>
          <ac:spMkLst>
            <pc:docMk/>
            <pc:sldMasterMk cId="3553195561" sldId="2147483660"/>
            <ac:spMk id="1115" creationId="{D8E6453B-1051-3677-2FF1-5863C9B6CC93}"/>
          </ac:spMkLst>
        </pc:spChg>
        <pc:spChg chg="mod">
          <ac:chgData name="Amal R Babu" userId="3a292d0a-112b-4bc3-bf38-7771656893d2" providerId="ADAL" clId="{B3743D89-D907-4916-AD93-2111ECC8BB20}" dt="2022-06-09T10:31:59.341" v="786"/>
          <ac:spMkLst>
            <pc:docMk/>
            <pc:sldMasterMk cId="3553195561" sldId="2147483660"/>
            <ac:spMk id="1116" creationId="{84C9B946-F8E1-1794-4739-879AD41C3076}"/>
          </ac:spMkLst>
        </pc:spChg>
        <pc:spChg chg="mod">
          <ac:chgData name="Amal R Babu" userId="3a292d0a-112b-4bc3-bf38-7771656893d2" providerId="ADAL" clId="{B3743D89-D907-4916-AD93-2111ECC8BB20}" dt="2022-06-09T10:31:59.341" v="786"/>
          <ac:spMkLst>
            <pc:docMk/>
            <pc:sldMasterMk cId="3553195561" sldId="2147483660"/>
            <ac:spMk id="1117" creationId="{AC6CCF43-6662-E376-B9ED-491AAF27905F}"/>
          </ac:spMkLst>
        </pc:spChg>
        <pc:spChg chg="mod">
          <ac:chgData name="Amal R Babu" userId="3a292d0a-112b-4bc3-bf38-7771656893d2" providerId="ADAL" clId="{B3743D89-D907-4916-AD93-2111ECC8BB20}" dt="2022-06-09T10:31:59.341" v="786"/>
          <ac:spMkLst>
            <pc:docMk/>
            <pc:sldMasterMk cId="3553195561" sldId="2147483660"/>
            <ac:spMk id="1118" creationId="{CBA1F7FF-16C5-1E19-53E0-4CC99C17DB57}"/>
          </ac:spMkLst>
        </pc:spChg>
        <pc:spChg chg="mod">
          <ac:chgData name="Amal R Babu" userId="3a292d0a-112b-4bc3-bf38-7771656893d2" providerId="ADAL" clId="{B3743D89-D907-4916-AD93-2111ECC8BB20}" dt="2022-06-09T10:31:59.341" v="786"/>
          <ac:spMkLst>
            <pc:docMk/>
            <pc:sldMasterMk cId="3553195561" sldId="2147483660"/>
            <ac:spMk id="1119" creationId="{49130B33-338E-784D-4EF5-283BB7CEF949}"/>
          </ac:spMkLst>
        </pc:spChg>
        <pc:spChg chg="mod">
          <ac:chgData name="Amal R Babu" userId="3a292d0a-112b-4bc3-bf38-7771656893d2" providerId="ADAL" clId="{B3743D89-D907-4916-AD93-2111ECC8BB20}" dt="2022-06-09T10:31:59.341" v="786"/>
          <ac:spMkLst>
            <pc:docMk/>
            <pc:sldMasterMk cId="3553195561" sldId="2147483660"/>
            <ac:spMk id="1125" creationId="{05E9CCA2-6D41-1409-7E9C-C4B34C15B7F9}"/>
          </ac:spMkLst>
        </pc:spChg>
        <pc:spChg chg="mod">
          <ac:chgData name="Amal R Babu" userId="3a292d0a-112b-4bc3-bf38-7771656893d2" providerId="ADAL" clId="{B3743D89-D907-4916-AD93-2111ECC8BB20}" dt="2022-06-09T10:31:59.341" v="786"/>
          <ac:spMkLst>
            <pc:docMk/>
            <pc:sldMasterMk cId="3553195561" sldId="2147483660"/>
            <ac:spMk id="1126" creationId="{74B3DEEC-BB12-BB45-A4D0-251D4452626A}"/>
          </ac:spMkLst>
        </pc:spChg>
        <pc:spChg chg="mod">
          <ac:chgData name="Amal R Babu" userId="3a292d0a-112b-4bc3-bf38-7771656893d2" providerId="ADAL" clId="{B3743D89-D907-4916-AD93-2111ECC8BB20}" dt="2022-06-09T10:31:59.341" v="786"/>
          <ac:spMkLst>
            <pc:docMk/>
            <pc:sldMasterMk cId="3553195561" sldId="2147483660"/>
            <ac:spMk id="1127" creationId="{51653B71-E47D-785B-3B70-7E97009D1AE1}"/>
          </ac:spMkLst>
        </pc:spChg>
        <pc:spChg chg="mod">
          <ac:chgData name="Amal R Babu" userId="3a292d0a-112b-4bc3-bf38-7771656893d2" providerId="ADAL" clId="{B3743D89-D907-4916-AD93-2111ECC8BB20}" dt="2022-06-09T10:31:59.341" v="786"/>
          <ac:spMkLst>
            <pc:docMk/>
            <pc:sldMasterMk cId="3553195561" sldId="2147483660"/>
            <ac:spMk id="1128" creationId="{F8B9DF03-B0E5-CAF1-8FF2-BF8208093E9D}"/>
          </ac:spMkLst>
        </pc:spChg>
        <pc:spChg chg="mod">
          <ac:chgData name="Amal R Babu" userId="3a292d0a-112b-4bc3-bf38-7771656893d2" providerId="ADAL" clId="{B3743D89-D907-4916-AD93-2111ECC8BB20}" dt="2022-06-09T10:31:59.341" v="786"/>
          <ac:spMkLst>
            <pc:docMk/>
            <pc:sldMasterMk cId="3553195561" sldId="2147483660"/>
            <ac:spMk id="1129" creationId="{205D46D2-4077-5D46-E061-6EC11025CA27}"/>
          </ac:spMkLst>
        </pc:spChg>
        <pc:spChg chg="mod">
          <ac:chgData name="Amal R Babu" userId="3a292d0a-112b-4bc3-bf38-7771656893d2" providerId="ADAL" clId="{B3743D89-D907-4916-AD93-2111ECC8BB20}" dt="2022-06-09T10:31:59.341" v="786"/>
          <ac:spMkLst>
            <pc:docMk/>
            <pc:sldMasterMk cId="3553195561" sldId="2147483660"/>
            <ac:spMk id="1130" creationId="{A1F15ED6-E580-9FDE-2631-853A0AA1C60D}"/>
          </ac:spMkLst>
        </pc:spChg>
        <pc:spChg chg="mod">
          <ac:chgData name="Amal R Babu" userId="3a292d0a-112b-4bc3-bf38-7771656893d2" providerId="ADAL" clId="{B3743D89-D907-4916-AD93-2111ECC8BB20}" dt="2022-06-09T10:31:59.341" v="786"/>
          <ac:spMkLst>
            <pc:docMk/>
            <pc:sldMasterMk cId="3553195561" sldId="2147483660"/>
            <ac:spMk id="1131" creationId="{05EDCF91-C79F-61C7-D4D5-769AEAF29EDB}"/>
          </ac:spMkLst>
        </pc:spChg>
        <pc:spChg chg="mod">
          <ac:chgData name="Amal R Babu" userId="3a292d0a-112b-4bc3-bf38-7771656893d2" providerId="ADAL" clId="{B3743D89-D907-4916-AD93-2111ECC8BB20}" dt="2022-06-09T10:31:59.341" v="786"/>
          <ac:spMkLst>
            <pc:docMk/>
            <pc:sldMasterMk cId="3553195561" sldId="2147483660"/>
            <ac:spMk id="1132" creationId="{EDCD39E5-2E13-1F79-B1DF-78E0010B7618}"/>
          </ac:spMkLst>
        </pc:spChg>
        <pc:spChg chg="mod">
          <ac:chgData name="Amal R Babu" userId="3a292d0a-112b-4bc3-bf38-7771656893d2" providerId="ADAL" clId="{B3743D89-D907-4916-AD93-2111ECC8BB20}" dt="2022-06-09T10:31:59.341" v="786"/>
          <ac:spMkLst>
            <pc:docMk/>
            <pc:sldMasterMk cId="3553195561" sldId="2147483660"/>
            <ac:spMk id="1133" creationId="{CFDD8408-40B7-733C-30D2-E7FC5DCB24BF}"/>
          </ac:spMkLst>
        </pc:spChg>
        <pc:spChg chg="mod">
          <ac:chgData name="Amal R Babu" userId="3a292d0a-112b-4bc3-bf38-7771656893d2" providerId="ADAL" clId="{B3743D89-D907-4916-AD93-2111ECC8BB20}" dt="2022-06-09T10:31:59.341" v="786"/>
          <ac:spMkLst>
            <pc:docMk/>
            <pc:sldMasterMk cId="3553195561" sldId="2147483660"/>
            <ac:spMk id="1134" creationId="{3E83D652-CEA9-0B3F-1BE9-A5239752B0D3}"/>
          </ac:spMkLst>
        </pc:spChg>
        <pc:spChg chg="mod">
          <ac:chgData name="Amal R Babu" userId="3a292d0a-112b-4bc3-bf38-7771656893d2" providerId="ADAL" clId="{B3743D89-D907-4916-AD93-2111ECC8BB20}" dt="2022-06-09T10:31:59.341" v="786"/>
          <ac:spMkLst>
            <pc:docMk/>
            <pc:sldMasterMk cId="3553195561" sldId="2147483660"/>
            <ac:spMk id="1135" creationId="{B250235B-3E09-A95A-F1DA-BCFBE19837CE}"/>
          </ac:spMkLst>
        </pc:spChg>
        <pc:spChg chg="mod">
          <ac:chgData name="Amal R Babu" userId="3a292d0a-112b-4bc3-bf38-7771656893d2" providerId="ADAL" clId="{B3743D89-D907-4916-AD93-2111ECC8BB20}" dt="2022-06-09T10:31:59.341" v="786"/>
          <ac:spMkLst>
            <pc:docMk/>
            <pc:sldMasterMk cId="3553195561" sldId="2147483660"/>
            <ac:spMk id="1136" creationId="{C37724D8-2FF7-2682-A8CB-1A914029132C}"/>
          </ac:spMkLst>
        </pc:spChg>
        <pc:spChg chg="mod">
          <ac:chgData name="Amal R Babu" userId="3a292d0a-112b-4bc3-bf38-7771656893d2" providerId="ADAL" clId="{B3743D89-D907-4916-AD93-2111ECC8BB20}" dt="2022-06-09T10:31:59.341" v="786"/>
          <ac:spMkLst>
            <pc:docMk/>
            <pc:sldMasterMk cId="3553195561" sldId="2147483660"/>
            <ac:spMk id="1137" creationId="{004ED1A5-9BCC-3398-A3D1-3FA3CFCE7F8F}"/>
          </ac:spMkLst>
        </pc:spChg>
        <pc:spChg chg="mod">
          <ac:chgData name="Amal R Babu" userId="3a292d0a-112b-4bc3-bf38-7771656893d2" providerId="ADAL" clId="{B3743D89-D907-4916-AD93-2111ECC8BB20}" dt="2022-06-09T10:31:59.341" v="786"/>
          <ac:spMkLst>
            <pc:docMk/>
            <pc:sldMasterMk cId="3553195561" sldId="2147483660"/>
            <ac:spMk id="1138" creationId="{DACD1F87-C83E-3A92-7636-475BF6FCE75B}"/>
          </ac:spMkLst>
        </pc:spChg>
        <pc:spChg chg="mod">
          <ac:chgData name="Amal R Babu" userId="3a292d0a-112b-4bc3-bf38-7771656893d2" providerId="ADAL" clId="{B3743D89-D907-4916-AD93-2111ECC8BB20}" dt="2022-06-09T10:31:59.341" v="786"/>
          <ac:spMkLst>
            <pc:docMk/>
            <pc:sldMasterMk cId="3553195561" sldId="2147483660"/>
            <ac:spMk id="1139" creationId="{0518F799-F3E1-9141-E9AF-F87A214D7E26}"/>
          </ac:spMkLst>
        </pc:spChg>
        <pc:spChg chg="mod">
          <ac:chgData name="Amal R Babu" userId="3a292d0a-112b-4bc3-bf38-7771656893d2" providerId="ADAL" clId="{B3743D89-D907-4916-AD93-2111ECC8BB20}" dt="2022-06-09T10:31:59.341" v="786"/>
          <ac:spMkLst>
            <pc:docMk/>
            <pc:sldMasterMk cId="3553195561" sldId="2147483660"/>
            <ac:spMk id="1140" creationId="{06ADC589-799A-8E10-7AF8-EACC4E63BB3E}"/>
          </ac:spMkLst>
        </pc:spChg>
        <pc:spChg chg="mod">
          <ac:chgData name="Amal R Babu" userId="3a292d0a-112b-4bc3-bf38-7771656893d2" providerId="ADAL" clId="{B3743D89-D907-4916-AD93-2111ECC8BB20}" dt="2022-06-09T10:31:59.341" v="786"/>
          <ac:spMkLst>
            <pc:docMk/>
            <pc:sldMasterMk cId="3553195561" sldId="2147483660"/>
            <ac:spMk id="1141" creationId="{470BB9F6-915D-6783-6F88-7E57D0A675EB}"/>
          </ac:spMkLst>
        </pc:spChg>
        <pc:spChg chg="mod">
          <ac:chgData name="Amal R Babu" userId="3a292d0a-112b-4bc3-bf38-7771656893d2" providerId="ADAL" clId="{B3743D89-D907-4916-AD93-2111ECC8BB20}" dt="2022-06-09T10:31:59.341" v="786"/>
          <ac:spMkLst>
            <pc:docMk/>
            <pc:sldMasterMk cId="3553195561" sldId="2147483660"/>
            <ac:spMk id="1142" creationId="{261989AC-B242-D7D9-CDF5-3451AF0D377D}"/>
          </ac:spMkLst>
        </pc:spChg>
        <pc:spChg chg="mod">
          <ac:chgData name="Amal R Babu" userId="3a292d0a-112b-4bc3-bf38-7771656893d2" providerId="ADAL" clId="{B3743D89-D907-4916-AD93-2111ECC8BB20}" dt="2022-06-09T10:31:59.341" v="786"/>
          <ac:spMkLst>
            <pc:docMk/>
            <pc:sldMasterMk cId="3553195561" sldId="2147483660"/>
            <ac:spMk id="1143" creationId="{FA319AA1-7035-9422-46CE-668ADCF3D93E}"/>
          </ac:spMkLst>
        </pc:spChg>
        <pc:spChg chg="mod">
          <ac:chgData name="Amal R Babu" userId="3a292d0a-112b-4bc3-bf38-7771656893d2" providerId="ADAL" clId="{B3743D89-D907-4916-AD93-2111ECC8BB20}" dt="2022-06-09T10:31:59.341" v="786"/>
          <ac:spMkLst>
            <pc:docMk/>
            <pc:sldMasterMk cId="3553195561" sldId="2147483660"/>
            <ac:spMk id="1144" creationId="{F20EF994-9FBC-28D6-CC73-C6F441757EBC}"/>
          </ac:spMkLst>
        </pc:spChg>
        <pc:spChg chg="mod">
          <ac:chgData name="Amal R Babu" userId="3a292d0a-112b-4bc3-bf38-7771656893d2" providerId="ADAL" clId="{B3743D89-D907-4916-AD93-2111ECC8BB20}" dt="2022-06-09T10:31:59.341" v="786"/>
          <ac:spMkLst>
            <pc:docMk/>
            <pc:sldMasterMk cId="3553195561" sldId="2147483660"/>
            <ac:spMk id="1145" creationId="{8831F6A4-6389-AFD6-17E4-70147866273F}"/>
          </ac:spMkLst>
        </pc:spChg>
        <pc:spChg chg="mod">
          <ac:chgData name="Amal R Babu" userId="3a292d0a-112b-4bc3-bf38-7771656893d2" providerId="ADAL" clId="{B3743D89-D907-4916-AD93-2111ECC8BB20}" dt="2022-06-09T10:31:59.341" v="786"/>
          <ac:spMkLst>
            <pc:docMk/>
            <pc:sldMasterMk cId="3553195561" sldId="2147483660"/>
            <ac:spMk id="1146" creationId="{E447F657-81E7-80CB-7F82-9D37E6DA14CB}"/>
          </ac:spMkLst>
        </pc:spChg>
        <pc:spChg chg="mod">
          <ac:chgData name="Amal R Babu" userId="3a292d0a-112b-4bc3-bf38-7771656893d2" providerId="ADAL" clId="{B3743D89-D907-4916-AD93-2111ECC8BB20}" dt="2022-06-09T10:31:59.341" v="786"/>
          <ac:spMkLst>
            <pc:docMk/>
            <pc:sldMasterMk cId="3553195561" sldId="2147483660"/>
            <ac:spMk id="1147" creationId="{7F8EC043-E944-93FC-E471-87E139770472}"/>
          </ac:spMkLst>
        </pc:spChg>
        <pc:spChg chg="mod">
          <ac:chgData name="Amal R Babu" userId="3a292d0a-112b-4bc3-bf38-7771656893d2" providerId="ADAL" clId="{B3743D89-D907-4916-AD93-2111ECC8BB20}" dt="2022-06-09T10:31:59.341" v="786"/>
          <ac:spMkLst>
            <pc:docMk/>
            <pc:sldMasterMk cId="3553195561" sldId="2147483660"/>
            <ac:spMk id="1148" creationId="{B19FA366-4388-DF70-EA71-93D4B77C023D}"/>
          </ac:spMkLst>
        </pc:spChg>
        <pc:spChg chg="mod">
          <ac:chgData name="Amal R Babu" userId="3a292d0a-112b-4bc3-bf38-7771656893d2" providerId="ADAL" clId="{B3743D89-D907-4916-AD93-2111ECC8BB20}" dt="2022-06-09T10:31:59.341" v="786"/>
          <ac:spMkLst>
            <pc:docMk/>
            <pc:sldMasterMk cId="3553195561" sldId="2147483660"/>
            <ac:spMk id="1149" creationId="{450DB28E-667C-6267-B097-50A381A4E6C8}"/>
          </ac:spMkLst>
        </pc:spChg>
        <pc:spChg chg="mod">
          <ac:chgData name="Amal R Babu" userId="3a292d0a-112b-4bc3-bf38-7771656893d2" providerId="ADAL" clId="{B3743D89-D907-4916-AD93-2111ECC8BB20}" dt="2022-06-09T10:31:59.341" v="786"/>
          <ac:spMkLst>
            <pc:docMk/>
            <pc:sldMasterMk cId="3553195561" sldId="2147483660"/>
            <ac:spMk id="1150" creationId="{0AF6FCDF-76DD-B74F-28AE-553F7C07BF42}"/>
          </ac:spMkLst>
        </pc:spChg>
        <pc:spChg chg="mod">
          <ac:chgData name="Amal R Babu" userId="3a292d0a-112b-4bc3-bf38-7771656893d2" providerId="ADAL" clId="{B3743D89-D907-4916-AD93-2111ECC8BB20}" dt="2022-06-09T10:31:59.341" v="786"/>
          <ac:spMkLst>
            <pc:docMk/>
            <pc:sldMasterMk cId="3553195561" sldId="2147483660"/>
            <ac:spMk id="1151" creationId="{8042373F-2954-DDF6-3803-D386209FED6A}"/>
          </ac:spMkLst>
        </pc:spChg>
        <pc:spChg chg="mod">
          <ac:chgData name="Amal R Babu" userId="3a292d0a-112b-4bc3-bf38-7771656893d2" providerId="ADAL" clId="{B3743D89-D907-4916-AD93-2111ECC8BB20}" dt="2022-06-09T10:31:59.341" v="786"/>
          <ac:spMkLst>
            <pc:docMk/>
            <pc:sldMasterMk cId="3553195561" sldId="2147483660"/>
            <ac:spMk id="1152" creationId="{B60FD05F-BDDE-CFBB-0B9D-CABAE0398E15}"/>
          </ac:spMkLst>
        </pc:spChg>
        <pc:spChg chg="mod">
          <ac:chgData name="Amal R Babu" userId="3a292d0a-112b-4bc3-bf38-7771656893d2" providerId="ADAL" clId="{B3743D89-D907-4916-AD93-2111ECC8BB20}" dt="2022-06-09T10:31:59.341" v="786"/>
          <ac:spMkLst>
            <pc:docMk/>
            <pc:sldMasterMk cId="3553195561" sldId="2147483660"/>
            <ac:spMk id="1153" creationId="{CBD00BE3-E50D-09DC-3BDC-4D417FFD4447}"/>
          </ac:spMkLst>
        </pc:spChg>
        <pc:spChg chg="mod">
          <ac:chgData name="Amal R Babu" userId="3a292d0a-112b-4bc3-bf38-7771656893d2" providerId="ADAL" clId="{B3743D89-D907-4916-AD93-2111ECC8BB20}" dt="2022-06-09T10:31:59.341" v="786"/>
          <ac:spMkLst>
            <pc:docMk/>
            <pc:sldMasterMk cId="3553195561" sldId="2147483660"/>
            <ac:spMk id="1154" creationId="{F3605B2A-4A5E-97D8-D1E1-545033E3A0C1}"/>
          </ac:spMkLst>
        </pc:spChg>
        <pc:spChg chg="mod">
          <ac:chgData name="Amal R Babu" userId="3a292d0a-112b-4bc3-bf38-7771656893d2" providerId="ADAL" clId="{B3743D89-D907-4916-AD93-2111ECC8BB20}" dt="2022-06-09T10:31:59.341" v="786"/>
          <ac:spMkLst>
            <pc:docMk/>
            <pc:sldMasterMk cId="3553195561" sldId="2147483660"/>
            <ac:spMk id="1155" creationId="{E8A2049F-C4F9-C292-775C-C068FC89EDB8}"/>
          </ac:spMkLst>
        </pc:spChg>
        <pc:spChg chg="mod">
          <ac:chgData name="Amal R Babu" userId="3a292d0a-112b-4bc3-bf38-7771656893d2" providerId="ADAL" clId="{B3743D89-D907-4916-AD93-2111ECC8BB20}" dt="2022-06-09T10:31:59.341" v="786"/>
          <ac:spMkLst>
            <pc:docMk/>
            <pc:sldMasterMk cId="3553195561" sldId="2147483660"/>
            <ac:spMk id="1156" creationId="{629C729F-173F-9E5B-7D80-16CB934AA896}"/>
          </ac:spMkLst>
        </pc:spChg>
        <pc:spChg chg="mod">
          <ac:chgData name="Amal R Babu" userId="3a292d0a-112b-4bc3-bf38-7771656893d2" providerId="ADAL" clId="{B3743D89-D907-4916-AD93-2111ECC8BB20}" dt="2022-06-09T10:31:59.341" v="786"/>
          <ac:spMkLst>
            <pc:docMk/>
            <pc:sldMasterMk cId="3553195561" sldId="2147483660"/>
            <ac:spMk id="1157" creationId="{B27D1C53-F2A4-C770-FF58-C546589E7069}"/>
          </ac:spMkLst>
        </pc:spChg>
        <pc:spChg chg="mod">
          <ac:chgData name="Amal R Babu" userId="3a292d0a-112b-4bc3-bf38-7771656893d2" providerId="ADAL" clId="{B3743D89-D907-4916-AD93-2111ECC8BB20}" dt="2022-06-09T10:31:59.341" v="786"/>
          <ac:spMkLst>
            <pc:docMk/>
            <pc:sldMasterMk cId="3553195561" sldId="2147483660"/>
            <ac:spMk id="1158" creationId="{97D69762-790E-81D0-7145-041FB24B3AF1}"/>
          </ac:spMkLst>
        </pc:spChg>
        <pc:spChg chg="mod">
          <ac:chgData name="Amal R Babu" userId="3a292d0a-112b-4bc3-bf38-7771656893d2" providerId="ADAL" clId="{B3743D89-D907-4916-AD93-2111ECC8BB20}" dt="2022-06-09T10:31:59.341" v="786"/>
          <ac:spMkLst>
            <pc:docMk/>
            <pc:sldMasterMk cId="3553195561" sldId="2147483660"/>
            <ac:spMk id="1159" creationId="{C6EE87E1-33D6-13B4-7EF0-A8F1B1051154}"/>
          </ac:spMkLst>
        </pc:spChg>
        <pc:spChg chg="mod">
          <ac:chgData name="Amal R Babu" userId="3a292d0a-112b-4bc3-bf38-7771656893d2" providerId="ADAL" clId="{B3743D89-D907-4916-AD93-2111ECC8BB20}" dt="2022-06-09T10:31:59.341" v="786"/>
          <ac:spMkLst>
            <pc:docMk/>
            <pc:sldMasterMk cId="3553195561" sldId="2147483660"/>
            <ac:spMk id="1160" creationId="{FC2006C4-7F1C-2853-BBB9-452DB1633B02}"/>
          </ac:spMkLst>
        </pc:spChg>
        <pc:spChg chg="mod">
          <ac:chgData name="Amal R Babu" userId="3a292d0a-112b-4bc3-bf38-7771656893d2" providerId="ADAL" clId="{B3743D89-D907-4916-AD93-2111ECC8BB20}" dt="2022-06-09T10:31:59.341" v="786"/>
          <ac:spMkLst>
            <pc:docMk/>
            <pc:sldMasterMk cId="3553195561" sldId="2147483660"/>
            <ac:spMk id="1161" creationId="{912806D3-82E9-52FA-76B5-2398FA0664FA}"/>
          </ac:spMkLst>
        </pc:spChg>
        <pc:spChg chg="mod">
          <ac:chgData name="Amal R Babu" userId="3a292d0a-112b-4bc3-bf38-7771656893d2" providerId="ADAL" clId="{B3743D89-D907-4916-AD93-2111ECC8BB20}" dt="2022-06-09T10:31:59.341" v="786"/>
          <ac:spMkLst>
            <pc:docMk/>
            <pc:sldMasterMk cId="3553195561" sldId="2147483660"/>
            <ac:spMk id="1162" creationId="{E4F61112-7BF9-8538-7A7A-2F415E23C31D}"/>
          </ac:spMkLst>
        </pc:spChg>
        <pc:spChg chg="mod">
          <ac:chgData name="Amal R Babu" userId="3a292d0a-112b-4bc3-bf38-7771656893d2" providerId="ADAL" clId="{B3743D89-D907-4916-AD93-2111ECC8BB20}" dt="2022-06-09T10:31:59.341" v="786"/>
          <ac:spMkLst>
            <pc:docMk/>
            <pc:sldMasterMk cId="3553195561" sldId="2147483660"/>
            <ac:spMk id="1163" creationId="{D5E7EBAD-B563-015A-F421-0D94395CB48C}"/>
          </ac:spMkLst>
        </pc:spChg>
        <pc:spChg chg="mod">
          <ac:chgData name="Amal R Babu" userId="3a292d0a-112b-4bc3-bf38-7771656893d2" providerId="ADAL" clId="{B3743D89-D907-4916-AD93-2111ECC8BB20}" dt="2022-06-09T10:31:59.341" v="786"/>
          <ac:spMkLst>
            <pc:docMk/>
            <pc:sldMasterMk cId="3553195561" sldId="2147483660"/>
            <ac:spMk id="1164" creationId="{BD44447D-0636-3EA3-A1AC-C023CC93065C}"/>
          </ac:spMkLst>
        </pc:spChg>
        <pc:spChg chg="mod">
          <ac:chgData name="Amal R Babu" userId="3a292d0a-112b-4bc3-bf38-7771656893d2" providerId="ADAL" clId="{B3743D89-D907-4916-AD93-2111ECC8BB20}" dt="2022-06-09T10:31:59.341" v="786"/>
          <ac:spMkLst>
            <pc:docMk/>
            <pc:sldMasterMk cId="3553195561" sldId="2147483660"/>
            <ac:spMk id="1165" creationId="{E2865C5A-BA05-0E39-F73E-8736B5A0F929}"/>
          </ac:spMkLst>
        </pc:spChg>
        <pc:spChg chg="mod">
          <ac:chgData name="Amal R Babu" userId="3a292d0a-112b-4bc3-bf38-7771656893d2" providerId="ADAL" clId="{B3743D89-D907-4916-AD93-2111ECC8BB20}" dt="2022-06-09T10:31:59.341" v="786"/>
          <ac:spMkLst>
            <pc:docMk/>
            <pc:sldMasterMk cId="3553195561" sldId="2147483660"/>
            <ac:spMk id="1166" creationId="{8D6426D0-DC77-E4BE-455B-7FA70627B240}"/>
          </ac:spMkLst>
        </pc:spChg>
        <pc:spChg chg="mod">
          <ac:chgData name="Amal R Babu" userId="3a292d0a-112b-4bc3-bf38-7771656893d2" providerId="ADAL" clId="{B3743D89-D907-4916-AD93-2111ECC8BB20}" dt="2022-06-09T10:31:59.341" v="786"/>
          <ac:spMkLst>
            <pc:docMk/>
            <pc:sldMasterMk cId="3553195561" sldId="2147483660"/>
            <ac:spMk id="1167" creationId="{26AF0C5E-5E3A-3266-F7EE-6DD1E80B3752}"/>
          </ac:spMkLst>
        </pc:spChg>
        <pc:spChg chg="mod">
          <ac:chgData name="Amal R Babu" userId="3a292d0a-112b-4bc3-bf38-7771656893d2" providerId="ADAL" clId="{B3743D89-D907-4916-AD93-2111ECC8BB20}" dt="2022-06-09T10:31:59.341" v="786"/>
          <ac:spMkLst>
            <pc:docMk/>
            <pc:sldMasterMk cId="3553195561" sldId="2147483660"/>
            <ac:spMk id="1168" creationId="{298D8979-648E-0D9D-8533-9CAC48079283}"/>
          </ac:spMkLst>
        </pc:spChg>
        <pc:spChg chg="mod">
          <ac:chgData name="Amal R Babu" userId="3a292d0a-112b-4bc3-bf38-7771656893d2" providerId="ADAL" clId="{B3743D89-D907-4916-AD93-2111ECC8BB20}" dt="2022-06-09T10:31:59.341" v="786"/>
          <ac:spMkLst>
            <pc:docMk/>
            <pc:sldMasterMk cId="3553195561" sldId="2147483660"/>
            <ac:spMk id="1169" creationId="{2C5D2777-53F9-B5D3-732D-E8FE9889AD6D}"/>
          </ac:spMkLst>
        </pc:spChg>
        <pc:spChg chg="mod">
          <ac:chgData name="Amal R Babu" userId="3a292d0a-112b-4bc3-bf38-7771656893d2" providerId="ADAL" clId="{B3743D89-D907-4916-AD93-2111ECC8BB20}" dt="2022-06-09T10:31:59.341" v="786"/>
          <ac:spMkLst>
            <pc:docMk/>
            <pc:sldMasterMk cId="3553195561" sldId="2147483660"/>
            <ac:spMk id="1170" creationId="{30CEAF32-77CB-C122-E794-EE206500C011}"/>
          </ac:spMkLst>
        </pc:spChg>
        <pc:spChg chg="mod">
          <ac:chgData name="Amal R Babu" userId="3a292d0a-112b-4bc3-bf38-7771656893d2" providerId="ADAL" clId="{B3743D89-D907-4916-AD93-2111ECC8BB20}" dt="2022-06-09T10:31:59.341" v="786"/>
          <ac:spMkLst>
            <pc:docMk/>
            <pc:sldMasterMk cId="3553195561" sldId="2147483660"/>
            <ac:spMk id="1171" creationId="{6058F76A-A263-A5B0-155A-ABC677916D73}"/>
          </ac:spMkLst>
        </pc:spChg>
        <pc:spChg chg="mod">
          <ac:chgData name="Amal R Babu" userId="3a292d0a-112b-4bc3-bf38-7771656893d2" providerId="ADAL" clId="{B3743D89-D907-4916-AD93-2111ECC8BB20}" dt="2022-06-09T10:31:59.341" v="786"/>
          <ac:spMkLst>
            <pc:docMk/>
            <pc:sldMasterMk cId="3553195561" sldId="2147483660"/>
            <ac:spMk id="1172" creationId="{1C4E6718-CA50-E01B-8031-A0435DDA2583}"/>
          </ac:spMkLst>
        </pc:spChg>
        <pc:spChg chg="mod">
          <ac:chgData name="Amal R Babu" userId="3a292d0a-112b-4bc3-bf38-7771656893d2" providerId="ADAL" clId="{B3743D89-D907-4916-AD93-2111ECC8BB20}" dt="2022-06-09T10:31:59.341" v="786"/>
          <ac:spMkLst>
            <pc:docMk/>
            <pc:sldMasterMk cId="3553195561" sldId="2147483660"/>
            <ac:spMk id="1173" creationId="{B08E39F1-3A81-51C6-D587-2C43618AD8BE}"/>
          </ac:spMkLst>
        </pc:spChg>
        <pc:spChg chg="mod">
          <ac:chgData name="Amal R Babu" userId="3a292d0a-112b-4bc3-bf38-7771656893d2" providerId="ADAL" clId="{B3743D89-D907-4916-AD93-2111ECC8BB20}" dt="2022-06-09T10:31:59.341" v="786"/>
          <ac:spMkLst>
            <pc:docMk/>
            <pc:sldMasterMk cId="3553195561" sldId="2147483660"/>
            <ac:spMk id="1174" creationId="{582372BA-AE06-814E-8F16-3C843B20E6A2}"/>
          </ac:spMkLst>
        </pc:spChg>
        <pc:spChg chg="mod">
          <ac:chgData name="Amal R Babu" userId="3a292d0a-112b-4bc3-bf38-7771656893d2" providerId="ADAL" clId="{B3743D89-D907-4916-AD93-2111ECC8BB20}" dt="2022-06-09T10:31:59.341" v="786"/>
          <ac:spMkLst>
            <pc:docMk/>
            <pc:sldMasterMk cId="3553195561" sldId="2147483660"/>
            <ac:spMk id="1175" creationId="{83B0DEBF-2275-4C03-D47C-AFF912388181}"/>
          </ac:spMkLst>
        </pc:spChg>
        <pc:spChg chg="mod">
          <ac:chgData name="Amal R Babu" userId="3a292d0a-112b-4bc3-bf38-7771656893d2" providerId="ADAL" clId="{B3743D89-D907-4916-AD93-2111ECC8BB20}" dt="2022-06-09T10:31:59.341" v="786"/>
          <ac:spMkLst>
            <pc:docMk/>
            <pc:sldMasterMk cId="3553195561" sldId="2147483660"/>
            <ac:spMk id="1176" creationId="{5FE2D269-1A9B-0864-C376-815F704A9DFD}"/>
          </ac:spMkLst>
        </pc:spChg>
        <pc:spChg chg="mod">
          <ac:chgData name="Amal R Babu" userId="3a292d0a-112b-4bc3-bf38-7771656893d2" providerId="ADAL" clId="{B3743D89-D907-4916-AD93-2111ECC8BB20}" dt="2022-06-09T10:31:59.341" v="786"/>
          <ac:spMkLst>
            <pc:docMk/>
            <pc:sldMasterMk cId="3553195561" sldId="2147483660"/>
            <ac:spMk id="1177" creationId="{8311CCE6-E4E8-E0A7-478B-AA78157974B5}"/>
          </ac:spMkLst>
        </pc:spChg>
        <pc:spChg chg="mod">
          <ac:chgData name="Amal R Babu" userId="3a292d0a-112b-4bc3-bf38-7771656893d2" providerId="ADAL" clId="{B3743D89-D907-4916-AD93-2111ECC8BB20}" dt="2022-06-09T10:31:59.341" v="786"/>
          <ac:spMkLst>
            <pc:docMk/>
            <pc:sldMasterMk cId="3553195561" sldId="2147483660"/>
            <ac:spMk id="1178" creationId="{2DF0C039-DEBE-1835-7A7D-DD597FDFD38E}"/>
          </ac:spMkLst>
        </pc:spChg>
        <pc:spChg chg="mod">
          <ac:chgData name="Amal R Babu" userId="3a292d0a-112b-4bc3-bf38-7771656893d2" providerId="ADAL" clId="{B3743D89-D907-4916-AD93-2111ECC8BB20}" dt="2022-06-09T10:31:59.341" v="786"/>
          <ac:spMkLst>
            <pc:docMk/>
            <pc:sldMasterMk cId="3553195561" sldId="2147483660"/>
            <ac:spMk id="1179" creationId="{170D20C0-6904-5BEB-09A7-6588E83BABD8}"/>
          </ac:spMkLst>
        </pc:spChg>
        <pc:spChg chg="mod">
          <ac:chgData name="Amal R Babu" userId="3a292d0a-112b-4bc3-bf38-7771656893d2" providerId="ADAL" clId="{B3743D89-D907-4916-AD93-2111ECC8BB20}" dt="2022-06-09T10:31:59.341" v="786"/>
          <ac:spMkLst>
            <pc:docMk/>
            <pc:sldMasterMk cId="3553195561" sldId="2147483660"/>
            <ac:spMk id="1180" creationId="{22B6CF6F-2DA5-9C82-0A7F-F633A2D4BCDA}"/>
          </ac:spMkLst>
        </pc:spChg>
        <pc:spChg chg="mod">
          <ac:chgData name="Amal R Babu" userId="3a292d0a-112b-4bc3-bf38-7771656893d2" providerId="ADAL" clId="{B3743D89-D907-4916-AD93-2111ECC8BB20}" dt="2022-06-09T10:31:59.341" v="786"/>
          <ac:spMkLst>
            <pc:docMk/>
            <pc:sldMasterMk cId="3553195561" sldId="2147483660"/>
            <ac:spMk id="1181" creationId="{09C4003D-D65B-E66A-64B3-E12CDEF41BBA}"/>
          </ac:spMkLst>
        </pc:spChg>
        <pc:spChg chg="mod">
          <ac:chgData name="Amal R Babu" userId="3a292d0a-112b-4bc3-bf38-7771656893d2" providerId="ADAL" clId="{B3743D89-D907-4916-AD93-2111ECC8BB20}" dt="2022-06-09T10:31:59.341" v="786"/>
          <ac:spMkLst>
            <pc:docMk/>
            <pc:sldMasterMk cId="3553195561" sldId="2147483660"/>
            <ac:spMk id="1182" creationId="{86090C3B-5439-6C6F-69C9-9E04E11AE5A8}"/>
          </ac:spMkLst>
        </pc:spChg>
        <pc:spChg chg="mod">
          <ac:chgData name="Amal R Babu" userId="3a292d0a-112b-4bc3-bf38-7771656893d2" providerId="ADAL" clId="{B3743D89-D907-4916-AD93-2111ECC8BB20}" dt="2022-06-09T10:31:59.341" v="786"/>
          <ac:spMkLst>
            <pc:docMk/>
            <pc:sldMasterMk cId="3553195561" sldId="2147483660"/>
            <ac:spMk id="1183" creationId="{267FF0A4-53FA-657D-670E-A7BC8D0AB40B}"/>
          </ac:spMkLst>
        </pc:spChg>
        <pc:spChg chg="mod">
          <ac:chgData name="Amal R Babu" userId="3a292d0a-112b-4bc3-bf38-7771656893d2" providerId="ADAL" clId="{B3743D89-D907-4916-AD93-2111ECC8BB20}" dt="2022-06-09T10:31:59.341" v="786"/>
          <ac:spMkLst>
            <pc:docMk/>
            <pc:sldMasterMk cId="3553195561" sldId="2147483660"/>
            <ac:spMk id="1184" creationId="{22CF836C-33D8-1228-4CDF-D1DA1AB4C7DD}"/>
          </ac:spMkLst>
        </pc:spChg>
        <pc:spChg chg="mod">
          <ac:chgData name="Amal R Babu" userId="3a292d0a-112b-4bc3-bf38-7771656893d2" providerId="ADAL" clId="{B3743D89-D907-4916-AD93-2111ECC8BB20}" dt="2022-06-09T10:31:59.341" v="786"/>
          <ac:spMkLst>
            <pc:docMk/>
            <pc:sldMasterMk cId="3553195561" sldId="2147483660"/>
            <ac:spMk id="1185" creationId="{3B427509-1F2D-AC22-C9F4-A1831C6F07D8}"/>
          </ac:spMkLst>
        </pc:spChg>
        <pc:spChg chg="mod">
          <ac:chgData name="Amal R Babu" userId="3a292d0a-112b-4bc3-bf38-7771656893d2" providerId="ADAL" clId="{B3743D89-D907-4916-AD93-2111ECC8BB20}" dt="2022-06-09T10:31:59.341" v="786"/>
          <ac:spMkLst>
            <pc:docMk/>
            <pc:sldMasterMk cId="3553195561" sldId="2147483660"/>
            <ac:spMk id="1186" creationId="{AEDB9793-73EA-5FC2-4FA4-70479EA07F56}"/>
          </ac:spMkLst>
        </pc:spChg>
        <pc:spChg chg="mod">
          <ac:chgData name="Amal R Babu" userId="3a292d0a-112b-4bc3-bf38-7771656893d2" providerId="ADAL" clId="{B3743D89-D907-4916-AD93-2111ECC8BB20}" dt="2022-06-09T10:31:59.341" v="786"/>
          <ac:spMkLst>
            <pc:docMk/>
            <pc:sldMasterMk cId="3553195561" sldId="2147483660"/>
            <ac:spMk id="1187" creationId="{7E4D615C-00F2-34BE-0373-80A662BAB77E}"/>
          </ac:spMkLst>
        </pc:spChg>
        <pc:spChg chg="mod">
          <ac:chgData name="Amal R Babu" userId="3a292d0a-112b-4bc3-bf38-7771656893d2" providerId="ADAL" clId="{B3743D89-D907-4916-AD93-2111ECC8BB20}" dt="2022-06-09T10:31:59.341" v="786"/>
          <ac:spMkLst>
            <pc:docMk/>
            <pc:sldMasterMk cId="3553195561" sldId="2147483660"/>
            <ac:spMk id="1188" creationId="{548B0DBA-FBA7-2CBA-E451-B35CFC72CC4D}"/>
          </ac:spMkLst>
        </pc:spChg>
        <pc:spChg chg="mod">
          <ac:chgData name="Amal R Babu" userId="3a292d0a-112b-4bc3-bf38-7771656893d2" providerId="ADAL" clId="{B3743D89-D907-4916-AD93-2111ECC8BB20}" dt="2022-06-09T10:31:59.341" v="786"/>
          <ac:spMkLst>
            <pc:docMk/>
            <pc:sldMasterMk cId="3553195561" sldId="2147483660"/>
            <ac:spMk id="1189" creationId="{10577CA2-DC81-A72F-122A-CDB17CCF6465}"/>
          </ac:spMkLst>
        </pc:spChg>
        <pc:spChg chg="mod">
          <ac:chgData name="Amal R Babu" userId="3a292d0a-112b-4bc3-bf38-7771656893d2" providerId="ADAL" clId="{B3743D89-D907-4916-AD93-2111ECC8BB20}" dt="2022-06-09T10:31:59.341" v="786"/>
          <ac:spMkLst>
            <pc:docMk/>
            <pc:sldMasterMk cId="3553195561" sldId="2147483660"/>
            <ac:spMk id="1190" creationId="{2FBB7A90-0A81-587D-2E12-97869F90D980}"/>
          </ac:spMkLst>
        </pc:spChg>
        <pc:spChg chg="mod">
          <ac:chgData name="Amal R Babu" userId="3a292d0a-112b-4bc3-bf38-7771656893d2" providerId="ADAL" clId="{B3743D89-D907-4916-AD93-2111ECC8BB20}" dt="2022-06-09T10:31:59.341" v="786"/>
          <ac:spMkLst>
            <pc:docMk/>
            <pc:sldMasterMk cId="3553195561" sldId="2147483660"/>
            <ac:spMk id="1191" creationId="{4D59595F-6180-598C-0A9A-116A84ED4AF0}"/>
          </ac:spMkLst>
        </pc:spChg>
        <pc:spChg chg="mod">
          <ac:chgData name="Amal R Babu" userId="3a292d0a-112b-4bc3-bf38-7771656893d2" providerId="ADAL" clId="{B3743D89-D907-4916-AD93-2111ECC8BB20}" dt="2022-06-09T10:31:59.341" v="786"/>
          <ac:spMkLst>
            <pc:docMk/>
            <pc:sldMasterMk cId="3553195561" sldId="2147483660"/>
            <ac:spMk id="1192" creationId="{41394D92-955B-643B-E42B-A55CF5A1FCC0}"/>
          </ac:spMkLst>
        </pc:spChg>
        <pc:spChg chg="mod">
          <ac:chgData name="Amal R Babu" userId="3a292d0a-112b-4bc3-bf38-7771656893d2" providerId="ADAL" clId="{B3743D89-D907-4916-AD93-2111ECC8BB20}" dt="2022-06-09T10:31:59.341" v="786"/>
          <ac:spMkLst>
            <pc:docMk/>
            <pc:sldMasterMk cId="3553195561" sldId="2147483660"/>
            <ac:spMk id="1193" creationId="{E771299B-E518-097D-BC75-DF5B938D422A}"/>
          </ac:spMkLst>
        </pc:spChg>
        <pc:spChg chg="mod">
          <ac:chgData name="Amal R Babu" userId="3a292d0a-112b-4bc3-bf38-7771656893d2" providerId="ADAL" clId="{B3743D89-D907-4916-AD93-2111ECC8BB20}" dt="2022-06-09T10:31:59.341" v="786"/>
          <ac:spMkLst>
            <pc:docMk/>
            <pc:sldMasterMk cId="3553195561" sldId="2147483660"/>
            <ac:spMk id="1194" creationId="{3FF000B7-5B45-2B4A-20A2-B7643A34BFB8}"/>
          </ac:spMkLst>
        </pc:spChg>
        <pc:spChg chg="mod">
          <ac:chgData name="Amal R Babu" userId="3a292d0a-112b-4bc3-bf38-7771656893d2" providerId="ADAL" clId="{B3743D89-D907-4916-AD93-2111ECC8BB20}" dt="2022-06-09T10:31:59.341" v="786"/>
          <ac:spMkLst>
            <pc:docMk/>
            <pc:sldMasterMk cId="3553195561" sldId="2147483660"/>
            <ac:spMk id="1195" creationId="{091CE710-1650-32DC-DA55-A61A885397D6}"/>
          </ac:spMkLst>
        </pc:spChg>
        <pc:spChg chg="mod">
          <ac:chgData name="Amal R Babu" userId="3a292d0a-112b-4bc3-bf38-7771656893d2" providerId="ADAL" clId="{B3743D89-D907-4916-AD93-2111ECC8BB20}" dt="2022-06-09T10:31:59.341" v="786"/>
          <ac:spMkLst>
            <pc:docMk/>
            <pc:sldMasterMk cId="3553195561" sldId="2147483660"/>
            <ac:spMk id="1196" creationId="{CE1133ED-A730-EA3A-911C-B14B907A54F3}"/>
          </ac:spMkLst>
        </pc:spChg>
        <pc:spChg chg="mod">
          <ac:chgData name="Amal R Babu" userId="3a292d0a-112b-4bc3-bf38-7771656893d2" providerId="ADAL" clId="{B3743D89-D907-4916-AD93-2111ECC8BB20}" dt="2022-06-09T10:31:59.341" v="786"/>
          <ac:spMkLst>
            <pc:docMk/>
            <pc:sldMasterMk cId="3553195561" sldId="2147483660"/>
            <ac:spMk id="1197" creationId="{DE1BA1B7-FBFC-3D8B-6DD4-9EEC93BDC023}"/>
          </ac:spMkLst>
        </pc:spChg>
        <pc:spChg chg="mod">
          <ac:chgData name="Amal R Babu" userId="3a292d0a-112b-4bc3-bf38-7771656893d2" providerId="ADAL" clId="{B3743D89-D907-4916-AD93-2111ECC8BB20}" dt="2022-06-09T10:31:59.341" v="786"/>
          <ac:spMkLst>
            <pc:docMk/>
            <pc:sldMasterMk cId="3553195561" sldId="2147483660"/>
            <ac:spMk id="1198" creationId="{1E163AED-1CAC-C2E2-59FA-9C77B2D9AC12}"/>
          </ac:spMkLst>
        </pc:spChg>
        <pc:spChg chg="mod">
          <ac:chgData name="Amal R Babu" userId="3a292d0a-112b-4bc3-bf38-7771656893d2" providerId="ADAL" clId="{B3743D89-D907-4916-AD93-2111ECC8BB20}" dt="2022-06-09T10:31:59.341" v="786"/>
          <ac:spMkLst>
            <pc:docMk/>
            <pc:sldMasterMk cId="3553195561" sldId="2147483660"/>
            <ac:spMk id="1199" creationId="{D2CD6B63-9F3F-2372-4478-A3BF7CC312BB}"/>
          </ac:spMkLst>
        </pc:spChg>
        <pc:spChg chg="mod">
          <ac:chgData name="Amal R Babu" userId="3a292d0a-112b-4bc3-bf38-7771656893d2" providerId="ADAL" clId="{B3743D89-D907-4916-AD93-2111ECC8BB20}" dt="2022-06-09T10:31:59.341" v="786"/>
          <ac:spMkLst>
            <pc:docMk/>
            <pc:sldMasterMk cId="3553195561" sldId="2147483660"/>
            <ac:spMk id="1200" creationId="{1299F18C-51C1-73F6-919C-7C77C0A3E27C}"/>
          </ac:spMkLst>
        </pc:spChg>
        <pc:spChg chg="mod">
          <ac:chgData name="Amal R Babu" userId="3a292d0a-112b-4bc3-bf38-7771656893d2" providerId="ADAL" clId="{B3743D89-D907-4916-AD93-2111ECC8BB20}" dt="2022-06-09T10:31:59.341" v="786"/>
          <ac:spMkLst>
            <pc:docMk/>
            <pc:sldMasterMk cId="3553195561" sldId="2147483660"/>
            <ac:spMk id="1201" creationId="{876FA03B-8140-038B-4B03-A34085E0F915}"/>
          </ac:spMkLst>
        </pc:spChg>
        <pc:spChg chg="mod">
          <ac:chgData name="Amal R Babu" userId="3a292d0a-112b-4bc3-bf38-7771656893d2" providerId="ADAL" clId="{B3743D89-D907-4916-AD93-2111ECC8BB20}" dt="2022-06-09T10:31:59.341" v="786"/>
          <ac:spMkLst>
            <pc:docMk/>
            <pc:sldMasterMk cId="3553195561" sldId="2147483660"/>
            <ac:spMk id="1202" creationId="{7A64C238-993D-DB7E-5A39-BA4E6691024C}"/>
          </ac:spMkLst>
        </pc:spChg>
        <pc:spChg chg="mod">
          <ac:chgData name="Amal R Babu" userId="3a292d0a-112b-4bc3-bf38-7771656893d2" providerId="ADAL" clId="{B3743D89-D907-4916-AD93-2111ECC8BB20}" dt="2022-06-09T10:31:59.341" v="786"/>
          <ac:spMkLst>
            <pc:docMk/>
            <pc:sldMasterMk cId="3553195561" sldId="2147483660"/>
            <ac:spMk id="1203" creationId="{A67CE911-65F0-6427-2F62-BA554E957A55}"/>
          </ac:spMkLst>
        </pc:spChg>
        <pc:spChg chg="mod">
          <ac:chgData name="Amal R Babu" userId="3a292d0a-112b-4bc3-bf38-7771656893d2" providerId="ADAL" clId="{B3743D89-D907-4916-AD93-2111ECC8BB20}" dt="2022-06-09T10:31:59.341" v="786"/>
          <ac:spMkLst>
            <pc:docMk/>
            <pc:sldMasterMk cId="3553195561" sldId="2147483660"/>
            <ac:spMk id="1204" creationId="{44839EF9-FE6A-3BE5-A23C-FE6D3AC32F30}"/>
          </ac:spMkLst>
        </pc:spChg>
        <pc:spChg chg="mod">
          <ac:chgData name="Amal R Babu" userId="3a292d0a-112b-4bc3-bf38-7771656893d2" providerId="ADAL" clId="{B3743D89-D907-4916-AD93-2111ECC8BB20}" dt="2022-06-09T10:31:59.341" v="786"/>
          <ac:spMkLst>
            <pc:docMk/>
            <pc:sldMasterMk cId="3553195561" sldId="2147483660"/>
            <ac:spMk id="1205" creationId="{34452EDB-FFE2-66BA-DF77-1810BE674EFF}"/>
          </ac:spMkLst>
        </pc:spChg>
        <pc:spChg chg="mod">
          <ac:chgData name="Amal R Babu" userId="3a292d0a-112b-4bc3-bf38-7771656893d2" providerId="ADAL" clId="{B3743D89-D907-4916-AD93-2111ECC8BB20}" dt="2022-06-09T10:31:59.341" v="786"/>
          <ac:spMkLst>
            <pc:docMk/>
            <pc:sldMasterMk cId="3553195561" sldId="2147483660"/>
            <ac:spMk id="1206" creationId="{6D92AA3F-96CD-0844-D548-37CD08CB7E76}"/>
          </ac:spMkLst>
        </pc:spChg>
        <pc:spChg chg="mod">
          <ac:chgData name="Amal R Babu" userId="3a292d0a-112b-4bc3-bf38-7771656893d2" providerId="ADAL" clId="{B3743D89-D907-4916-AD93-2111ECC8BB20}" dt="2022-06-09T10:31:59.341" v="786"/>
          <ac:spMkLst>
            <pc:docMk/>
            <pc:sldMasterMk cId="3553195561" sldId="2147483660"/>
            <ac:spMk id="1207" creationId="{E6A4A558-BCD9-73B3-1B09-22959F9705FC}"/>
          </ac:spMkLst>
        </pc:spChg>
        <pc:spChg chg="mod">
          <ac:chgData name="Amal R Babu" userId="3a292d0a-112b-4bc3-bf38-7771656893d2" providerId="ADAL" clId="{B3743D89-D907-4916-AD93-2111ECC8BB20}" dt="2022-06-09T10:31:59.341" v="786"/>
          <ac:spMkLst>
            <pc:docMk/>
            <pc:sldMasterMk cId="3553195561" sldId="2147483660"/>
            <ac:spMk id="1208" creationId="{E61DED44-63F5-9D29-A4E5-74DD45454432}"/>
          </ac:spMkLst>
        </pc:spChg>
        <pc:spChg chg="mod">
          <ac:chgData name="Amal R Babu" userId="3a292d0a-112b-4bc3-bf38-7771656893d2" providerId="ADAL" clId="{B3743D89-D907-4916-AD93-2111ECC8BB20}" dt="2022-06-09T10:31:59.341" v="786"/>
          <ac:spMkLst>
            <pc:docMk/>
            <pc:sldMasterMk cId="3553195561" sldId="2147483660"/>
            <ac:spMk id="1209" creationId="{7DD52DAC-3AE5-F8DA-6AD1-50F8EBF5534A}"/>
          </ac:spMkLst>
        </pc:spChg>
        <pc:spChg chg="mod">
          <ac:chgData name="Amal R Babu" userId="3a292d0a-112b-4bc3-bf38-7771656893d2" providerId="ADAL" clId="{B3743D89-D907-4916-AD93-2111ECC8BB20}" dt="2022-06-09T10:31:59.341" v="786"/>
          <ac:spMkLst>
            <pc:docMk/>
            <pc:sldMasterMk cId="3553195561" sldId="2147483660"/>
            <ac:spMk id="1210" creationId="{7A2358B3-FE72-8DDA-6ADE-50570AFDB5E9}"/>
          </ac:spMkLst>
        </pc:spChg>
        <pc:spChg chg="mod">
          <ac:chgData name="Amal R Babu" userId="3a292d0a-112b-4bc3-bf38-7771656893d2" providerId="ADAL" clId="{B3743D89-D907-4916-AD93-2111ECC8BB20}" dt="2022-06-09T10:31:59.341" v="786"/>
          <ac:spMkLst>
            <pc:docMk/>
            <pc:sldMasterMk cId="3553195561" sldId="2147483660"/>
            <ac:spMk id="1211" creationId="{6BE7430A-E19D-4BD2-EE2E-5A410148595D}"/>
          </ac:spMkLst>
        </pc:spChg>
        <pc:spChg chg="mod">
          <ac:chgData name="Amal R Babu" userId="3a292d0a-112b-4bc3-bf38-7771656893d2" providerId="ADAL" clId="{B3743D89-D907-4916-AD93-2111ECC8BB20}" dt="2022-06-09T10:31:59.341" v="786"/>
          <ac:spMkLst>
            <pc:docMk/>
            <pc:sldMasterMk cId="3553195561" sldId="2147483660"/>
            <ac:spMk id="1212" creationId="{46743377-1FA5-78B1-A807-26FC28035A40}"/>
          </ac:spMkLst>
        </pc:spChg>
        <pc:spChg chg="mod">
          <ac:chgData name="Amal R Babu" userId="3a292d0a-112b-4bc3-bf38-7771656893d2" providerId="ADAL" clId="{B3743D89-D907-4916-AD93-2111ECC8BB20}" dt="2022-06-09T10:31:59.341" v="786"/>
          <ac:spMkLst>
            <pc:docMk/>
            <pc:sldMasterMk cId="3553195561" sldId="2147483660"/>
            <ac:spMk id="1213" creationId="{06C1E3F6-6371-8C27-EE8D-B7412E5BFF4B}"/>
          </ac:spMkLst>
        </pc:spChg>
        <pc:spChg chg="mod">
          <ac:chgData name="Amal R Babu" userId="3a292d0a-112b-4bc3-bf38-7771656893d2" providerId="ADAL" clId="{B3743D89-D907-4916-AD93-2111ECC8BB20}" dt="2022-06-09T10:31:59.341" v="786"/>
          <ac:spMkLst>
            <pc:docMk/>
            <pc:sldMasterMk cId="3553195561" sldId="2147483660"/>
            <ac:spMk id="1214" creationId="{08A29DDF-590E-AA8B-36A4-44A8C1F19DB0}"/>
          </ac:spMkLst>
        </pc:spChg>
        <pc:spChg chg="mod">
          <ac:chgData name="Amal R Babu" userId="3a292d0a-112b-4bc3-bf38-7771656893d2" providerId="ADAL" clId="{B3743D89-D907-4916-AD93-2111ECC8BB20}" dt="2022-06-09T10:31:59.341" v="786"/>
          <ac:spMkLst>
            <pc:docMk/>
            <pc:sldMasterMk cId="3553195561" sldId="2147483660"/>
            <ac:spMk id="1215" creationId="{4C15B29B-2BE1-24FC-57EC-E204C1998CFC}"/>
          </ac:spMkLst>
        </pc:spChg>
        <pc:spChg chg="mod">
          <ac:chgData name="Amal R Babu" userId="3a292d0a-112b-4bc3-bf38-7771656893d2" providerId="ADAL" clId="{B3743D89-D907-4916-AD93-2111ECC8BB20}" dt="2022-06-09T10:31:59.341" v="786"/>
          <ac:spMkLst>
            <pc:docMk/>
            <pc:sldMasterMk cId="3553195561" sldId="2147483660"/>
            <ac:spMk id="1216" creationId="{00CF542A-D2B8-6827-FF03-461D4F0E58A5}"/>
          </ac:spMkLst>
        </pc:spChg>
        <pc:spChg chg="mod">
          <ac:chgData name="Amal R Babu" userId="3a292d0a-112b-4bc3-bf38-7771656893d2" providerId="ADAL" clId="{B3743D89-D907-4916-AD93-2111ECC8BB20}" dt="2022-06-09T10:31:59.341" v="786"/>
          <ac:spMkLst>
            <pc:docMk/>
            <pc:sldMasterMk cId="3553195561" sldId="2147483660"/>
            <ac:spMk id="1217" creationId="{5B7E3CF6-FAA5-0857-E2A4-3E6A8F2130F5}"/>
          </ac:spMkLst>
        </pc:spChg>
        <pc:spChg chg="mod">
          <ac:chgData name="Amal R Babu" userId="3a292d0a-112b-4bc3-bf38-7771656893d2" providerId="ADAL" clId="{B3743D89-D907-4916-AD93-2111ECC8BB20}" dt="2022-06-09T10:31:59.341" v="786"/>
          <ac:spMkLst>
            <pc:docMk/>
            <pc:sldMasterMk cId="3553195561" sldId="2147483660"/>
            <ac:spMk id="1218" creationId="{C593F7C7-3CF1-1A12-3392-672261D4AB58}"/>
          </ac:spMkLst>
        </pc:spChg>
        <pc:spChg chg="mod">
          <ac:chgData name="Amal R Babu" userId="3a292d0a-112b-4bc3-bf38-7771656893d2" providerId="ADAL" clId="{B3743D89-D907-4916-AD93-2111ECC8BB20}" dt="2022-06-09T10:31:59.341" v="786"/>
          <ac:spMkLst>
            <pc:docMk/>
            <pc:sldMasterMk cId="3553195561" sldId="2147483660"/>
            <ac:spMk id="1219" creationId="{35048C36-646E-6E30-270B-BA1F5E1A41CE}"/>
          </ac:spMkLst>
        </pc:spChg>
        <pc:spChg chg="mod">
          <ac:chgData name="Amal R Babu" userId="3a292d0a-112b-4bc3-bf38-7771656893d2" providerId="ADAL" clId="{B3743D89-D907-4916-AD93-2111ECC8BB20}" dt="2022-06-09T10:31:59.341" v="786"/>
          <ac:spMkLst>
            <pc:docMk/>
            <pc:sldMasterMk cId="3553195561" sldId="2147483660"/>
            <ac:spMk id="1220" creationId="{F478B811-9176-D47A-2F46-CBC6EB1CA6E5}"/>
          </ac:spMkLst>
        </pc:spChg>
        <pc:spChg chg="mod">
          <ac:chgData name="Amal R Babu" userId="3a292d0a-112b-4bc3-bf38-7771656893d2" providerId="ADAL" clId="{B3743D89-D907-4916-AD93-2111ECC8BB20}" dt="2022-06-09T10:31:59.341" v="786"/>
          <ac:spMkLst>
            <pc:docMk/>
            <pc:sldMasterMk cId="3553195561" sldId="2147483660"/>
            <ac:spMk id="1221" creationId="{88FA8349-2D21-5512-EA85-BB8951728372}"/>
          </ac:spMkLst>
        </pc:spChg>
        <pc:spChg chg="mod">
          <ac:chgData name="Amal R Babu" userId="3a292d0a-112b-4bc3-bf38-7771656893d2" providerId="ADAL" clId="{B3743D89-D907-4916-AD93-2111ECC8BB20}" dt="2022-06-09T10:31:59.341" v="786"/>
          <ac:spMkLst>
            <pc:docMk/>
            <pc:sldMasterMk cId="3553195561" sldId="2147483660"/>
            <ac:spMk id="1222" creationId="{1CB0B9BA-AEA5-4EDE-2589-FB49437B3320}"/>
          </ac:spMkLst>
        </pc:spChg>
        <pc:spChg chg="mod">
          <ac:chgData name="Amal R Babu" userId="3a292d0a-112b-4bc3-bf38-7771656893d2" providerId="ADAL" clId="{B3743D89-D907-4916-AD93-2111ECC8BB20}" dt="2022-06-09T10:31:59.341" v="786"/>
          <ac:spMkLst>
            <pc:docMk/>
            <pc:sldMasterMk cId="3553195561" sldId="2147483660"/>
            <ac:spMk id="1223" creationId="{2C739663-9450-E044-BB2C-8362DD9D2C9B}"/>
          </ac:spMkLst>
        </pc:spChg>
        <pc:spChg chg="mod">
          <ac:chgData name="Amal R Babu" userId="3a292d0a-112b-4bc3-bf38-7771656893d2" providerId="ADAL" clId="{B3743D89-D907-4916-AD93-2111ECC8BB20}" dt="2022-06-09T10:31:59.341" v="786"/>
          <ac:spMkLst>
            <pc:docMk/>
            <pc:sldMasterMk cId="3553195561" sldId="2147483660"/>
            <ac:spMk id="1224" creationId="{3C978459-DD8B-17B4-429E-F4BB38792276}"/>
          </ac:spMkLst>
        </pc:spChg>
        <pc:spChg chg="mod">
          <ac:chgData name="Amal R Babu" userId="3a292d0a-112b-4bc3-bf38-7771656893d2" providerId="ADAL" clId="{B3743D89-D907-4916-AD93-2111ECC8BB20}" dt="2022-06-09T10:31:59.341" v="786"/>
          <ac:spMkLst>
            <pc:docMk/>
            <pc:sldMasterMk cId="3553195561" sldId="2147483660"/>
            <ac:spMk id="1225" creationId="{CA410DF3-E656-698A-79DF-E14924FC9D64}"/>
          </ac:spMkLst>
        </pc:spChg>
        <pc:spChg chg="mod">
          <ac:chgData name="Amal R Babu" userId="3a292d0a-112b-4bc3-bf38-7771656893d2" providerId="ADAL" clId="{B3743D89-D907-4916-AD93-2111ECC8BB20}" dt="2022-06-09T10:31:59.341" v="786"/>
          <ac:spMkLst>
            <pc:docMk/>
            <pc:sldMasterMk cId="3553195561" sldId="2147483660"/>
            <ac:spMk id="1226" creationId="{0CA87244-DA9A-74D9-407D-A93F15152AE6}"/>
          </ac:spMkLst>
        </pc:spChg>
        <pc:spChg chg="mod">
          <ac:chgData name="Amal R Babu" userId="3a292d0a-112b-4bc3-bf38-7771656893d2" providerId="ADAL" clId="{B3743D89-D907-4916-AD93-2111ECC8BB20}" dt="2022-06-09T10:31:59.341" v="786"/>
          <ac:spMkLst>
            <pc:docMk/>
            <pc:sldMasterMk cId="3553195561" sldId="2147483660"/>
            <ac:spMk id="1227" creationId="{BEDE8609-059E-4628-1735-059B7750BC1E}"/>
          </ac:spMkLst>
        </pc:spChg>
        <pc:spChg chg="mod">
          <ac:chgData name="Amal R Babu" userId="3a292d0a-112b-4bc3-bf38-7771656893d2" providerId="ADAL" clId="{B3743D89-D907-4916-AD93-2111ECC8BB20}" dt="2022-06-09T10:31:59.341" v="786"/>
          <ac:spMkLst>
            <pc:docMk/>
            <pc:sldMasterMk cId="3553195561" sldId="2147483660"/>
            <ac:spMk id="1228" creationId="{7D224F75-A12E-F317-E90D-160D01320A67}"/>
          </ac:spMkLst>
        </pc:spChg>
        <pc:spChg chg="mod">
          <ac:chgData name="Amal R Babu" userId="3a292d0a-112b-4bc3-bf38-7771656893d2" providerId="ADAL" clId="{B3743D89-D907-4916-AD93-2111ECC8BB20}" dt="2022-06-09T10:31:59.341" v="786"/>
          <ac:spMkLst>
            <pc:docMk/>
            <pc:sldMasterMk cId="3553195561" sldId="2147483660"/>
            <ac:spMk id="1229" creationId="{22A2DE57-0A35-37DC-8F0B-FDDB2769FB77}"/>
          </ac:spMkLst>
        </pc:spChg>
        <pc:spChg chg="mod">
          <ac:chgData name="Amal R Babu" userId="3a292d0a-112b-4bc3-bf38-7771656893d2" providerId="ADAL" clId="{B3743D89-D907-4916-AD93-2111ECC8BB20}" dt="2022-06-09T10:31:59.341" v="786"/>
          <ac:spMkLst>
            <pc:docMk/>
            <pc:sldMasterMk cId="3553195561" sldId="2147483660"/>
            <ac:spMk id="1230" creationId="{221F1594-40D0-14D1-4918-8BBA1AAB4F97}"/>
          </ac:spMkLst>
        </pc:spChg>
        <pc:spChg chg="mod">
          <ac:chgData name="Amal R Babu" userId="3a292d0a-112b-4bc3-bf38-7771656893d2" providerId="ADAL" clId="{B3743D89-D907-4916-AD93-2111ECC8BB20}" dt="2022-06-09T10:31:59.341" v="786"/>
          <ac:spMkLst>
            <pc:docMk/>
            <pc:sldMasterMk cId="3553195561" sldId="2147483660"/>
            <ac:spMk id="1231" creationId="{0903663D-EEA4-15FE-A18B-BFFA34424434}"/>
          </ac:spMkLst>
        </pc:spChg>
        <pc:spChg chg="mod">
          <ac:chgData name="Amal R Babu" userId="3a292d0a-112b-4bc3-bf38-7771656893d2" providerId="ADAL" clId="{B3743D89-D907-4916-AD93-2111ECC8BB20}" dt="2022-06-09T10:31:59.341" v="786"/>
          <ac:spMkLst>
            <pc:docMk/>
            <pc:sldMasterMk cId="3553195561" sldId="2147483660"/>
            <ac:spMk id="1232" creationId="{8ADB8795-1BAD-6F3B-2B90-7EB24C7CA570}"/>
          </ac:spMkLst>
        </pc:spChg>
        <pc:spChg chg="mod">
          <ac:chgData name="Amal R Babu" userId="3a292d0a-112b-4bc3-bf38-7771656893d2" providerId="ADAL" clId="{B3743D89-D907-4916-AD93-2111ECC8BB20}" dt="2022-06-09T10:31:59.341" v="786"/>
          <ac:spMkLst>
            <pc:docMk/>
            <pc:sldMasterMk cId="3553195561" sldId="2147483660"/>
            <ac:spMk id="1233" creationId="{4F9F85B0-8C0B-12D5-9D9F-0C033608F161}"/>
          </ac:spMkLst>
        </pc:spChg>
        <pc:spChg chg="mod">
          <ac:chgData name="Amal R Babu" userId="3a292d0a-112b-4bc3-bf38-7771656893d2" providerId="ADAL" clId="{B3743D89-D907-4916-AD93-2111ECC8BB20}" dt="2022-06-09T10:31:59.341" v="786"/>
          <ac:spMkLst>
            <pc:docMk/>
            <pc:sldMasterMk cId="3553195561" sldId="2147483660"/>
            <ac:spMk id="1234" creationId="{38E644D8-8539-4AE8-9A2F-DEB427C4261E}"/>
          </ac:spMkLst>
        </pc:spChg>
        <pc:spChg chg="mod">
          <ac:chgData name="Amal R Babu" userId="3a292d0a-112b-4bc3-bf38-7771656893d2" providerId="ADAL" clId="{B3743D89-D907-4916-AD93-2111ECC8BB20}" dt="2022-06-09T10:31:59.341" v="786"/>
          <ac:spMkLst>
            <pc:docMk/>
            <pc:sldMasterMk cId="3553195561" sldId="2147483660"/>
            <ac:spMk id="1235" creationId="{BF60C0F0-CD3D-2484-EA45-E2168BA59F14}"/>
          </ac:spMkLst>
        </pc:spChg>
        <pc:spChg chg="mod">
          <ac:chgData name="Amal R Babu" userId="3a292d0a-112b-4bc3-bf38-7771656893d2" providerId="ADAL" clId="{B3743D89-D907-4916-AD93-2111ECC8BB20}" dt="2022-06-09T10:31:59.341" v="786"/>
          <ac:spMkLst>
            <pc:docMk/>
            <pc:sldMasterMk cId="3553195561" sldId="2147483660"/>
            <ac:spMk id="1236" creationId="{F47695C4-8559-A573-BB3D-6D08B780436A}"/>
          </ac:spMkLst>
        </pc:spChg>
        <pc:spChg chg="mod">
          <ac:chgData name="Amal R Babu" userId="3a292d0a-112b-4bc3-bf38-7771656893d2" providerId="ADAL" clId="{B3743D89-D907-4916-AD93-2111ECC8BB20}" dt="2022-06-09T10:31:59.341" v="786"/>
          <ac:spMkLst>
            <pc:docMk/>
            <pc:sldMasterMk cId="3553195561" sldId="2147483660"/>
            <ac:spMk id="1237" creationId="{1DA0BF35-4BEA-A5E8-1B3C-EED5550EAA80}"/>
          </ac:spMkLst>
        </pc:spChg>
        <pc:spChg chg="mod">
          <ac:chgData name="Amal R Babu" userId="3a292d0a-112b-4bc3-bf38-7771656893d2" providerId="ADAL" clId="{B3743D89-D907-4916-AD93-2111ECC8BB20}" dt="2022-06-09T10:31:59.341" v="786"/>
          <ac:spMkLst>
            <pc:docMk/>
            <pc:sldMasterMk cId="3553195561" sldId="2147483660"/>
            <ac:spMk id="1238" creationId="{5B94D06D-3A58-05C3-45C1-10DC5D4CF739}"/>
          </ac:spMkLst>
        </pc:spChg>
        <pc:spChg chg="mod">
          <ac:chgData name="Amal R Babu" userId="3a292d0a-112b-4bc3-bf38-7771656893d2" providerId="ADAL" clId="{B3743D89-D907-4916-AD93-2111ECC8BB20}" dt="2022-06-09T10:31:59.341" v="786"/>
          <ac:spMkLst>
            <pc:docMk/>
            <pc:sldMasterMk cId="3553195561" sldId="2147483660"/>
            <ac:spMk id="1239" creationId="{07704482-908F-1F72-A580-CF3E34686554}"/>
          </ac:spMkLst>
        </pc:spChg>
        <pc:spChg chg="mod">
          <ac:chgData name="Amal R Babu" userId="3a292d0a-112b-4bc3-bf38-7771656893d2" providerId="ADAL" clId="{B3743D89-D907-4916-AD93-2111ECC8BB20}" dt="2022-06-09T10:31:59.341" v="786"/>
          <ac:spMkLst>
            <pc:docMk/>
            <pc:sldMasterMk cId="3553195561" sldId="2147483660"/>
            <ac:spMk id="1240" creationId="{DBBCED38-9643-B891-5BF7-3D9DA1106933}"/>
          </ac:spMkLst>
        </pc:spChg>
        <pc:spChg chg="mod">
          <ac:chgData name="Amal R Babu" userId="3a292d0a-112b-4bc3-bf38-7771656893d2" providerId="ADAL" clId="{B3743D89-D907-4916-AD93-2111ECC8BB20}" dt="2022-06-09T10:31:59.341" v="786"/>
          <ac:spMkLst>
            <pc:docMk/>
            <pc:sldMasterMk cId="3553195561" sldId="2147483660"/>
            <ac:spMk id="1241" creationId="{FD5A037B-10D4-0BD6-E5FE-04A1CCB92488}"/>
          </ac:spMkLst>
        </pc:spChg>
        <pc:spChg chg="mod">
          <ac:chgData name="Amal R Babu" userId="3a292d0a-112b-4bc3-bf38-7771656893d2" providerId="ADAL" clId="{B3743D89-D907-4916-AD93-2111ECC8BB20}" dt="2022-06-09T10:31:59.341" v="786"/>
          <ac:spMkLst>
            <pc:docMk/>
            <pc:sldMasterMk cId="3553195561" sldId="2147483660"/>
            <ac:spMk id="1242" creationId="{2E49EF55-DF1A-A54D-7E89-926BB2B78BA5}"/>
          </ac:spMkLst>
        </pc:spChg>
        <pc:spChg chg="mod">
          <ac:chgData name="Amal R Babu" userId="3a292d0a-112b-4bc3-bf38-7771656893d2" providerId="ADAL" clId="{B3743D89-D907-4916-AD93-2111ECC8BB20}" dt="2022-06-09T10:31:59.341" v="786"/>
          <ac:spMkLst>
            <pc:docMk/>
            <pc:sldMasterMk cId="3553195561" sldId="2147483660"/>
            <ac:spMk id="1243" creationId="{18A148DA-3000-6696-645B-31A0B790BBFE}"/>
          </ac:spMkLst>
        </pc:spChg>
        <pc:spChg chg="mod">
          <ac:chgData name="Amal R Babu" userId="3a292d0a-112b-4bc3-bf38-7771656893d2" providerId="ADAL" clId="{B3743D89-D907-4916-AD93-2111ECC8BB20}" dt="2022-06-09T10:31:59.341" v="786"/>
          <ac:spMkLst>
            <pc:docMk/>
            <pc:sldMasterMk cId="3553195561" sldId="2147483660"/>
            <ac:spMk id="1244" creationId="{656E0ACE-DBB4-1E40-E56D-B5AA6E86924D}"/>
          </ac:spMkLst>
        </pc:spChg>
        <pc:spChg chg="mod">
          <ac:chgData name="Amal R Babu" userId="3a292d0a-112b-4bc3-bf38-7771656893d2" providerId="ADAL" clId="{B3743D89-D907-4916-AD93-2111ECC8BB20}" dt="2022-06-09T10:31:59.341" v="786"/>
          <ac:spMkLst>
            <pc:docMk/>
            <pc:sldMasterMk cId="3553195561" sldId="2147483660"/>
            <ac:spMk id="1245" creationId="{76468CDE-EBE5-F95B-C0EC-3E9DABA38837}"/>
          </ac:spMkLst>
        </pc:spChg>
        <pc:spChg chg="mod">
          <ac:chgData name="Amal R Babu" userId="3a292d0a-112b-4bc3-bf38-7771656893d2" providerId="ADAL" clId="{B3743D89-D907-4916-AD93-2111ECC8BB20}" dt="2022-06-09T10:31:59.341" v="786"/>
          <ac:spMkLst>
            <pc:docMk/>
            <pc:sldMasterMk cId="3553195561" sldId="2147483660"/>
            <ac:spMk id="1246" creationId="{98F1215C-7D93-15EB-D5CC-B6011F4220BD}"/>
          </ac:spMkLst>
        </pc:spChg>
        <pc:spChg chg="mod">
          <ac:chgData name="Amal R Babu" userId="3a292d0a-112b-4bc3-bf38-7771656893d2" providerId="ADAL" clId="{B3743D89-D907-4916-AD93-2111ECC8BB20}" dt="2022-06-09T10:31:59.341" v="786"/>
          <ac:spMkLst>
            <pc:docMk/>
            <pc:sldMasterMk cId="3553195561" sldId="2147483660"/>
            <ac:spMk id="1247" creationId="{4C12AA4C-4255-53BF-028A-A9A9F14F39DA}"/>
          </ac:spMkLst>
        </pc:spChg>
        <pc:spChg chg="mod">
          <ac:chgData name="Amal R Babu" userId="3a292d0a-112b-4bc3-bf38-7771656893d2" providerId="ADAL" clId="{B3743D89-D907-4916-AD93-2111ECC8BB20}" dt="2022-06-09T10:31:59.341" v="786"/>
          <ac:spMkLst>
            <pc:docMk/>
            <pc:sldMasterMk cId="3553195561" sldId="2147483660"/>
            <ac:spMk id="1248" creationId="{EC13D666-A829-688C-2A7E-CC36C0A04E1B}"/>
          </ac:spMkLst>
        </pc:spChg>
        <pc:spChg chg="mod">
          <ac:chgData name="Amal R Babu" userId="3a292d0a-112b-4bc3-bf38-7771656893d2" providerId="ADAL" clId="{B3743D89-D907-4916-AD93-2111ECC8BB20}" dt="2022-06-09T10:31:59.341" v="786"/>
          <ac:spMkLst>
            <pc:docMk/>
            <pc:sldMasterMk cId="3553195561" sldId="2147483660"/>
            <ac:spMk id="1249" creationId="{F33300F6-3F49-6879-16C3-0E221AB4BD51}"/>
          </ac:spMkLst>
        </pc:spChg>
        <pc:spChg chg="mod">
          <ac:chgData name="Amal R Babu" userId="3a292d0a-112b-4bc3-bf38-7771656893d2" providerId="ADAL" clId="{B3743D89-D907-4916-AD93-2111ECC8BB20}" dt="2022-06-09T10:31:59.341" v="786"/>
          <ac:spMkLst>
            <pc:docMk/>
            <pc:sldMasterMk cId="3553195561" sldId="2147483660"/>
            <ac:spMk id="1250" creationId="{C22268B0-7651-B06A-408C-ADAF842BFDCE}"/>
          </ac:spMkLst>
        </pc:spChg>
        <pc:spChg chg="mod">
          <ac:chgData name="Amal R Babu" userId="3a292d0a-112b-4bc3-bf38-7771656893d2" providerId="ADAL" clId="{B3743D89-D907-4916-AD93-2111ECC8BB20}" dt="2022-06-09T10:31:59.341" v="786"/>
          <ac:spMkLst>
            <pc:docMk/>
            <pc:sldMasterMk cId="3553195561" sldId="2147483660"/>
            <ac:spMk id="1251" creationId="{464DFF3B-BCEF-79B9-3612-2CAD07360A85}"/>
          </ac:spMkLst>
        </pc:spChg>
        <pc:spChg chg="mod">
          <ac:chgData name="Amal R Babu" userId="3a292d0a-112b-4bc3-bf38-7771656893d2" providerId="ADAL" clId="{B3743D89-D907-4916-AD93-2111ECC8BB20}" dt="2022-06-09T10:31:59.341" v="786"/>
          <ac:spMkLst>
            <pc:docMk/>
            <pc:sldMasterMk cId="3553195561" sldId="2147483660"/>
            <ac:spMk id="1252" creationId="{0F23ED10-A6AF-402D-A855-9B0B61912E45}"/>
          </ac:spMkLst>
        </pc:spChg>
        <pc:spChg chg="mod">
          <ac:chgData name="Amal R Babu" userId="3a292d0a-112b-4bc3-bf38-7771656893d2" providerId="ADAL" clId="{B3743D89-D907-4916-AD93-2111ECC8BB20}" dt="2022-06-09T10:31:59.341" v="786"/>
          <ac:spMkLst>
            <pc:docMk/>
            <pc:sldMasterMk cId="3553195561" sldId="2147483660"/>
            <ac:spMk id="1253" creationId="{9C608A68-FD52-1624-FAED-528BC4B07DE5}"/>
          </ac:spMkLst>
        </pc:spChg>
        <pc:spChg chg="mod">
          <ac:chgData name="Amal R Babu" userId="3a292d0a-112b-4bc3-bf38-7771656893d2" providerId="ADAL" clId="{B3743D89-D907-4916-AD93-2111ECC8BB20}" dt="2022-06-09T10:31:59.341" v="786"/>
          <ac:spMkLst>
            <pc:docMk/>
            <pc:sldMasterMk cId="3553195561" sldId="2147483660"/>
            <ac:spMk id="1254" creationId="{65201EB4-4886-17C3-A274-624A18B24E51}"/>
          </ac:spMkLst>
        </pc:spChg>
        <pc:spChg chg="mod">
          <ac:chgData name="Amal R Babu" userId="3a292d0a-112b-4bc3-bf38-7771656893d2" providerId="ADAL" clId="{B3743D89-D907-4916-AD93-2111ECC8BB20}" dt="2022-06-09T10:31:59.341" v="786"/>
          <ac:spMkLst>
            <pc:docMk/>
            <pc:sldMasterMk cId="3553195561" sldId="2147483660"/>
            <ac:spMk id="1255" creationId="{7DA1E636-0A3F-3A1F-9740-40479E8514E0}"/>
          </ac:spMkLst>
        </pc:spChg>
        <pc:spChg chg="mod">
          <ac:chgData name="Amal R Babu" userId="3a292d0a-112b-4bc3-bf38-7771656893d2" providerId="ADAL" clId="{B3743D89-D907-4916-AD93-2111ECC8BB20}" dt="2022-06-09T10:31:59.341" v="786"/>
          <ac:spMkLst>
            <pc:docMk/>
            <pc:sldMasterMk cId="3553195561" sldId="2147483660"/>
            <ac:spMk id="1256" creationId="{D201B258-C6D4-43C1-9138-BD84CBA1F8B3}"/>
          </ac:spMkLst>
        </pc:spChg>
        <pc:spChg chg="mod">
          <ac:chgData name="Amal R Babu" userId="3a292d0a-112b-4bc3-bf38-7771656893d2" providerId="ADAL" clId="{B3743D89-D907-4916-AD93-2111ECC8BB20}" dt="2022-06-09T10:31:59.341" v="786"/>
          <ac:spMkLst>
            <pc:docMk/>
            <pc:sldMasterMk cId="3553195561" sldId="2147483660"/>
            <ac:spMk id="1257" creationId="{16711E0F-142E-264B-715E-7CB0BB0FAAA1}"/>
          </ac:spMkLst>
        </pc:spChg>
        <pc:spChg chg="mod">
          <ac:chgData name="Amal R Babu" userId="3a292d0a-112b-4bc3-bf38-7771656893d2" providerId="ADAL" clId="{B3743D89-D907-4916-AD93-2111ECC8BB20}" dt="2022-06-09T10:31:59.341" v="786"/>
          <ac:spMkLst>
            <pc:docMk/>
            <pc:sldMasterMk cId="3553195561" sldId="2147483660"/>
            <ac:spMk id="1258" creationId="{A6CBCCE5-52A6-1E22-CC6F-2EF53DA36071}"/>
          </ac:spMkLst>
        </pc:spChg>
        <pc:spChg chg="mod">
          <ac:chgData name="Amal R Babu" userId="3a292d0a-112b-4bc3-bf38-7771656893d2" providerId="ADAL" clId="{B3743D89-D907-4916-AD93-2111ECC8BB20}" dt="2022-06-09T10:31:59.341" v="786"/>
          <ac:spMkLst>
            <pc:docMk/>
            <pc:sldMasterMk cId="3553195561" sldId="2147483660"/>
            <ac:spMk id="1259" creationId="{1427D59C-3B0F-2B1E-A014-A3ED291004A0}"/>
          </ac:spMkLst>
        </pc:spChg>
        <pc:spChg chg="mod">
          <ac:chgData name="Amal R Babu" userId="3a292d0a-112b-4bc3-bf38-7771656893d2" providerId="ADAL" clId="{B3743D89-D907-4916-AD93-2111ECC8BB20}" dt="2022-06-09T10:31:59.341" v="786"/>
          <ac:spMkLst>
            <pc:docMk/>
            <pc:sldMasterMk cId="3553195561" sldId="2147483660"/>
            <ac:spMk id="1260" creationId="{786C2948-E0A2-D072-C646-38179CA8C437}"/>
          </ac:spMkLst>
        </pc:spChg>
        <pc:spChg chg="mod">
          <ac:chgData name="Amal R Babu" userId="3a292d0a-112b-4bc3-bf38-7771656893d2" providerId="ADAL" clId="{B3743D89-D907-4916-AD93-2111ECC8BB20}" dt="2022-06-09T10:31:59.341" v="786"/>
          <ac:spMkLst>
            <pc:docMk/>
            <pc:sldMasterMk cId="3553195561" sldId="2147483660"/>
            <ac:spMk id="1261" creationId="{986F6876-3AA2-9351-14AE-78ECB5DE94FB}"/>
          </ac:spMkLst>
        </pc:spChg>
        <pc:spChg chg="mod">
          <ac:chgData name="Amal R Babu" userId="3a292d0a-112b-4bc3-bf38-7771656893d2" providerId="ADAL" clId="{B3743D89-D907-4916-AD93-2111ECC8BB20}" dt="2022-06-09T10:31:59.341" v="786"/>
          <ac:spMkLst>
            <pc:docMk/>
            <pc:sldMasterMk cId="3553195561" sldId="2147483660"/>
            <ac:spMk id="1262" creationId="{C2715BBF-4CF2-5225-D1C2-9E00A2CECB1F}"/>
          </ac:spMkLst>
        </pc:spChg>
        <pc:spChg chg="mod">
          <ac:chgData name="Amal R Babu" userId="3a292d0a-112b-4bc3-bf38-7771656893d2" providerId="ADAL" clId="{B3743D89-D907-4916-AD93-2111ECC8BB20}" dt="2022-06-09T10:31:59.341" v="786"/>
          <ac:spMkLst>
            <pc:docMk/>
            <pc:sldMasterMk cId="3553195561" sldId="2147483660"/>
            <ac:spMk id="1263" creationId="{AD011FF1-BFD3-9695-34F7-67F5C187DEE2}"/>
          </ac:spMkLst>
        </pc:spChg>
        <pc:spChg chg="mod">
          <ac:chgData name="Amal R Babu" userId="3a292d0a-112b-4bc3-bf38-7771656893d2" providerId="ADAL" clId="{B3743D89-D907-4916-AD93-2111ECC8BB20}" dt="2022-06-09T10:31:59.341" v="786"/>
          <ac:spMkLst>
            <pc:docMk/>
            <pc:sldMasterMk cId="3553195561" sldId="2147483660"/>
            <ac:spMk id="1264" creationId="{7658C3CF-7FB1-E0FB-498F-B0F2BB256ACC}"/>
          </ac:spMkLst>
        </pc:spChg>
        <pc:spChg chg="mod">
          <ac:chgData name="Amal R Babu" userId="3a292d0a-112b-4bc3-bf38-7771656893d2" providerId="ADAL" clId="{B3743D89-D907-4916-AD93-2111ECC8BB20}" dt="2022-06-09T10:31:59.341" v="786"/>
          <ac:spMkLst>
            <pc:docMk/>
            <pc:sldMasterMk cId="3553195561" sldId="2147483660"/>
            <ac:spMk id="1265" creationId="{C7DDF449-2DCC-9357-8158-09E3287F3606}"/>
          </ac:spMkLst>
        </pc:spChg>
        <pc:spChg chg="mod">
          <ac:chgData name="Amal R Babu" userId="3a292d0a-112b-4bc3-bf38-7771656893d2" providerId="ADAL" clId="{B3743D89-D907-4916-AD93-2111ECC8BB20}" dt="2022-06-09T10:31:59.341" v="786"/>
          <ac:spMkLst>
            <pc:docMk/>
            <pc:sldMasterMk cId="3553195561" sldId="2147483660"/>
            <ac:spMk id="1266" creationId="{5C5A78D8-9C50-C122-CAE8-67AF4C1290B2}"/>
          </ac:spMkLst>
        </pc:spChg>
        <pc:spChg chg="mod">
          <ac:chgData name="Amal R Babu" userId="3a292d0a-112b-4bc3-bf38-7771656893d2" providerId="ADAL" clId="{B3743D89-D907-4916-AD93-2111ECC8BB20}" dt="2022-06-09T10:31:59.341" v="786"/>
          <ac:spMkLst>
            <pc:docMk/>
            <pc:sldMasterMk cId="3553195561" sldId="2147483660"/>
            <ac:spMk id="1267" creationId="{340E48E0-4EA1-31FB-E3C6-81214DC6D2CF}"/>
          </ac:spMkLst>
        </pc:spChg>
        <pc:spChg chg="mod">
          <ac:chgData name="Amal R Babu" userId="3a292d0a-112b-4bc3-bf38-7771656893d2" providerId="ADAL" clId="{B3743D89-D907-4916-AD93-2111ECC8BB20}" dt="2022-06-09T10:31:59.341" v="786"/>
          <ac:spMkLst>
            <pc:docMk/>
            <pc:sldMasterMk cId="3553195561" sldId="2147483660"/>
            <ac:spMk id="1268" creationId="{430A77D2-E9E4-5E92-9802-F9B387C1E2F3}"/>
          </ac:spMkLst>
        </pc:spChg>
        <pc:spChg chg="mod">
          <ac:chgData name="Amal R Babu" userId="3a292d0a-112b-4bc3-bf38-7771656893d2" providerId="ADAL" clId="{B3743D89-D907-4916-AD93-2111ECC8BB20}" dt="2022-06-09T10:31:59.341" v="786"/>
          <ac:spMkLst>
            <pc:docMk/>
            <pc:sldMasterMk cId="3553195561" sldId="2147483660"/>
            <ac:spMk id="1269" creationId="{D1A58E36-DF56-5324-A48E-30422BF6934B}"/>
          </ac:spMkLst>
        </pc:spChg>
        <pc:spChg chg="mod">
          <ac:chgData name="Amal R Babu" userId="3a292d0a-112b-4bc3-bf38-7771656893d2" providerId="ADAL" clId="{B3743D89-D907-4916-AD93-2111ECC8BB20}" dt="2022-06-09T10:31:59.341" v="786"/>
          <ac:spMkLst>
            <pc:docMk/>
            <pc:sldMasterMk cId="3553195561" sldId="2147483660"/>
            <ac:spMk id="1270" creationId="{18680285-9657-76D6-470A-D3CA2C6033CC}"/>
          </ac:spMkLst>
        </pc:spChg>
        <pc:spChg chg="mod">
          <ac:chgData name="Amal R Babu" userId="3a292d0a-112b-4bc3-bf38-7771656893d2" providerId="ADAL" clId="{B3743D89-D907-4916-AD93-2111ECC8BB20}" dt="2022-06-09T10:31:59.341" v="786"/>
          <ac:spMkLst>
            <pc:docMk/>
            <pc:sldMasterMk cId="3553195561" sldId="2147483660"/>
            <ac:spMk id="1271" creationId="{03C432A2-477A-2CCD-D5D9-5935517E8829}"/>
          </ac:spMkLst>
        </pc:spChg>
        <pc:spChg chg="mod">
          <ac:chgData name="Amal R Babu" userId="3a292d0a-112b-4bc3-bf38-7771656893d2" providerId="ADAL" clId="{B3743D89-D907-4916-AD93-2111ECC8BB20}" dt="2022-06-09T10:31:59.341" v="786"/>
          <ac:spMkLst>
            <pc:docMk/>
            <pc:sldMasterMk cId="3553195561" sldId="2147483660"/>
            <ac:spMk id="1272" creationId="{004B39DA-88E2-F69E-DC56-9513738F6A67}"/>
          </ac:spMkLst>
        </pc:spChg>
        <pc:spChg chg="mod">
          <ac:chgData name="Amal R Babu" userId="3a292d0a-112b-4bc3-bf38-7771656893d2" providerId="ADAL" clId="{B3743D89-D907-4916-AD93-2111ECC8BB20}" dt="2022-06-09T10:31:59.341" v="786"/>
          <ac:spMkLst>
            <pc:docMk/>
            <pc:sldMasterMk cId="3553195561" sldId="2147483660"/>
            <ac:spMk id="1273" creationId="{DCCE08D7-96B4-114A-BDC2-916014D75581}"/>
          </ac:spMkLst>
        </pc:spChg>
        <pc:spChg chg="mod">
          <ac:chgData name="Amal R Babu" userId="3a292d0a-112b-4bc3-bf38-7771656893d2" providerId="ADAL" clId="{B3743D89-D907-4916-AD93-2111ECC8BB20}" dt="2022-06-09T10:31:59.341" v="786"/>
          <ac:spMkLst>
            <pc:docMk/>
            <pc:sldMasterMk cId="3553195561" sldId="2147483660"/>
            <ac:spMk id="1274" creationId="{06F761B7-8CD4-F7A6-B285-1C240575B8DA}"/>
          </ac:spMkLst>
        </pc:spChg>
        <pc:spChg chg="mod">
          <ac:chgData name="Amal R Babu" userId="3a292d0a-112b-4bc3-bf38-7771656893d2" providerId="ADAL" clId="{B3743D89-D907-4916-AD93-2111ECC8BB20}" dt="2022-06-09T10:31:59.341" v="786"/>
          <ac:spMkLst>
            <pc:docMk/>
            <pc:sldMasterMk cId="3553195561" sldId="2147483660"/>
            <ac:spMk id="1275" creationId="{788E0557-30BB-5D2B-3499-7EB0286749F1}"/>
          </ac:spMkLst>
        </pc:spChg>
        <pc:spChg chg="mod">
          <ac:chgData name="Amal R Babu" userId="3a292d0a-112b-4bc3-bf38-7771656893d2" providerId="ADAL" clId="{B3743D89-D907-4916-AD93-2111ECC8BB20}" dt="2022-06-09T10:31:59.341" v="786"/>
          <ac:spMkLst>
            <pc:docMk/>
            <pc:sldMasterMk cId="3553195561" sldId="2147483660"/>
            <ac:spMk id="1276" creationId="{25034F6E-C00B-CA48-EEB6-AB9CDC8B41DE}"/>
          </ac:spMkLst>
        </pc:spChg>
        <pc:spChg chg="mod">
          <ac:chgData name="Amal R Babu" userId="3a292d0a-112b-4bc3-bf38-7771656893d2" providerId="ADAL" clId="{B3743D89-D907-4916-AD93-2111ECC8BB20}" dt="2022-06-09T10:31:59.341" v="786"/>
          <ac:spMkLst>
            <pc:docMk/>
            <pc:sldMasterMk cId="3553195561" sldId="2147483660"/>
            <ac:spMk id="1277" creationId="{9001EEA4-7E7A-2A9C-E662-F710CA81DAF2}"/>
          </ac:spMkLst>
        </pc:spChg>
        <pc:spChg chg="mod">
          <ac:chgData name="Amal R Babu" userId="3a292d0a-112b-4bc3-bf38-7771656893d2" providerId="ADAL" clId="{B3743D89-D907-4916-AD93-2111ECC8BB20}" dt="2022-06-09T10:31:59.341" v="786"/>
          <ac:spMkLst>
            <pc:docMk/>
            <pc:sldMasterMk cId="3553195561" sldId="2147483660"/>
            <ac:spMk id="1278" creationId="{D2B9ABF3-3554-2CBC-9435-844B80EDCFED}"/>
          </ac:spMkLst>
        </pc:spChg>
        <pc:spChg chg="mod">
          <ac:chgData name="Amal R Babu" userId="3a292d0a-112b-4bc3-bf38-7771656893d2" providerId="ADAL" clId="{B3743D89-D907-4916-AD93-2111ECC8BB20}" dt="2022-06-09T10:31:59.341" v="786"/>
          <ac:spMkLst>
            <pc:docMk/>
            <pc:sldMasterMk cId="3553195561" sldId="2147483660"/>
            <ac:spMk id="1279" creationId="{055DA358-8DED-D0B4-B299-72D8FD4D0439}"/>
          </ac:spMkLst>
        </pc:spChg>
        <pc:spChg chg="mod">
          <ac:chgData name="Amal R Babu" userId="3a292d0a-112b-4bc3-bf38-7771656893d2" providerId="ADAL" clId="{B3743D89-D907-4916-AD93-2111ECC8BB20}" dt="2022-06-09T10:31:59.341" v="786"/>
          <ac:spMkLst>
            <pc:docMk/>
            <pc:sldMasterMk cId="3553195561" sldId="2147483660"/>
            <ac:spMk id="1300" creationId="{7EC55590-4AC2-3DD1-29AB-441B8ADFB7BE}"/>
          </ac:spMkLst>
        </pc:spChg>
        <pc:spChg chg="mod">
          <ac:chgData name="Amal R Babu" userId="3a292d0a-112b-4bc3-bf38-7771656893d2" providerId="ADAL" clId="{B3743D89-D907-4916-AD93-2111ECC8BB20}" dt="2022-06-09T10:31:59.341" v="786"/>
          <ac:spMkLst>
            <pc:docMk/>
            <pc:sldMasterMk cId="3553195561" sldId="2147483660"/>
            <ac:spMk id="1301" creationId="{9A6FA5F5-A870-C206-646F-710A7BBA4F0F}"/>
          </ac:spMkLst>
        </pc:spChg>
        <pc:spChg chg="mod">
          <ac:chgData name="Amal R Babu" userId="3a292d0a-112b-4bc3-bf38-7771656893d2" providerId="ADAL" clId="{B3743D89-D907-4916-AD93-2111ECC8BB20}" dt="2022-06-09T10:31:59.341" v="786"/>
          <ac:spMkLst>
            <pc:docMk/>
            <pc:sldMasterMk cId="3553195561" sldId="2147483660"/>
            <ac:spMk id="1302" creationId="{EF33E2A9-765A-1645-B3C3-26F8B48F617A}"/>
          </ac:spMkLst>
        </pc:spChg>
        <pc:spChg chg="mod">
          <ac:chgData name="Amal R Babu" userId="3a292d0a-112b-4bc3-bf38-7771656893d2" providerId="ADAL" clId="{B3743D89-D907-4916-AD93-2111ECC8BB20}" dt="2022-06-09T10:31:59.341" v="786"/>
          <ac:spMkLst>
            <pc:docMk/>
            <pc:sldMasterMk cId="3553195561" sldId="2147483660"/>
            <ac:spMk id="1303" creationId="{D6AD31B4-2109-556A-8A4D-BEF993C11DD1}"/>
          </ac:spMkLst>
        </pc:spChg>
        <pc:spChg chg="mod">
          <ac:chgData name="Amal R Babu" userId="3a292d0a-112b-4bc3-bf38-7771656893d2" providerId="ADAL" clId="{B3743D89-D907-4916-AD93-2111ECC8BB20}" dt="2022-06-09T10:31:59.341" v="786"/>
          <ac:spMkLst>
            <pc:docMk/>
            <pc:sldMasterMk cId="3553195561" sldId="2147483660"/>
            <ac:spMk id="1304" creationId="{CB074DBD-E6E3-E6A4-32C4-7297DAB02F0F}"/>
          </ac:spMkLst>
        </pc:spChg>
        <pc:spChg chg="mod">
          <ac:chgData name="Amal R Babu" userId="3a292d0a-112b-4bc3-bf38-7771656893d2" providerId="ADAL" clId="{B3743D89-D907-4916-AD93-2111ECC8BB20}" dt="2022-06-09T10:31:59.341" v="786"/>
          <ac:spMkLst>
            <pc:docMk/>
            <pc:sldMasterMk cId="3553195561" sldId="2147483660"/>
            <ac:spMk id="1305" creationId="{F22BBA5B-E0F5-DC8F-7538-6A8F728E0D5F}"/>
          </ac:spMkLst>
        </pc:spChg>
        <pc:spChg chg="mod">
          <ac:chgData name="Amal R Babu" userId="3a292d0a-112b-4bc3-bf38-7771656893d2" providerId="ADAL" clId="{B3743D89-D907-4916-AD93-2111ECC8BB20}" dt="2022-06-09T10:31:59.341" v="786"/>
          <ac:spMkLst>
            <pc:docMk/>
            <pc:sldMasterMk cId="3553195561" sldId="2147483660"/>
            <ac:spMk id="1306" creationId="{05C28374-94CA-5C8A-3299-EA02D5686947}"/>
          </ac:spMkLst>
        </pc:spChg>
        <pc:spChg chg="mod">
          <ac:chgData name="Amal R Babu" userId="3a292d0a-112b-4bc3-bf38-7771656893d2" providerId="ADAL" clId="{B3743D89-D907-4916-AD93-2111ECC8BB20}" dt="2022-06-09T10:31:59.341" v="786"/>
          <ac:spMkLst>
            <pc:docMk/>
            <pc:sldMasterMk cId="3553195561" sldId="2147483660"/>
            <ac:spMk id="1307" creationId="{D90FBEDF-06CF-4AF6-DFEB-04D39D99178A}"/>
          </ac:spMkLst>
        </pc:spChg>
        <pc:spChg chg="mod">
          <ac:chgData name="Amal R Babu" userId="3a292d0a-112b-4bc3-bf38-7771656893d2" providerId="ADAL" clId="{B3743D89-D907-4916-AD93-2111ECC8BB20}" dt="2022-06-09T10:31:59.341" v="786"/>
          <ac:spMkLst>
            <pc:docMk/>
            <pc:sldMasterMk cId="3553195561" sldId="2147483660"/>
            <ac:spMk id="1308" creationId="{6BC5B985-C191-B833-7C46-3F853042C659}"/>
          </ac:spMkLst>
        </pc:spChg>
        <pc:spChg chg="mod">
          <ac:chgData name="Amal R Babu" userId="3a292d0a-112b-4bc3-bf38-7771656893d2" providerId="ADAL" clId="{B3743D89-D907-4916-AD93-2111ECC8BB20}" dt="2022-06-09T10:31:59.341" v="786"/>
          <ac:spMkLst>
            <pc:docMk/>
            <pc:sldMasterMk cId="3553195561" sldId="2147483660"/>
            <ac:spMk id="1309" creationId="{3938D296-3BF1-D67F-D055-A2732A0E1220}"/>
          </ac:spMkLst>
        </pc:spChg>
        <pc:spChg chg="mod">
          <ac:chgData name="Amal R Babu" userId="3a292d0a-112b-4bc3-bf38-7771656893d2" providerId="ADAL" clId="{B3743D89-D907-4916-AD93-2111ECC8BB20}" dt="2022-06-09T10:31:59.341" v="786"/>
          <ac:spMkLst>
            <pc:docMk/>
            <pc:sldMasterMk cId="3553195561" sldId="2147483660"/>
            <ac:spMk id="1310" creationId="{CE12919B-E64A-E9F0-859A-3FB68ABB2D80}"/>
          </ac:spMkLst>
        </pc:spChg>
        <pc:spChg chg="mod">
          <ac:chgData name="Amal R Babu" userId="3a292d0a-112b-4bc3-bf38-7771656893d2" providerId="ADAL" clId="{B3743D89-D907-4916-AD93-2111ECC8BB20}" dt="2022-06-09T10:31:59.341" v="786"/>
          <ac:spMkLst>
            <pc:docMk/>
            <pc:sldMasterMk cId="3553195561" sldId="2147483660"/>
            <ac:spMk id="1311" creationId="{4600F66A-D3CA-2D8D-C155-AFB95771EA00}"/>
          </ac:spMkLst>
        </pc:spChg>
        <pc:spChg chg="mod">
          <ac:chgData name="Amal R Babu" userId="3a292d0a-112b-4bc3-bf38-7771656893d2" providerId="ADAL" clId="{B3743D89-D907-4916-AD93-2111ECC8BB20}" dt="2022-06-09T10:31:59.341" v="786"/>
          <ac:spMkLst>
            <pc:docMk/>
            <pc:sldMasterMk cId="3553195561" sldId="2147483660"/>
            <ac:spMk id="1312" creationId="{B652C8FD-DC49-3E69-EE76-267BE8293C87}"/>
          </ac:spMkLst>
        </pc:spChg>
        <pc:spChg chg="mod">
          <ac:chgData name="Amal R Babu" userId="3a292d0a-112b-4bc3-bf38-7771656893d2" providerId="ADAL" clId="{B3743D89-D907-4916-AD93-2111ECC8BB20}" dt="2022-06-09T10:31:59.341" v="786"/>
          <ac:spMkLst>
            <pc:docMk/>
            <pc:sldMasterMk cId="3553195561" sldId="2147483660"/>
            <ac:spMk id="1313" creationId="{2DDC40CE-080E-2429-F64D-0EF4983CD7A3}"/>
          </ac:spMkLst>
        </pc:spChg>
        <pc:spChg chg="mod">
          <ac:chgData name="Amal R Babu" userId="3a292d0a-112b-4bc3-bf38-7771656893d2" providerId="ADAL" clId="{B3743D89-D907-4916-AD93-2111ECC8BB20}" dt="2022-06-09T10:31:59.341" v="786"/>
          <ac:spMkLst>
            <pc:docMk/>
            <pc:sldMasterMk cId="3553195561" sldId="2147483660"/>
            <ac:spMk id="1314" creationId="{DA6DAAFA-C0B4-CCB8-05CC-42D6840BDFC6}"/>
          </ac:spMkLst>
        </pc:spChg>
        <pc:spChg chg="mod">
          <ac:chgData name="Amal R Babu" userId="3a292d0a-112b-4bc3-bf38-7771656893d2" providerId="ADAL" clId="{B3743D89-D907-4916-AD93-2111ECC8BB20}" dt="2022-06-09T10:31:59.341" v="786"/>
          <ac:spMkLst>
            <pc:docMk/>
            <pc:sldMasterMk cId="3553195561" sldId="2147483660"/>
            <ac:spMk id="1315" creationId="{9770922F-34D0-D512-81A7-0AED46D0241F}"/>
          </ac:spMkLst>
        </pc:spChg>
        <pc:spChg chg="mod">
          <ac:chgData name="Amal R Babu" userId="3a292d0a-112b-4bc3-bf38-7771656893d2" providerId="ADAL" clId="{B3743D89-D907-4916-AD93-2111ECC8BB20}" dt="2022-06-09T10:31:59.341" v="786"/>
          <ac:spMkLst>
            <pc:docMk/>
            <pc:sldMasterMk cId="3553195561" sldId="2147483660"/>
            <ac:spMk id="1316" creationId="{6A0C2263-6E60-62EB-EA54-955C5F2A8F9B}"/>
          </ac:spMkLst>
        </pc:spChg>
        <pc:spChg chg="mod">
          <ac:chgData name="Amal R Babu" userId="3a292d0a-112b-4bc3-bf38-7771656893d2" providerId="ADAL" clId="{B3743D89-D907-4916-AD93-2111ECC8BB20}" dt="2022-06-09T10:31:59.341" v="786"/>
          <ac:spMkLst>
            <pc:docMk/>
            <pc:sldMasterMk cId="3553195561" sldId="2147483660"/>
            <ac:spMk id="1317" creationId="{56754FFE-6BF8-EC7F-E6F4-A41BEBC1C832}"/>
          </ac:spMkLst>
        </pc:spChg>
        <pc:spChg chg="mod">
          <ac:chgData name="Amal R Babu" userId="3a292d0a-112b-4bc3-bf38-7771656893d2" providerId="ADAL" clId="{B3743D89-D907-4916-AD93-2111ECC8BB20}" dt="2022-06-09T10:31:59.341" v="786"/>
          <ac:spMkLst>
            <pc:docMk/>
            <pc:sldMasterMk cId="3553195561" sldId="2147483660"/>
            <ac:spMk id="1318" creationId="{7799C68D-41F9-4043-90ED-007747ED239D}"/>
          </ac:spMkLst>
        </pc:spChg>
        <pc:spChg chg="mod">
          <ac:chgData name="Amal R Babu" userId="3a292d0a-112b-4bc3-bf38-7771656893d2" providerId="ADAL" clId="{B3743D89-D907-4916-AD93-2111ECC8BB20}" dt="2022-06-09T10:31:59.341" v="786"/>
          <ac:spMkLst>
            <pc:docMk/>
            <pc:sldMasterMk cId="3553195561" sldId="2147483660"/>
            <ac:spMk id="1319" creationId="{38DFDD11-C86C-2D93-BC71-F494791613D7}"/>
          </ac:spMkLst>
        </pc:spChg>
        <pc:spChg chg="mod">
          <ac:chgData name="Amal R Babu" userId="3a292d0a-112b-4bc3-bf38-7771656893d2" providerId="ADAL" clId="{B3743D89-D907-4916-AD93-2111ECC8BB20}" dt="2022-06-09T10:31:59.341" v="786"/>
          <ac:spMkLst>
            <pc:docMk/>
            <pc:sldMasterMk cId="3553195561" sldId="2147483660"/>
            <ac:spMk id="1320" creationId="{3FFBB967-BAB4-C25D-B973-60497D5E3535}"/>
          </ac:spMkLst>
        </pc:spChg>
        <pc:spChg chg="mod">
          <ac:chgData name="Amal R Babu" userId="3a292d0a-112b-4bc3-bf38-7771656893d2" providerId="ADAL" clId="{B3743D89-D907-4916-AD93-2111ECC8BB20}" dt="2022-06-09T10:31:59.341" v="786"/>
          <ac:spMkLst>
            <pc:docMk/>
            <pc:sldMasterMk cId="3553195561" sldId="2147483660"/>
            <ac:spMk id="1321" creationId="{721BC7BC-0672-8D86-F918-C5CB39A2E70F}"/>
          </ac:spMkLst>
        </pc:spChg>
        <pc:spChg chg="mod">
          <ac:chgData name="Amal R Babu" userId="3a292d0a-112b-4bc3-bf38-7771656893d2" providerId="ADAL" clId="{B3743D89-D907-4916-AD93-2111ECC8BB20}" dt="2022-06-09T10:31:59.341" v="786"/>
          <ac:spMkLst>
            <pc:docMk/>
            <pc:sldMasterMk cId="3553195561" sldId="2147483660"/>
            <ac:spMk id="1322" creationId="{4935921D-0AF3-EC46-A460-8CC9451BE58E}"/>
          </ac:spMkLst>
        </pc:spChg>
        <pc:spChg chg="mod">
          <ac:chgData name="Amal R Babu" userId="3a292d0a-112b-4bc3-bf38-7771656893d2" providerId="ADAL" clId="{B3743D89-D907-4916-AD93-2111ECC8BB20}" dt="2022-06-09T10:31:59.341" v="786"/>
          <ac:spMkLst>
            <pc:docMk/>
            <pc:sldMasterMk cId="3553195561" sldId="2147483660"/>
            <ac:spMk id="1323" creationId="{42239761-A7AA-B436-C710-A3970CB0DA08}"/>
          </ac:spMkLst>
        </pc:spChg>
        <pc:spChg chg="mod">
          <ac:chgData name="Amal R Babu" userId="3a292d0a-112b-4bc3-bf38-7771656893d2" providerId="ADAL" clId="{B3743D89-D907-4916-AD93-2111ECC8BB20}" dt="2022-06-09T10:31:59.341" v="786"/>
          <ac:spMkLst>
            <pc:docMk/>
            <pc:sldMasterMk cId="3553195561" sldId="2147483660"/>
            <ac:spMk id="1324" creationId="{C0A32C1D-38DC-3692-F8FD-417B2F4DFB79}"/>
          </ac:spMkLst>
        </pc:spChg>
        <pc:spChg chg="mod">
          <ac:chgData name="Amal R Babu" userId="3a292d0a-112b-4bc3-bf38-7771656893d2" providerId="ADAL" clId="{B3743D89-D907-4916-AD93-2111ECC8BB20}" dt="2022-06-09T10:31:59.341" v="786"/>
          <ac:spMkLst>
            <pc:docMk/>
            <pc:sldMasterMk cId="3553195561" sldId="2147483660"/>
            <ac:spMk id="1325" creationId="{4450E86A-3547-631E-9CD3-70CEE91A9A7C}"/>
          </ac:spMkLst>
        </pc:spChg>
        <pc:spChg chg="mod">
          <ac:chgData name="Amal R Babu" userId="3a292d0a-112b-4bc3-bf38-7771656893d2" providerId="ADAL" clId="{B3743D89-D907-4916-AD93-2111ECC8BB20}" dt="2022-06-09T10:31:59.341" v="786"/>
          <ac:spMkLst>
            <pc:docMk/>
            <pc:sldMasterMk cId="3553195561" sldId="2147483660"/>
            <ac:spMk id="1326" creationId="{D7B24E7A-17BB-0E27-7172-FE393B66D9A3}"/>
          </ac:spMkLst>
        </pc:spChg>
        <pc:spChg chg="mod">
          <ac:chgData name="Amal R Babu" userId="3a292d0a-112b-4bc3-bf38-7771656893d2" providerId="ADAL" clId="{B3743D89-D907-4916-AD93-2111ECC8BB20}" dt="2022-06-09T10:31:59.341" v="786"/>
          <ac:spMkLst>
            <pc:docMk/>
            <pc:sldMasterMk cId="3553195561" sldId="2147483660"/>
            <ac:spMk id="1327" creationId="{132B836F-5E49-4A45-28C5-499C8C915A5D}"/>
          </ac:spMkLst>
        </pc:spChg>
        <pc:spChg chg="mod">
          <ac:chgData name="Amal R Babu" userId="3a292d0a-112b-4bc3-bf38-7771656893d2" providerId="ADAL" clId="{B3743D89-D907-4916-AD93-2111ECC8BB20}" dt="2022-06-09T10:31:59.341" v="786"/>
          <ac:spMkLst>
            <pc:docMk/>
            <pc:sldMasterMk cId="3553195561" sldId="2147483660"/>
            <ac:spMk id="1328" creationId="{ED072DE4-09F2-EC51-EF3C-1F9DEA778653}"/>
          </ac:spMkLst>
        </pc:spChg>
        <pc:spChg chg="mod">
          <ac:chgData name="Amal R Babu" userId="3a292d0a-112b-4bc3-bf38-7771656893d2" providerId="ADAL" clId="{B3743D89-D907-4916-AD93-2111ECC8BB20}" dt="2022-06-09T10:31:59.341" v="786"/>
          <ac:spMkLst>
            <pc:docMk/>
            <pc:sldMasterMk cId="3553195561" sldId="2147483660"/>
            <ac:spMk id="1329" creationId="{7B728AD9-F0E2-0DE7-A15F-E8C273189C91}"/>
          </ac:spMkLst>
        </pc:spChg>
        <pc:spChg chg="mod">
          <ac:chgData name="Amal R Babu" userId="3a292d0a-112b-4bc3-bf38-7771656893d2" providerId="ADAL" clId="{B3743D89-D907-4916-AD93-2111ECC8BB20}" dt="2022-06-09T10:31:59.341" v="786"/>
          <ac:spMkLst>
            <pc:docMk/>
            <pc:sldMasterMk cId="3553195561" sldId="2147483660"/>
            <ac:spMk id="1330" creationId="{EE1E041B-FFC9-032D-550A-19826D30D508}"/>
          </ac:spMkLst>
        </pc:spChg>
        <pc:spChg chg="mod">
          <ac:chgData name="Amal R Babu" userId="3a292d0a-112b-4bc3-bf38-7771656893d2" providerId="ADAL" clId="{B3743D89-D907-4916-AD93-2111ECC8BB20}" dt="2022-06-09T10:31:59.341" v="786"/>
          <ac:spMkLst>
            <pc:docMk/>
            <pc:sldMasterMk cId="3553195561" sldId="2147483660"/>
            <ac:spMk id="1331" creationId="{FD4381C8-1833-A861-A0C3-20500EC3740C}"/>
          </ac:spMkLst>
        </pc:spChg>
        <pc:spChg chg="mod">
          <ac:chgData name="Amal R Babu" userId="3a292d0a-112b-4bc3-bf38-7771656893d2" providerId="ADAL" clId="{B3743D89-D907-4916-AD93-2111ECC8BB20}" dt="2022-06-09T10:31:59.341" v="786"/>
          <ac:spMkLst>
            <pc:docMk/>
            <pc:sldMasterMk cId="3553195561" sldId="2147483660"/>
            <ac:spMk id="1332" creationId="{DF1F6386-54DA-3E42-7976-032AC6307727}"/>
          </ac:spMkLst>
        </pc:spChg>
        <pc:spChg chg="mod">
          <ac:chgData name="Amal R Babu" userId="3a292d0a-112b-4bc3-bf38-7771656893d2" providerId="ADAL" clId="{B3743D89-D907-4916-AD93-2111ECC8BB20}" dt="2022-06-09T10:31:59.341" v="786"/>
          <ac:spMkLst>
            <pc:docMk/>
            <pc:sldMasterMk cId="3553195561" sldId="2147483660"/>
            <ac:spMk id="1333" creationId="{E2A3C828-9989-72FF-D75D-DF8CEA861D58}"/>
          </ac:spMkLst>
        </pc:spChg>
        <pc:spChg chg="mod">
          <ac:chgData name="Amal R Babu" userId="3a292d0a-112b-4bc3-bf38-7771656893d2" providerId="ADAL" clId="{B3743D89-D907-4916-AD93-2111ECC8BB20}" dt="2022-06-09T10:31:59.341" v="786"/>
          <ac:spMkLst>
            <pc:docMk/>
            <pc:sldMasterMk cId="3553195561" sldId="2147483660"/>
            <ac:spMk id="1334" creationId="{A3CF2FD4-C226-56A4-8AFA-05F5020F4570}"/>
          </ac:spMkLst>
        </pc:spChg>
        <pc:spChg chg="mod">
          <ac:chgData name="Amal R Babu" userId="3a292d0a-112b-4bc3-bf38-7771656893d2" providerId="ADAL" clId="{B3743D89-D907-4916-AD93-2111ECC8BB20}" dt="2022-06-09T10:31:59.341" v="786"/>
          <ac:spMkLst>
            <pc:docMk/>
            <pc:sldMasterMk cId="3553195561" sldId="2147483660"/>
            <ac:spMk id="1335" creationId="{8DED2CBC-D173-56B8-90E1-C7152DA96F43}"/>
          </ac:spMkLst>
        </pc:spChg>
        <pc:spChg chg="mod">
          <ac:chgData name="Amal R Babu" userId="3a292d0a-112b-4bc3-bf38-7771656893d2" providerId="ADAL" clId="{B3743D89-D907-4916-AD93-2111ECC8BB20}" dt="2022-06-09T10:31:59.341" v="786"/>
          <ac:spMkLst>
            <pc:docMk/>
            <pc:sldMasterMk cId="3553195561" sldId="2147483660"/>
            <ac:spMk id="1336" creationId="{62EFA546-E6C3-A60C-7068-37E796D713AB}"/>
          </ac:spMkLst>
        </pc:spChg>
        <pc:spChg chg="mod">
          <ac:chgData name="Amal R Babu" userId="3a292d0a-112b-4bc3-bf38-7771656893d2" providerId="ADAL" clId="{B3743D89-D907-4916-AD93-2111ECC8BB20}" dt="2022-06-09T10:31:59.341" v="786"/>
          <ac:spMkLst>
            <pc:docMk/>
            <pc:sldMasterMk cId="3553195561" sldId="2147483660"/>
            <ac:spMk id="1337" creationId="{4E1EC8DF-998F-18AF-4304-FCC001614A87}"/>
          </ac:spMkLst>
        </pc:spChg>
        <pc:spChg chg="mod">
          <ac:chgData name="Amal R Babu" userId="3a292d0a-112b-4bc3-bf38-7771656893d2" providerId="ADAL" clId="{B3743D89-D907-4916-AD93-2111ECC8BB20}" dt="2022-06-09T10:31:59.341" v="786"/>
          <ac:spMkLst>
            <pc:docMk/>
            <pc:sldMasterMk cId="3553195561" sldId="2147483660"/>
            <ac:spMk id="1338" creationId="{C418C082-9200-30BE-B4C8-3595BBAF519C}"/>
          </ac:spMkLst>
        </pc:spChg>
        <pc:spChg chg="mod">
          <ac:chgData name="Amal R Babu" userId="3a292d0a-112b-4bc3-bf38-7771656893d2" providerId="ADAL" clId="{B3743D89-D907-4916-AD93-2111ECC8BB20}" dt="2022-06-09T10:31:59.341" v="786"/>
          <ac:spMkLst>
            <pc:docMk/>
            <pc:sldMasterMk cId="3553195561" sldId="2147483660"/>
            <ac:spMk id="1339" creationId="{702C0BDA-9E25-4257-2B5A-D53B504E9E39}"/>
          </ac:spMkLst>
        </pc:spChg>
        <pc:spChg chg="mod">
          <ac:chgData name="Amal R Babu" userId="3a292d0a-112b-4bc3-bf38-7771656893d2" providerId="ADAL" clId="{B3743D89-D907-4916-AD93-2111ECC8BB20}" dt="2022-06-09T10:31:59.341" v="786"/>
          <ac:spMkLst>
            <pc:docMk/>
            <pc:sldMasterMk cId="3553195561" sldId="2147483660"/>
            <ac:spMk id="1340" creationId="{EF75714E-BF30-3AF2-0ED5-E6F5746C8765}"/>
          </ac:spMkLst>
        </pc:spChg>
        <pc:spChg chg="mod">
          <ac:chgData name="Amal R Babu" userId="3a292d0a-112b-4bc3-bf38-7771656893d2" providerId="ADAL" clId="{B3743D89-D907-4916-AD93-2111ECC8BB20}" dt="2022-06-09T10:31:59.341" v="786"/>
          <ac:spMkLst>
            <pc:docMk/>
            <pc:sldMasterMk cId="3553195561" sldId="2147483660"/>
            <ac:spMk id="1341" creationId="{195D1A6F-D5CA-A1D0-8E74-FE58B329C0CF}"/>
          </ac:spMkLst>
        </pc:spChg>
        <pc:spChg chg="mod">
          <ac:chgData name="Amal R Babu" userId="3a292d0a-112b-4bc3-bf38-7771656893d2" providerId="ADAL" clId="{B3743D89-D907-4916-AD93-2111ECC8BB20}" dt="2022-06-09T10:31:59.341" v="786"/>
          <ac:spMkLst>
            <pc:docMk/>
            <pc:sldMasterMk cId="3553195561" sldId="2147483660"/>
            <ac:spMk id="1342" creationId="{66ACF0D5-A14E-82F6-6925-9480C31F855B}"/>
          </ac:spMkLst>
        </pc:spChg>
        <pc:spChg chg="mod">
          <ac:chgData name="Amal R Babu" userId="3a292d0a-112b-4bc3-bf38-7771656893d2" providerId="ADAL" clId="{B3743D89-D907-4916-AD93-2111ECC8BB20}" dt="2022-06-09T10:31:59.341" v="786"/>
          <ac:spMkLst>
            <pc:docMk/>
            <pc:sldMasterMk cId="3553195561" sldId="2147483660"/>
            <ac:spMk id="1343" creationId="{037D9DEE-8FA1-348C-8D1A-7DEDC3DA0413}"/>
          </ac:spMkLst>
        </pc:spChg>
        <pc:spChg chg="mod">
          <ac:chgData name="Amal R Babu" userId="3a292d0a-112b-4bc3-bf38-7771656893d2" providerId="ADAL" clId="{B3743D89-D907-4916-AD93-2111ECC8BB20}" dt="2022-06-09T10:31:59.341" v="786"/>
          <ac:spMkLst>
            <pc:docMk/>
            <pc:sldMasterMk cId="3553195561" sldId="2147483660"/>
            <ac:spMk id="1344" creationId="{E5B2EFA3-2180-02E8-7DFE-72097A69EA34}"/>
          </ac:spMkLst>
        </pc:spChg>
        <pc:spChg chg="mod">
          <ac:chgData name="Amal R Babu" userId="3a292d0a-112b-4bc3-bf38-7771656893d2" providerId="ADAL" clId="{B3743D89-D907-4916-AD93-2111ECC8BB20}" dt="2022-06-09T10:31:59.341" v="786"/>
          <ac:spMkLst>
            <pc:docMk/>
            <pc:sldMasterMk cId="3553195561" sldId="2147483660"/>
            <ac:spMk id="1345" creationId="{42230BC8-12A0-B141-EB7F-941EAFF13AE7}"/>
          </ac:spMkLst>
        </pc:spChg>
        <pc:spChg chg="mod">
          <ac:chgData name="Amal R Babu" userId="3a292d0a-112b-4bc3-bf38-7771656893d2" providerId="ADAL" clId="{B3743D89-D907-4916-AD93-2111ECC8BB20}" dt="2022-06-09T10:31:59.341" v="786"/>
          <ac:spMkLst>
            <pc:docMk/>
            <pc:sldMasterMk cId="3553195561" sldId="2147483660"/>
            <ac:spMk id="1346" creationId="{A3FFD6DD-B74C-DA7C-4D5B-69F3B56B2596}"/>
          </ac:spMkLst>
        </pc:spChg>
        <pc:spChg chg="mod">
          <ac:chgData name="Amal R Babu" userId="3a292d0a-112b-4bc3-bf38-7771656893d2" providerId="ADAL" clId="{B3743D89-D907-4916-AD93-2111ECC8BB20}" dt="2022-06-09T10:31:59.341" v="786"/>
          <ac:spMkLst>
            <pc:docMk/>
            <pc:sldMasterMk cId="3553195561" sldId="2147483660"/>
            <ac:spMk id="1347" creationId="{40E8F9FA-25B3-6711-8F8A-DBCA06D2D0ED}"/>
          </ac:spMkLst>
        </pc:spChg>
        <pc:spChg chg="mod">
          <ac:chgData name="Amal R Babu" userId="3a292d0a-112b-4bc3-bf38-7771656893d2" providerId="ADAL" clId="{B3743D89-D907-4916-AD93-2111ECC8BB20}" dt="2022-06-09T10:31:59.341" v="786"/>
          <ac:spMkLst>
            <pc:docMk/>
            <pc:sldMasterMk cId="3553195561" sldId="2147483660"/>
            <ac:spMk id="1348" creationId="{AFF9D3A4-11C5-7866-195F-0D7EEA6F34FC}"/>
          </ac:spMkLst>
        </pc:spChg>
        <pc:spChg chg="mod">
          <ac:chgData name="Amal R Babu" userId="3a292d0a-112b-4bc3-bf38-7771656893d2" providerId="ADAL" clId="{B3743D89-D907-4916-AD93-2111ECC8BB20}" dt="2022-06-09T10:31:59.341" v="786"/>
          <ac:spMkLst>
            <pc:docMk/>
            <pc:sldMasterMk cId="3553195561" sldId="2147483660"/>
            <ac:spMk id="1349" creationId="{458095EA-B59B-A82A-B533-6BCDE2AE0CB6}"/>
          </ac:spMkLst>
        </pc:spChg>
        <pc:spChg chg="mod">
          <ac:chgData name="Amal R Babu" userId="3a292d0a-112b-4bc3-bf38-7771656893d2" providerId="ADAL" clId="{B3743D89-D907-4916-AD93-2111ECC8BB20}" dt="2022-06-09T10:31:59.341" v="786"/>
          <ac:spMkLst>
            <pc:docMk/>
            <pc:sldMasterMk cId="3553195561" sldId="2147483660"/>
            <ac:spMk id="1350" creationId="{1B200E50-2946-FEF0-77D2-D45DF7918A57}"/>
          </ac:spMkLst>
        </pc:spChg>
        <pc:spChg chg="mod">
          <ac:chgData name="Amal R Babu" userId="3a292d0a-112b-4bc3-bf38-7771656893d2" providerId="ADAL" clId="{B3743D89-D907-4916-AD93-2111ECC8BB20}" dt="2022-06-09T10:31:59.341" v="786"/>
          <ac:spMkLst>
            <pc:docMk/>
            <pc:sldMasterMk cId="3553195561" sldId="2147483660"/>
            <ac:spMk id="1351" creationId="{84E98F00-2B83-FE93-A53E-7AF13B269BD1}"/>
          </ac:spMkLst>
        </pc:spChg>
        <pc:spChg chg="mod">
          <ac:chgData name="Amal R Babu" userId="3a292d0a-112b-4bc3-bf38-7771656893d2" providerId="ADAL" clId="{B3743D89-D907-4916-AD93-2111ECC8BB20}" dt="2022-06-09T10:31:59.341" v="786"/>
          <ac:spMkLst>
            <pc:docMk/>
            <pc:sldMasterMk cId="3553195561" sldId="2147483660"/>
            <ac:spMk id="1352" creationId="{EAEA4E23-1420-7BB2-5E53-0077416A8C8C}"/>
          </ac:spMkLst>
        </pc:spChg>
        <pc:spChg chg="mod">
          <ac:chgData name="Amal R Babu" userId="3a292d0a-112b-4bc3-bf38-7771656893d2" providerId="ADAL" clId="{B3743D89-D907-4916-AD93-2111ECC8BB20}" dt="2022-06-09T10:31:59.341" v="786"/>
          <ac:spMkLst>
            <pc:docMk/>
            <pc:sldMasterMk cId="3553195561" sldId="2147483660"/>
            <ac:spMk id="1353" creationId="{5F6B0982-B7E5-5848-7E2A-CEB8EE6050E2}"/>
          </ac:spMkLst>
        </pc:spChg>
        <pc:spChg chg="mod">
          <ac:chgData name="Amal R Babu" userId="3a292d0a-112b-4bc3-bf38-7771656893d2" providerId="ADAL" clId="{B3743D89-D907-4916-AD93-2111ECC8BB20}" dt="2022-06-09T10:31:59.341" v="786"/>
          <ac:spMkLst>
            <pc:docMk/>
            <pc:sldMasterMk cId="3553195561" sldId="2147483660"/>
            <ac:spMk id="1354" creationId="{37AAECEB-C9C2-C02D-B9F0-450E6E4F8278}"/>
          </ac:spMkLst>
        </pc:spChg>
        <pc:spChg chg="mod">
          <ac:chgData name="Amal R Babu" userId="3a292d0a-112b-4bc3-bf38-7771656893d2" providerId="ADAL" clId="{B3743D89-D907-4916-AD93-2111ECC8BB20}" dt="2022-06-09T10:31:59.341" v="786"/>
          <ac:spMkLst>
            <pc:docMk/>
            <pc:sldMasterMk cId="3553195561" sldId="2147483660"/>
            <ac:spMk id="1355" creationId="{2AACC89E-B9C2-5626-5631-F7489418B839}"/>
          </ac:spMkLst>
        </pc:spChg>
        <pc:spChg chg="mod">
          <ac:chgData name="Amal R Babu" userId="3a292d0a-112b-4bc3-bf38-7771656893d2" providerId="ADAL" clId="{B3743D89-D907-4916-AD93-2111ECC8BB20}" dt="2022-06-09T10:31:59.341" v="786"/>
          <ac:spMkLst>
            <pc:docMk/>
            <pc:sldMasterMk cId="3553195561" sldId="2147483660"/>
            <ac:spMk id="1356" creationId="{E277146A-D2AF-6187-9CBC-088E6960EBE5}"/>
          </ac:spMkLst>
        </pc:spChg>
        <pc:spChg chg="mod">
          <ac:chgData name="Amal R Babu" userId="3a292d0a-112b-4bc3-bf38-7771656893d2" providerId="ADAL" clId="{B3743D89-D907-4916-AD93-2111ECC8BB20}" dt="2022-06-09T10:31:59.341" v="786"/>
          <ac:spMkLst>
            <pc:docMk/>
            <pc:sldMasterMk cId="3553195561" sldId="2147483660"/>
            <ac:spMk id="1360" creationId="{5D978929-EC18-644E-74D6-CC0E29AB613A}"/>
          </ac:spMkLst>
        </pc:spChg>
        <pc:spChg chg="mod">
          <ac:chgData name="Amal R Babu" userId="3a292d0a-112b-4bc3-bf38-7771656893d2" providerId="ADAL" clId="{B3743D89-D907-4916-AD93-2111ECC8BB20}" dt="2022-06-09T10:31:59.341" v="786"/>
          <ac:spMkLst>
            <pc:docMk/>
            <pc:sldMasterMk cId="3553195561" sldId="2147483660"/>
            <ac:spMk id="1367" creationId="{18B08F68-EB1A-F5F9-337D-C27BEF6C7279}"/>
          </ac:spMkLst>
        </pc:spChg>
        <pc:spChg chg="mod">
          <ac:chgData name="Amal R Babu" userId="3a292d0a-112b-4bc3-bf38-7771656893d2" providerId="ADAL" clId="{B3743D89-D907-4916-AD93-2111ECC8BB20}" dt="2022-06-09T10:31:59.341" v="786"/>
          <ac:spMkLst>
            <pc:docMk/>
            <pc:sldMasterMk cId="3553195561" sldId="2147483660"/>
            <ac:spMk id="1369" creationId="{A382836E-244F-C418-DCEC-8FD6F79CDEA4}"/>
          </ac:spMkLst>
        </pc:spChg>
        <pc:spChg chg="mod">
          <ac:chgData name="Amal R Babu" userId="3a292d0a-112b-4bc3-bf38-7771656893d2" providerId="ADAL" clId="{B3743D89-D907-4916-AD93-2111ECC8BB20}" dt="2022-06-09T10:31:59.341" v="786"/>
          <ac:spMkLst>
            <pc:docMk/>
            <pc:sldMasterMk cId="3553195561" sldId="2147483660"/>
            <ac:spMk id="1370" creationId="{BD410478-CBA3-E09C-7701-420DBA06C330}"/>
          </ac:spMkLst>
        </pc:spChg>
        <pc:spChg chg="mod">
          <ac:chgData name="Amal R Babu" userId="3a292d0a-112b-4bc3-bf38-7771656893d2" providerId="ADAL" clId="{B3743D89-D907-4916-AD93-2111ECC8BB20}" dt="2022-06-09T10:31:59.341" v="786"/>
          <ac:spMkLst>
            <pc:docMk/>
            <pc:sldMasterMk cId="3553195561" sldId="2147483660"/>
            <ac:spMk id="1371" creationId="{00BC9DB2-44E6-3EC3-D966-260BB42F3D0E}"/>
          </ac:spMkLst>
        </pc:spChg>
        <pc:spChg chg="mod">
          <ac:chgData name="Amal R Babu" userId="3a292d0a-112b-4bc3-bf38-7771656893d2" providerId="ADAL" clId="{B3743D89-D907-4916-AD93-2111ECC8BB20}" dt="2022-06-09T10:31:59.341" v="786"/>
          <ac:spMkLst>
            <pc:docMk/>
            <pc:sldMasterMk cId="3553195561" sldId="2147483660"/>
            <ac:spMk id="1372" creationId="{3E674D30-61F4-402C-41FB-3A0C7B0DFD7E}"/>
          </ac:spMkLst>
        </pc:spChg>
        <pc:spChg chg="mod">
          <ac:chgData name="Amal R Babu" userId="3a292d0a-112b-4bc3-bf38-7771656893d2" providerId="ADAL" clId="{B3743D89-D907-4916-AD93-2111ECC8BB20}" dt="2022-06-09T10:31:59.341" v="786"/>
          <ac:spMkLst>
            <pc:docMk/>
            <pc:sldMasterMk cId="3553195561" sldId="2147483660"/>
            <ac:spMk id="1373" creationId="{6760C64E-4015-F6C7-FF0E-38ADE25C4CF4}"/>
          </ac:spMkLst>
        </pc:spChg>
        <pc:spChg chg="mod">
          <ac:chgData name="Amal R Babu" userId="3a292d0a-112b-4bc3-bf38-7771656893d2" providerId="ADAL" clId="{B3743D89-D907-4916-AD93-2111ECC8BB20}" dt="2022-06-09T10:31:59.341" v="786"/>
          <ac:spMkLst>
            <pc:docMk/>
            <pc:sldMasterMk cId="3553195561" sldId="2147483660"/>
            <ac:spMk id="1375" creationId="{7725D255-D12F-0995-9D76-FD000DFB6799}"/>
          </ac:spMkLst>
        </pc:spChg>
        <pc:spChg chg="mod">
          <ac:chgData name="Amal R Babu" userId="3a292d0a-112b-4bc3-bf38-7771656893d2" providerId="ADAL" clId="{B3743D89-D907-4916-AD93-2111ECC8BB20}" dt="2022-06-09T10:31:59.341" v="786"/>
          <ac:spMkLst>
            <pc:docMk/>
            <pc:sldMasterMk cId="3553195561" sldId="2147483660"/>
            <ac:spMk id="1376" creationId="{D5DA675E-6184-E190-5704-11AFEA059884}"/>
          </ac:spMkLst>
        </pc:spChg>
        <pc:spChg chg="mod">
          <ac:chgData name="Amal R Babu" userId="3a292d0a-112b-4bc3-bf38-7771656893d2" providerId="ADAL" clId="{B3743D89-D907-4916-AD93-2111ECC8BB20}" dt="2022-06-09T10:31:59.341" v="786"/>
          <ac:spMkLst>
            <pc:docMk/>
            <pc:sldMasterMk cId="3553195561" sldId="2147483660"/>
            <ac:spMk id="1377" creationId="{1CC36472-DEC9-BCF9-59F4-45DD62D5DB81}"/>
          </ac:spMkLst>
        </pc:spChg>
        <pc:spChg chg="mod">
          <ac:chgData name="Amal R Babu" userId="3a292d0a-112b-4bc3-bf38-7771656893d2" providerId="ADAL" clId="{B3743D89-D907-4916-AD93-2111ECC8BB20}" dt="2022-06-09T10:31:59.341" v="786"/>
          <ac:spMkLst>
            <pc:docMk/>
            <pc:sldMasterMk cId="3553195561" sldId="2147483660"/>
            <ac:spMk id="1380" creationId="{A331AF72-1D48-3C73-C85E-10BC7EAC1590}"/>
          </ac:spMkLst>
        </pc:spChg>
        <pc:spChg chg="mod">
          <ac:chgData name="Amal R Babu" userId="3a292d0a-112b-4bc3-bf38-7771656893d2" providerId="ADAL" clId="{B3743D89-D907-4916-AD93-2111ECC8BB20}" dt="2022-06-09T10:31:59.341" v="786"/>
          <ac:spMkLst>
            <pc:docMk/>
            <pc:sldMasterMk cId="3553195561" sldId="2147483660"/>
            <ac:spMk id="1382" creationId="{59A8CA07-54EF-A975-E171-F85E9BF94675}"/>
          </ac:spMkLst>
        </pc:spChg>
        <pc:spChg chg="mod">
          <ac:chgData name="Amal R Babu" userId="3a292d0a-112b-4bc3-bf38-7771656893d2" providerId="ADAL" clId="{B3743D89-D907-4916-AD93-2111ECC8BB20}" dt="2022-06-09T10:31:59.341" v="786"/>
          <ac:spMkLst>
            <pc:docMk/>
            <pc:sldMasterMk cId="3553195561" sldId="2147483660"/>
            <ac:spMk id="1383" creationId="{23D0E90E-0C62-242D-1CBD-96248A6369AC}"/>
          </ac:spMkLst>
        </pc:spChg>
        <pc:spChg chg="mod">
          <ac:chgData name="Amal R Babu" userId="3a292d0a-112b-4bc3-bf38-7771656893d2" providerId="ADAL" clId="{B3743D89-D907-4916-AD93-2111ECC8BB20}" dt="2022-06-09T10:31:59.341" v="786"/>
          <ac:spMkLst>
            <pc:docMk/>
            <pc:sldMasterMk cId="3553195561" sldId="2147483660"/>
            <ac:spMk id="1384" creationId="{1453B350-A79B-2C91-4417-793D94C95635}"/>
          </ac:spMkLst>
        </pc:spChg>
        <pc:spChg chg="mod">
          <ac:chgData name="Amal R Babu" userId="3a292d0a-112b-4bc3-bf38-7771656893d2" providerId="ADAL" clId="{B3743D89-D907-4916-AD93-2111ECC8BB20}" dt="2022-06-09T10:31:59.341" v="786"/>
          <ac:spMkLst>
            <pc:docMk/>
            <pc:sldMasterMk cId="3553195561" sldId="2147483660"/>
            <ac:spMk id="1385" creationId="{610FD950-535B-6604-E902-04E0F53BC665}"/>
          </ac:spMkLst>
        </pc:spChg>
        <pc:spChg chg="mod">
          <ac:chgData name="Amal R Babu" userId="3a292d0a-112b-4bc3-bf38-7771656893d2" providerId="ADAL" clId="{B3743D89-D907-4916-AD93-2111ECC8BB20}" dt="2022-06-09T10:31:59.341" v="786"/>
          <ac:spMkLst>
            <pc:docMk/>
            <pc:sldMasterMk cId="3553195561" sldId="2147483660"/>
            <ac:spMk id="1386" creationId="{D5FD15AB-7A7D-596C-9274-F97059A7FC60}"/>
          </ac:spMkLst>
        </pc:spChg>
        <pc:spChg chg="mod">
          <ac:chgData name="Amal R Babu" userId="3a292d0a-112b-4bc3-bf38-7771656893d2" providerId="ADAL" clId="{B3743D89-D907-4916-AD93-2111ECC8BB20}" dt="2022-06-09T10:31:59.341" v="786"/>
          <ac:spMkLst>
            <pc:docMk/>
            <pc:sldMasterMk cId="3553195561" sldId="2147483660"/>
            <ac:spMk id="1388" creationId="{26678429-C946-9FA9-FF65-B0D6916C1B39}"/>
          </ac:spMkLst>
        </pc:spChg>
        <pc:spChg chg="mod">
          <ac:chgData name="Amal R Babu" userId="3a292d0a-112b-4bc3-bf38-7771656893d2" providerId="ADAL" clId="{B3743D89-D907-4916-AD93-2111ECC8BB20}" dt="2022-06-09T10:31:59.341" v="786"/>
          <ac:spMkLst>
            <pc:docMk/>
            <pc:sldMasterMk cId="3553195561" sldId="2147483660"/>
            <ac:spMk id="1389" creationId="{BF555905-5F60-277A-8188-08AD0634CF72}"/>
          </ac:spMkLst>
        </pc:spChg>
        <pc:spChg chg="mod">
          <ac:chgData name="Amal R Babu" userId="3a292d0a-112b-4bc3-bf38-7771656893d2" providerId="ADAL" clId="{B3743D89-D907-4916-AD93-2111ECC8BB20}" dt="2022-06-09T10:31:59.341" v="786"/>
          <ac:spMkLst>
            <pc:docMk/>
            <pc:sldMasterMk cId="3553195561" sldId="2147483660"/>
            <ac:spMk id="1390" creationId="{01FBED39-B3EF-0F9F-9EE4-1246FD9FEE13}"/>
          </ac:spMkLst>
        </pc:spChg>
        <pc:spChg chg="mod">
          <ac:chgData name="Amal R Babu" userId="3a292d0a-112b-4bc3-bf38-7771656893d2" providerId="ADAL" clId="{B3743D89-D907-4916-AD93-2111ECC8BB20}" dt="2022-06-09T10:31:59.341" v="786"/>
          <ac:spMkLst>
            <pc:docMk/>
            <pc:sldMasterMk cId="3553195561" sldId="2147483660"/>
            <ac:spMk id="1393" creationId="{3317D7D0-DD7C-BC95-AC06-6048E7F491F6}"/>
          </ac:spMkLst>
        </pc:spChg>
        <pc:spChg chg="mod">
          <ac:chgData name="Amal R Babu" userId="3a292d0a-112b-4bc3-bf38-7771656893d2" providerId="ADAL" clId="{B3743D89-D907-4916-AD93-2111ECC8BB20}" dt="2022-06-09T10:31:59.341" v="786"/>
          <ac:spMkLst>
            <pc:docMk/>
            <pc:sldMasterMk cId="3553195561" sldId="2147483660"/>
            <ac:spMk id="1395" creationId="{0332DBAC-84DC-86FB-9066-FDAECFF14EBF}"/>
          </ac:spMkLst>
        </pc:spChg>
        <pc:spChg chg="mod">
          <ac:chgData name="Amal R Babu" userId="3a292d0a-112b-4bc3-bf38-7771656893d2" providerId="ADAL" clId="{B3743D89-D907-4916-AD93-2111ECC8BB20}" dt="2022-06-09T10:31:59.341" v="786"/>
          <ac:spMkLst>
            <pc:docMk/>
            <pc:sldMasterMk cId="3553195561" sldId="2147483660"/>
            <ac:spMk id="1396" creationId="{A0423B4A-4D15-8EF3-8DDD-06109DA90B11}"/>
          </ac:spMkLst>
        </pc:spChg>
        <pc:spChg chg="mod">
          <ac:chgData name="Amal R Babu" userId="3a292d0a-112b-4bc3-bf38-7771656893d2" providerId="ADAL" clId="{B3743D89-D907-4916-AD93-2111ECC8BB20}" dt="2022-06-09T10:31:59.341" v="786"/>
          <ac:spMkLst>
            <pc:docMk/>
            <pc:sldMasterMk cId="3553195561" sldId="2147483660"/>
            <ac:spMk id="1397" creationId="{9E93B591-5C15-0A32-A7B1-A30FBF83EFEA}"/>
          </ac:spMkLst>
        </pc:spChg>
        <pc:spChg chg="mod">
          <ac:chgData name="Amal R Babu" userId="3a292d0a-112b-4bc3-bf38-7771656893d2" providerId="ADAL" clId="{B3743D89-D907-4916-AD93-2111ECC8BB20}" dt="2022-06-09T10:31:59.341" v="786"/>
          <ac:spMkLst>
            <pc:docMk/>
            <pc:sldMasterMk cId="3553195561" sldId="2147483660"/>
            <ac:spMk id="1398" creationId="{7FAD9320-821D-580E-36DD-BC3182A70B0E}"/>
          </ac:spMkLst>
        </pc:spChg>
        <pc:spChg chg="mod">
          <ac:chgData name="Amal R Babu" userId="3a292d0a-112b-4bc3-bf38-7771656893d2" providerId="ADAL" clId="{B3743D89-D907-4916-AD93-2111ECC8BB20}" dt="2022-06-09T10:31:59.341" v="786"/>
          <ac:spMkLst>
            <pc:docMk/>
            <pc:sldMasterMk cId="3553195561" sldId="2147483660"/>
            <ac:spMk id="1399" creationId="{A4BDBDA4-9D30-71ED-5355-A55128DC6C09}"/>
          </ac:spMkLst>
        </pc:spChg>
        <pc:spChg chg="mod">
          <ac:chgData name="Amal R Babu" userId="3a292d0a-112b-4bc3-bf38-7771656893d2" providerId="ADAL" clId="{B3743D89-D907-4916-AD93-2111ECC8BB20}" dt="2022-06-09T10:31:59.341" v="786"/>
          <ac:spMkLst>
            <pc:docMk/>
            <pc:sldMasterMk cId="3553195561" sldId="2147483660"/>
            <ac:spMk id="1401" creationId="{1370C295-7F3B-6A4E-57A0-8095AD2F47C0}"/>
          </ac:spMkLst>
        </pc:spChg>
        <pc:spChg chg="mod">
          <ac:chgData name="Amal R Babu" userId="3a292d0a-112b-4bc3-bf38-7771656893d2" providerId="ADAL" clId="{B3743D89-D907-4916-AD93-2111ECC8BB20}" dt="2022-06-09T10:31:59.341" v="786"/>
          <ac:spMkLst>
            <pc:docMk/>
            <pc:sldMasterMk cId="3553195561" sldId="2147483660"/>
            <ac:spMk id="1402" creationId="{7671D4CD-19CE-E219-4F7D-45E9FDD3A1D3}"/>
          </ac:spMkLst>
        </pc:spChg>
        <pc:spChg chg="mod">
          <ac:chgData name="Amal R Babu" userId="3a292d0a-112b-4bc3-bf38-7771656893d2" providerId="ADAL" clId="{B3743D89-D907-4916-AD93-2111ECC8BB20}" dt="2022-06-09T10:31:59.341" v="786"/>
          <ac:spMkLst>
            <pc:docMk/>
            <pc:sldMasterMk cId="3553195561" sldId="2147483660"/>
            <ac:spMk id="1403" creationId="{58A6685C-44DB-02E5-7F8D-19D5DF6DD7D2}"/>
          </ac:spMkLst>
        </pc:spChg>
        <pc:spChg chg="mod">
          <ac:chgData name="Amal R Babu" userId="3a292d0a-112b-4bc3-bf38-7771656893d2" providerId="ADAL" clId="{B3743D89-D907-4916-AD93-2111ECC8BB20}" dt="2022-06-09T10:31:59.341" v="786"/>
          <ac:spMkLst>
            <pc:docMk/>
            <pc:sldMasterMk cId="3553195561" sldId="2147483660"/>
            <ac:spMk id="1406" creationId="{65AB3AC8-8CC4-D887-55DD-5E590CCC6CC4}"/>
          </ac:spMkLst>
        </pc:spChg>
        <pc:spChg chg="mod">
          <ac:chgData name="Amal R Babu" userId="3a292d0a-112b-4bc3-bf38-7771656893d2" providerId="ADAL" clId="{B3743D89-D907-4916-AD93-2111ECC8BB20}" dt="2022-06-09T10:31:59.341" v="786"/>
          <ac:spMkLst>
            <pc:docMk/>
            <pc:sldMasterMk cId="3553195561" sldId="2147483660"/>
            <ac:spMk id="1408" creationId="{02A2605F-F4E0-8B88-EC7C-856D7ECC8C46}"/>
          </ac:spMkLst>
        </pc:spChg>
        <pc:spChg chg="mod">
          <ac:chgData name="Amal R Babu" userId="3a292d0a-112b-4bc3-bf38-7771656893d2" providerId="ADAL" clId="{B3743D89-D907-4916-AD93-2111ECC8BB20}" dt="2022-06-09T10:31:59.341" v="786"/>
          <ac:spMkLst>
            <pc:docMk/>
            <pc:sldMasterMk cId="3553195561" sldId="2147483660"/>
            <ac:spMk id="1409" creationId="{00944E05-4D54-EE30-337F-4CB13E1EE8A7}"/>
          </ac:spMkLst>
        </pc:spChg>
        <pc:spChg chg="mod">
          <ac:chgData name="Amal R Babu" userId="3a292d0a-112b-4bc3-bf38-7771656893d2" providerId="ADAL" clId="{B3743D89-D907-4916-AD93-2111ECC8BB20}" dt="2022-06-09T10:31:59.341" v="786"/>
          <ac:spMkLst>
            <pc:docMk/>
            <pc:sldMasterMk cId="3553195561" sldId="2147483660"/>
            <ac:spMk id="1410" creationId="{1A708803-115F-7421-91CB-8CEBBEC91651}"/>
          </ac:spMkLst>
        </pc:spChg>
        <pc:spChg chg="mod">
          <ac:chgData name="Amal R Babu" userId="3a292d0a-112b-4bc3-bf38-7771656893d2" providerId="ADAL" clId="{B3743D89-D907-4916-AD93-2111ECC8BB20}" dt="2022-06-09T10:31:59.341" v="786"/>
          <ac:spMkLst>
            <pc:docMk/>
            <pc:sldMasterMk cId="3553195561" sldId="2147483660"/>
            <ac:spMk id="1411" creationId="{11A9BADC-66F4-14CB-E16E-A21C595FCB12}"/>
          </ac:spMkLst>
        </pc:spChg>
        <pc:spChg chg="mod">
          <ac:chgData name="Amal R Babu" userId="3a292d0a-112b-4bc3-bf38-7771656893d2" providerId="ADAL" clId="{B3743D89-D907-4916-AD93-2111ECC8BB20}" dt="2022-06-09T10:31:59.341" v="786"/>
          <ac:spMkLst>
            <pc:docMk/>
            <pc:sldMasterMk cId="3553195561" sldId="2147483660"/>
            <ac:spMk id="1412" creationId="{927361B0-C29A-9B75-1B05-0A8F7F726358}"/>
          </ac:spMkLst>
        </pc:spChg>
        <pc:spChg chg="mod">
          <ac:chgData name="Amal R Babu" userId="3a292d0a-112b-4bc3-bf38-7771656893d2" providerId="ADAL" clId="{B3743D89-D907-4916-AD93-2111ECC8BB20}" dt="2022-06-09T10:31:59.341" v="786"/>
          <ac:spMkLst>
            <pc:docMk/>
            <pc:sldMasterMk cId="3553195561" sldId="2147483660"/>
            <ac:spMk id="1414" creationId="{ADA28A9B-887B-E7E0-C6E6-C6CC8F1A3D57}"/>
          </ac:spMkLst>
        </pc:spChg>
        <pc:spChg chg="mod">
          <ac:chgData name="Amal R Babu" userId="3a292d0a-112b-4bc3-bf38-7771656893d2" providerId="ADAL" clId="{B3743D89-D907-4916-AD93-2111ECC8BB20}" dt="2022-06-09T10:31:59.341" v="786"/>
          <ac:spMkLst>
            <pc:docMk/>
            <pc:sldMasterMk cId="3553195561" sldId="2147483660"/>
            <ac:spMk id="1415" creationId="{6F0915E1-413C-EC09-5909-560AE9AD32AF}"/>
          </ac:spMkLst>
        </pc:spChg>
        <pc:spChg chg="mod">
          <ac:chgData name="Amal R Babu" userId="3a292d0a-112b-4bc3-bf38-7771656893d2" providerId="ADAL" clId="{B3743D89-D907-4916-AD93-2111ECC8BB20}" dt="2022-06-09T10:31:59.341" v="786"/>
          <ac:spMkLst>
            <pc:docMk/>
            <pc:sldMasterMk cId="3553195561" sldId="2147483660"/>
            <ac:spMk id="1416" creationId="{2BBBF385-A481-1C93-FCBA-3684448DD819}"/>
          </ac:spMkLst>
        </pc:spChg>
        <pc:spChg chg="mod">
          <ac:chgData name="Amal R Babu" userId="3a292d0a-112b-4bc3-bf38-7771656893d2" providerId="ADAL" clId="{B3743D89-D907-4916-AD93-2111ECC8BB20}" dt="2022-06-09T10:31:59.341" v="786"/>
          <ac:spMkLst>
            <pc:docMk/>
            <pc:sldMasterMk cId="3553195561" sldId="2147483660"/>
            <ac:spMk id="1423" creationId="{0C966F51-045E-083E-1DBE-C6CC081BB163}"/>
          </ac:spMkLst>
        </pc:spChg>
        <pc:spChg chg="mod">
          <ac:chgData name="Amal R Babu" userId="3a292d0a-112b-4bc3-bf38-7771656893d2" providerId="ADAL" clId="{B3743D89-D907-4916-AD93-2111ECC8BB20}" dt="2022-06-09T10:31:59.341" v="786"/>
          <ac:spMkLst>
            <pc:docMk/>
            <pc:sldMasterMk cId="3553195561" sldId="2147483660"/>
            <ac:spMk id="1425" creationId="{7FD8BA6F-8C58-83C6-E28F-3DB581D19607}"/>
          </ac:spMkLst>
        </pc:spChg>
        <pc:spChg chg="mod">
          <ac:chgData name="Amal R Babu" userId="3a292d0a-112b-4bc3-bf38-7771656893d2" providerId="ADAL" clId="{B3743D89-D907-4916-AD93-2111ECC8BB20}" dt="2022-06-09T10:31:59.341" v="786"/>
          <ac:spMkLst>
            <pc:docMk/>
            <pc:sldMasterMk cId="3553195561" sldId="2147483660"/>
            <ac:spMk id="1426" creationId="{69D356B2-9267-A920-23A8-CF104A17CD02}"/>
          </ac:spMkLst>
        </pc:spChg>
        <pc:spChg chg="mod">
          <ac:chgData name="Amal R Babu" userId="3a292d0a-112b-4bc3-bf38-7771656893d2" providerId="ADAL" clId="{B3743D89-D907-4916-AD93-2111ECC8BB20}" dt="2022-06-09T10:31:59.341" v="786"/>
          <ac:spMkLst>
            <pc:docMk/>
            <pc:sldMasterMk cId="3553195561" sldId="2147483660"/>
            <ac:spMk id="1427" creationId="{1C4A900C-CCE3-58C6-FC06-6F041B866224}"/>
          </ac:spMkLst>
        </pc:spChg>
        <pc:spChg chg="mod">
          <ac:chgData name="Amal R Babu" userId="3a292d0a-112b-4bc3-bf38-7771656893d2" providerId="ADAL" clId="{B3743D89-D907-4916-AD93-2111ECC8BB20}" dt="2022-06-09T10:31:59.341" v="786"/>
          <ac:spMkLst>
            <pc:docMk/>
            <pc:sldMasterMk cId="3553195561" sldId="2147483660"/>
            <ac:spMk id="1428" creationId="{E8793823-071E-7043-B161-64033EBAF4C0}"/>
          </ac:spMkLst>
        </pc:spChg>
        <pc:spChg chg="mod">
          <ac:chgData name="Amal R Babu" userId="3a292d0a-112b-4bc3-bf38-7771656893d2" providerId="ADAL" clId="{B3743D89-D907-4916-AD93-2111ECC8BB20}" dt="2022-06-09T10:31:59.341" v="786"/>
          <ac:spMkLst>
            <pc:docMk/>
            <pc:sldMasterMk cId="3553195561" sldId="2147483660"/>
            <ac:spMk id="1429" creationId="{F2381BD5-DAEC-9E6C-3322-E5E8CC7157B9}"/>
          </ac:spMkLst>
        </pc:spChg>
        <pc:spChg chg="mod">
          <ac:chgData name="Amal R Babu" userId="3a292d0a-112b-4bc3-bf38-7771656893d2" providerId="ADAL" clId="{B3743D89-D907-4916-AD93-2111ECC8BB20}" dt="2022-06-09T10:31:59.341" v="786"/>
          <ac:spMkLst>
            <pc:docMk/>
            <pc:sldMasterMk cId="3553195561" sldId="2147483660"/>
            <ac:spMk id="1431" creationId="{B6042268-79F8-2616-C54F-BFDCDD10DD50}"/>
          </ac:spMkLst>
        </pc:spChg>
        <pc:spChg chg="mod">
          <ac:chgData name="Amal R Babu" userId="3a292d0a-112b-4bc3-bf38-7771656893d2" providerId="ADAL" clId="{B3743D89-D907-4916-AD93-2111ECC8BB20}" dt="2022-06-09T10:31:59.341" v="786"/>
          <ac:spMkLst>
            <pc:docMk/>
            <pc:sldMasterMk cId="3553195561" sldId="2147483660"/>
            <ac:spMk id="1432" creationId="{3A9B8818-9E38-BF27-8483-F5B8E88BA8D8}"/>
          </ac:spMkLst>
        </pc:spChg>
        <pc:spChg chg="mod">
          <ac:chgData name="Amal R Babu" userId="3a292d0a-112b-4bc3-bf38-7771656893d2" providerId="ADAL" clId="{B3743D89-D907-4916-AD93-2111ECC8BB20}" dt="2022-06-09T10:31:59.341" v="786"/>
          <ac:spMkLst>
            <pc:docMk/>
            <pc:sldMasterMk cId="3553195561" sldId="2147483660"/>
            <ac:spMk id="1433" creationId="{2E810FB2-67F0-0D56-EA20-B5CF2F163B47}"/>
          </ac:spMkLst>
        </pc:spChg>
        <pc:spChg chg="mod">
          <ac:chgData name="Amal R Babu" userId="3a292d0a-112b-4bc3-bf38-7771656893d2" providerId="ADAL" clId="{B3743D89-D907-4916-AD93-2111ECC8BB20}" dt="2022-06-09T10:31:59.341" v="786"/>
          <ac:spMkLst>
            <pc:docMk/>
            <pc:sldMasterMk cId="3553195561" sldId="2147483660"/>
            <ac:spMk id="1436" creationId="{E7E1E0CE-8763-1D41-1DD2-AE4D8294F21C}"/>
          </ac:spMkLst>
        </pc:spChg>
        <pc:spChg chg="mod">
          <ac:chgData name="Amal R Babu" userId="3a292d0a-112b-4bc3-bf38-7771656893d2" providerId="ADAL" clId="{B3743D89-D907-4916-AD93-2111ECC8BB20}" dt="2022-06-09T10:31:59.341" v="786"/>
          <ac:spMkLst>
            <pc:docMk/>
            <pc:sldMasterMk cId="3553195561" sldId="2147483660"/>
            <ac:spMk id="1438" creationId="{1922276E-204E-8734-DF58-7054351EDF69}"/>
          </ac:spMkLst>
        </pc:spChg>
        <pc:spChg chg="mod">
          <ac:chgData name="Amal R Babu" userId="3a292d0a-112b-4bc3-bf38-7771656893d2" providerId="ADAL" clId="{B3743D89-D907-4916-AD93-2111ECC8BB20}" dt="2022-06-09T10:31:59.341" v="786"/>
          <ac:spMkLst>
            <pc:docMk/>
            <pc:sldMasterMk cId="3553195561" sldId="2147483660"/>
            <ac:spMk id="1439" creationId="{1098B50F-087C-074A-0A36-45CC19CE5DE9}"/>
          </ac:spMkLst>
        </pc:spChg>
        <pc:spChg chg="mod">
          <ac:chgData name="Amal R Babu" userId="3a292d0a-112b-4bc3-bf38-7771656893d2" providerId="ADAL" clId="{B3743D89-D907-4916-AD93-2111ECC8BB20}" dt="2022-06-09T10:31:59.341" v="786"/>
          <ac:spMkLst>
            <pc:docMk/>
            <pc:sldMasterMk cId="3553195561" sldId="2147483660"/>
            <ac:spMk id="1440" creationId="{841E59D5-CC0C-2B7E-974B-F40D5688DD1E}"/>
          </ac:spMkLst>
        </pc:spChg>
        <pc:spChg chg="mod">
          <ac:chgData name="Amal R Babu" userId="3a292d0a-112b-4bc3-bf38-7771656893d2" providerId="ADAL" clId="{B3743D89-D907-4916-AD93-2111ECC8BB20}" dt="2022-06-09T10:31:59.341" v="786"/>
          <ac:spMkLst>
            <pc:docMk/>
            <pc:sldMasterMk cId="3553195561" sldId="2147483660"/>
            <ac:spMk id="1441" creationId="{C7E96559-1AFA-222F-A62B-88464784B45A}"/>
          </ac:spMkLst>
        </pc:spChg>
        <pc:spChg chg="mod">
          <ac:chgData name="Amal R Babu" userId="3a292d0a-112b-4bc3-bf38-7771656893d2" providerId="ADAL" clId="{B3743D89-D907-4916-AD93-2111ECC8BB20}" dt="2022-06-09T10:31:59.341" v="786"/>
          <ac:spMkLst>
            <pc:docMk/>
            <pc:sldMasterMk cId="3553195561" sldId="2147483660"/>
            <ac:spMk id="1442" creationId="{BA191C1D-4657-90B9-A284-8422221989C2}"/>
          </ac:spMkLst>
        </pc:spChg>
        <pc:spChg chg="mod">
          <ac:chgData name="Amal R Babu" userId="3a292d0a-112b-4bc3-bf38-7771656893d2" providerId="ADAL" clId="{B3743D89-D907-4916-AD93-2111ECC8BB20}" dt="2022-06-09T10:31:59.341" v="786"/>
          <ac:spMkLst>
            <pc:docMk/>
            <pc:sldMasterMk cId="3553195561" sldId="2147483660"/>
            <ac:spMk id="1444" creationId="{1B3B9FDB-01E9-EC58-F080-7113DC7CCE72}"/>
          </ac:spMkLst>
        </pc:spChg>
        <pc:spChg chg="mod">
          <ac:chgData name="Amal R Babu" userId="3a292d0a-112b-4bc3-bf38-7771656893d2" providerId="ADAL" clId="{B3743D89-D907-4916-AD93-2111ECC8BB20}" dt="2022-06-09T10:31:59.341" v="786"/>
          <ac:spMkLst>
            <pc:docMk/>
            <pc:sldMasterMk cId="3553195561" sldId="2147483660"/>
            <ac:spMk id="1445" creationId="{F24A0752-5134-EC68-8054-DB6DF19A2844}"/>
          </ac:spMkLst>
        </pc:spChg>
        <pc:spChg chg="mod">
          <ac:chgData name="Amal R Babu" userId="3a292d0a-112b-4bc3-bf38-7771656893d2" providerId="ADAL" clId="{B3743D89-D907-4916-AD93-2111ECC8BB20}" dt="2022-06-09T10:31:59.341" v="786"/>
          <ac:spMkLst>
            <pc:docMk/>
            <pc:sldMasterMk cId="3553195561" sldId="2147483660"/>
            <ac:spMk id="1446" creationId="{F53BE6A2-A17C-B6E0-C449-547F493E4A6C}"/>
          </ac:spMkLst>
        </pc:spChg>
        <pc:spChg chg="mod">
          <ac:chgData name="Amal R Babu" userId="3a292d0a-112b-4bc3-bf38-7771656893d2" providerId="ADAL" clId="{B3743D89-D907-4916-AD93-2111ECC8BB20}" dt="2022-06-09T10:31:59.341" v="786"/>
          <ac:spMkLst>
            <pc:docMk/>
            <pc:sldMasterMk cId="3553195561" sldId="2147483660"/>
            <ac:spMk id="1449" creationId="{D58FA81B-8C98-B073-E115-BB7ACE129CF4}"/>
          </ac:spMkLst>
        </pc:spChg>
        <pc:spChg chg="mod">
          <ac:chgData name="Amal R Babu" userId="3a292d0a-112b-4bc3-bf38-7771656893d2" providerId="ADAL" clId="{B3743D89-D907-4916-AD93-2111ECC8BB20}" dt="2022-06-09T10:31:59.341" v="786"/>
          <ac:spMkLst>
            <pc:docMk/>
            <pc:sldMasterMk cId="3553195561" sldId="2147483660"/>
            <ac:spMk id="1451" creationId="{DEE639B3-3D1C-DB62-3343-6420D1D30ADF}"/>
          </ac:spMkLst>
        </pc:spChg>
        <pc:spChg chg="mod">
          <ac:chgData name="Amal R Babu" userId="3a292d0a-112b-4bc3-bf38-7771656893d2" providerId="ADAL" clId="{B3743D89-D907-4916-AD93-2111ECC8BB20}" dt="2022-06-09T10:31:59.341" v="786"/>
          <ac:spMkLst>
            <pc:docMk/>
            <pc:sldMasterMk cId="3553195561" sldId="2147483660"/>
            <ac:spMk id="1452" creationId="{5D555717-AEDE-229F-439D-8EFC25E61F03}"/>
          </ac:spMkLst>
        </pc:spChg>
        <pc:spChg chg="mod">
          <ac:chgData name="Amal R Babu" userId="3a292d0a-112b-4bc3-bf38-7771656893d2" providerId="ADAL" clId="{B3743D89-D907-4916-AD93-2111ECC8BB20}" dt="2022-06-09T10:31:59.341" v="786"/>
          <ac:spMkLst>
            <pc:docMk/>
            <pc:sldMasterMk cId="3553195561" sldId="2147483660"/>
            <ac:spMk id="1453" creationId="{9ED09AE2-8271-85C6-4E9D-F7B46CAD9614}"/>
          </ac:spMkLst>
        </pc:spChg>
        <pc:spChg chg="mod">
          <ac:chgData name="Amal R Babu" userId="3a292d0a-112b-4bc3-bf38-7771656893d2" providerId="ADAL" clId="{B3743D89-D907-4916-AD93-2111ECC8BB20}" dt="2022-06-09T10:31:59.341" v="786"/>
          <ac:spMkLst>
            <pc:docMk/>
            <pc:sldMasterMk cId="3553195561" sldId="2147483660"/>
            <ac:spMk id="1454" creationId="{2D30A49E-0701-381A-3A72-BD8A9C3B9786}"/>
          </ac:spMkLst>
        </pc:spChg>
        <pc:spChg chg="mod">
          <ac:chgData name="Amal R Babu" userId="3a292d0a-112b-4bc3-bf38-7771656893d2" providerId="ADAL" clId="{B3743D89-D907-4916-AD93-2111ECC8BB20}" dt="2022-06-09T10:31:59.341" v="786"/>
          <ac:spMkLst>
            <pc:docMk/>
            <pc:sldMasterMk cId="3553195561" sldId="2147483660"/>
            <ac:spMk id="1455" creationId="{31039D2C-A57A-B390-107F-0EF33820D79C}"/>
          </ac:spMkLst>
        </pc:spChg>
        <pc:spChg chg="mod">
          <ac:chgData name="Amal R Babu" userId="3a292d0a-112b-4bc3-bf38-7771656893d2" providerId="ADAL" clId="{B3743D89-D907-4916-AD93-2111ECC8BB20}" dt="2022-06-09T10:31:59.341" v="786"/>
          <ac:spMkLst>
            <pc:docMk/>
            <pc:sldMasterMk cId="3553195561" sldId="2147483660"/>
            <ac:spMk id="1457" creationId="{D2C6615C-F156-F30B-63BA-E377CD69CF71}"/>
          </ac:spMkLst>
        </pc:spChg>
        <pc:spChg chg="mod">
          <ac:chgData name="Amal R Babu" userId="3a292d0a-112b-4bc3-bf38-7771656893d2" providerId="ADAL" clId="{B3743D89-D907-4916-AD93-2111ECC8BB20}" dt="2022-06-09T10:31:59.341" v="786"/>
          <ac:spMkLst>
            <pc:docMk/>
            <pc:sldMasterMk cId="3553195561" sldId="2147483660"/>
            <ac:spMk id="1458" creationId="{F4C64641-A5BF-0C6D-6ABB-888F897D99AD}"/>
          </ac:spMkLst>
        </pc:spChg>
        <pc:spChg chg="mod">
          <ac:chgData name="Amal R Babu" userId="3a292d0a-112b-4bc3-bf38-7771656893d2" providerId="ADAL" clId="{B3743D89-D907-4916-AD93-2111ECC8BB20}" dt="2022-06-09T10:31:59.341" v="786"/>
          <ac:spMkLst>
            <pc:docMk/>
            <pc:sldMasterMk cId="3553195561" sldId="2147483660"/>
            <ac:spMk id="1459" creationId="{84A3F579-D525-560B-CB57-4B542CC7B2F1}"/>
          </ac:spMkLst>
        </pc:spChg>
        <pc:spChg chg="mod">
          <ac:chgData name="Amal R Babu" userId="3a292d0a-112b-4bc3-bf38-7771656893d2" providerId="ADAL" clId="{B3743D89-D907-4916-AD93-2111ECC8BB20}" dt="2022-06-09T10:31:59.341" v="786"/>
          <ac:spMkLst>
            <pc:docMk/>
            <pc:sldMasterMk cId="3553195561" sldId="2147483660"/>
            <ac:spMk id="1462" creationId="{ADB60F3A-A864-BD53-721B-DC3FC4A5BCB1}"/>
          </ac:spMkLst>
        </pc:spChg>
        <pc:spChg chg="mod">
          <ac:chgData name="Amal R Babu" userId="3a292d0a-112b-4bc3-bf38-7771656893d2" providerId="ADAL" clId="{B3743D89-D907-4916-AD93-2111ECC8BB20}" dt="2022-06-09T10:31:59.341" v="786"/>
          <ac:spMkLst>
            <pc:docMk/>
            <pc:sldMasterMk cId="3553195561" sldId="2147483660"/>
            <ac:spMk id="1464" creationId="{8D0D93E1-9A23-535B-0F4A-C5F33D2F620B}"/>
          </ac:spMkLst>
        </pc:spChg>
        <pc:spChg chg="mod">
          <ac:chgData name="Amal R Babu" userId="3a292d0a-112b-4bc3-bf38-7771656893d2" providerId="ADAL" clId="{B3743D89-D907-4916-AD93-2111ECC8BB20}" dt="2022-06-09T10:31:59.341" v="786"/>
          <ac:spMkLst>
            <pc:docMk/>
            <pc:sldMasterMk cId="3553195561" sldId="2147483660"/>
            <ac:spMk id="1465" creationId="{FAAA4303-A11E-D28F-CE32-78BD157204F2}"/>
          </ac:spMkLst>
        </pc:spChg>
        <pc:spChg chg="mod">
          <ac:chgData name="Amal R Babu" userId="3a292d0a-112b-4bc3-bf38-7771656893d2" providerId="ADAL" clId="{B3743D89-D907-4916-AD93-2111ECC8BB20}" dt="2022-06-09T10:31:59.341" v="786"/>
          <ac:spMkLst>
            <pc:docMk/>
            <pc:sldMasterMk cId="3553195561" sldId="2147483660"/>
            <ac:spMk id="1466" creationId="{D3CECB57-2783-BB02-9BA6-CC3330BC1BD0}"/>
          </ac:spMkLst>
        </pc:spChg>
        <pc:spChg chg="mod">
          <ac:chgData name="Amal R Babu" userId="3a292d0a-112b-4bc3-bf38-7771656893d2" providerId="ADAL" clId="{B3743D89-D907-4916-AD93-2111ECC8BB20}" dt="2022-06-09T10:31:59.341" v="786"/>
          <ac:spMkLst>
            <pc:docMk/>
            <pc:sldMasterMk cId="3553195561" sldId="2147483660"/>
            <ac:spMk id="1467" creationId="{64A92CE9-D636-5ABF-0F3E-132133E274F3}"/>
          </ac:spMkLst>
        </pc:spChg>
        <pc:spChg chg="mod">
          <ac:chgData name="Amal R Babu" userId="3a292d0a-112b-4bc3-bf38-7771656893d2" providerId="ADAL" clId="{B3743D89-D907-4916-AD93-2111ECC8BB20}" dt="2022-06-09T10:31:59.341" v="786"/>
          <ac:spMkLst>
            <pc:docMk/>
            <pc:sldMasterMk cId="3553195561" sldId="2147483660"/>
            <ac:spMk id="1468" creationId="{FBB8AD06-5C1A-E54D-16D6-C948D026CBDE}"/>
          </ac:spMkLst>
        </pc:spChg>
        <pc:spChg chg="mod">
          <ac:chgData name="Amal R Babu" userId="3a292d0a-112b-4bc3-bf38-7771656893d2" providerId="ADAL" clId="{B3743D89-D907-4916-AD93-2111ECC8BB20}" dt="2022-06-09T10:31:59.341" v="786"/>
          <ac:spMkLst>
            <pc:docMk/>
            <pc:sldMasterMk cId="3553195561" sldId="2147483660"/>
            <ac:spMk id="1470" creationId="{2DAFE357-3D5B-8A9F-79C4-62A0CBF88CAB}"/>
          </ac:spMkLst>
        </pc:spChg>
        <pc:spChg chg="mod">
          <ac:chgData name="Amal R Babu" userId="3a292d0a-112b-4bc3-bf38-7771656893d2" providerId="ADAL" clId="{B3743D89-D907-4916-AD93-2111ECC8BB20}" dt="2022-06-09T10:31:59.341" v="786"/>
          <ac:spMkLst>
            <pc:docMk/>
            <pc:sldMasterMk cId="3553195561" sldId="2147483660"/>
            <ac:spMk id="1471" creationId="{0DDD45F1-AC94-91C8-DB30-63639F964F23}"/>
          </ac:spMkLst>
        </pc:spChg>
        <pc:spChg chg="mod">
          <ac:chgData name="Amal R Babu" userId="3a292d0a-112b-4bc3-bf38-7771656893d2" providerId="ADAL" clId="{B3743D89-D907-4916-AD93-2111ECC8BB20}" dt="2022-06-09T10:31:59.341" v="786"/>
          <ac:spMkLst>
            <pc:docMk/>
            <pc:sldMasterMk cId="3553195561" sldId="2147483660"/>
            <ac:spMk id="1472" creationId="{4159970D-F0C5-C512-A967-9EE85A528C4E}"/>
          </ac:spMkLst>
        </pc:spChg>
        <pc:spChg chg="mod">
          <ac:chgData name="Amal R Babu" userId="3a292d0a-112b-4bc3-bf38-7771656893d2" providerId="ADAL" clId="{B3743D89-D907-4916-AD93-2111ECC8BB20}" dt="2022-06-09T10:31:59.341" v="786"/>
          <ac:spMkLst>
            <pc:docMk/>
            <pc:sldMasterMk cId="3553195561" sldId="2147483660"/>
            <ac:spMk id="1474" creationId="{B2A556A5-B285-F948-020C-232F66F21F78}"/>
          </ac:spMkLst>
        </pc:spChg>
        <pc:spChg chg="mod">
          <ac:chgData name="Amal R Babu" userId="3a292d0a-112b-4bc3-bf38-7771656893d2" providerId="ADAL" clId="{B3743D89-D907-4916-AD93-2111ECC8BB20}" dt="2022-06-09T10:31:59.341" v="786"/>
          <ac:spMkLst>
            <pc:docMk/>
            <pc:sldMasterMk cId="3553195561" sldId="2147483660"/>
            <ac:spMk id="1475" creationId="{0F317ED1-38AA-A559-4059-AFF9CAF7430D}"/>
          </ac:spMkLst>
        </pc:spChg>
        <pc:spChg chg="mod">
          <ac:chgData name="Amal R Babu" userId="3a292d0a-112b-4bc3-bf38-7771656893d2" providerId="ADAL" clId="{B3743D89-D907-4916-AD93-2111ECC8BB20}" dt="2022-06-09T10:31:59.341" v="786"/>
          <ac:spMkLst>
            <pc:docMk/>
            <pc:sldMasterMk cId="3553195561" sldId="2147483660"/>
            <ac:spMk id="1476" creationId="{AF5E2755-C1D5-16A9-8989-406561CB2AC6}"/>
          </ac:spMkLst>
        </pc:spChg>
        <pc:spChg chg="mod">
          <ac:chgData name="Amal R Babu" userId="3a292d0a-112b-4bc3-bf38-7771656893d2" providerId="ADAL" clId="{B3743D89-D907-4916-AD93-2111ECC8BB20}" dt="2022-06-09T10:31:59.341" v="786"/>
          <ac:spMkLst>
            <pc:docMk/>
            <pc:sldMasterMk cId="3553195561" sldId="2147483660"/>
            <ac:spMk id="1477" creationId="{4B5BCD22-893D-6E78-7DED-0C7F16664352}"/>
          </ac:spMkLst>
        </pc:spChg>
        <pc:spChg chg="mod">
          <ac:chgData name="Amal R Babu" userId="3a292d0a-112b-4bc3-bf38-7771656893d2" providerId="ADAL" clId="{B3743D89-D907-4916-AD93-2111ECC8BB20}" dt="2022-06-09T10:31:59.341" v="786"/>
          <ac:spMkLst>
            <pc:docMk/>
            <pc:sldMasterMk cId="3553195561" sldId="2147483660"/>
            <ac:spMk id="1478" creationId="{EF3D41B6-861E-D7C3-36E4-7D274061D5F1}"/>
          </ac:spMkLst>
        </pc:spChg>
        <pc:spChg chg="mod">
          <ac:chgData name="Amal R Babu" userId="3a292d0a-112b-4bc3-bf38-7771656893d2" providerId="ADAL" clId="{B3743D89-D907-4916-AD93-2111ECC8BB20}" dt="2022-06-09T10:31:59.341" v="786"/>
          <ac:spMkLst>
            <pc:docMk/>
            <pc:sldMasterMk cId="3553195561" sldId="2147483660"/>
            <ac:spMk id="1479" creationId="{0215766F-F01C-67CD-E5D4-B6F198134F37}"/>
          </ac:spMkLst>
        </pc:spChg>
        <pc:spChg chg="mod">
          <ac:chgData name="Amal R Babu" userId="3a292d0a-112b-4bc3-bf38-7771656893d2" providerId="ADAL" clId="{B3743D89-D907-4916-AD93-2111ECC8BB20}" dt="2022-06-09T10:31:59.341" v="786"/>
          <ac:spMkLst>
            <pc:docMk/>
            <pc:sldMasterMk cId="3553195561" sldId="2147483660"/>
            <ac:spMk id="1480" creationId="{3DF08618-4D8B-95D8-E4F8-C1724DF5CBC1}"/>
          </ac:spMkLst>
        </pc:spChg>
        <pc:spChg chg="mod">
          <ac:chgData name="Amal R Babu" userId="3a292d0a-112b-4bc3-bf38-7771656893d2" providerId="ADAL" clId="{B3743D89-D907-4916-AD93-2111ECC8BB20}" dt="2022-06-09T10:31:59.341" v="786"/>
          <ac:spMkLst>
            <pc:docMk/>
            <pc:sldMasterMk cId="3553195561" sldId="2147483660"/>
            <ac:spMk id="1481" creationId="{A8B073D7-47F7-EF89-2C9F-90FAAAF375EB}"/>
          </ac:spMkLst>
        </pc:spChg>
        <pc:spChg chg="mod">
          <ac:chgData name="Amal R Babu" userId="3a292d0a-112b-4bc3-bf38-7771656893d2" providerId="ADAL" clId="{B3743D89-D907-4916-AD93-2111ECC8BB20}" dt="2022-06-09T10:31:59.341" v="786"/>
          <ac:spMkLst>
            <pc:docMk/>
            <pc:sldMasterMk cId="3553195561" sldId="2147483660"/>
            <ac:spMk id="1482" creationId="{7F8F49A2-A47F-C550-350C-7B1EEDF71ECC}"/>
          </ac:spMkLst>
        </pc:spChg>
        <pc:spChg chg="mod">
          <ac:chgData name="Amal R Babu" userId="3a292d0a-112b-4bc3-bf38-7771656893d2" providerId="ADAL" clId="{B3743D89-D907-4916-AD93-2111ECC8BB20}" dt="2022-06-09T10:31:59.341" v="786"/>
          <ac:spMkLst>
            <pc:docMk/>
            <pc:sldMasterMk cId="3553195561" sldId="2147483660"/>
            <ac:spMk id="1483" creationId="{7FE8100F-CC69-35CF-E3C5-DD259FA70606}"/>
          </ac:spMkLst>
        </pc:spChg>
        <pc:spChg chg="mod">
          <ac:chgData name="Amal R Babu" userId="3a292d0a-112b-4bc3-bf38-7771656893d2" providerId="ADAL" clId="{B3743D89-D907-4916-AD93-2111ECC8BB20}" dt="2022-06-09T10:31:59.341" v="786"/>
          <ac:spMkLst>
            <pc:docMk/>
            <pc:sldMasterMk cId="3553195561" sldId="2147483660"/>
            <ac:spMk id="1484" creationId="{239D2CA4-6C80-F111-582D-BC3162E7699A}"/>
          </ac:spMkLst>
        </pc:spChg>
        <pc:spChg chg="mod">
          <ac:chgData name="Amal R Babu" userId="3a292d0a-112b-4bc3-bf38-7771656893d2" providerId="ADAL" clId="{B3743D89-D907-4916-AD93-2111ECC8BB20}" dt="2022-06-09T10:31:59.341" v="786"/>
          <ac:spMkLst>
            <pc:docMk/>
            <pc:sldMasterMk cId="3553195561" sldId="2147483660"/>
            <ac:spMk id="1485" creationId="{35C7C32A-0DCD-5CFC-E173-59AAC6D1263C}"/>
          </ac:spMkLst>
        </pc:spChg>
        <pc:spChg chg="mod">
          <ac:chgData name="Amal R Babu" userId="3a292d0a-112b-4bc3-bf38-7771656893d2" providerId="ADAL" clId="{B3743D89-D907-4916-AD93-2111ECC8BB20}" dt="2022-06-09T10:31:59.341" v="786"/>
          <ac:spMkLst>
            <pc:docMk/>
            <pc:sldMasterMk cId="3553195561" sldId="2147483660"/>
            <ac:spMk id="1486" creationId="{1B28457C-6A67-8F0F-5177-F78C5C214E0B}"/>
          </ac:spMkLst>
        </pc:spChg>
        <pc:spChg chg="mod">
          <ac:chgData name="Amal R Babu" userId="3a292d0a-112b-4bc3-bf38-7771656893d2" providerId="ADAL" clId="{B3743D89-D907-4916-AD93-2111ECC8BB20}" dt="2022-06-09T10:31:59.341" v="786"/>
          <ac:spMkLst>
            <pc:docMk/>
            <pc:sldMasterMk cId="3553195561" sldId="2147483660"/>
            <ac:spMk id="1487" creationId="{AD99453C-4654-FC70-0769-C7849A17A136}"/>
          </ac:spMkLst>
        </pc:spChg>
        <pc:spChg chg="mod">
          <ac:chgData name="Amal R Babu" userId="3a292d0a-112b-4bc3-bf38-7771656893d2" providerId="ADAL" clId="{B3743D89-D907-4916-AD93-2111ECC8BB20}" dt="2022-06-09T10:31:59.341" v="786"/>
          <ac:spMkLst>
            <pc:docMk/>
            <pc:sldMasterMk cId="3553195561" sldId="2147483660"/>
            <ac:spMk id="1488" creationId="{91840D71-BBFD-1431-3DCE-6715CCD556EE}"/>
          </ac:spMkLst>
        </pc:spChg>
        <pc:spChg chg="mod">
          <ac:chgData name="Amal R Babu" userId="3a292d0a-112b-4bc3-bf38-7771656893d2" providerId="ADAL" clId="{B3743D89-D907-4916-AD93-2111ECC8BB20}" dt="2022-06-09T10:31:59.341" v="786"/>
          <ac:spMkLst>
            <pc:docMk/>
            <pc:sldMasterMk cId="3553195561" sldId="2147483660"/>
            <ac:spMk id="1489" creationId="{DAF47C8F-2E1E-8530-BF85-9AE46B1CD6D7}"/>
          </ac:spMkLst>
        </pc:spChg>
        <pc:spChg chg="mod">
          <ac:chgData name="Amal R Babu" userId="3a292d0a-112b-4bc3-bf38-7771656893d2" providerId="ADAL" clId="{B3743D89-D907-4916-AD93-2111ECC8BB20}" dt="2022-06-09T10:31:59.341" v="786"/>
          <ac:spMkLst>
            <pc:docMk/>
            <pc:sldMasterMk cId="3553195561" sldId="2147483660"/>
            <ac:spMk id="1490" creationId="{44AB5885-160B-C1BD-0A71-233698182DA8}"/>
          </ac:spMkLst>
        </pc:spChg>
        <pc:spChg chg="mod">
          <ac:chgData name="Amal R Babu" userId="3a292d0a-112b-4bc3-bf38-7771656893d2" providerId="ADAL" clId="{B3743D89-D907-4916-AD93-2111ECC8BB20}" dt="2022-06-09T10:31:59.341" v="786"/>
          <ac:spMkLst>
            <pc:docMk/>
            <pc:sldMasterMk cId="3553195561" sldId="2147483660"/>
            <ac:spMk id="1491" creationId="{E21B7745-10E7-AEAE-9D88-2BB5DA14ACC1}"/>
          </ac:spMkLst>
        </pc:spChg>
        <pc:spChg chg="mod">
          <ac:chgData name="Amal R Babu" userId="3a292d0a-112b-4bc3-bf38-7771656893d2" providerId="ADAL" clId="{B3743D89-D907-4916-AD93-2111ECC8BB20}" dt="2022-06-09T10:31:59.341" v="786"/>
          <ac:spMkLst>
            <pc:docMk/>
            <pc:sldMasterMk cId="3553195561" sldId="2147483660"/>
            <ac:spMk id="1496" creationId="{1032043E-10BB-7436-22FC-DC9036B6C365}"/>
          </ac:spMkLst>
        </pc:spChg>
        <pc:spChg chg="mod">
          <ac:chgData name="Amal R Babu" userId="3a292d0a-112b-4bc3-bf38-7771656893d2" providerId="ADAL" clId="{B3743D89-D907-4916-AD93-2111ECC8BB20}" dt="2022-06-09T10:31:59.341" v="786"/>
          <ac:spMkLst>
            <pc:docMk/>
            <pc:sldMasterMk cId="3553195561" sldId="2147483660"/>
            <ac:spMk id="1497" creationId="{04CC140B-02ED-0A2A-604B-6A70F64379DD}"/>
          </ac:spMkLst>
        </pc:spChg>
        <pc:spChg chg="mod">
          <ac:chgData name="Amal R Babu" userId="3a292d0a-112b-4bc3-bf38-7771656893d2" providerId="ADAL" clId="{B3743D89-D907-4916-AD93-2111ECC8BB20}" dt="2022-06-09T10:31:59.341" v="786"/>
          <ac:spMkLst>
            <pc:docMk/>
            <pc:sldMasterMk cId="3553195561" sldId="2147483660"/>
            <ac:spMk id="1498" creationId="{E896606F-E5EA-16D3-36BD-423EDE6E3858}"/>
          </ac:spMkLst>
        </pc:spChg>
        <pc:spChg chg="mod">
          <ac:chgData name="Amal R Babu" userId="3a292d0a-112b-4bc3-bf38-7771656893d2" providerId="ADAL" clId="{B3743D89-D907-4916-AD93-2111ECC8BB20}" dt="2022-06-09T10:31:59.341" v="786"/>
          <ac:spMkLst>
            <pc:docMk/>
            <pc:sldMasterMk cId="3553195561" sldId="2147483660"/>
            <ac:spMk id="1499" creationId="{8FDB4D38-F8F5-859F-F31B-470C0E76EC5F}"/>
          </ac:spMkLst>
        </pc:spChg>
        <pc:spChg chg="mod">
          <ac:chgData name="Amal R Babu" userId="3a292d0a-112b-4bc3-bf38-7771656893d2" providerId="ADAL" clId="{B3743D89-D907-4916-AD93-2111ECC8BB20}" dt="2022-06-09T10:31:59.341" v="786"/>
          <ac:spMkLst>
            <pc:docMk/>
            <pc:sldMasterMk cId="3553195561" sldId="2147483660"/>
            <ac:spMk id="1500" creationId="{8B6B16A6-7D69-42E7-6BA5-E2CDF213C320}"/>
          </ac:spMkLst>
        </pc:spChg>
        <pc:spChg chg="mod">
          <ac:chgData name="Amal R Babu" userId="3a292d0a-112b-4bc3-bf38-7771656893d2" providerId="ADAL" clId="{B3743D89-D907-4916-AD93-2111ECC8BB20}" dt="2022-06-09T10:31:59.341" v="786"/>
          <ac:spMkLst>
            <pc:docMk/>
            <pc:sldMasterMk cId="3553195561" sldId="2147483660"/>
            <ac:spMk id="1501" creationId="{7F33449E-C2E9-3B09-C91D-3A5EE0D8F66A}"/>
          </ac:spMkLst>
        </pc:spChg>
        <pc:spChg chg="mod">
          <ac:chgData name="Amal R Babu" userId="3a292d0a-112b-4bc3-bf38-7771656893d2" providerId="ADAL" clId="{B3743D89-D907-4916-AD93-2111ECC8BB20}" dt="2022-06-09T10:31:59.341" v="786"/>
          <ac:spMkLst>
            <pc:docMk/>
            <pc:sldMasterMk cId="3553195561" sldId="2147483660"/>
            <ac:spMk id="1502" creationId="{43C977EA-1AE9-0B7A-4C0D-F60DCB2F32F3}"/>
          </ac:spMkLst>
        </pc:spChg>
        <pc:spChg chg="mod">
          <ac:chgData name="Amal R Babu" userId="3a292d0a-112b-4bc3-bf38-7771656893d2" providerId="ADAL" clId="{B3743D89-D907-4916-AD93-2111ECC8BB20}" dt="2022-06-09T10:31:59.341" v="786"/>
          <ac:spMkLst>
            <pc:docMk/>
            <pc:sldMasterMk cId="3553195561" sldId="2147483660"/>
            <ac:spMk id="1503" creationId="{EA4FDD1C-5150-8EE7-C3D0-B64D7B0F0BC3}"/>
          </ac:spMkLst>
        </pc:spChg>
        <pc:spChg chg="mod">
          <ac:chgData name="Amal R Babu" userId="3a292d0a-112b-4bc3-bf38-7771656893d2" providerId="ADAL" clId="{B3743D89-D907-4916-AD93-2111ECC8BB20}" dt="2022-06-09T10:31:59.341" v="786"/>
          <ac:spMkLst>
            <pc:docMk/>
            <pc:sldMasterMk cId="3553195561" sldId="2147483660"/>
            <ac:spMk id="1504" creationId="{A04C8060-55B7-AF92-AEEF-AFA9EB59B4DC}"/>
          </ac:spMkLst>
        </pc:spChg>
        <pc:spChg chg="mod">
          <ac:chgData name="Amal R Babu" userId="3a292d0a-112b-4bc3-bf38-7771656893d2" providerId="ADAL" clId="{B3743D89-D907-4916-AD93-2111ECC8BB20}" dt="2022-06-09T10:31:59.341" v="786"/>
          <ac:spMkLst>
            <pc:docMk/>
            <pc:sldMasterMk cId="3553195561" sldId="2147483660"/>
            <ac:spMk id="1505" creationId="{E0762F49-081B-F50D-5521-32E802B17473}"/>
          </ac:spMkLst>
        </pc:spChg>
        <pc:spChg chg="mod">
          <ac:chgData name="Amal R Babu" userId="3a292d0a-112b-4bc3-bf38-7771656893d2" providerId="ADAL" clId="{B3743D89-D907-4916-AD93-2111ECC8BB20}" dt="2022-06-09T10:31:59.341" v="786"/>
          <ac:spMkLst>
            <pc:docMk/>
            <pc:sldMasterMk cId="3553195561" sldId="2147483660"/>
            <ac:spMk id="1506" creationId="{7AF8AA4C-FDE8-16AC-892F-5DA63062091C}"/>
          </ac:spMkLst>
        </pc:spChg>
        <pc:spChg chg="mod">
          <ac:chgData name="Amal R Babu" userId="3a292d0a-112b-4bc3-bf38-7771656893d2" providerId="ADAL" clId="{B3743D89-D907-4916-AD93-2111ECC8BB20}" dt="2022-06-09T10:31:59.341" v="786"/>
          <ac:spMkLst>
            <pc:docMk/>
            <pc:sldMasterMk cId="3553195561" sldId="2147483660"/>
            <ac:spMk id="1507" creationId="{ADF05E9E-BE10-C158-CAA0-5B4308DC35A6}"/>
          </ac:spMkLst>
        </pc:spChg>
        <pc:spChg chg="mod">
          <ac:chgData name="Amal R Babu" userId="3a292d0a-112b-4bc3-bf38-7771656893d2" providerId="ADAL" clId="{B3743D89-D907-4916-AD93-2111ECC8BB20}" dt="2022-06-09T10:31:59.341" v="786"/>
          <ac:spMkLst>
            <pc:docMk/>
            <pc:sldMasterMk cId="3553195561" sldId="2147483660"/>
            <ac:spMk id="1508" creationId="{AC47F2CA-F2C3-495E-3BFC-7A577C82700A}"/>
          </ac:spMkLst>
        </pc:spChg>
        <pc:spChg chg="mod">
          <ac:chgData name="Amal R Babu" userId="3a292d0a-112b-4bc3-bf38-7771656893d2" providerId="ADAL" clId="{B3743D89-D907-4916-AD93-2111ECC8BB20}" dt="2022-06-09T10:31:59.341" v="786"/>
          <ac:spMkLst>
            <pc:docMk/>
            <pc:sldMasterMk cId="3553195561" sldId="2147483660"/>
            <ac:spMk id="1509" creationId="{EFBD7EAA-BB52-A390-1C03-F4CBC4AAD3C1}"/>
          </ac:spMkLst>
        </pc:spChg>
        <pc:spChg chg="mod">
          <ac:chgData name="Amal R Babu" userId="3a292d0a-112b-4bc3-bf38-7771656893d2" providerId="ADAL" clId="{B3743D89-D907-4916-AD93-2111ECC8BB20}" dt="2022-06-09T10:31:59.341" v="786"/>
          <ac:spMkLst>
            <pc:docMk/>
            <pc:sldMasterMk cId="3553195561" sldId="2147483660"/>
            <ac:spMk id="1510" creationId="{0B5769AE-1B10-ED82-35E0-6D96EFD9D7B3}"/>
          </ac:spMkLst>
        </pc:spChg>
        <pc:spChg chg="mod">
          <ac:chgData name="Amal R Babu" userId="3a292d0a-112b-4bc3-bf38-7771656893d2" providerId="ADAL" clId="{B3743D89-D907-4916-AD93-2111ECC8BB20}" dt="2022-06-09T10:31:59.341" v="786"/>
          <ac:spMkLst>
            <pc:docMk/>
            <pc:sldMasterMk cId="3553195561" sldId="2147483660"/>
            <ac:spMk id="1511" creationId="{23BA62F6-4B4B-178D-2BE1-EF54A934821C}"/>
          </ac:spMkLst>
        </pc:spChg>
        <pc:spChg chg="mod">
          <ac:chgData name="Amal R Babu" userId="3a292d0a-112b-4bc3-bf38-7771656893d2" providerId="ADAL" clId="{B3743D89-D907-4916-AD93-2111ECC8BB20}" dt="2022-06-09T10:31:59.341" v="786"/>
          <ac:spMkLst>
            <pc:docMk/>
            <pc:sldMasterMk cId="3553195561" sldId="2147483660"/>
            <ac:spMk id="1512" creationId="{A1BA4DA4-B631-DD12-2A9F-C40E62C6B469}"/>
          </ac:spMkLst>
        </pc:spChg>
        <pc:spChg chg="mod">
          <ac:chgData name="Amal R Babu" userId="3a292d0a-112b-4bc3-bf38-7771656893d2" providerId="ADAL" clId="{B3743D89-D907-4916-AD93-2111ECC8BB20}" dt="2022-06-09T10:31:59.341" v="786"/>
          <ac:spMkLst>
            <pc:docMk/>
            <pc:sldMasterMk cId="3553195561" sldId="2147483660"/>
            <ac:spMk id="1513" creationId="{8852A81A-6A61-4F3D-EB10-A37663B6019A}"/>
          </ac:spMkLst>
        </pc:spChg>
        <pc:spChg chg="mod">
          <ac:chgData name="Amal R Babu" userId="3a292d0a-112b-4bc3-bf38-7771656893d2" providerId="ADAL" clId="{B3743D89-D907-4916-AD93-2111ECC8BB20}" dt="2022-06-09T10:31:59.341" v="786"/>
          <ac:spMkLst>
            <pc:docMk/>
            <pc:sldMasterMk cId="3553195561" sldId="2147483660"/>
            <ac:spMk id="1514" creationId="{AD4DED3A-D626-B2AB-417E-3361D1C8EFDC}"/>
          </ac:spMkLst>
        </pc:spChg>
        <pc:spChg chg="mod">
          <ac:chgData name="Amal R Babu" userId="3a292d0a-112b-4bc3-bf38-7771656893d2" providerId="ADAL" clId="{B3743D89-D907-4916-AD93-2111ECC8BB20}" dt="2022-06-09T10:31:59.341" v="786"/>
          <ac:spMkLst>
            <pc:docMk/>
            <pc:sldMasterMk cId="3553195561" sldId="2147483660"/>
            <ac:spMk id="1515" creationId="{3AFB65FB-519D-4C52-DDDA-97B86075DE08}"/>
          </ac:spMkLst>
        </pc:spChg>
        <pc:spChg chg="mod">
          <ac:chgData name="Amal R Babu" userId="3a292d0a-112b-4bc3-bf38-7771656893d2" providerId="ADAL" clId="{B3743D89-D907-4916-AD93-2111ECC8BB20}" dt="2022-06-09T10:31:59.341" v="786"/>
          <ac:spMkLst>
            <pc:docMk/>
            <pc:sldMasterMk cId="3553195561" sldId="2147483660"/>
            <ac:spMk id="1516" creationId="{D6CE92E2-0905-ACD1-A9B2-570D1F9AAAFF}"/>
          </ac:spMkLst>
        </pc:spChg>
        <pc:spChg chg="mod">
          <ac:chgData name="Amal R Babu" userId="3a292d0a-112b-4bc3-bf38-7771656893d2" providerId="ADAL" clId="{B3743D89-D907-4916-AD93-2111ECC8BB20}" dt="2022-06-09T10:31:59.341" v="786"/>
          <ac:spMkLst>
            <pc:docMk/>
            <pc:sldMasterMk cId="3553195561" sldId="2147483660"/>
            <ac:spMk id="1517" creationId="{AFA5DFFE-F480-03B6-EA28-DA7AFCA29672}"/>
          </ac:spMkLst>
        </pc:spChg>
        <pc:spChg chg="mod">
          <ac:chgData name="Amal R Babu" userId="3a292d0a-112b-4bc3-bf38-7771656893d2" providerId="ADAL" clId="{B3743D89-D907-4916-AD93-2111ECC8BB20}" dt="2022-06-09T10:31:59.341" v="786"/>
          <ac:spMkLst>
            <pc:docMk/>
            <pc:sldMasterMk cId="3553195561" sldId="2147483660"/>
            <ac:spMk id="1518" creationId="{AF47EE5C-829F-9255-1798-983840F1FB88}"/>
          </ac:spMkLst>
        </pc:spChg>
        <pc:spChg chg="mod">
          <ac:chgData name="Amal R Babu" userId="3a292d0a-112b-4bc3-bf38-7771656893d2" providerId="ADAL" clId="{B3743D89-D907-4916-AD93-2111ECC8BB20}" dt="2022-06-09T10:31:59.341" v="786"/>
          <ac:spMkLst>
            <pc:docMk/>
            <pc:sldMasterMk cId="3553195561" sldId="2147483660"/>
            <ac:spMk id="1519" creationId="{F10E8C13-FD95-0115-DFDF-A1BC84FC6C97}"/>
          </ac:spMkLst>
        </pc:spChg>
        <pc:spChg chg="mod">
          <ac:chgData name="Amal R Babu" userId="3a292d0a-112b-4bc3-bf38-7771656893d2" providerId="ADAL" clId="{B3743D89-D907-4916-AD93-2111ECC8BB20}" dt="2022-06-09T10:31:59.341" v="786"/>
          <ac:spMkLst>
            <pc:docMk/>
            <pc:sldMasterMk cId="3553195561" sldId="2147483660"/>
            <ac:spMk id="1520" creationId="{CC09B7D4-B680-37F7-A076-DF3422B72C39}"/>
          </ac:spMkLst>
        </pc:spChg>
        <pc:spChg chg="mod">
          <ac:chgData name="Amal R Babu" userId="3a292d0a-112b-4bc3-bf38-7771656893d2" providerId="ADAL" clId="{B3743D89-D907-4916-AD93-2111ECC8BB20}" dt="2022-06-09T10:31:59.341" v="786"/>
          <ac:spMkLst>
            <pc:docMk/>
            <pc:sldMasterMk cId="3553195561" sldId="2147483660"/>
            <ac:spMk id="1521" creationId="{426BEF75-5A53-4264-339F-752180C6FF14}"/>
          </ac:spMkLst>
        </pc:spChg>
        <pc:spChg chg="mod">
          <ac:chgData name="Amal R Babu" userId="3a292d0a-112b-4bc3-bf38-7771656893d2" providerId="ADAL" clId="{B3743D89-D907-4916-AD93-2111ECC8BB20}" dt="2022-06-09T10:31:59.341" v="786"/>
          <ac:spMkLst>
            <pc:docMk/>
            <pc:sldMasterMk cId="3553195561" sldId="2147483660"/>
            <ac:spMk id="1522" creationId="{6B07216F-9A9B-962D-E5D6-C9D3DB860545}"/>
          </ac:spMkLst>
        </pc:spChg>
        <pc:spChg chg="mod">
          <ac:chgData name="Amal R Babu" userId="3a292d0a-112b-4bc3-bf38-7771656893d2" providerId="ADAL" clId="{B3743D89-D907-4916-AD93-2111ECC8BB20}" dt="2022-06-09T10:31:59.341" v="786"/>
          <ac:spMkLst>
            <pc:docMk/>
            <pc:sldMasterMk cId="3553195561" sldId="2147483660"/>
            <ac:spMk id="1523" creationId="{59F3EDE3-CF83-C998-D49E-FA3CDEA2F482}"/>
          </ac:spMkLst>
        </pc:spChg>
        <pc:spChg chg="mod">
          <ac:chgData name="Amal R Babu" userId="3a292d0a-112b-4bc3-bf38-7771656893d2" providerId="ADAL" clId="{B3743D89-D907-4916-AD93-2111ECC8BB20}" dt="2022-06-09T10:31:59.341" v="786"/>
          <ac:spMkLst>
            <pc:docMk/>
            <pc:sldMasterMk cId="3553195561" sldId="2147483660"/>
            <ac:spMk id="1524" creationId="{5076ED90-2F44-1F2A-5CB0-3FD5348D4608}"/>
          </ac:spMkLst>
        </pc:spChg>
        <pc:spChg chg="mod">
          <ac:chgData name="Amal R Babu" userId="3a292d0a-112b-4bc3-bf38-7771656893d2" providerId="ADAL" clId="{B3743D89-D907-4916-AD93-2111ECC8BB20}" dt="2022-06-09T10:31:59.341" v="786"/>
          <ac:spMkLst>
            <pc:docMk/>
            <pc:sldMasterMk cId="3553195561" sldId="2147483660"/>
            <ac:spMk id="1525" creationId="{0E9B7221-CD14-3891-B3B0-7DFB1489B050}"/>
          </ac:spMkLst>
        </pc:spChg>
        <pc:spChg chg="mod">
          <ac:chgData name="Amal R Babu" userId="3a292d0a-112b-4bc3-bf38-7771656893d2" providerId="ADAL" clId="{B3743D89-D907-4916-AD93-2111ECC8BB20}" dt="2022-06-09T10:31:59.341" v="786"/>
          <ac:spMkLst>
            <pc:docMk/>
            <pc:sldMasterMk cId="3553195561" sldId="2147483660"/>
            <ac:spMk id="1526" creationId="{58F686A4-04C1-036C-CD97-7228BA80F24A}"/>
          </ac:spMkLst>
        </pc:spChg>
        <pc:spChg chg="mod">
          <ac:chgData name="Amal R Babu" userId="3a292d0a-112b-4bc3-bf38-7771656893d2" providerId="ADAL" clId="{B3743D89-D907-4916-AD93-2111ECC8BB20}" dt="2022-06-09T10:31:59.341" v="786"/>
          <ac:spMkLst>
            <pc:docMk/>
            <pc:sldMasterMk cId="3553195561" sldId="2147483660"/>
            <ac:spMk id="1527" creationId="{79EB49C9-2052-C3A2-3E60-BC7723F974D7}"/>
          </ac:spMkLst>
        </pc:spChg>
        <pc:spChg chg="mod">
          <ac:chgData name="Amal R Babu" userId="3a292d0a-112b-4bc3-bf38-7771656893d2" providerId="ADAL" clId="{B3743D89-D907-4916-AD93-2111ECC8BB20}" dt="2022-06-09T10:31:59.341" v="786"/>
          <ac:spMkLst>
            <pc:docMk/>
            <pc:sldMasterMk cId="3553195561" sldId="2147483660"/>
            <ac:spMk id="1532" creationId="{0E1349F2-3174-085E-A95F-129BD55EB499}"/>
          </ac:spMkLst>
        </pc:spChg>
        <pc:spChg chg="mod">
          <ac:chgData name="Amal R Babu" userId="3a292d0a-112b-4bc3-bf38-7771656893d2" providerId="ADAL" clId="{B3743D89-D907-4916-AD93-2111ECC8BB20}" dt="2022-06-09T10:31:59.341" v="786"/>
          <ac:spMkLst>
            <pc:docMk/>
            <pc:sldMasterMk cId="3553195561" sldId="2147483660"/>
            <ac:spMk id="1533" creationId="{603F87EC-D106-0269-6308-9C8EE112B58D}"/>
          </ac:spMkLst>
        </pc:spChg>
        <pc:spChg chg="mod">
          <ac:chgData name="Amal R Babu" userId="3a292d0a-112b-4bc3-bf38-7771656893d2" providerId="ADAL" clId="{B3743D89-D907-4916-AD93-2111ECC8BB20}" dt="2022-06-09T10:31:59.341" v="786"/>
          <ac:spMkLst>
            <pc:docMk/>
            <pc:sldMasterMk cId="3553195561" sldId="2147483660"/>
            <ac:spMk id="1534" creationId="{87E8E551-4C14-A363-2B21-9836DD4FBC3D}"/>
          </ac:spMkLst>
        </pc:spChg>
        <pc:spChg chg="mod">
          <ac:chgData name="Amal R Babu" userId="3a292d0a-112b-4bc3-bf38-7771656893d2" providerId="ADAL" clId="{B3743D89-D907-4916-AD93-2111ECC8BB20}" dt="2022-06-09T10:31:59.341" v="786"/>
          <ac:spMkLst>
            <pc:docMk/>
            <pc:sldMasterMk cId="3553195561" sldId="2147483660"/>
            <ac:spMk id="1535" creationId="{1C87F572-84F0-5C63-1C1C-941235C29434}"/>
          </ac:spMkLst>
        </pc:spChg>
        <pc:spChg chg="mod">
          <ac:chgData name="Amal R Babu" userId="3a292d0a-112b-4bc3-bf38-7771656893d2" providerId="ADAL" clId="{B3743D89-D907-4916-AD93-2111ECC8BB20}" dt="2022-06-09T10:31:59.341" v="786"/>
          <ac:spMkLst>
            <pc:docMk/>
            <pc:sldMasterMk cId="3553195561" sldId="2147483660"/>
            <ac:spMk id="1538" creationId="{5CF379C0-A680-F920-CB97-BF099AF78B81}"/>
          </ac:spMkLst>
        </pc:spChg>
        <pc:spChg chg="mod">
          <ac:chgData name="Amal R Babu" userId="3a292d0a-112b-4bc3-bf38-7771656893d2" providerId="ADAL" clId="{B3743D89-D907-4916-AD93-2111ECC8BB20}" dt="2022-06-09T10:31:59.341" v="786"/>
          <ac:spMkLst>
            <pc:docMk/>
            <pc:sldMasterMk cId="3553195561" sldId="2147483660"/>
            <ac:spMk id="1539" creationId="{EFCE05EA-9D34-FF96-1DD5-C871C848EF4D}"/>
          </ac:spMkLst>
        </pc:spChg>
        <pc:spChg chg="mod">
          <ac:chgData name="Amal R Babu" userId="3a292d0a-112b-4bc3-bf38-7771656893d2" providerId="ADAL" clId="{B3743D89-D907-4916-AD93-2111ECC8BB20}" dt="2022-06-09T10:31:59.341" v="786"/>
          <ac:spMkLst>
            <pc:docMk/>
            <pc:sldMasterMk cId="3553195561" sldId="2147483660"/>
            <ac:spMk id="1540" creationId="{49F6871F-DEA3-125E-F2A0-3C6E25762C56}"/>
          </ac:spMkLst>
        </pc:spChg>
        <pc:spChg chg="mod">
          <ac:chgData name="Amal R Babu" userId="3a292d0a-112b-4bc3-bf38-7771656893d2" providerId="ADAL" clId="{B3743D89-D907-4916-AD93-2111ECC8BB20}" dt="2022-06-09T10:31:59.341" v="786"/>
          <ac:spMkLst>
            <pc:docMk/>
            <pc:sldMasterMk cId="3553195561" sldId="2147483660"/>
            <ac:spMk id="1541" creationId="{4F42895B-F887-E918-2AB7-7F8D70CF2947}"/>
          </ac:spMkLst>
        </pc:spChg>
        <pc:spChg chg="mod">
          <ac:chgData name="Amal R Babu" userId="3a292d0a-112b-4bc3-bf38-7771656893d2" providerId="ADAL" clId="{B3743D89-D907-4916-AD93-2111ECC8BB20}" dt="2022-06-09T10:31:59.341" v="786"/>
          <ac:spMkLst>
            <pc:docMk/>
            <pc:sldMasterMk cId="3553195561" sldId="2147483660"/>
            <ac:spMk id="1546" creationId="{36D54925-558E-3170-422A-136E8BDDCD89}"/>
          </ac:spMkLst>
        </pc:spChg>
        <pc:spChg chg="mod">
          <ac:chgData name="Amal R Babu" userId="3a292d0a-112b-4bc3-bf38-7771656893d2" providerId="ADAL" clId="{B3743D89-D907-4916-AD93-2111ECC8BB20}" dt="2022-06-09T10:31:59.341" v="786"/>
          <ac:spMkLst>
            <pc:docMk/>
            <pc:sldMasterMk cId="3553195561" sldId="2147483660"/>
            <ac:spMk id="1547" creationId="{0FA66710-019E-A998-F3A0-625EF9E63635}"/>
          </ac:spMkLst>
        </pc:spChg>
        <pc:spChg chg="mod">
          <ac:chgData name="Amal R Babu" userId="3a292d0a-112b-4bc3-bf38-7771656893d2" providerId="ADAL" clId="{B3743D89-D907-4916-AD93-2111ECC8BB20}" dt="2022-06-09T10:31:59.341" v="786"/>
          <ac:spMkLst>
            <pc:docMk/>
            <pc:sldMasterMk cId="3553195561" sldId="2147483660"/>
            <ac:spMk id="1548" creationId="{592D0C35-5ED6-B069-8886-6177714A474D}"/>
          </ac:spMkLst>
        </pc:spChg>
        <pc:spChg chg="mod">
          <ac:chgData name="Amal R Babu" userId="3a292d0a-112b-4bc3-bf38-7771656893d2" providerId="ADAL" clId="{B3743D89-D907-4916-AD93-2111ECC8BB20}" dt="2022-06-09T10:31:59.341" v="786"/>
          <ac:spMkLst>
            <pc:docMk/>
            <pc:sldMasterMk cId="3553195561" sldId="2147483660"/>
            <ac:spMk id="1549" creationId="{A63F89AF-26A6-D886-3AD0-1F50ED5D6AD6}"/>
          </ac:spMkLst>
        </pc:spChg>
        <pc:spChg chg="mod">
          <ac:chgData name="Amal R Babu" userId="3a292d0a-112b-4bc3-bf38-7771656893d2" providerId="ADAL" clId="{B3743D89-D907-4916-AD93-2111ECC8BB20}" dt="2022-06-09T10:31:59.341" v="786"/>
          <ac:spMkLst>
            <pc:docMk/>
            <pc:sldMasterMk cId="3553195561" sldId="2147483660"/>
            <ac:spMk id="1552" creationId="{CFF822D3-BBB2-B933-7032-547F8F7DCFE1}"/>
          </ac:spMkLst>
        </pc:spChg>
        <pc:spChg chg="mod">
          <ac:chgData name="Amal R Babu" userId="3a292d0a-112b-4bc3-bf38-7771656893d2" providerId="ADAL" clId="{B3743D89-D907-4916-AD93-2111ECC8BB20}" dt="2022-06-09T10:31:59.341" v="786"/>
          <ac:spMkLst>
            <pc:docMk/>
            <pc:sldMasterMk cId="3553195561" sldId="2147483660"/>
            <ac:spMk id="1553" creationId="{D450738A-4FBE-CD01-66EC-5FCA309204E9}"/>
          </ac:spMkLst>
        </pc:spChg>
        <pc:spChg chg="mod">
          <ac:chgData name="Amal R Babu" userId="3a292d0a-112b-4bc3-bf38-7771656893d2" providerId="ADAL" clId="{B3743D89-D907-4916-AD93-2111ECC8BB20}" dt="2022-06-09T10:31:59.341" v="786"/>
          <ac:spMkLst>
            <pc:docMk/>
            <pc:sldMasterMk cId="3553195561" sldId="2147483660"/>
            <ac:spMk id="1554" creationId="{F610CE1E-621F-BAFF-6C2B-18E8500DE70A}"/>
          </ac:spMkLst>
        </pc:spChg>
        <pc:spChg chg="mod">
          <ac:chgData name="Amal R Babu" userId="3a292d0a-112b-4bc3-bf38-7771656893d2" providerId="ADAL" clId="{B3743D89-D907-4916-AD93-2111ECC8BB20}" dt="2022-06-09T10:31:59.341" v="786"/>
          <ac:spMkLst>
            <pc:docMk/>
            <pc:sldMasterMk cId="3553195561" sldId="2147483660"/>
            <ac:spMk id="1555" creationId="{85FF4E9F-BB09-8043-35F2-F5A1B90A0AB0}"/>
          </ac:spMkLst>
        </pc:spChg>
        <pc:spChg chg="mod">
          <ac:chgData name="Amal R Babu" userId="3a292d0a-112b-4bc3-bf38-7771656893d2" providerId="ADAL" clId="{B3743D89-D907-4916-AD93-2111ECC8BB20}" dt="2022-06-09T10:31:59.341" v="786"/>
          <ac:spMkLst>
            <pc:docMk/>
            <pc:sldMasterMk cId="3553195561" sldId="2147483660"/>
            <ac:spMk id="1556" creationId="{506C2F18-E353-02EC-56E1-229A9BF88AA5}"/>
          </ac:spMkLst>
        </pc:spChg>
        <pc:spChg chg="mod">
          <ac:chgData name="Amal R Babu" userId="3a292d0a-112b-4bc3-bf38-7771656893d2" providerId="ADAL" clId="{B3743D89-D907-4916-AD93-2111ECC8BB20}" dt="2022-06-09T10:31:59.341" v="786"/>
          <ac:spMkLst>
            <pc:docMk/>
            <pc:sldMasterMk cId="3553195561" sldId="2147483660"/>
            <ac:spMk id="1557" creationId="{F2798AFB-8210-3860-59BA-4269D8BCED0C}"/>
          </ac:spMkLst>
        </pc:spChg>
        <pc:spChg chg="mod">
          <ac:chgData name="Amal R Babu" userId="3a292d0a-112b-4bc3-bf38-7771656893d2" providerId="ADAL" clId="{B3743D89-D907-4916-AD93-2111ECC8BB20}" dt="2022-06-09T10:31:59.341" v="786"/>
          <ac:spMkLst>
            <pc:docMk/>
            <pc:sldMasterMk cId="3553195561" sldId="2147483660"/>
            <ac:spMk id="1558" creationId="{3764DC9E-7A72-FC53-7C52-2B2097D70856}"/>
          </ac:spMkLst>
        </pc:spChg>
        <pc:spChg chg="mod">
          <ac:chgData name="Amal R Babu" userId="3a292d0a-112b-4bc3-bf38-7771656893d2" providerId="ADAL" clId="{B3743D89-D907-4916-AD93-2111ECC8BB20}" dt="2022-06-09T10:31:59.341" v="786"/>
          <ac:spMkLst>
            <pc:docMk/>
            <pc:sldMasterMk cId="3553195561" sldId="2147483660"/>
            <ac:spMk id="1559" creationId="{2A5BF5F2-D082-7C76-AD64-5AECABAF2A92}"/>
          </ac:spMkLst>
        </pc:spChg>
        <pc:spChg chg="mod">
          <ac:chgData name="Amal R Babu" userId="3a292d0a-112b-4bc3-bf38-7771656893d2" providerId="ADAL" clId="{B3743D89-D907-4916-AD93-2111ECC8BB20}" dt="2022-06-09T10:31:59.341" v="786"/>
          <ac:spMkLst>
            <pc:docMk/>
            <pc:sldMasterMk cId="3553195561" sldId="2147483660"/>
            <ac:spMk id="1560" creationId="{7812CACC-48CC-87B6-6BEB-3EAA7E1B03E4}"/>
          </ac:spMkLst>
        </pc:spChg>
        <pc:spChg chg="mod">
          <ac:chgData name="Amal R Babu" userId="3a292d0a-112b-4bc3-bf38-7771656893d2" providerId="ADAL" clId="{B3743D89-D907-4916-AD93-2111ECC8BB20}" dt="2022-06-09T10:31:59.341" v="786"/>
          <ac:spMkLst>
            <pc:docMk/>
            <pc:sldMasterMk cId="3553195561" sldId="2147483660"/>
            <ac:spMk id="1583" creationId="{97C0E2CF-9CCE-480B-B5CE-7F35302F77E3}"/>
          </ac:spMkLst>
        </pc:spChg>
        <pc:spChg chg="mod">
          <ac:chgData name="Amal R Babu" userId="3a292d0a-112b-4bc3-bf38-7771656893d2" providerId="ADAL" clId="{B3743D89-D907-4916-AD93-2111ECC8BB20}" dt="2022-06-09T10:31:59.341" v="786"/>
          <ac:spMkLst>
            <pc:docMk/>
            <pc:sldMasterMk cId="3553195561" sldId="2147483660"/>
            <ac:spMk id="1584" creationId="{46ABADC6-4883-D3E6-ED74-5BB3F2266E02}"/>
          </ac:spMkLst>
        </pc:spChg>
        <pc:spChg chg="mod">
          <ac:chgData name="Amal R Babu" userId="3a292d0a-112b-4bc3-bf38-7771656893d2" providerId="ADAL" clId="{B3743D89-D907-4916-AD93-2111ECC8BB20}" dt="2022-06-09T10:31:59.341" v="786"/>
          <ac:spMkLst>
            <pc:docMk/>
            <pc:sldMasterMk cId="3553195561" sldId="2147483660"/>
            <ac:spMk id="1585" creationId="{C9031581-C20E-D86D-B9B6-9C6C3ED32CD7}"/>
          </ac:spMkLst>
        </pc:spChg>
        <pc:spChg chg="mod">
          <ac:chgData name="Amal R Babu" userId="3a292d0a-112b-4bc3-bf38-7771656893d2" providerId="ADAL" clId="{B3743D89-D907-4916-AD93-2111ECC8BB20}" dt="2022-06-09T10:31:59.341" v="786"/>
          <ac:spMkLst>
            <pc:docMk/>
            <pc:sldMasterMk cId="3553195561" sldId="2147483660"/>
            <ac:spMk id="1586" creationId="{D212B748-6954-8538-270A-80B2ECC143A7}"/>
          </ac:spMkLst>
        </pc:spChg>
        <pc:spChg chg="mod">
          <ac:chgData name="Amal R Babu" userId="3a292d0a-112b-4bc3-bf38-7771656893d2" providerId="ADAL" clId="{B3743D89-D907-4916-AD93-2111ECC8BB20}" dt="2022-06-09T10:31:59.341" v="786"/>
          <ac:spMkLst>
            <pc:docMk/>
            <pc:sldMasterMk cId="3553195561" sldId="2147483660"/>
            <ac:spMk id="1587" creationId="{40EC1917-A92F-E7DC-5565-B0D8A9BD504A}"/>
          </ac:spMkLst>
        </pc:spChg>
        <pc:spChg chg="mod">
          <ac:chgData name="Amal R Babu" userId="3a292d0a-112b-4bc3-bf38-7771656893d2" providerId="ADAL" clId="{B3743D89-D907-4916-AD93-2111ECC8BB20}" dt="2022-06-09T10:31:59.341" v="786"/>
          <ac:spMkLst>
            <pc:docMk/>
            <pc:sldMasterMk cId="3553195561" sldId="2147483660"/>
            <ac:spMk id="1588" creationId="{56753AF9-B04D-D686-8653-E368F55B4E2B}"/>
          </ac:spMkLst>
        </pc:spChg>
        <pc:spChg chg="mod">
          <ac:chgData name="Amal R Babu" userId="3a292d0a-112b-4bc3-bf38-7771656893d2" providerId="ADAL" clId="{B3743D89-D907-4916-AD93-2111ECC8BB20}" dt="2022-06-09T10:31:59.341" v="786"/>
          <ac:spMkLst>
            <pc:docMk/>
            <pc:sldMasterMk cId="3553195561" sldId="2147483660"/>
            <ac:spMk id="1589" creationId="{D339E433-6036-C0ED-D7E3-BFCEF36102EE}"/>
          </ac:spMkLst>
        </pc:spChg>
        <pc:spChg chg="mod">
          <ac:chgData name="Amal R Babu" userId="3a292d0a-112b-4bc3-bf38-7771656893d2" providerId="ADAL" clId="{B3743D89-D907-4916-AD93-2111ECC8BB20}" dt="2022-06-09T10:31:59.341" v="786"/>
          <ac:spMkLst>
            <pc:docMk/>
            <pc:sldMasterMk cId="3553195561" sldId="2147483660"/>
            <ac:spMk id="1590" creationId="{7CB104A2-FAE9-D5E6-1AA0-F0D8447A4348}"/>
          </ac:spMkLst>
        </pc:spChg>
        <pc:spChg chg="mod">
          <ac:chgData name="Amal R Babu" userId="3a292d0a-112b-4bc3-bf38-7771656893d2" providerId="ADAL" clId="{B3743D89-D907-4916-AD93-2111ECC8BB20}" dt="2022-06-09T10:31:59.341" v="786"/>
          <ac:spMkLst>
            <pc:docMk/>
            <pc:sldMasterMk cId="3553195561" sldId="2147483660"/>
            <ac:spMk id="1591" creationId="{37D6EDB9-D3A3-7DCA-6536-D79645D239B3}"/>
          </ac:spMkLst>
        </pc:spChg>
        <pc:spChg chg="mod">
          <ac:chgData name="Amal R Babu" userId="3a292d0a-112b-4bc3-bf38-7771656893d2" providerId="ADAL" clId="{B3743D89-D907-4916-AD93-2111ECC8BB20}" dt="2022-06-09T10:31:59.341" v="786"/>
          <ac:spMkLst>
            <pc:docMk/>
            <pc:sldMasterMk cId="3553195561" sldId="2147483660"/>
            <ac:spMk id="1592" creationId="{FC5A11DA-C4D5-94CA-BD7F-2DE96E6F2D9B}"/>
          </ac:spMkLst>
        </pc:spChg>
        <pc:spChg chg="mod">
          <ac:chgData name="Amal R Babu" userId="3a292d0a-112b-4bc3-bf38-7771656893d2" providerId="ADAL" clId="{B3743D89-D907-4916-AD93-2111ECC8BB20}" dt="2022-06-09T10:31:59.341" v="786"/>
          <ac:spMkLst>
            <pc:docMk/>
            <pc:sldMasterMk cId="3553195561" sldId="2147483660"/>
            <ac:spMk id="1593" creationId="{AF02B6A4-5F0A-0B94-838A-05E8CFBCD720}"/>
          </ac:spMkLst>
        </pc:spChg>
        <pc:spChg chg="mod">
          <ac:chgData name="Amal R Babu" userId="3a292d0a-112b-4bc3-bf38-7771656893d2" providerId="ADAL" clId="{B3743D89-D907-4916-AD93-2111ECC8BB20}" dt="2022-06-09T10:31:59.341" v="786"/>
          <ac:spMkLst>
            <pc:docMk/>
            <pc:sldMasterMk cId="3553195561" sldId="2147483660"/>
            <ac:spMk id="1594" creationId="{AA60CA69-2BC3-26DD-9C5F-120E12FC0E51}"/>
          </ac:spMkLst>
        </pc:spChg>
        <pc:spChg chg="mod">
          <ac:chgData name="Amal R Babu" userId="3a292d0a-112b-4bc3-bf38-7771656893d2" providerId="ADAL" clId="{B3743D89-D907-4916-AD93-2111ECC8BB20}" dt="2022-06-09T10:31:59.341" v="786"/>
          <ac:spMkLst>
            <pc:docMk/>
            <pc:sldMasterMk cId="3553195561" sldId="2147483660"/>
            <ac:spMk id="1595" creationId="{06B558BA-1B89-DAFB-1013-208E130E06F7}"/>
          </ac:spMkLst>
        </pc:spChg>
        <pc:spChg chg="mod">
          <ac:chgData name="Amal R Babu" userId="3a292d0a-112b-4bc3-bf38-7771656893d2" providerId="ADAL" clId="{B3743D89-D907-4916-AD93-2111ECC8BB20}" dt="2022-06-09T10:31:59.341" v="786"/>
          <ac:spMkLst>
            <pc:docMk/>
            <pc:sldMasterMk cId="3553195561" sldId="2147483660"/>
            <ac:spMk id="1596" creationId="{D86470DE-B396-4965-B403-F92F35119464}"/>
          </ac:spMkLst>
        </pc:spChg>
        <pc:spChg chg="mod">
          <ac:chgData name="Amal R Babu" userId="3a292d0a-112b-4bc3-bf38-7771656893d2" providerId="ADAL" clId="{B3743D89-D907-4916-AD93-2111ECC8BB20}" dt="2022-06-09T10:31:59.341" v="786"/>
          <ac:spMkLst>
            <pc:docMk/>
            <pc:sldMasterMk cId="3553195561" sldId="2147483660"/>
            <ac:spMk id="1597" creationId="{FC453A81-0593-DBA3-7BF3-C39B9ABE036F}"/>
          </ac:spMkLst>
        </pc:spChg>
        <pc:spChg chg="mod">
          <ac:chgData name="Amal R Babu" userId="3a292d0a-112b-4bc3-bf38-7771656893d2" providerId="ADAL" clId="{B3743D89-D907-4916-AD93-2111ECC8BB20}" dt="2022-06-09T10:31:59.341" v="786"/>
          <ac:spMkLst>
            <pc:docMk/>
            <pc:sldMasterMk cId="3553195561" sldId="2147483660"/>
            <ac:spMk id="1598" creationId="{775C563F-47F7-9B5D-F995-276888D9CDD0}"/>
          </ac:spMkLst>
        </pc:spChg>
        <pc:spChg chg="mod">
          <ac:chgData name="Amal R Babu" userId="3a292d0a-112b-4bc3-bf38-7771656893d2" providerId="ADAL" clId="{B3743D89-D907-4916-AD93-2111ECC8BB20}" dt="2022-06-09T10:31:59.341" v="786"/>
          <ac:spMkLst>
            <pc:docMk/>
            <pc:sldMasterMk cId="3553195561" sldId="2147483660"/>
            <ac:spMk id="1599" creationId="{441180F5-B956-B0F0-33C8-F965D35181EE}"/>
          </ac:spMkLst>
        </pc:spChg>
        <pc:spChg chg="mod">
          <ac:chgData name="Amal R Babu" userId="3a292d0a-112b-4bc3-bf38-7771656893d2" providerId="ADAL" clId="{B3743D89-D907-4916-AD93-2111ECC8BB20}" dt="2022-06-09T10:31:59.341" v="786"/>
          <ac:spMkLst>
            <pc:docMk/>
            <pc:sldMasterMk cId="3553195561" sldId="2147483660"/>
            <ac:spMk id="1600" creationId="{11958F18-EC14-69B1-7BBA-3BE0C782D252}"/>
          </ac:spMkLst>
        </pc:spChg>
        <pc:spChg chg="mod">
          <ac:chgData name="Amal R Babu" userId="3a292d0a-112b-4bc3-bf38-7771656893d2" providerId="ADAL" clId="{B3743D89-D907-4916-AD93-2111ECC8BB20}" dt="2022-06-09T10:31:59.341" v="786"/>
          <ac:spMkLst>
            <pc:docMk/>
            <pc:sldMasterMk cId="3553195561" sldId="2147483660"/>
            <ac:spMk id="1601" creationId="{B85FEE48-6CC1-5D22-7536-D47A59E27005}"/>
          </ac:spMkLst>
        </pc:spChg>
        <pc:spChg chg="mod">
          <ac:chgData name="Amal R Babu" userId="3a292d0a-112b-4bc3-bf38-7771656893d2" providerId="ADAL" clId="{B3743D89-D907-4916-AD93-2111ECC8BB20}" dt="2022-06-09T10:31:59.341" v="786"/>
          <ac:spMkLst>
            <pc:docMk/>
            <pc:sldMasterMk cId="3553195561" sldId="2147483660"/>
            <ac:spMk id="1602" creationId="{2736CBB6-460D-1ECA-8AF7-60DE76BDC56F}"/>
          </ac:spMkLst>
        </pc:spChg>
        <pc:spChg chg="mod">
          <ac:chgData name="Amal R Babu" userId="3a292d0a-112b-4bc3-bf38-7771656893d2" providerId="ADAL" clId="{B3743D89-D907-4916-AD93-2111ECC8BB20}" dt="2022-06-09T10:31:59.341" v="786"/>
          <ac:spMkLst>
            <pc:docMk/>
            <pc:sldMasterMk cId="3553195561" sldId="2147483660"/>
            <ac:spMk id="1603" creationId="{23B50273-0B28-596A-83EF-B39952A56026}"/>
          </ac:spMkLst>
        </pc:spChg>
        <pc:spChg chg="mod">
          <ac:chgData name="Amal R Babu" userId="3a292d0a-112b-4bc3-bf38-7771656893d2" providerId="ADAL" clId="{B3743D89-D907-4916-AD93-2111ECC8BB20}" dt="2022-06-09T10:31:59.341" v="786"/>
          <ac:spMkLst>
            <pc:docMk/>
            <pc:sldMasterMk cId="3553195561" sldId="2147483660"/>
            <ac:spMk id="1604" creationId="{C9323291-6F26-CA69-2B53-9F260D07B8EE}"/>
          </ac:spMkLst>
        </pc:spChg>
        <pc:spChg chg="mod">
          <ac:chgData name="Amal R Babu" userId="3a292d0a-112b-4bc3-bf38-7771656893d2" providerId="ADAL" clId="{B3743D89-D907-4916-AD93-2111ECC8BB20}" dt="2022-06-09T10:31:59.341" v="786"/>
          <ac:spMkLst>
            <pc:docMk/>
            <pc:sldMasterMk cId="3553195561" sldId="2147483660"/>
            <ac:spMk id="1605" creationId="{34E4C8E6-7284-FFA5-D682-176B4903376B}"/>
          </ac:spMkLst>
        </pc:spChg>
        <pc:spChg chg="mod">
          <ac:chgData name="Amal R Babu" userId="3a292d0a-112b-4bc3-bf38-7771656893d2" providerId="ADAL" clId="{B3743D89-D907-4916-AD93-2111ECC8BB20}" dt="2022-06-09T10:31:59.341" v="786"/>
          <ac:spMkLst>
            <pc:docMk/>
            <pc:sldMasterMk cId="3553195561" sldId="2147483660"/>
            <ac:spMk id="1606" creationId="{D1768AF7-17DE-7191-47C2-FEBD01805927}"/>
          </ac:spMkLst>
        </pc:spChg>
        <pc:spChg chg="mod">
          <ac:chgData name="Amal R Babu" userId="3a292d0a-112b-4bc3-bf38-7771656893d2" providerId="ADAL" clId="{B3743D89-D907-4916-AD93-2111ECC8BB20}" dt="2022-06-09T10:31:59.341" v="786"/>
          <ac:spMkLst>
            <pc:docMk/>
            <pc:sldMasterMk cId="3553195561" sldId="2147483660"/>
            <ac:spMk id="1607" creationId="{9C168DB6-16CC-7CB0-E466-F792025DCE0C}"/>
          </ac:spMkLst>
        </pc:spChg>
        <pc:spChg chg="mod">
          <ac:chgData name="Amal R Babu" userId="3a292d0a-112b-4bc3-bf38-7771656893d2" providerId="ADAL" clId="{B3743D89-D907-4916-AD93-2111ECC8BB20}" dt="2022-06-09T10:31:59.341" v="786"/>
          <ac:spMkLst>
            <pc:docMk/>
            <pc:sldMasterMk cId="3553195561" sldId="2147483660"/>
            <ac:spMk id="1608" creationId="{A24CE01C-48C7-01E7-18E1-155C603E3E3C}"/>
          </ac:spMkLst>
        </pc:spChg>
        <pc:spChg chg="mod">
          <ac:chgData name="Amal R Babu" userId="3a292d0a-112b-4bc3-bf38-7771656893d2" providerId="ADAL" clId="{B3743D89-D907-4916-AD93-2111ECC8BB20}" dt="2022-06-09T10:31:59.341" v="786"/>
          <ac:spMkLst>
            <pc:docMk/>
            <pc:sldMasterMk cId="3553195561" sldId="2147483660"/>
            <ac:spMk id="1609" creationId="{BE53E6DC-399D-DEDB-A98B-4126A6C617A3}"/>
          </ac:spMkLst>
        </pc:spChg>
        <pc:spChg chg="mod">
          <ac:chgData name="Amal R Babu" userId="3a292d0a-112b-4bc3-bf38-7771656893d2" providerId="ADAL" clId="{B3743D89-D907-4916-AD93-2111ECC8BB20}" dt="2022-06-09T10:31:59.341" v="786"/>
          <ac:spMkLst>
            <pc:docMk/>
            <pc:sldMasterMk cId="3553195561" sldId="2147483660"/>
            <ac:spMk id="1610" creationId="{259E1865-A154-A670-ACEC-2F6540A4BB75}"/>
          </ac:spMkLst>
        </pc:spChg>
        <pc:spChg chg="mod">
          <ac:chgData name="Amal R Babu" userId="3a292d0a-112b-4bc3-bf38-7771656893d2" providerId="ADAL" clId="{B3743D89-D907-4916-AD93-2111ECC8BB20}" dt="2022-06-09T10:31:59.341" v="786"/>
          <ac:spMkLst>
            <pc:docMk/>
            <pc:sldMasterMk cId="3553195561" sldId="2147483660"/>
            <ac:spMk id="1611" creationId="{E7D07C0C-6B2A-CEF9-51CC-D191B5EF899E}"/>
          </ac:spMkLst>
        </pc:spChg>
        <pc:spChg chg="mod">
          <ac:chgData name="Amal R Babu" userId="3a292d0a-112b-4bc3-bf38-7771656893d2" providerId="ADAL" clId="{B3743D89-D907-4916-AD93-2111ECC8BB20}" dt="2022-06-09T10:31:59.341" v="786"/>
          <ac:spMkLst>
            <pc:docMk/>
            <pc:sldMasterMk cId="3553195561" sldId="2147483660"/>
            <ac:spMk id="1612" creationId="{FF188C91-C2D2-FF98-98DB-31DC2FE74979}"/>
          </ac:spMkLst>
        </pc:spChg>
        <pc:spChg chg="mod">
          <ac:chgData name="Amal R Babu" userId="3a292d0a-112b-4bc3-bf38-7771656893d2" providerId="ADAL" clId="{B3743D89-D907-4916-AD93-2111ECC8BB20}" dt="2022-06-09T10:31:59.341" v="786"/>
          <ac:spMkLst>
            <pc:docMk/>
            <pc:sldMasterMk cId="3553195561" sldId="2147483660"/>
            <ac:spMk id="1613" creationId="{1B551F7B-787F-B2BF-4051-C675D9CC174B}"/>
          </ac:spMkLst>
        </pc:spChg>
        <pc:spChg chg="mod">
          <ac:chgData name="Amal R Babu" userId="3a292d0a-112b-4bc3-bf38-7771656893d2" providerId="ADAL" clId="{B3743D89-D907-4916-AD93-2111ECC8BB20}" dt="2022-06-09T10:31:59.341" v="786"/>
          <ac:spMkLst>
            <pc:docMk/>
            <pc:sldMasterMk cId="3553195561" sldId="2147483660"/>
            <ac:spMk id="1614" creationId="{E7AA436A-5EE0-3825-033C-120FF06E539C}"/>
          </ac:spMkLst>
        </pc:spChg>
        <pc:spChg chg="mod">
          <ac:chgData name="Amal R Babu" userId="3a292d0a-112b-4bc3-bf38-7771656893d2" providerId="ADAL" clId="{B3743D89-D907-4916-AD93-2111ECC8BB20}" dt="2022-06-09T10:31:59.341" v="786"/>
          <ac:spMkLst>
            <pc:docMk/>
            <pc:sldMasterMk cId="3553195561" sldId="2147483660"/>
            <ac:spMk id="1615" creationId="{E49FF06B-92DC-C84F-A94B-7AA3AC07A5F7}"/>
          </ac:spMkLst>
        </pc:spChg>
        <pc:spChg chg="mod">
          <ac:chgData name="Amal R Babu" userId="3a292d0a-112b-4bc3-bf38-7771656893d2" providerId="ADAL" clId="{B3743D89-D907-4916-AD93-2111ECC8BB20}" dt="2022-06-09T10:31:59.341" v="786"/>
          <ac:spMkLst>
            <pc:docMk/>
            <pc:sldMasterMk cId="3553195561" sldId="2147483660"/>
            <ac:spMk id="1616" creationId="{B37D10B6-6ED4-3A26-1C5E-DCA429B6A057}"/>
          </ac:spMkLst>
        </pc:spChg>
        <pc:spChg chg="mod">
          <ac:chgData name="Amal R Babu" userId="3a292d0a-112b-4bc3-bf38-7771656893d2" providerId="ADAL" clId="{B3743D89-D907-4916-AD93-2111ECC8BB20}" dt="2022-06-09T10:31:59.341" v="786"/>
          <ac:spMkLst>
            <pc:docMk/>
            <pc:sldMasterMk cId="3553195561" sldId="2147483660"/>
            <ac:spMk id="1617" creationId="{894E8B36-315D-A6C0-8E34-5B23719214F3}"/>
          </ac:spMkLst>
        </pc:spChg>
        <pc:spChg chg="mod">
          <ac:chgData name="Amal R Babu" userId="3a292d0a-112b-4bc3-bf38-7771656893d2" providerId="ADAL" clId="{B3743D89-D907-4916-AD93-2111ECC8BB20}" dt="2022-06-09T10:31:59.341" v="786"/>
          <ac:spMkLst>
            <pc:docMk/>
            <pc:sldMasterMk cId="3553195561" sldId="2147483660"/>
            <ac:spMk id="1618" creationId="{E935E3F8-9B57-2CFF-923B-237C236E3C3C}"/>
          </ac:spMkLst>
        </pc:spChg>
        <pc:spChg chg="mod">
          <ac:chgData name="Amal R Babu" userId="3a292d0a-112b-4bc3-bf38-7771656893d2" providerId="ADAL" clId="{B3743D89-D907-4916-AD93-2111ECC8BB20}" dt="2022-06-09T10:31:59.341" v="786"/>
          <ac:spMkLst>
            <pc:docMk/>
            <pc:sldMasterMk cId="3553195561" sldId="2147483660"/>
            <ac:spMk id="1619" creationId="{6F5003AF-B0DF-70D3-A719-3C6B27A81CE4}"/>
          </ac:spMkLst>
        </pc:spChg>
        <pc:spChg chg="mod">
          <ac:chgData name="Amal R Babu" userId="3a292d0a-112b-4bc3-bf38-7771656893d2" providerId="ADAL" clId="{B3743D89-D907-4916-AD93-2111ECC8BB20}" dt="2022-06-09T10:31:59.341" v="786"/>
          <ac:spMkLst>
            <pc:docMk/>
            <pc:sldMasterMk cId="3553195561" sldId="2147483660"/>
            <ac:spMk id="1620" creationId="{6C885456-D03A-3107-02AB-937C1AE3D6B4}"/>
          </ac:spMkLst>
        </pc:spChg>
        <pc:spChg chg="mod">
          <ac:chgData name="Amal R Babu" userId="3a292d0a-112b-4bc3-bf38-7771656893d2" providerId="ADAL" clId="{B3743D89-D907-4916-AD93-2111ECC8BB20}" dt="2022-06-09T10:31:59.341" v="786"/>
          <ac:spMkLst>
            <pc:docMk/>
            <pc:sldMasterMk cId="3553195561" sldId="2147483660"/>
            <ac:spMk id="1621" creationId="{02747B30-D84A-1668-240A-52128E556F95}"/>
          </ac:spMkLst>
        </pc:spChg>
        <pc:spChg chg="mod">
          <ac:chgData name="Amal R Babu" userId="3a292d0a-112b-4bc3-bf38-7771656893d2" providerId="ADAL" clId="{B3743D89-D907-4916-AD93-2111ECC8BB20}" dt="2022-06-09T10:31:59.341" v="786"/>
          <ac:spMkLst>
            <pc:docMk/>
            <pc:sldMasterMk cId="3553195561" sldId="2147483660"/>
            <ac:spMk id="1622" creationId="{3D857376-2CAB-2CF5-8934-06F7C313A5A7}"/>
          </ac:spMkLst>
        </pc:spChg>
        <pc:spChg chg="mod">
          <ac:chgData name="Amal R Babu" userId="3a292d0a-112b-4bc3-bf38-7771656893d2" providerId="ADAL" clId="{B3743D89-D907-4916-AD93-2111ECC8BB20}" dt="2022-06-09T10:31:59.341" v="786"/>
          <ac:spMkLst>
            <pc:docMk/>
            <pc:sldMasterMk cId="3553195561" sldId="2147483660"/>
            <ac:spMk id="1623" creationId="{21374052-66C8-E596-76AC-49C69FE3F2E9}"/>
          </ac:spMkLst>
        </pc:spChg>
        <pc:spChg chg="mod">
          <ac:chgData name="Amal R Babu" userId="3a292d0a-112b-4bc3-bf38-7771656893d2" providerId="ADAL" clId="{B3743D89-D907-4916-AD93-2111ECC8BB20}" dt="2022-06-09T10:31:59.341" v="786"/>
          <ac:spMkLst>
            <pc:docMk/>
            <pc:sldMasterMk cId="3553195561" sldId="2147483660"/>
            <ac:spMk id="1624" creationId="{E22D8E1A-970E-8B19-CDF7-55EFE069C83F}"/>
          </ac:spMkLst>
        </pc:spChg>
        <pc:spChg chg="mod">
          <ac:chgData name="Amal R Babu" userId="3a292d0a-112b-4bc3-bf38-7771656893d2" providerId="ADAL" clId="{B3743D89-D907-4916-AD93-2111ECC8BB20}" dt="2022-06-09T10:31:59.341" v="786"/>
          <ac:spMkLst>
            <pc:docMk/>
            <pc:sldMasterMk cId="3553195561" sldId="2147483660"/>
            <ac:spMk id="1625" creationId="{CC7A924D-C2C7-1214-29D3-70A15FE52A7D}"/>
          </ac:spMkLst>
        </pc:spChg>
        <pc:spChg chg="mod">
          <ac:chgData name="Amal R Babu" userId="3a292d0a-112b-4bc3-bf38-7771656893d2" providerId="ADAL" clId="{B3743D89-D907-4916-AD93-2111ECC8BB20}" dt="2022-06-09T10:31:59.341" v="786"/>
          <ac:spMkLst>
            <pc:docMk/>
            <pc:sldMasterMk cId="3553195561" sldId="2147483660"/>
            <ac:spMk id="1626" creationId="{D6A5CBBE-9979-D5B5-CC43-864D87DC8E1E}"/>
          </ac:spMkLst>
        </pc:spChg>
        <pc:spChg chg="mod">
          <ac:chgData name="Amal R Babu" userId="3a292d0a-112b-4bc3-bf38-7771656893d2" providerId="ADAL" clId="{B3743D89-D907-4916-AD93-2111ECC8BB20}" dt="2022-06-09T10:31:59.341" v="786"/>
          <ac:spMkLst>
            <pc:docMk/>
            <pc:sldMasterMk cId="3553195561" sldId="2147483660"/>
            <ac:spMk id="1627" creationId="{0BFCFCB1-229E-C389-D8E9-1A8C7D54D9FB}"/>
          </ac:spMkLst>
        </pc:spChg>
        <pc:spChg chg="mod">
          <ac:chgData name="Amal R Babu" userId="3a292d0a-112b-4bc3-bf38-7771656893d2" providerId="ADAL" clId="{B3743D89-D907-4916-AD93-2111ECC8BB20}" dt="2022-06-09T10:31:59.341" v="786"/>
          <ac:spMkLst>
            <pc:docMk/>
            <pc:sldMasterMk cId="3553195561" sldId="2147483660"/>
            <ac:spMk id="1628" creationId="{3E98FD76-3B48-3CE7-EF89-28C6A774BCBC}"/>
          </ac:spMkLst>
        </pc:spChg>
        <pc:spChg chg="mod">
          <ac:chgData name="Amal R Babu" userId="3a292d0a-112b-4bc3-bf38-7771656893d2" providerId="ADAL" clId="{B3743D89-D907-4916-AD93-2111ECC8BB20}" dt="2022-06-09T10:31:59.341" v="786"/>
          <ac:spMkLst>
            <pc:docMk/>
            <pc:sldMasterMk cId="3553195561" sldId="2147483660"/>
            <ac:spMk id="1629" creationId="{CED8112A-9B29-FDF1-94BA-365E57BCCA99}"/>
          </ac:spMkLst>
        </pc:spChg>
        <pc:spChg chg="mod">
          <ac:chgData name="Amal R Babu" userId="3a292d0a-112b-4bc3-bf38-7771656893d2" providerId="ADAL" clId="{B3743D89-D907-4916-AD93-2111ECC8BB20}" dt="2022-06-09T10:31:59.341" v="786"/>
          <ac:spMkLst>
            <pc:docMk/>
            <pc:sldMasterMk cId="3553195561" sldId="2147483660"/>
            <ac:spMk id="1630" creationId="{A37E459E-3154-0D00-8250-C256F4F27178}"/>
          </ac:spMkLst>
        </pc:spChg>
        <pc:spChg chg="mod">
          <ac:chgData name="Amal R Babu" userId="3a292d0a-112b-4bc3-bf38-7771656893d2" providerId="ADAL" clId="{B3743D89-D907-4916-AD93-2111ECC8BB20}" dt="2022-06-09T10:31:59.341" v="786"/>
          <ac:spMkLst>
            <pc:docMk/>
            <pc:sldMasterMk cId="3553195561" sldId="2147483660"/>
            <ac:spMk id="1631" creationId="{5B142C31-9FD9-DD0D-8A3E-EDBF31841050}"/>
          </ac:spMkLst>
        </pc:spChg>
        <pc:spChg chg="mod">
          <ac:chgData name="Amal R Babu" userId="3a292d0a-112b-4bc3-bf38-7771656893d2" providerId="ADAL" clId="{B3743D89-D907-4916-AD93-2111ECC8BB20}" dt="2022-06-09T10:31:59.341" v="786"/>
          <ac:spMkLst>
            <pc:docMk/>
            <pc:sldMasterMk cId="3553195561" sldId="2147483660"/>
            <ac:spMk id="1632" creationId="{155C528C-B0F8-22BF-7C87-945877CDDB00}"/>
          </ac:spMkLst>
        </pc:spChg>
        <pc:spChg chg="mod">
          <ac:chgData name="Amal R Babu" userId="3a292d0a-112b-4bc3-bf38-7771656893d2" providerId="ADAL" clId="{B3743D89-D907-4916-AD93-2111ECC8BB20}" dt="2022-06-09T10:31:59.341" v="786"/>
          <ac:spMkLst>
            <pc:docMk/>
            <pc:sldMasterMk cId="3553195561" sldId="2147483660"/>
            <ac:spMk id="1633" creationId="{8D6836B0-C950-6576-990E-0C9158D4AED1}"/>
          </ac:spMkLst>
        </pc:spChg>
        <pc:spChg chg="mod">
          <ac:chgData name="Amal R Babu" userId="3a292d0a-112b-4bc3-bf38-7771656893d2" providerId="ADAL" clId="{B3743D89-D907-4916-AD93-2111ECC8BB20}" dt="2022-06-09T10:31:59.341" v="786"/>
          <ac:spMkLst>
            <pc:docMk/>
            <pc:sldMasterMk cId="3553195561" sldId="2147483660"/>
            <ac:spMk id="1634" creationId="{BE6D5B9F-6DCC-E5FC-DBFA-72940DFB694F}"/>
          </ac:spMkLst>
        </pc:spChg>
        <pc:spChg chg="mod">
          <ac:chgData name="Amal R Babu" userId="3a292d0a-112b-4bc3-bf38-7771656893d2" providerId="ADAL" clId="{B3743D89-D907-4916-AD93-2111ECC8BB20}" dt="2022-06-09T10:31:59.341" v="786"/>
          <ac:spMkLst>
            <pc:docMk/>
            <pc:sldMasterMk cId="3553195561" sldId="2147483660"/>
            <ac:spMk id="1635" creationId="{CE68946A-7F8C-9126-8C58-F9DB3BB2B092}"/>
          </ac:spMkLst>
        </pc:spChg>
        <pc:spChg chg="mod">
          <ac:chgData name="Amal R Babu" userId="3a292d0a-112b-4bc3-bf38-7771656893d2" providerId="ADAL" clId="{B3743D89-D907-4916-AD93-2111ECC8BB20}" dt="2022-06-09T10:31:59.341" v="786"/>
          <ac:spMkLst>
            <pc:docMk/>
            <pc:sldMasterMk cId="3553195561" sldId="2147483660"/>
            <ac:spMk id="1636" creationId="{FAB64705-6438-41FB-6BDE-A0534009017B}"/>
          </ac:spMkLst>
        </pc:spChg>
        <pc:spChg chg="mod">
          <ac:chgData name="Amal R Babu" userId="3a292d0a-112b-4bc3-bf38-7771656893d2" providerId="ADAL" clId="{B3743D89-D907-4916-AD93-2111ECC8BB20}" dt="2022-06-09T10:31:59.341" v="786"/>
          <ac:spMkLst>
            <pc:docMk/>
            <pc:sldMasterMk cId="3553195561" sldId="2147483660"/>
            <ac:spMk id="1637" creationId="{AAB27F5B-B478-D4A5-0206-67B37B4CD29E}"/>
          </ac:spMkLst>
        </pc:spChg>
        <pc:spChg chg="mod">
          <ac:chgData name="Amal R Babu" userId="3a292d0a-112b-4bc3-bf38-7771656893d2" providerId="ADAL" clId="{B3743D89-D907-4916-AD93-2111ECC8BB20}" dt="2022-06-09T10:31:59.341" v="786"/>
          <ac:spMkLst>
            <pc:docMk/>
            <pc:sldMasterMk cId="3553195561" sldId="2147483660"/>
            <ac:spMk id="1638" creationId="{A9B8D54C-E380-04E8-CD18-A94CE46353CE}"/>
          </ac:spMkLst>
        </pc:spChg>
        <pc:spChg chg="mod">
          <ac:chgData name="Amal R Babu" userId="3a292d0a-112b-4bc3-bf38-7771656893d2" providerId="ADAL" clId="{B3743D89-D907-4916-AD93-2111ECC8BB20}" dt="2022-06-09T10:31:59.341" v="786"/>
          <ac:spMkLst>
            <pc:docMk/>
            <pc:sldMasterMk cId="3553195561" sldId="2147483660"/>
            <ac:spMk id="1639" creationId="{46D4E3E9-C64D-9A17-0820-ACA6C80759BC}"/>
          </ac:spMkLst>
        </pc:spChg>
        <pc:spChg chg="mod">
          <ac:chgData name="Amal R Babu" userId="3a292d0a-112b-4bc3-bf38-7771656893d2" providerId="ADAL" clId="{B3743D89-D907-4916-AD93-2111ECC8BB20}" dt="2022-06-09T10:31:59.341" v="786"/>
          <ac:spMkLst>
            <pc:docMk/>
            <pc:sldMasterMk cId="3553195561" sldId="2147483660"/>
            <ac:spMk id="1640" creationId="{6BAFA055-4460-12E2-C890-8F2CB68D16C7}"/>
          </ac:spMkLst>
        </pc:spChg>
        <pc:spChg chg="mod">
          <ac:chgData name="Amal R Babu" userId="3a292d0a-112b-4bc3-bf38-7771656893d2" providerId="ADAL" clId="{B3743D89-D907-4916-AD93-2111ECC8BB20}" dt="2022-06-09T10:31:59.341" v="786"/>
          <ac:spMkLst>
            <pc:docMk/>
            <pc:sldMasterMk cId="3553195561" sldId="2147483660"/>
            <ac:spMk id="1641" creationId="{BABCF821-7294-A5E8-EDFF-D93D0F371BD0}"/>
          </ac:spMkLst>
        </pc:spChg>
        <pc:spChg chg="mod">
          <ac:chgData name="Amal R Babu" userId="3a292d0a-112b-4bc3-bf38-7771656893d2" providerId="ADAL" clId="{B3743D89-D907-4916-AD93-2111ECC8BB20}" dt="2022-06-09T10:31:59.341" v="786"/>
          <ac:spMkLst>
            <pc:docMk/>
            <pc:sldMasterMk cId="3553195561" sldId="2147483660"/>
            <ac:spMk id="1642" creationId="{C76C1926-93C2-DD57-9CB7-CE0CD243675F}"/>
          </ac:spMkLst>
        </pc:spChg>
        <pc:spChg chg="mod">
          <ac:chgData name="Amal R Babu" userId="3a292d0a-112b-4bc3-bf38-7771656893d2" providerId="ADAL" clId="{B3743D89-D907-4916-AD93-2111ECC8BB20}" dt="2022-06-09T10:31:59.341" v="786"/>
          <ac:spMkLst>
            <pc:docMk/>
            <pc:sldMasterMk cId="3553195561" sldId="2147483660"/>
            <ac:spMk id="1643" creationId="{AC47FFBA-74AD-CEEF-85AF-CD1AF4A5F596}"/>
          </ac:spMkLst>
        </pc:spChg>
        <pc:spChg chg="mod">
          <ac:chgData name="Amal R Babu" userId="3a292d0a-112b-4bc3-bf38-7771656893d2" providerId="ADAL" clId="{B3743D89-D907-4916-AD93-2111ECC8BB20}" dt="2022-06-09T10:31:59.341" v="786"/>
          <ac:spMkLst>
            <pc:docMk/>
            <pc:sldMasterMk cId="3553195561" sldId="2147483660"/>
            <ac:spMk id="1644" creationId="{DA73F781-0751-4496-5A2D-2A3545834DDC}"/>
          </ac:spMkLst>
        </pc:spChg>
        <pc:spChg chg="mod">
          <ac:chgData name="Amal R Babu" userId="3a292d0a-112b-4bc3-bf38-7771656893d2" providerId="ADAL" clId="{B3743D89-D907-4916-AD93-2111ECC8BB20}" dt="2022-06-09T10:31:59.341" v="786"/>
          <ac:spMkLst>
            <pc:docMk/>
            <pc:sldMasterMk cId="3553195561" sldId="2147483660"/>
            <ac:spMk id="1645" creationId="{62A97800-8B72-7AAB-BB4D-CA112BAA9C1D}"/>
          </ac:spMkLst>
        </pc:spChg>
        <pc:spChg chg="mod">
          <ac:chgData name="Amal R Babu" userId="3a292d0a-112b-4bc3-bf38-7771656893d2" providerId="ADAL" clId="{B3743D89-D907-4916-AD93-2111ECC8BB20}" dt="2022-06-09T10:31:59.341" v="786"/>
          <ac:spMkLst>
            <pc:docMk/>
            <pc:sldMasterMk cId="3553195561" sldId="2147483660"/>
            <ac:spMk id="1646" creationId="{C52B8C30-6141-FE73-F27C-AF235F4FCB7A}"/>
          </ac:spMkLst>
        </pc:spChg>
        <pc:spChg chg="mod">
          <ac:chgData name="Amal R Babu" userId="3a292d0a-112b-4bc3-bf38-7771656893d2" providerId="ADAL" clId="{B3743D89-D907-4916-AD93-2111ECC8BB20}" dt="2022-06-09T10:31:59.341" v="786"/>
          <ac:spMkLst>
            <pc:docMk/>
            <pc:sldMasterMk cId="3553195561" sldId="2147483660"/>
            <ac:spMk id="1647" creationId="{5EBFF5FC-9A3E-CA19-3E43-4BEC6D7E32CF}"/>
          </ac:spMkLst>
        </pc:spChg>
        <pc:spChg chg="mod">
          <ac:chgData name="Amal R Babu" userId="3a292d0a-112b-4bc3-bf38-7771656893d2" providerId="ADAL" clId="{B3743D89-D907-4916-AD93-2111ECC8BB20}" dt="2022-06-09T10:31:59.341" v="786"/>
          <ac:spMkLst>
            <pc:docMk/>
            <pc:sldMasterMk cId="3553195561" sldId="2147483660"/>
            <ac:spMk id="1648" creationId="{5E513E18-0265-C9FF-23CB-825E8779F1AA}"/>
          </ac:spMkLst>
        </pc:spChg>
        <pc:spChg chg="mod">
          <ac:chgData name="Amal R Babu" userId="3a292d0a-112b-4bc3-bf38-7771656893d2" providerId="ADAL" clId="{B3743D89-D907-4916-AD93-2111ECC8BB20}" dt="2022-06-09T10:31:59.341" v="786"/>
          <ac:spMkLst>
            <pc:docMk/>
            <pc:sldMasterMk cId="3553195561" sldId="2147483660"/>
            <ac:spMk id="1649" creationId="{04384C55-D8AC-CBB5-F084-644AA20C257B}"/>
          </ac:spMkLst>
        </pc:spChg>
        <pc:spChg chg="mod">
          <ac:chgData name="Amal R Babu" userId="3a292d0a-112b-4bc3-bf38-7771656893d2" providerId="ADAL" clId="{B3743D89-D907-4916-AD93-2111ECC8BB20}" dt="2022-06-09T10:31:59.341" v="786"/>
          <ac:spMkLst>
            <pc:docMk/>
            <pc:sldMasterMk cId="3553195561" sldId="2147483660"/>
            <ac:spMk id="1650" creationId="{9CBA1EE3-1077-C7E1-05C8-9C8632F44967}"/>
          </ac:spMkLst>
        </pc:spChg>
        <pc:spChg chg="mod">
          <ac:chgData name="Amal R Babu" userId="3a292d0a-112b-4bc3-bf38-7771656893d2" providerId="ADAL" clId="{B3743D89-D907-4916-AD93-2111ECC8BB20}" dt="2022-06-09T10:31:59.341" v="786"/>
          <ac:spMkLst>
            <pc:docMk/>
            <pc:sldMasterMk cId="3553195561" sldId="2147483660"/>
            <ac:spMk id="1651" creationId="{88228DD2-0D79-5231-C6E4-9F12A5DB6DB7}"/>
          </ac:spMkLst>
        </pc:spChg>
        <pc:spChg chg="mod">
          <ac:chgData name="Amal R Babu" userId="3a292d0a-112b-4bc3-bf38-7771656893d2" providerId="ADAL" clId="{B3743D89-D907-4916-AD93-2111ECC8BB20}" dt="2022-06-09T10:31:59.341" v="786"/>
          <ac:spMkLst>
            <pc:docMk/>
            <pc:sldMasterMk cId="3553195561" sldId="2147483660"/>
            <ac:spMk id="1652" creationId="{DB635EDE-9B96-55EB-9FEC-0C368FD44AB3}"/>
          </ac:spMkLst>
        </pc:spChg>
        <pc:spChg chg="mod">
          <ac:chgData name="Amal R Babu" userId="3a292d0a-112b-4bc3-bf38-7771656893d2" providerId="ADAL" clId="{B3743D89-D907-4916-AD93-2111ECC8BB20}" dt="2022-06-09T10:31:59.341" v="786"/>
          <ac:spMkLst>
            <pc:docMk/>
            <pc:sldMasterMk cId="3553195561" sldId="2147483660"/>
            <ac:spMk id="1653" creationId="{F823BB1A-6A47-00B6-9729-1B48978CDE44}"/>
          </ac:spMkLst>
        </pc:spChg>
        <pc:spChg chg="mod">
          <ac:chgData name="Amal R Babu" userId="3a292d0a-112b-4bc3-bf38-7771656893d2" providerId="ADAL" clId="{B3743D89-D907-4916-AD93-2111ECC8BB20}" dt="2022-06-09T10:31:59.341" v="786"/>
          <ac:spMkLst>
            <pc:docMk/>
            <pc:sldMasterMk cId="3553195561" sldId="2147483660"/>
            <ac:spMk id="1654" creationId="{D0F96F29-E9F3-8060-6092-F805654EEBC4}"/>
          </ac:spMkLst>
        </pc:spChg>
        <pc:spChg chg="mod">
          <ac:chgData name="Amal R Babu" userId="3a292d0a-112b-4bc3-bf38-7771656893d2" providerId="ADAL" clId="{B3743D89-D907-4916-AD93-2111ECC8BB20}" dt="2022-06-09T10:31:59.341" v="786"/>
          <ac:spMkLst>
            <pc:docMk/>
            <pc:sldMasterMk cId="3553195561" sldId="2147483660"/>
            <ac:spMk id="1655" creationId="{6E2F3B71-ED21-632B-BAA3-191CAF3D5A4C}"/>
          </ac:spMkLst>
        </pc:spChg>
        <pc:spChg chg="mod">
          <ac:chgData name="Amal R Babu" userId="3a292d0a-112b-4bc3-bf38-7771656893d2" providerId="ADAL" clId="{B3743D89-D907-4916-AD93-2111ECC8BB20}" dt="2022-06-09T10:31:59.341" v="786"/>
          <ac:spMkLst>
            <pc:docMk/>
            <pc:sldMasterMk cId="3553195561" sldId="2147483660"/>
            <ac:spMk id="1656" creationId="{0F9EDB03-35D7-8358-F355-33B897E6EB70}"/>
          </ac:spMkLst>
        </pc:spChg>
        <pc:spChg chg="mod">
          <ac:chgData name="Amal R Babu" userId="3a292d0a-112b-4bc3-bf38-7771656893d2" providerId="ADAL" clId="{B3743D89-D907-4916-AD93-2111ECC8BB20}" dt="2022-06-09T10:31:59.341" v="786"/>
          <ac:spMkLst>
            <pc:docMk/>
            <pc:sldMasterMk cId="3553195561" sldId="2147483660"/>
            <ac:spMk id="1657" creationId="{08E9B985-8DE6-CF06-DA3B-C651DD980DD6}"/>
          </ac:spMkLst>
        </pc:spChg>
        <pc:spChg chg="mod">
          <ac:chgData name="Amal R Babu" userId="3a292d0a-112b-4bc3-bf38-7771656893d2" providerId="ADAL" clId="{B3743D89-D907-4916-AD93-2111ECC8BB20}" dt="2022-06-09T10:31:59.341" v="786"/>
          <ac:spMkLst>
            <pc:docMk/>
            <pc:sldMasterMk cId="3553195561" sldId="2147483660"/>
            <ac:spMk id="1658" creationId="{F9BFFC3F-5035-45F9-DFF4-3D3CB55A5311}"/>
          </ac:spMkLst>
        </pc:spChg>
        <pc:spChg chg="mod">
          <ac:chgData name="Amal R Babu" userId="3a292d0a-112b-4bc3-bf38-7771656893d2" providerId="ADAL" clId="{B3743D89-D907-4916-AD93-2111ECC8BB20}" dt="2022-06-09T10:31:59.341" v="786"/>
          <ac:spMkLst>
            <pc:docMk/>
            <pc:sldMasterMk cId="3553195561" sldId="2147483660"/>
            <ac:spMk id="1659" creationId="{B35CEC85-DCF3-F11F-7A20-54B5599B9D49}"/>
          </ac:spMkLst>
        </pc:spChg>
        <pc:spChg chg="mod">
          <ac:chgData name="Amal R Babu" userId="3a292d0a-112b-4bc3-bf38-7771656893d2" providerId="ADAL" clId="{B3743D89-D907-4916-AD93-2111ECC8BB20}" dt="2022-06-09T10:31:59.341" v="786"/>
          <ac:spMkLst>
            <pc:docMk/>
            <pc:sldMasterMk cId="3553195561" sldId="2147483660"/>
            <ac:spMk id="1660" creationId="{95A1354B-051D-BEE9-9F81-BED25A39ACDB}"/>
          </ac:spMkLst>
        </pc:spChg>
        <pc:spChg chg="mod">
          <ac:chgData name="Amal R Babu" userId="3a292d0a-112b-4bc3-bf38-7771656893d2" providerId="ADAL" clId="{B3743D89-D907-4916-AD93-2111ECC8BB20}" dt="2022-06-09T10:31:59.341" v="786"/>
          <ac:spMkLst>
            <pc:docMk/>
            <pc:sldMasterMk cId="3553195561" sldId="2147483660"/>
            <ac:spMk id="1661" creationId="{DFE7797E-5EBD-8D75-F655-82A46A27247F}"/>
          </ac:spMkLst>
        </pc:spChg>
        <pc:spChg chg="mod">
          <ac:chgData name="Amal R Babu" userId="3a292d0a-112b-4bc3-bf38-7771656893d2" providerId="ADAL" clId="{B3743D89-D907-4916-AD93-2111ECC8BB20}" dt="2022-06-09T10:31:59.341" v="786"/>
          <ac:spMkLst>
            <pc:docMk/>
            <pc:sldMasterMk cId="3553195561" sldId="2147483660"/>
            <ac:spMk id="1662" creationId="{5ED2C2D4-8860-46BD-1C76-AE7787F78498}"/>
          </ac:spMkLst>
        </pc:spChg>
        <pc:spChg chg="mod">
          <ac:chgData name="Amal R Babu" userId="3a292d0a-112b-4bc3-bf38-7771656893d2" providerId="ADAL" clId="{B3743D89-D907-4916-AD93-2111ECC8BB20}" dt="2022-06-09T10:31:59.341" v="786"/>
          <ac:spMkLst>
            <pc:docMk/>
            <pc:sldMasterMk cId="3553195561" sldId="2147483660"/>
            <ac:spMk id="1663" creationId="{5897AD15-4876-A8FB-2B60-FA2CA6571F7A}"/>
          </ac:spMkLst>
        </pc:spChg>
        <pc:spChg chg="mod">
          <ac:chgData name="Amal R Babu" userId="3a292d0a-112b-4bc3-bf38-7771656893d2" providerId="ADAL" clId="{B3743D89-D907-4916-AD93-2111ECC8BB20}" dt="2022-06-09T10:31:59.341" v="786"/>
          <ac:spMkLst>
            <pc:docMk/>
            <pc:sldMasterMk cId="3553195561" sldId="2147483660"/>
            <ac:spMk id="1664" creationId="{259240B6-5544-BEE0-E580-00F55EC415D6}"/>
          </ac:spMkLst>
        </pc:spChg>
        <pc:spChg chg="mod">
          <ac:chgData name="Amal R Babu" userId="3a292d0a-112b-4bc3-bf38-7771656893d2" providerId="ADAL" clId="{B3743D89-D907-4916-AD93-2111ECC8BB20}" dt="2022-06-09T10:31:59.341" v="786"/>
          <ac:spMkLst>
            <pc:docMk/>
            <pc:sldMasterMk cId="3553195561" sldId="2147483660"/>
            <ac:spMk id="1665" creationId="{805CE987-6874-9484-68BD-1682725C55B4}"/>
          </ac:spMkLst>
        </pc:spChg>
        <pc:spChg chg="mod">
          <ac:chgData name="Amal R Babu" userId="3a292d0a-112b-4bc3-bf38-7771656893d2" providerId="ADAL" clId="{B3743D89-D907-4916-AD93-2111ECC8BB20}" dt="2022-06-09T10:31:59.341" v="786"/>
          <ac:spMkLst>
            <pc:docMk/>
            <pc:sldMasterMk cId="3553195561" sldId="2147483660"/>
            <ac:spMk id="1666" creationId="{9B952E08-248F-E905-9082-145F469F9947}"/>
          </ac:spMkLst>
        </pc:spChg>
        <pc:spChg chg="mod">
          <ac:chgData name="Amal R Babu" userId="3a292d0a-112b-4bc3-bf38-7771656893d2" providerId="ADAL" clId="{B3743D89-D907-4916-AD93-2111ECC8BB20}" dt="2022-06-09T10:31:59.341" v="786"/>
          <ac:spMkLst>
            <pc:docMk/>
            <pc:sldMasterMk cId="3553195561" sldId="2147483660"/>
            <ac:spMk id="1667" creationId="{5CD59D92-1DE7-93A1-3240-C4FC8BE84EDE}"/>
          </ac:spMkLst>
        </pc:spChg>
        <pc:spChg chg="mod">
          <ac:chgData name="Amal R Babu" userId="3a292d0a-112b-4bc3-bf38-7771656893d2" providerId="ADAL" clId="{B3743D89-D907-4916-AD93-2111ECC8BB20}" dt="2022-06-09T10:31:59.341" v="786"/>
          <ac:spMkLst>
            <pc:docMk/>
            <pc:sldMasterMk cId="3553195561" sldId="2147483660"/>
            <ac:spMk id="1668" creationId="{3594F438-A129-078B-A099-F891C4DA5853}"/>
          </ac:spMkLst>
        </pc:spChg>
        <pc:spChg chg="mod">
          <ac:chgData name="Amal R Babu" userId="3a292d0a-112b-4bc3-bf38-7771656893d2" providerId="ADAL" clId="{B3743D89-D907-4916-AD93-2111ECC8BB20}" dt="2022-06-09T10:31:59.341" v="786"/>
          <ac:spMkLst>
            <pc:docMk/>
            <pc:sldMasterMk cId="3553195561" sldId="2147483660"/>
            <ac:spMk id="1669" creationId="{3DCB296D-929E-F471-4597-382DCA2D1325}"/>
          </ac:spMkLst>
        </pc:spChg>
        <pc:spChg chg="mod">
          <ac:chgData name="Amal R Babu" userId="3a292d0a-112b-4bc3-bf38-7771656893d2" providerId="ADAL" clId="{B3743D89-D907-4916-AD93-2111ECC8BB20}" dt="2022-06-09T10:31:59.341" v="786"/>
          <ac:spMkLst>
            <pc:docMk/>
            <pc:sldMasterMk cId="3553195561" sldId="2147483660"/>
            <ac:spMk id="1670" creationId="{A28FCA7E-8D8C-CD8D-1B22-4F77C61F633D}"/>
          </ac:spMkLst>
        </pc:spChg>
        <pc:spChg chg="mod">
          <ac:chgData name="Amal R Babu" userId="3a292d0a-112b-4bc3-bf38-7771656893d2" providerId="ADAL" clId="{B3743D89-D907-4916-AD93-2111ECC8BB20}" dt="2022-06-09T10:31:59.341" v="786"/>
          <ac:spMkLst>
            <pc:docMk/>
            <pc:sldMasterMk cId="3553195561" sldId="2147483660"/>
            <ac:spMk id="1671" creationId="{8EA3FF96-69BD-2641-E308-666D5D38F53D}"/>
          </ac:spMkLst>
        </pc:spChg>
        <pc:spChg chg="mod">
          <ac:chgData name="Amal R Babu" userId="3a292d0a-112b-4bc3-bf38-7771656893d2" providerId="ADAL" clId="{B3743D89-D907-4916-AD93-2111ECC8BB20}" dt="2022-06-09T10:31:59.341" v="786"/>
          <ac:spMkLst>
            <pc:docMk/>
            <pc:sldMasterMk cId="3553195561" sldId="2147483660"/>
            <ac:spMk id="1672" creationId="{44D3AEC2-2680-4051-60F4-A2DCBD60ECDB}"/>
          </ac:spMkLst>
        </pc:spChg>
        <pc:spChg chg="mod">
          <ac:chgData name="Amal R Babu" userId="3a292d0a-112b-4bc3-bf38-7771656893d2" providerId="ADAL" clId="{B3743D89-D907-4916-AD93-2111ECC8BB20}" dt="2022-06-09T10:31:59.341" v="786"/>
          <ac:spMkLst>
            <pc:docMk/>
            <pc:sldMasterMk cId="3553195561" sldId="2147483660"/>
            <ac:spMk id="1673" creationId="{12B18DA7-1112-B587-B7F4-5E77A6E2662F}"/>
          </ac:spMkLst>
        </pc:spChg>
        <pc:spChg chg="mod">
          <ac:chgData name="Amal R Babu" userId="3a292d0a-112b-4bc3-bf38-7771656893d2" providerId="ADAL" clId="{B3743D89-D907-4916-AD93-2111ECC8BB20}" dt="2022-06-09T10:31:59.341" v="786"/>
          <ac:spMkLst>
            <pc:docMk/>
            <pc:sldMasterMk cId="3553195561" sldId="2147483660"/>
            <ac:spMk id="1674" creationId="{E23D595A-FD0F-A905-5522-F6250A6B2630}"/>
          </ac:spMkLst>
        </pc:spChg>
        <pc:spChg chg="mod">
          <ac:chgData name="Amal R Babu" userId="3a292d0a-112b-4bc3-bf38-7771656893d2" providerId="ADAL" clId="{B3743D89-D907-4916-AD93-2111ECC8BB20}" dt="2022-06-09T10:31:59.341" v="786"/>
          <ac:spMkLst>
            <pc:docMk/>
            <pc:sldMasterMk cId="3553195561" sldId="2147483660"/>
            <ac:spMk id="1675" creationId="{E5654922-3A7D-F438-8EFB-7D8650572C9A}"/>
          </ac:spMkLst>
        </pc:spChg>
        <pc:spChg chg="mod">
          <ac:chgData name="Amal R Babu" userId="3a292d0a-112b-4bc3-bf38-7771656893d2" providerId="ADAL" clId="{B3743D89-D907-4916-AD93-2111ECC8BB20}" dt="2022-06-09T10:31:59.341" v="786"/>
          <ac:spMkLst>
            <pc:docMk/>
            <pc:sldMasterMk cId="3553195561" sldId="2147483660"/>
            <ac:spMk id="1676" creationId="{579FCCC2-40F1-F434-7D31-A7804BAF5A26}"/>
          </ac:spMkLst>
        </pc:spChg>
        <pc:spChg chg="mod">
          <ac:chgData name="Amal R Babu" userId="3a292d0a-112b-4bc3-bf38-7771656893d2" providerId="ADAL" clId="{B3743D89-D907-4916-AD93-2111ECC8BB20}" dt="2022-06-09T10:31:59.341" v="786"/>
          <ac:spMkLst>
            <pc:docMk/>
            <pc:sldMasterMk cId="3553195561" sldId="2147483660"/>
            <ac:spMk id="1677" creationId="{0465BE36-E75A-83F7-996A-3AA733BE2523}"/>
          </ac:spMkLst>
        </pc:spChg>
        <pc:spChg chg="mod">
          <ac:chgData name="Amal R Babu" userId="3a292d0a-112b-4bc3-bf38-7771656893d2" providerId="ADAL" clId="{B3743D89-D907-4916-AD93-2111ECC8BB20}" dt="2022-06-09T10:31:59.341" v="786"/>
          <ac:spMkLst>
            <pc:docMk/>
            <pc:sldMasterMk cId="3553195561" sldId="2147483660"/>
            <ac:spMk id="1678" creationId="{2615D805-461D-512E-7DB3-C33A783C4FCC}"/>
          </ac:spMkLst>
        </pc:spChg>
        <pc:spChg chg="mod">
          <ac:chgData name="Amal R Babu" userId="3a292d0a-112b-4bc3-bf38-7771656893d2" providerId="ADAL" clId="{B3743D89-D907-4916-AD93-2111ECC8BB20}" dt="2022-06-09T10:31:59.341" v="786"/>
          <ac:spMkLst>
            <pc:docMk/>
            <pc:sldMasterMk cId="3553195561" sldId="2147483660"/>
            <ac:spMk id="1679" creationId="{24BE6FC6-47D1-2033-8D59-3BAD8E5AA5A8}"/>
          </ac:spMkLst>
        </pc:spChg>
        <pc:spChg chg="mod">
          <ac:chgData name="Amal R Babu" userId="3a292d0a-112b-4bc3-bf38-7771656893d2" providerId="ADAL" clId="{B3743D89-D907-4916-AD93-2111ECC8BB20}" dt="2022-06-09T10:31:59.341" v="786"/>
          <ac:spMkLst>
            <pc:docMk/>
            <pc:sldMasterMk cId="3553195561" sldId="2147483660"/>
            <ac:spMk id="1680" creationId="{72D3539E-F591-0BBA-C427-475895DAD3F4}"/>
          </ac:spMkLst>
        </pc:spChg>
        <pc:spChg chg="mod">
          <ac:chgData name="Amal R Babu" userId="3a292d0a-112b-4bc3-bf38-7771656893d2" providerId="ADAL" clId="{B3743D89-D907-4916-AD93-2111ECC8BB20}" dt="2022-06-09T10:31:59.341" v="786"/>
          <ac:spMkLst>
            <pc:docMk/>
            <pc:sldMasterMk cId="3553195561" sldId="2147483660"/>
            <ac:spMk id="1681" creationId="{93D6782D-5EF8-8E66-0C5A-5E7B0150A597}"/>
          </ac:spMkLst>
        </pc:spChg>
        <pc:spChg chg="mod">
          <ac:chgData name="Amal R Babu" userId="3a292d0a-112b-4bc3-bf38-7771656893d2" providerId="ADAL" clId="{B3743D89-D907-4916-AD93-2111ECC8BB20}" dt="2022-06-09T10:31:59.341" v="786"/>
          <ac:spMkLst>
            <pc:docMk/>
            <pc:sldMasterMk cId="3553195561" sldId="2147483660"/>
            <ac:spMk id="1682" creationId="{38D013F5-96E9-6215-43E4-8D117A25F44F}"/>
          </ac:spMkLst>
        </pc:spChg>
        <pc:spChg chg="mod">
          <ac:chgData name="Amal R Babu" userId="3a292d0a-112b-4bc3-bf38-7771656893d2" providerId="ADAL" clId="{B3743D89-D907-4916-AD93-2111ECC8BB20}" dt="2022-06-09T10:31:59.341" v="786"/>
          <ac:spMkLst>
            <pc:docMk/>
            <pc:sldMasterMk cId="3553195561" sldId="2147483660"/>
            <ac:spMk id="1683" creationId="{96298BFA-F60B-2CF2-858D-78AAA895B2B7}"/>
          </ac:spMkLst>
        </pc:spChg>
        <pc:spChg chg="mod">
          <ac:chgData name="Amal R Babu" userId="3a292d0a-112b-4bc3-bf38-7771656893d2" providerId="ADAL" clId="{B3743D89-D907-4916-AD93-2111ECC8BB20}" dt="2022-06-09T10:31:59.341" v="786"/>
          <ac:spMkLst>
            <pc:docMk/>
            <pc:sldMasterMk cId="3553195561" sldId="2147483660"/>
            <ac:spMk id="1684" creationId="{DC419BDB-7D49-D2D1-0ED1-C836A9EC34C2}"/>
          </ac:spMkLst>
        </pc:spChg>
        <pc:spChg chg="mod">
          <ac:chgData name="Amal R Babu" userId="3a292d0a-112b-4bc3-bf38-7771656893d2" providerId="ADAL" clId="{B3743D89-D907-4916-AD93-2111ECC8BB20}" dt="2022-06-09T10:31:59.341" v="786"/>
          <ac:spMkLst>
            <pc:docMk/>
            <pc:sldMasterMk cId="3553195561" sldId="2147483660"/>
            <ac:spMk id="1685" creationId="{4B9FBE1B-439D-0C07-D515-2E0943218BAA}"/>
          </ac:spMkLst>
        </pc:spChg>
        <pc:spChg chg="mod">
          <ac:chgData name="Amal R Babu" userId="3a292d0a-112b-4bc3-bf38-7771656893d2" providerId="ADAL" clId="{B3743D89-D907-4916-AD93-2111ECC8BB20}" dt="2022-06-09T10:31:59.341" v="786"/>
          <ac:spMkLst>
            <pc:docMk/>
            <pc:sldMasterMk cId="3553195561" sldId="2147483660"/>
            <ac:spMk id="1686" creationId="{ED4D3CA0-F1A0-C7F3-D7D8-0A2ED77CFC03}"/>
          </ac:spMkLst>
        </pc:spChg>
        <pc:spChg chg="mod">
          <ac:chgData name="Amal R Babu" userId="3a292d0a-112b-4bc3-bf38-7771656893d2" providerId="ADAL" clId="{B3743D89-D907-4916-AD93-2111ECC8BB20}" dt="2022-06-09T10:31:59.341" v="786"/>
          <ac:spMkLst>
            <pc:docMk/>
            <pc:sldMasterMk cId="3553195561" sldId="2147483660"/>
            <ac:spMk id="1687" creationId="{D139C6B5-C8D3-359D-A027-FDCD7CBF1D34}"/>
          </ac:spMkLst>
        </pc:spChg>
        <pc:spChg chg="mod">
          <ac:chgData name="Amal R Babu" userId="3a292d0a-112b-4bc3-bf38-7771656893d2" providerId="ADAL" clId="{B3743D89-D907-4916-AD93-2111ECC8BB20}" dt="2022-06-09T10:31:59.341" v="786"/>
          <ac:spMkLst>
            <pc:docMk/>
            <pc:sldMasterMk cId="3553195561" sldId="2147483660"/>
            <ac:spMk id="1688" creationId="{C7EAA276-07DC-8E78-DF2A-0FCD41715E77}"/>
          </ac:spMkLst>
        </pc:spChg>
        <pc:spChg chg="mod">
          <ac:chgData name="Amal R Babu" userId="3a292d0a-112b-4bc3-bf38-7771656893d2" providerId="ADAL" clId="{B3743D89-D907-4916-AD93-2111ECC8BB20}" dt="2022-06-09T10:31:59.341" v="786"/>
          <ac:spMkLst>
            <pc:docMk/>
            <pc:sldMasterMk cId="3553195561" sldId="2147483660"/>
            <ac:spMk id="1689" creationId="{19AB214E-96E8-8CC3-319D-F262FA720CB0}"/>
          </ac:spMkLst>
        </pc:spChg>
        <pc:spChg chg="mod">
          <ac:chgData name="Amal R Babu" userId="3a292d0a-112b-4bc3-bf38-7771656893d2" providerId="ADAL" clId="{B3743D89-D907-4916-AD93-2111ECC8BB20}" dt="2022-06-09T10:31:59.341" v="786"/>
          <ac:spMkLst>
            <pc:docMk/>
            <pc:sldMasterMk cId="3553195561" sldId="2147483660"/>
            <ac:spMk id="1690" creationId="{9E11B168-B5E8-10C9-D445-7112E03C8700}"/>
          </ac:spMkLst>
        </pc:spChg>
        <pc:spChg chg="mod">
          <ac:chgData name="Amal R Babu" userId="3a292d0a-112b-4bc3-bf38-7771656893d2" providerId="ADAL" clId="{B3743D89-D907-4916-AD93-2111ECC8BB20}" dt="2022-06-09T10:31:59.341" v="786"/>
          <ac:spMkLst>
            <pc:docMk/>
            <pc:sldMasterMk cId="3553195561" sldId="2147483660"/>
            <ac:spMk id="1691" creationId="{85DB94A4-03D6-4888-9DA6-0F24FB738749}"/>
          </ac:spMkLst>
        </pc:spChg>
        <pc:spChg chg="mod">
          <ac:chgData name="Amal R Babu" userId="3a292d0a-112b-4bc3-bf38-7771656893d2" providerId="ADAL" clId="{B3743D89-D907-4916-AD93-2111ECC8BB20}" dt="2022-06-09T10:31:59.341" v="786"/>
          <ac:spMkLst>
            <pc:docMk/>
            <pc:sldMasterMk cId="3553195561" sldId="2147483660"/>
            <ac:spMk id="1692" creationId="{8A77E53D-94DF-098C-2F7C-F89D07D9B91F}"/>
          </ac:spMkLst>
        </pc:spChg>
        <pc:spChg chg="mod">
          <ac:chgData name="Amal R Babu" userId="3a292d0a-112b-4bc3-bf38-7771656893d2" providerId="ADAL" clId="{B3743D89-D907-4916-AD93-2111ECC8BB20}" dt="2022-06-09T10:31:59.341" v="786"/>
          <ac:spMkLst>
            <pc:docMk/>
            <pc:sldMasterMk cId="3553195561" sldId="2147483660"/>
            <ac:spMk id="1693" creationId="{144F7712-5AD6-CD95-F533-15E520997EDB}"/>
          </ac:spMkLst>
        </pc:spChg>
        <pc:spChg chg="mod">
          <ac:chgData name="Amal R Babu" userId="3a292d0a-112b-4bc3-bf38-7771656893d2" providerId="ADAL" clId="{B3743D89-D907-4916-AD93-2111ECC8BB20}" dt="2022-06-09T10:31:59.341" v="786"/>
          <ac:spMkLst>
            <pc:docMk/>
            <pc:sldMasterMk cId="3553195561" sldId="2147483660"/>
            <ac:spMk id="1694" creationId="{0896E66C-6C35-C71F-6DE8-7E15DEB88046}"/>
          </ac:spMkLst>
        </pc:spChg>
        <pc:spChg chg="mod">
          <ac:chgData name="Amal R Babu" userId="3a292d0a-112b-4bc3-bf38-7771656893d2" providerId="ADAL" clId="{B3743D89-D907-4916-AD93-2111ECC8BB20}" dt="2022-06-09T10:31:59.341" v="786"/>
          <ac:spMkLst>
            <pc:docMk/>
            <pc:sldMasterMk cId="3553195561" sldId="2147483660"/>
            <ac:spMk id="1695" creationId="{A18F7731-4C32-9F60-0CAD-D4BC5DE5D934}"/>
          </ac:spMkLst>
        </pc:spChg>
        <pc:spChg chg="mod">
          <ac:chgData name="Amal R Babu" userId="3a292d0a-112b-4bc3-bf38-7771656893d2" providerId="ADAL" clId="{B3743D89-D907-4916-AD93-2111ECC8BB20}" dt="2022-06-09T10:31:59.341" v="786"/>
          <ac:spMkLst>
            <pc:docMk/>
            <pc:sldMasterMk cId="3553195561" sldId="2147483660"/>
            <ac:spMk id="1696" creationId="{EBC8AFE2-1F1D-39B7-05F4-2DD1B0AC1327}"/>
          </ac:spMkLst>
        </pc:spChg>
        <pc:spChg chg="mod">
          <ac:chgData name="Amal R Babu" userId="3a292d0a-112b-4bc3-bf38-7771656893d2" providerId="ADAL" clId="{B3743D89-D907-4916-AD93-2111ECC8BB20}" dt="2022-06-09T10:31:59.341" v="786"/>
          <ac:spMkLst>
            <pc:docMk/>
            <pc:sldMasterMk cId="3553195561" sldId="2147483660"/>
            <ac:spMk id="1697" creationId="{4AFA7611-8E3C-C3CD-9C9A-4C3CC4F4AF3B}"/>
          </ac:spMkLst>
        </pc:spChg>
        <pc:spChg chg="mod">
          <ac:chgData name="Amal R Babu" userId="3a292d0a-112b-4bc3-bf38-7771656893d2" providerId="ADAL" clId="{B3743D89-D907-4916-AD93-2111ECC8BB20}" dt="2022-06-09T10:31:59.341" v="786"/>
          <ac:spMkLst>
            <pc:docMk/>
            <pc:sldMasterMk cId="3553195561" sldId="2147483660"/>
            <ac:spMk id="1698" creationId="{DB7483EB-656D-A8F4-B4F4-3D19886DA5EE}"/>
          </ac:spMkLst>
        </pc:spChg>
        <pc:spChg chg="mod">
          <ac:chgData name="Amal R Babu" userId="3a292d0a-112b-4bc3-bf38-7771656893d2" providerId="ADAL" clId="{B3743D89-D907-4916-AD93-2111ECC8BB20}" dt="2022-06-09T10:31:59.341" v="786"/>
          <ac:spMkLst>
            <pc:docMk/>
            <pc:sldMasterMk cId="3553195561" sldId="2147483660"/>
            <ac:spMk id="1699" creationId="{19CD8ACC-0412-545C-A7D2-4EF67F6F8E59}"/>
          </ac:spMkLst>
        </pc:spChg>
        <pc:spChg chg="mod">
          <ac:chgData name="Amal R Babu" userId="3a292d0a-112b-4bc3-bf38-7771656893d2" providerId="ADAL" clId="{B3743D89-D907-4916-AD93-2111ECC8BB20}" dt="2022-06-09T10:31:59.341" v="786"/>
          <ac:spMkLst>
            <pc:docMk/>
            <pc:sldMasterMk cId="3553195561" sldId="2147483660"/>
            <ac:spMk id="1700" creationId="{EB18957C-93B1-F7BB-1463-567C10D13F9E}"/>
          </ac:spMkLst>
        </pc:spChg>
        <pc:spChg chg="mod">
          <ac:chgData name="Amal R Babu" userId="3a292d0a-112b-4bc3-bf38-7771656893d2" providerId="ADAL" clId="{B3743D89-D907-4916-AD93-2111ECC8BB20}" dt="2022-06-09T10:31:59.341" v="786"/>
          <ac:spMkLst>
            <pc:docMk/>
            <pc:sldMasterMk cId="3553195561" sldId="2147483660"/>
            <ac:spMk id="1701" creationId="{0A989AE1-99D8-C022-E6D7-65D7F6F3183F}"/>
          </ac:spMkLst>
        </pc:spChg>
        <pc:spChg chg="mod">
          <ac:chgData name="Amal R Babu" userId="3a292d0a-112b-4bc3-bf38-7771656893d2" providerId="ADAL" clId="{B3743D89-D907-4916-AD93-2111ECC8BB20}" dt="2022-06-09T10:31:59.341" v="786"/>
          <ac:spMkLst>
            <pc:docMk/>
            <pc:sldMasterMk cId="3553195561" sldId="2147483660"/>
            <ac:spMk id="1702" creationId="{EF11F8CC-A1BE-BBEE-E4F9-ADCEAB5A780F}"/>
          </ac:spMkLst>
        </pc:spChg>
        <pc:spChg chg="mod">
          <ac:chgData name="Amal R Babu" userId="3a292d0a-112b-4bc3-bf38-7771656893d2" providerId="ADAL" clId="{B3743D89-D907-4916-AD93-2111ECC8BB20}" dt="2022-06-09T10:31:59.341" v="786"/>
          <ac:spMkLst>
            <pc:docMk/>
            <pc:sldMasterMk cId="3553195561" sldId="2147483660"/>
            <ac:spMk id="1703" creationId="{971B6B55-9034-62B0-2112-FAE5CAC1C588}"/>
          </ac:spMkLst>
        </pc:spChg>
        <pc:spChg chg="mod">
          <ac:chgData name="Amal R Babu" userId="3a292d0a-112b-4bc3-bf38-7771656893d2" providerId="ADAL" clId="{B3743D89-D907-4916-AD93-2111ECC8BB20}" dt="2022-06-09T10:31:59.341" v="786"/>
          <ac:spMkLst>
            <pc:docMk/>
            <pc:sldMasterMk cId="3553195561" sldId="2147483660"/>
            <ac:spMk id="1704" creationId="{B0DBCB8F-7564-D304-5DF3-9173EE1AC482}"/>
          </ac:spMkLst>
        </pc:spChg>
        <pc:spChg chg="mod">
          <ac:chgData name="Amal R Babu" userId="3a292d0a-112b-4bc3-bf38-7771656893d2" providerId="ADAL" clId="{B3743D89-D907-4916-AD93-2111ECC8BB20}" dt="2022-06-09T10:31:59.341" v="786"/>
          <ac:spMkLst>
            <pc:docMk/>
            <pc:sldMasterMk cId="3553195561" sldId="2147483660"/>
            <ac:spMk id="1705" creationId="{8079D0C6-1A3D-CF8E-91FC-F9F85D68375F}"/>
          </ac:spMkLst>
        </pc:spChg>
        <pc:spChg chg="mod">
          <ac:chgData name="Amal R Babu" userId="3a292d0a-112b-4bc3-bf38-7771656893d2" providerId="ADAL" clId="{B3743D89-D907-4916-AD93-2111ECC8BB20}" dt="2022-06-09T10:31:59.341" v="786"/>
          <ac:spMkLst>
            <pc:docMk/>
            <pc:sldMasterMk cId="3553195561" sldId="2147483660"/>
            <ac:spMk id="1706" creationId="{04051D72-2B67-7842-EB94-4B42E8D096E5}"/>
          </ac:spMkLst>
        </pc:spChg>
        <pc:spChg chg="mod">
          <ac:chgData name="Amal R Babu" userId="3a292d0a-112b-4bc3-bf38-7771656893d2" providerId="ADAL" clId="{B3743D89-D907-4916-AD93-2111ECC8BB20}" dt="2022-06-09T10:31:59.341" v="786"/>
          <ac:spMkLst>
            <pc:docMk/>
            <pc:sldMasterMk cId="3553195561" sldId="2147483660"/>
            <ac:spMk id="1707" creationId="{50B518D3-3E43-DB12-5E45-357A2A6C5BB6}"/>
          </ac:spMkLst>
        </pc:spChg>
        <pc:spChg chg="mod">
          <ac:chgData name="Amal R Babu" userId="3a292d0a-112b-4bc3-bf38-7771656893d2" providerId="ADAL" clId="{B3743D89-D907-4916-AD93-2111ECC8BB20}" dt="2022-06-09T10:31:59.341" v="786"/>
          <ac:spMkLst>
            <pc:docMk/>
            <pc:sldMasterMk cId="3553195561" sldId="2147483660"/>
            <ac:spMk id="1708" creationId="{0C15354B-247A-2227-254C-7ED16D4947CB}"/>
          </ac:spMkLst>
        </pc:spChg>
        <pc:spChg chg="mod">
          <ac:chgData name="Amal R Babu" userId="3a292d0a-112b-4bc3-bf38-7771656893d2" providerId="ADAL" clId="{B3743D89-D907-4916-AD93-2111ECC8BB20}" dt="2022-06-09T10:31:59.341" v="786"/>
          <ac:spMkLst>
            <pc:docMk/>
            <pc:sldMasterMk cId="3553195561" sldId="2147483660"/>
            <ac:spMk id="1709" creationId="{FC0AA764-FFCF-F00E-1E25-156521DA77A2}"/>
          </ac:spMkLst>
        </pc:spChg>
        <pc:spChg chg="mod">
          <ac:chgData name="Amal R Babu" userId="3a292d0a-112b-4bc3-bf38-7771656893d2" providerId="ADAL" clId="{B3743D89-D907-4916-AD93-2111ECC8BB20}" dt="2022-06-09T10:31:59.341" v="786"/>
          <ac:spMkLst>
            <pc:docMk/>
            <pc:sldMasterMk cId="3553195561" sldId="2147483660"/>
            <ac:spMk id="1710" creationId="{284E733C-81CC-5FB0-4F05-300634DC3133}"/>
          </ac:spMkLst>
        </pc:spChg>
        <pc:spChg chg="mod">
          <ac:chgData name="Amal R Babu" userId="3a292d0a-112b-4bc3-bf38-7771656893d2" providerId="ADAL" clId="{B3743D89-D907-4916-AD93-2111ECC8BB20}" dt="2022-06-09T10:31:59.341" v="786"/>
          <ac:spMkLst>
            <pc:docMk/>
            <pc:sldMasterMk cId="3553195561" sldId="2147483660"/>
            <ac:spMk id="1711" creationId="{31502E79-5975-0A08-F664-16ED283E9062}"/>
          </ac:spMkLst>
        </pc:spChg>
        <pc:spChg chg="mod">
          <ac:chgData name="Amal R Babu" userId="3a292d0a-112b-4bc3-bf38-7771656893d2" providerId="ADAL" clId="{B3743D89-D907-4916-AD93-2111ECC8BB20}" dt="2022-06-09T10:31:59.341" v="786"/>
          <ac:spMkLst>
            <pc:docMk/>
            <pc:sldMasterMk cId="3553195561" sldId="2147483660"/>
            <ac:spMk id="1712" creationId="{C48210EB-0E73-36BC-5433-40F03F8D6ED5}"/>
          </ac:spMkLst>
        </pc:spChg>
        <pc:spChg chg="mod">
          <ac:chgData name="Amal R Babu" userId="3a292d0a-112b-4bc3-bf38-7771656893d2" providerId="ADAL" clId="{B3743D89-D907-4916-AD93-2111ECC8BB20}" dt="2022-06-09T10:31:59.341" v="786"/>
          <ac:spMkLst>
            <pc:docMk/>
            <pc:sldMasterMk cId="3553195561" sldId="2147483660"/>
            <ac:spMk id="1713" creationId="{2EB68891-6B3D-E195-4066-A5A9A878AE7D}"/>
          </ac:spMkLst>
        </pc:spChg>
        <pc:spChg chg="mod">
          <ac:chgData name="Amal R Babu" userId="3a292d0a-112b-4bc3-bf38-7771656893d2" providerId="ADAL" clId="{B3743D89-D907-4916-AD93-2111ECC8BB20}" dt="2022-06-09T10:31:59.341" v="786"/>
          <ac:spMkLst>
            <pc:docMk/>
            <pc:sldMasterMk cId="3553195561" sldId="2147483660"/>
            <ac:spMk id="1714" creationId="{5D595F18-4BAA-C65E-349C-D6ADB63510F6}"/>
          </ac:spMkLst>
        </pc:spChg>
        <pc:spChg chg="mod">
          <ac:chgData name="Amal R Babu" userId="3a292d0a-112b-4bc3-bf38-7771656893d2" providerId="ADAL" clId="{B3743D89-D907-4916-AD93-2111ECC8BB20}" dt="2022-06-09T10:31:59.341" v="786"/>
          <ac:spMkLst>
            <pc:docMk/>
            <pc:sldMasterMk cId="3553195561" sldId="2147483660"/>
            <ac:spMk id="1715" creationId="{AC09683C-AFBA-C2DC-AD31-AECC9A228844}"/>
          </ac:spMkLst>
        </pc:spChg>
        <pc:spChg chg="mod">
          <ac:chgData name="Amal R Babu" userId="3a292d0a-112b-4bc3-bf38-7771656893d2" providerId="ADAL" clId="{B3743D89-D907-4916-AD93-2111ECC8BB20}" dt="2022-06-09T10:31:59.341" v="786"/>
          <ac:spMkLst>
            <pc:docMk/>
            <pc:sldMasterMk cId="3553195561" sldId="2147483660"/>
            <ac:spMk id="1716" creationId="{978FDDA9-57AF-8845-F7B0-B83C0538F594}"/>
          </ac:spMkLst>
        </pc:spChg>
        <pc:spChg chg="mod">
          <ac:chgData name="Amal R Babu" userId="3a292d0a-112b-4bc3-bf38-7771656893d2" providerId="ADAL" clId="{B3743D89-D907-4916-AD93-2111ECC8BB20}" dt="2022-06-09T10:31:59.341" v="786"/>
          <ac:spMkLst>
            <pc:docMk/>
            <pc:sldMasterMk cId="3553195561" sldId="2147483660"/>
            <ac:spMk id="1717" creationId="{C103FB84-B9E4-FD25-D759-E5FD58273366}"/>
          </ac:spMkLst>
        </pc:spChg>
        <pc:spChg chg="mod">
          <ac:chgData name="Amal R Babu" userId="3a292d0a-112b-4bc3-bf38-7771656893d2" providerId="ADAL" clId="{B3743D89-D907-4916-AD93-2111ECC8BB20}" dt="2022-06-09T10:31:59.341" v="786"/>
          <ac:spMkLst>
            <pc:docMk/>
            <pc:sldMasterMk cId="3553195561" sldId="2147483660"/>
            <ac:spMk id="1718" creationId="{F2614F52-3756-4C94-6F6B-9544FB39EED6}"/>
          </ac:spMkLst>
        </pc:spChg>
        <pc:spChg chg="mod">
          <ac:chgData name="Amal R Babu" userId="3a292d0a-112b-4bc3-bf38-7771656893d2" providerId="ADAL" clId="{B3743D89-D907-4916-AD93-2111ECC8BB20}" dt="2022-06-09T10:31:59.341" v="786"/>
          <ac:spMkLst>
            <pc:docMk/>
            <pc:sldMasterMk cId="3553195561" sldId="2147483660"/>
            <ac:spMk id="1719" creationId="{F704C4B9-ED06-0D3A-28D6-E9D4E1BA2AE4}"/>
          </ac:spMkLst>
        </pc:spChg>
        <pc:spChg chg="mod">
          <ac:chgData name="Amal R Babu" userId="3a292d0a-112b-4bc3-bf38-7771656893d2" providerId="ADAL" clId="{B3743D89-D907-4916-AD93-2111ECC8BB20}" dt="2022-06-09T10:31:59.341" v="786"/>
          <ac:spMkLst>
            <pc:docMk/>
            <pc:sldMasterMk cId="3553195561" sldId="2147483660"/>
            <ac:spMk id="1720" creationId="{DCAF7F44-FAB7-7EF5-41AF-48FF49292C2B}"/>
          </ac:spMkLst>
        </pc:spChg>
        <pc:spChg chg="mod">
          <ac:chgData name="Amal R Babu" userId="3a292d0a-112b-4bc3-bf38-7771656893d2" providerId="ADAL" clId="{B3743D89-D907-4916-AD93-2111ECC8BB20}" dt="2022-06-09T10:31:59.341" v="786"/>
          <ac:spMkLst>
            <pc:docMk/>
            <pc:sldMasterMk cId="3553195561" sldId="2147483660"/>
            <ac:spMk id="1721" creationId="{0C4BD35B-628D-9909-D0B5-8BC6BE0462D0}"/>
          </ac:spMkLst>
        </pc:spChg>
        <pc:spChg chg="mod">
          <ac:chgData name="Amal R Babu" userId="3a292d0a-112b-4bc3-bf38-7771656893d2" providerId="ADAL" clId="{B3743D89-D907-4916-AD93-2111ECC8BB20}" dt="2022-06-09T10:31:59.341" v="786"/>
          <ac:spMkLst>
            <pc:docMk/>
            <pc:sldMasterMk cId="3553195561" sldId="2147483660"/>
            <ac:spMk id="1722" creationId="{A8031F78-BCED-82AF-FDAE-74FE7916B003}"/>
          </ac:spMkLst>
        </pc:spChg>
        <pc:spChg chg="mod">
          <ac:chgData name="Amal R Babu" userId="3a292d0a-112b-4bc3-bf38-7771656893d2" providerId="ADAL" clId="{B3743D89-D907-4916-AD93-2111ECC8BB20}" dt="2022-06-09T10:31:59.341" v="786"/>
          <ac:spMkLst>
            <pc:docMk/>
            <pc:sldMasterMk cId="3553195561" sldId="2147483660"/>
            <ac:spMk id="1723" creationId="{83CE4061-0B8C-3B88-7A98-6857E9C677D1}"/>
          </ac:spMkLst>
        </pc:spChg>
        <pc:spChg chg="mod">
          <ac:chgData name="Amal R Babu" userId="3a292d0a-112b-4bc3-bf38-7771656893d2" providerId="ADAL" clId="{B3743D89-D907-4916-AD93-2111ECC8BB20}" dt="2022-06-09T10:31:59.341" v="786"/>
          <ac:spMkLst>
            <pc:docMk/>
            <pc:sldMasterMk cId="3553195561" sldId="2147483660"/>
            <ac:spMk id="1724" creationId="{38662BB2-92F3-CB6A-37B1-BAB815FDC2D8}"/>
          </ac:spMkLst>
        </pc:spChg>
        <pc:spChg chg="mod">
          <ac:chgData name="Amal R Babu" userId="3a292d0a-112b-4bc3-bf38-7771656893d2" providerId="ADAL" clId="{B3743D89-D907-4916-AD93-2111ECC8BB20}" dt="2022-06-09T10:31:59.341" v="786"/>
          <ac:spMkLst>
            <pc:docMk/>
            <pc:sldMasterMk cId="3553195561" sldId="2147483660"/>
            <ac:spMk id="1725" creationId="{1F3EB1AE-7E90-892E-B9EC-CB04F0493542}"/>
          </ac:spMkLst>
        </pc:spChg>
        <pc:spChg chg="mod">
          <ac:chgData name="Amal R Babu" userId="3a292d0a-112b-4bc3-bf38-7771656893d2" providerId="ADAL" clId="{B3743D89-D907-4916-AD93-2111ECC8BB20}" dt="2022-06-09T10:31:59.341" v="786"/>
          <ac:spMkLst>
            <pc:docMk/>
            <pc:sldMasterMk cId="3553195561" sldId="2147483660"/>
            <ac:spMk id="1726" creationId="{5A4FF61B-645B-2C41-768F-D5B5F71E680B}"/>
          </ac:spMkLst>
        </pc:spChg>
        <pc:spChg chg="mod">
          <ac:chgData name="Amal R Babu" userId="3a292d0a-112b-4bc3-bf38-7771656893d2" providerId="ADAL" clId="{B3743D89-D907-4916-AD93-2111ECC8BB20}" dt="2022-06-09T10:31:59.341" v="786"/>
          <ac:spMkLst>
            <pc:docMk/>
            <pc:sldMasterMk cId="3553195561" sldId="2147483660"/>
            <ac:spMk id="1727" creationId="{4B114DC8-8564-E5D2-3E17-674FBC216D62}"/>
          </ac:spMkLst>
        </pc:spChg>
        <pc:spChg chg="mod">
          <ac:chgData name="Amal R Babu" userId="3a292d0a-112b-4bc3-bf38-7771656893d2" providerId="ADAL" clId="{B3743D89-D907-4916-AD93-2111ECC8BB20}" dt="2022-06-09T10:31:59.341" v="786"/>
          <ac:spMkLst>
            <pc:docMk/>
            <pc:sldMasterMk cId="3553195561" sldId="2147483660"/>
            <ac:spMk id="1728" creationId="{138612E9-71A0-E878-E589-06B766C16628}"/>
          </ac:spMkLst>
        </pc:spChg>
        <pc:spChg chg="mod">
          <ac:chgData name="Amal R Babu" userId="3a292d0a-112b-4bc3-bf38-7771656893d2" providerId="ADAL" clId="{B3743D89-D907-4916-AD93-2111ECC8BB20}" dt="2022-06-09T10:31:59.341" v="786"/>
          <ac:spMkLst>
            <pc:docMk/>
            <pc:sldMasterMk cId="3553195561" sldId="2147483660"/>
            <ac:spMk id="1729" creationId="{AE356092-E9E0-724D-FE36-498ADEAE2035}"/>
          </ac:spMkLst>
        </pc:spChg>
        <pc:spChg chg="mod">
          <ac:chgData name="Amal R Babu" userId="3a292d0a-112b-4bc3-bf38-7771656893d2" providerId="ADAL" clId="{B3743D89-D907-4916-AD93-2111ECC8BB20}" dt="2022-06-09T10:31:59.341" v="786"/>
          <ac:spMkLst>
            <pc:docMk/>
            <pc:sldMasterMk cId="3553195561" sldId="2147483660"/>
            <ac:spMk id="1730" creationId="{161345C8-1ECB-15FA-8CB6-4171B20B4F44}"/>
          </ac:spMkLst>
        </pc:spChg>
        <pc:spChg chg="mod">
          <ac:chgData name="Amal R Babu" userId="3a292d0a-112b-4bc3-bf38-7771656893d2" providerId="ADAL" clId="{B3743D89-D907-4916-AD93-2111ECC8BB20}" dt="2022-06-09T10:31:59.341" v="786"/>
          <ac:spMkLst>
            <pc:docMk/>
            <pc:sldMasterMk cId="3553195561" sldId="2147483660"/>
            <ac:spMk id="1731" creationId="{281E6FDB-2C73-3B1D-1BC6-35221F41EBDD}"/>
          </ac:spMkLst>
        </pc:spChg>
        <pc:spChg chg="mod">
          <ac:chgData name="Amal R Babu" userId="3a292d0a-112b-4bc3-bf38-7771656893d2" providerId="ADAL" clId="{B3743D89-D907-4916-AD93-2111ECC8BB20}" dt="2022-06-09T10:31:59.341" v="786"/>
          <ac:spMkLst>
            <pc:docMk/>
            <pc:sldMasterMk cId="3553195561" sldId="2147483660"/>
            <ac:spMk id="1732" creationId="{0AABDAC4-4320-35BC-F868-FD89C18AB4A4}"/>
          </ac:spMkLst>
        </pc:spChg>
        <pc:spChg chg="mod">
          <ac:chgData name="Amal R Babu" userId="3a292d0a-112b-4bc3-bf38-7771656893d2" providerId="ADAL" clId="{B3743D89-D907-4916-AD93-2111ECC8BB20}" dt="2022-06-09T10:31:59.341" v="786"/>
          <ac:spMkLst>
            <pc:docMk/>
            <pc:sldMasterMk cId="3553195561" sldId="2147483660"/>
            <ac:spMk id="1733" creationId="{ABD92557-C746-FC4F-2F5D-5EB8075D97F8}"/>
          </ac:spMkLst>
        </pc:spChg>
        <pc:spChg chg="mod">
          <ac:chgData name="Amal R Babu" userId="3a292d0a-112b-4bc3-bf38-7771656893d2" providerId="ADAL" clId="{B3743D89-D907-4916-AD93-2111ECC8BB20}" dt="2022-06-09T10:31:59.341" v="786"/>
          <ac:spMkLst>
            <pc:docMk/>
            <pc:sldMasterMk cId="3553195561" sldId="2147483660"/>
            <ac:spMk id="1734" creationId="{B90CC9CB-353A-422B-11F3-87D0E5B8C74A}"/>
          </ac:spMkLst>
        </pc:spChg>
        <pc:spChg chg="mod">
          <ac:chgData name="Amal R Babu" userId="3a292d0a-112b-4bc3-bf38-7771656893d2" providerId="ADAL" clId="{B3743D89-D907-4916-AD93-2111ECC8BB20}" dt="2022-06-09T10:31:59.341" v="786"/>
          <ac:spMkLst>
            <pc:docMk/>
            <pc:sldMasterMk cId="3553195561" sldId="2147483660"/>
            <ac:spMk id="1735" creationId="{2C8DAD21-5015-90A7-14D5-47DD1B803165}"/>
          </ac:spMkLst>
        </pc:spChg>
        <pc:spChg chg="mod">
          <ac:chgData name="Amal R Babu" userId="3a292d0a-112b-4bc3-bf38-7771656893d2" providerId="ADAL" clId="{B3743D89-D907-4916-AD93-2111ECC8BB20}" dt="2022-06-09T10:31:59.341" v="786"/>
          <ac:spMkLst>
            <pc:docMk/>
            <pc:sldMasterMk cId="3553195561" sldId="2147483660"/>
            <ac:spMk id="1736" creationId="{432A3EFE-5BEF-8D1F-F76E-E9AC17FDCCAA}"/>
          </ac:spMkLst>
        </pc:spChg>
        <pc:spChg chg="mod">
          <ac:chgData name="Amal R Babu" userId="3a292d0a-112b-4bc3-bf38-7771656893d2" providerId="ADAL" clId="{B3743D89-D907-4916-AD93-2111ECC8BB20}" dt="2022-06-09T10:31:59.341" v="786"/>
          <ac:spMkLst>
            <pc:docMk/>
            <pc:sldMasterMk cId="3553195561" sldId="2147483660"/>
            <ac:spMk id="1737" creationId="{BE61D30D-B39F-24CF-E754-6B05891049F6}"/>
          </ac:spMkLst>
        </pc:spChg>
        <pc:spChg chg="mod">
          <ac:chgData name="Amal R Babu" userId="3a292d0a-112b-4bc3-bf38-7771656893d2" providerId="ADAL" clId="{B3743D89-D907-4916-AD93-2111ECC8BB20}" dt="2022-06-09T10:31:59.341" v="786"/>
          <ac:spMkLst>
            <pc:docMk/>
            <pc:sldMasterMk cId="3553195561" sldId="2147483660"/>
            <ac:spMk id="1738" creationId="{CB241B30-324B-2868-4A27-0EABFD3A3F20}"/>
          </ac:spMkLst>
        </pc:spChg>
        <pc:spChg chg="mod">
          <ac:chgData name="Amal R Babu" userId="3a292d0a-112b-4bc3-bf38-7771656893d2" providerId="ADAL" clId="{B3743D89-D907-4916-AD93-2111ECC8BB20}" dt="2022-06-09T10:31:59.341" v="786"/>
          <ac:spMkLst>
            <pc:docMk/>
            <pc:sldMasterMk cId="3553195561" sldId="2147483660"/>
            <ac:spMk id="1739" creationId="{A0E657E4-1DD5-AFA9-B4FC-DACF1191DBD6}"/>
          </ac:spMkLst>
        </pc:spChg>
        <pc:spChg chg="mod">
          <ac:chgData name="Amal R Babu" userId="3a292d0a-112b-4bc3-bf38-7771656893d2" providerId="ADAL" clId="{B3743D89-D907-4916-AD93-2111ECC8BB20}" dt="2022-06-09T10:31:59.341" v="786"/>
          <ac:spMkLst>
            <pc:docMk/>
            <pc:sldMasterMk cId="3553195561" sldId="2147483660"/>
            <ac:spMk id="1740" creationId="{028D4743-0570-472C-FE48-7549A267AB81}"/>
          </ac:spMkLst>
        </pc:spChg>
        <pc:spChg chg="mod">
          <ac:chgData name="Amal R Babu" userId="3a292d0a-112b-4bc3-bf38-7771656893d2" providerId="ADAL" clId="{B3743D89-D907-4916-AD93-2111ECC8BB20}" dt="2022-06-09T10:31:59.341" v="786"/>
          <ac:spMkLst>
            <pc:docMk/>
            <pc:sldMasterMk cId="3553195561" sldId="2147483660"/>
            <ac:spMk id="1741" creationId="{0901D7A7-186F-3262-FCA6-05F4B8218C21}"/>
          </ac:spMkLst>
        </pc:spChg>
        <pc:spChg chg="mod">
          <ac:chgData name="Amal R Babu" userId="3a292d0a-112b-4bc3-bf38-7771656893d2" providerId="ADAL" clId="{B3743D89-D907-4916-AD93-2111ECC8BB20}" dt="2022-06-09T10:31:59.341" v="786"/>
          <ac:spMkLst>
            <pc:docMk/>
            <pc:sldMasterMk cId="3553195561" sldId="2147483660"/>
            <ac:spMk id="1742" creationId="{86C16F03-1F93-3D50-4339-7EFB93F4645A}"/>
          </ac:spMkLst>
        </pc:spChg>
        <pc:spChg chg="mod">
          <ac:chgData name="Amal R Babu" userId="3a292d0a-112b-4bc3-bf38-7771656893d2" providerId="ADAL" clId="{B3743D89-D907-4916-AD93-2111ECC8BB20}" dt="2022-06-09T10:31:59.341" v="786"/>
          <ac:spMkLst>
            <pc:docMk/>
            <pc:sldMasterMk cId="3553195561" sldId="2147483660"/>
            <ac:spMk id="1748" creationId="{3D359DDA-3C3E-72F5-D805-6790C3CA5E50}"/>
          </ac:spMkLst>
        </pc:spChg>
        <pc:spChg chg="mod">
          <ac:chgData name="Amal R Babu" userId="3a292d0a-112b-4bc3-bf38-7771656893d2" providerId="ADAL" clId="{B3743D89-D907-4916-AD93-2111ECC8BB20}" dt="2022-06-09T10:31:59.341" v="786"/>
          <ac:spMkLst>
            <pc:docMk/>
            <pc:sldMasterMk cId="3553195561" sldId="2147483660"/>
            <ac:spMk id="1749" creationId="{8B1A7D74-E706-AE3B-61B9-C13616B11128}"/>
          </ac:spMkLst>
        </pc:spChg>
        <pc:spChg chg="mod">
          <ac:chgData name="Amal R Babu" userId="3a292d0a-112b-4bc3-bf38-7771656893d2" providerId="ADAL" clId="{B3743D89-D907-4916-AD93-2111ECC8BB20}" dt="2022-06-09T10:31:59.341" v="786"/>
          <ac:spMkLst>
            <pc:docMk/>
            <pc:sldMasterMk cId="3553195561" sldId="2147483660"/>
            <ac:spMk id="1750" creationId="{BF17FA1F-24B6-2AC0-89E9-E79FB7A3661A}"/>
          </ac:spMkLst>
        </pc:spChg>
        <pc:spChg chg="mod">
          <ac:chgData name="Amal R Babu" userId="3a292d0a-112b-4bc3-bf38-7771656893d2" providerId="ADAL" clId="{B3743D89-D907-4916-AD93-2111ECC8BB20}" dt="2022-06-09T10:31:59.341" v="786"/>
          <ac:spMkLst>
            <pc:docMk/>
            <pc:sldMasterMk cId="3553195561" sldId="2147483660"/>
            <ac:spMk id="1751" creationId="{D2FA28E7-E18F-8E80-9211-F80281E268E8}"/>
          </ac:spMkLst>
        </pc:spChg>
        <pc:spChg chg="mod">
          <ac:chgData name="Amal R Babu" userId="3a292d0a-112b-4bc3-bf38-7771656893d2" providerId="ADAL" clId="{B3743D89-D907-4916-AD93-2111ECC8BB20}" dt="2022-06-09T10:31:59.341" v="786"/>
          <ac:spMkLst>
            <pc:docMk/>
            <pc:sldMasterMk cId="3553195561" sldId="2147483660"/>
            <ac:spMk id="1752" creationId="{B3405335-1B29-76B6-0CC5-48614C266630}"/>
          </ac:spMkLst>
        </pc:spChg>
        <pc:spChg chg="mod">
          <ac:chgData name="Amal R Babu" userId="3a292d0a-112b-4bc3-bf38-7771656893d2" providerId="ADAL" clId="{B3743D89-D907-4916-AD93-2111ECC8BB20}" dt="2022-06-09T10:31:59.341" v="786"/>
          <ac:spMkLst>
            <pc:docMk/>
            <pc:sldMasterMk cId="3553195561" sldId="2147483660"/>
            <ac:spMk id="1753" creationId="{51F7BE89-D950-8219-EE67-0C32472E37C7}"/>
          </ac:spMkLst>
        </pc:spChg>
        <pc:spChg chg="mod">
          <ac:chgData name="Amal R Babu" userId="3a292d0a-112b-4bc3-bf38-7771656893d2" providerId="ADAL" clId="{B3743D89-D907-4916-AD93-2111ECC8BB20}" dt="2022-06-09T10:31:59.341" v="786"/>
          <ac:spMkLst>
            <pc:docMk/>
            <pc:sldMasterMk cId="3553195561" sldId="2147483660"/>
            <ac:spMk id="1757" creationId="{6D54E564-AA5C-D1A6-E78C-F46B0887DB5D}"/>
          </ac:spMkLst>
        </pc:spChg>
        <pc:spChg chg="mod">
          <ac:chgData name="Amal R Babu" userId="3a292d0a-112b-4bc3-bf38-7771656893d2" providerId="ADAL" clId="{B3743D89-D907-4916-AD93-2111ECC8BB20}" dt="2022-06-09T10:31:59.341" v="786"/>
          <ac:spMkLst>
            <pc:docMk/>
            <pc:sldMasterMk cId="3553195561" sldId="2147483660"/>
            <ac:spMk id="1758" creationId="{FF5E3AC7-CF4F-1C16-D039-4CFF0FDF2842}"/>
          </ac:spMkLst>
        </pc:spChg>
        <pc:spChg chg="mod">
          <ac:chgData name="Amal R Babu" userId="3a292d0a-112b-4bc3-bf38-7771656893d2" providerId="ADAL" clId="{B3743D89-D907-4916-AD93-2111ECC8BB20}" dt="2022-06-09T10:31:59.341" v="786"/>
          <ac:spMkLst>
            <pc:docMk/>
            <pc:sldMasterMk cId="3553195561" sldId="2147483660"/>
            <ac:spMk id="1759" creationId="{6F2AFA14-7849-AD37-3CD0-3819E8409B7D}"/>
          </ac:spMkLst>
        </pc:spChg>
        <pc:spChg chg="mod">
          <ac:chgData name="Amal R Babu" userId="3a292d0a-112b-4bc3-bf38-7771656893d2" providerId="ADAL" clId="{B3743D89-D907-4916-AD93-2111ECC8BB20}" dt="2022-06-09T10:31:59.341" v="786"/>
          <ac:spMkLst>
            <pc:docMk/>
            <pc:sldMasterMk cId="3553195561" sldId="2147483660"/>
            <ac:spMk id="1760" creationId="{CE11DC89-B3D3-495D-8837-8C02D462CD72}"/>
          </ac:spMkLst>
        </pc:spChg>
        <pc:spChg chg="mod">
          <ac:chgData name="Amal R Babu" userId="3a292d0a-112b-4bc3-bf38-7771656893d2" providerId="ADAL" clId="{B3743D89-D907-4916-AD93-2111ECC8BB20}" dt="2022-06-09T10:31:59.341" v="786"/>
          <ac:spMkLst>
            <pc:docMk/>
            <pc:sldMasterMk cId="3553195561" sldId="2147483660"/>
            <ac:spMk id="1761" creationId="{9D128324-32C5-8D06-7711-41CA9212C5EF}"/>
          </ac:spMkLst>
        </pc:spChg>
        <pc:spChg chg="mod">
          <ac:chgData name="Amal R Babu" userId="3a292d0a-112b-4bc3-bf38-7771656893d2" providerId="ADAL" clId="{B3743D89-D907-4916-AD93-2111ECC8BB20}" dt="2022-06-09T10:31:59.341" v="786"/>
          <ac:spMkLst>
            <pc:docMk/>
            <pc:sldMasterMk cId="3553195561" sldId="2147483660"/>
            <ac:spMk id="1762" creationId="{62F98E8E-9FA3-403C-056D-E41BDA69F579}"/>
          </ac:spMkLst>
        </pc:spChg>
        <pc:spChg chg="mod">
          <ac:chgData name="Amal R Babu" userId="3a292d0a-112b-4bc3-bf38-7771656893d2" providerId="ADAL" clId="{B3743D89-D907-4916-AD93-2111ECC8BB20}" dt="2022-06-09T10:31:59.341" v="786"/>
          <ac:spMkLst>
            <pc:docMk/>
            <pc:sldMasterMk cId="3553195561" sldId="2147483660"/>
            <ac:spMk id="1763" creationId="{3C0707A0-DB7A-9B00-2C79-5070C92AC502}"/>
          </ac:spMkLst>
        </pc:spChg>
        <pc:spChg chg="mod">
          <ac:chgData name="Amal R Babu" userId="3a292d0a-112b-4bc3-bf38-7771656893d2" providerId="ADAL" clId="{B3743D89-D907-4916-AD93-2111ECC8BB20}" dt="2022-06-09T10:31:59.341" v="786"/>
          <ac:spMkLst>
            <pc:docMk/>
            <pc:sldMasterMk cId="3553195561" sldId="2147483660"/>
            <ac:spMk id="1764" creationId="{9F18CC83-F6FC-0208-0DBE-008D9941966F}"/>
          </ac:spMkLst>
        </pc:spChg>
        <pc:spChg chg="mod">
          <ac:chgData name="Amal R Babu" userId="3a292d0a-112b-4bc3-bf38-7771656893d2" providerId="ADAL" clId="{B3743D89-D907-4916-AD93-2111ECC8BB20}" dt="2022-06-09T10:31:59.341" v="786"/>
          <ac:spMkLst>
            <pc:docMk/>
            <pc:sldMasterMk cId="3553195561" sldId="2147483660"/>
            <ac:spMk id="1765" creationId="{0A8EBF00-B742-8A6E-A79B-E29529D11BCC}"/>
          </ac:spMkLst>
        </pc:spChg>
        <pc:spChg chg="mod">
          <ac:chgData name="Amal R Babu" userId="3a292d0a-112b-4bc3-bf38-7771656893d2" providerId="ADAL" clId="{B3743D89-D907-4916-AD93-2111ECC8BB20}" dt="2022-06-09T10:31:59.341" v="786"/>
          <ac:spMkLst>
            <pc:docMk/>
            <pc:sldMasterMk cId="3553195561" sldId="2147483660"/>
            <ac:spMk id="1766" creationId="{BA75FE26-7D03-1A4F-EAB6-A016B505202F}"/>
          </ac:spMkLst>
        </pc:spChg>
        <pc:spChg chg="mod">
          <ac:chgData name="Amal R Babu" userId="3a292d0a-112b-4bc3-bf38-7771656893d2" providerId="ADAL" clId="{B3743D89-D907-4916-AD93-2111ECC8BB20}" dt="2022-06-09T10:31:59.341" v="786"/>
          <ac:spMkLst>
            <pc:docMk/>
            <pc:sldMasterMk cId="3553195561" sldId="2147483660"/>
            <ac:spMk id="1767" creationId="{97069E0A-94E6-F74A-6AEF-1ED652F2AF6C}"/>
          </ac:spMkLst>
        </pc:spChg>
        <pc:spChg chg="mod">
          <ac:chgData name="Amal R Babu" userId="3a292d0a-112b-4bc3-bf38-7771656893d2" providerId="ADAL" clId="{B3743D89-D907-4916-AD93-2111ECC8BB20}" dt="2022-06-09T10:31:59.341" v="786"/>
          <ac:spMkLst>
            <pc:docMk/>
            <pc:sldMasterMk cId="3553195561" sldId="2147483660"/>
            <ac:spMk id="1768" creationId="{5AEEB42E-5D51-4823-953D-9E2B4DCB9452}"/>
          </ac:spMkLst>
        </pc:spChg>
        <pc:spChg chg="mod">
          <ac:chgData name="Amal R Babu" userId="3a292d0a-112b-4bc3-bf38-7771656893d2" providerId="ADAL" clId="{B3743D89-D907-4916-AD93-2111ECC8BB20}" dt="2022-06-09T10:31:59.341" v="786"/>
          <ac:spMkLst>
            <pc:docMk/>
            <pc:sldMasterMk cId="3553195561" sldId="2147483660"/>
            <ac:spMk id="1769" creationId="{1F067A6D-49DE-CA4F-BFFE-2DF91B21580E}"/>
          </ac:spMkLst>
        </pc:spChg>
        <pc:spChg chg="mod">
          <ac:chgData name="Amal R Babu" userId="3a292d0a-112b-4bc3-bf38-7771656893d2" providerId="ADAL" clId="{B3743D89-D907-4916-AD93-2111ECC8BB20}" dt="2022-06-09T10:31:59.341" v="786"/>
          <ac:spMkLst>
            <pc:docMk/>
            <pc:sldMasterMk cId="3553195561" sldId="2147483660"/>
            <ac:spMk id="1770" creationId="{DC3DA83D-23DA-2B1B-FA4D-AA5C06338689}"/>
          </ac:spMkLst>
        </pc:spChg>
        <pc:spChg chg="mod">
          <ac:chgData name="Amal R Babu" userId="3a292d0a-112b-4bc3-bf38-7771656893d2" providerId="ADAL" clId="{B3743D89-D907-4916-AD93-2111ECC8BB20}" dt="2022-06-09T10:31:59.341" v="786"/>
          <ac:spMkLst>
            <pc:docMk/>
            <pc:sldMasterMk cId="3553195561" sldId="2147483660"/>
            <ac:spMk id="1771" creationId="{5F3BDFC7-7DFC-4F1A-03E2-5031BCA07B2C}"/>
          </ac:spMkLst>
        </pc:spChg>
        <pc:spChg chg="mod">
          <ac:chgData name="Amal R Babu" userId="3a292d0a-112b-4bc3-bf38-7771656893d2" providerId="ADAL" clId="{B3743D89-D907-4916-AD93-2111ECC8BB20}" dt="2022-06-09T10:31:59.341" v="786"/>
          <ac:spMkLst>
            <pc:docMk/>
            <pc:sldMasterMk cId="3553195561" sldId="2147483660"/>
            <ac:spMk id="1772" creationId="{1AF5B297-E608-0110-B66A-92F9A769DBCC}"/>
          </ac:spMkLst>
        </pc:spChg>
        <pc:spChg chg="mod">
          <ac:chgData name="Amal R Babu" userId="3a292d0a-112b-4bc3-bf38-7771656893d2" providerId="ADAL" clId="{B3743D89-D907-4916-AD93-2111ECC8BB20}" dt="2022-06-09T10:31:59.341" v="786"/>
          <ac:spMkLst>
            <pc:docMk/>
            <pc:sldMasterMk cId="3553195561" sldId="2147483660"/>
            <ac:spMk id="1773" creationId="{80046890-A96E-4033-C05E-98BE7513B627}"/>
          </ac:spMkLst>
        </pc:spChg>
        <pc:spChg chg="mod">
          <ac:chgData name="Amal R Babu" userId="3a292d0a-112b-4bc3-bf38-7771656893d2" providerId="ADAL" clId="{B3743D89-D907-4916-AD93-2111ECC8BB20}" dt="2022-06-09T10:31:59.341" v="786"/>
          <ac:spMkLst>
            <pc:docMk/>
            <pc:sldMasterMk cId="3553195561" sldId="2147483660"/>
            <ac:spMk id="1774" creationId="{95A835BC-4A9D-008A-AB8A-29D0A2937962}"/>
          </ac:spMkLst>
        </pc:spChg>
        <pc:spChg chg="mod">
          <ac:chgData name="Amal R Babu" userId="3a292d0a-112b-4bc3-bf38-7771656893d2" providerId="ADAL" clId="{B3743D89-D907-4916-AD93-2111ECC8BB20}" dt="2022-06-09T10:31:59.341" v="786"/>
          <ac:spMkLst>
            <pc:docMk/>
            <pc:sldMasterMk cId="3553195561" sldId="2147483660"/>
            <ac:spMk id="1775" creationId="{77E521E8-24C8-5AAA-E470-BD2C1C478685}"/>
          </ac:spMkLst>
        </pc:spChg>
        <pc:spChg chg="mod">
          <ac:chgData name="Amal R Babu" userId="3a292d0a-112b-4bc3-bf38-7771656893d2" providerId="ADAL" clId="{B3743D89-D907-4916-AD93-2111ECC8BB20}" dt="2022-06-09T10:31:59.341" v="786"/>
          <ac:spMkLst>
            <pc:docMk/>
            <pc:sldMasterMk cId="3553195561" sldId="2147483660"/>
            <ac:spMk id="1776" creationId="{96AF60D9-D5E3-B295-4FE6-81BCED074237}"/>
          </ac:spMkLst>
        </pc:spChg>
        <pc:spChg chg="mod">
          <ac:chgData name="Amal R Babu" userId="3a292d0a-112b-4bc3-bf38-7771656893d2" providerId="ADAL" clId="{B3743D89-D907-4916-AD93-2111ECC8BB20}" dt="2022-06-09T10:31:59.341" v="786"/>
          <ac:spMkLst>
            <pc:docMk/>
            <pc:sldMasterMk cId="3553195561" sldId="2147483660"/>
            <ac:spMk id="1780" creationId="{6E5756D0-1D27-77BB-ECA5-E98177ED838D}"/>
          </ac:spMkLst>
        </pc:spChg>
        <pc:spChg chg="mod">
          <ac:chgData name="Amal R Babu" userId="3a292d0a-112b-4bc3-bf38-7771656893d2" providerId="ADAL" clId="{B3743D89-D907-4916-AD93-2111ECC8BB20}" dt="2022-06-09T10:31:59.341" v="786"/>
          <ac:spMkLst>
            <pc:docMk/>
            <pc:sldMasterMk cId="3553195561" sldId="2147483660"/>
            <ac:spMk id="1781" creationId="{48E61789-8BC5-99C0-A30A-6F76EBF752BB}"/>
          </ac:spMkLst>
        </pc:spChg>
        <pc:spChg chg="mod">
          <ac:chgData name="Amal R Babu" userId="3a292d0a-112b-4bc3-bf38-7771656893d2" providerId="ADAL" clId="{B3743D89-D907-4916-AD93-2111ECC8BB20}" dt="2022-06-09T10:31:59.341" v="786"/>
          <ac:spMkLst>
            <pc:docMk/>
            <pc:sldMasterMk cId="3553195561" sldId="2147483660"/>
            <ac:spMk id="1782" creationId="{6843FCE6-64F9-E7BF-C972-716B185D33DC}"/>
          </ac:spMkLst>
        </pc:spChg>
        <pc:spChg chg="mod">
          <ac:chgData name="Amal R Babu" userId="3a292d0a-112b-4bc3-bf38-7771656893d2" providerId="ADAL" clId="{B3743D89-D907-4916-AD93-2111ECC8BB20}" dt="2022-06-09T10:31:59.341" v="786"/>
          <ac:spMkLst>
            <pc:docMk/>
            <pc:sldMasterMk cId="3553195561" sldId="2147483660"/>
            <ac:spMk id="1783" creationId="{91E2F469-B31E-5E60-CE0C-1AC6EA494F3F}"/>
          </ac:spMkLst>
        </pc:spChg>
        <pc:spChg chg="mod">
          <ac:chgData name="Amal R Babu" userId="3a292d0a-112b-4bc3-bf38-7771656893d2" providerId="ADAL" clId="{B3743D89-D907-4916-AD93-2111ECC8BB20}" dt="2022-06-09T10:31:59.341" v="786"/>
          <ac:spMkLst>
            <pc:docMk/>
            <pc:sldMasterMk cId="3553195561" sldId="2147483660"/>
            <ac:spMk id="1784" creationId="{011E6097-5DE7-FA79-20F9-581A1DCA5010}"/>
          </ac:spMkLst>
        </pc:spChg>
        <pc:spChg chg="mod">
          <ac:chgData name="Amal R Babu" userId="3a292d0a-112b-4bc3-bf38-7771656893d2" providerId="ADAL" clId="{B3743D89-D907-4916-AD93-2111ECC8BB20}" dt="2022-06-09T10:31:59.341" v="786"/>
          <ac:spMkLst>
            <pc:docMk/>
            <pc:sldMasterMk cId="3553195561" sldId="2147483660"/>
            <ac:spMk id="1785" creationId="{E849089C-708B-2175-4ECF-069E2A032AA4}"/>
          </ac:spMkLst>
        </pc:spChg>
        <pc:spChg chg="mod">
          <ac:chgData name="Amal R Babu" userId="3a292d0a-112b-4bc3-bf38-7771656893d2" providerId="ADAL" clId="{B3743D89-D907-4916-AD93-2111ECC8BB20}" dt="2022-06-09T10:31:59.341" v="786"/>
          <ac:spMkLst>
            <pc:docMk/>
            <pc:sldMasterMk cId="3553195561" sldId="2147483660"/>
            <ac:spMk id="1786" creationId="{E9AA0A1E-3798-C91E-7CA4-3F934B3127CE}"/>
          </ac:spMkLst>
        </pc:spChg>
        <pc:spChg chg="mod">
          <ac:chgData name="Amal R Babu" userId="3a292d0a-112b-4bc3-bf38-7771656893d2" providerId="ADAL" clId="{B3743D89-D907-4916-AD93-2111ECC8BB20}" dt="2022-06-09T10:31:59.341" v="786"/>
          <ac:spMkLst>
            <pc:docMk/>
            <pc:sldMasterMk cId="3553195561" sldId="2147483660"/>
            <ac:spMk id="1787" creationId="{EBC81D34-DED7-10B3-9BD1-D816FD90379A}"/>
          </ac:spMkLst>
        </pc:spChg>
        <pc:spChg chg="mod">
          <ac:chgData name="Amal R Babu" userId="3a292d0a-112b-4bc3-bf38-7771656893d2" providerId="ADAL" clId="{B3743D89-D907-4916-AD93-2111ECC8BB20}" dt="2022-06-09T10:31:59.341" v="786"/>
          <ac:spMkLst>
            <pc:docMk/>
            <pc:sldMasterMk cId="3553195561" sldId="2147483660"/>
            <ac:spMk id="1788" creationId="{D5276FA8-7F17-1207-8157-917F17970BAC}"/>
          </ac:spMkLst>
        </pc:spChg>
        <pc:spChg chg="mod">
          <ac:chgData name="Amal R Babu" userId="3a292d0a-112b-4bc3-bf38-7771656893d2" providerId="ADAL" clId="{B3743D89-D907-4916-AD93-2111ECC8BB20}" dt="2022-06-09T10:31:59.341" v="786"/>
          <ac:spMkLst>
            <pc:docMk/>
            <pc:sldMasterMk cId="3553195561" sldId="2147483660"/>
            <ac:spMk id="1789" creationId="{B859B197-BA79-B208-F79E-12E7F664417E}"/>
          </ac:spMkLst>
        </pc:spChg>
        <pc:spChg chg="mod">
          <ac:chgData name="Amal R Babu" userId="3a292d0a-112b-4bc3-bf38-7771656893d2" providerId="ADAL" clId="{B3743D89-D907-4916-AD93-2111ECC8BB20}" dt="2022-06-09T10:31:59.341" v="786"/>
          <ac:spMkLst>
            <pc:docMk/>
            <pc:sldMasterMk cId="3553195561" sldId="2147483660"/>
            <ac:spMk id="1790" creationId="{1B3BD90D-DF94-ABA1-400A-3685A01FE06D}"/>
          </ac:spMkLst>
        </pc:spChg>
        <pc:spChg chg="mod">
          <ac:chgData name="Amal R Babu" userId="3a292d0a-112b-4bc3-bf38-7771656893d2" providerId="ADAL" clId="{B3743D89-D907-4916-AD93-2111ECC8BB20}" dt="2022-06-09T10:31:59.341" v="786"/>
          <ac:spMkLst>
            <pc:docMk/>
            <pc:sldMasterMk cId="3553195561" sldId="2147483660"/>
            <ac:spMk id="1791" creationId="{416B9B99-7E54-7CD5-A15B-C7690CF2E18B}"/>
          </ac:spMkLst>
        </pc:spChg>
        <pc:spChg chg="mod">
          <ac:chgData name="Amal R Babu" userId="3a292d0a-112b-4bc3-bf38-7771656893d2" providerId="ADAL" clId="{B3743D89-D907-4916-AD93-2111ECC8BB20}" dt="2022-06-09T10:31:59.341" v="786"/>
          <ac:spMkLst>
            <pc:docMk/>
            <pc:sldMasterMk cId="3553195561" sldId="2147483660"/>
            <ac:spMk id="1792" creationId="{D0A6F4DA-31EF-24A9-CAB9-89A2F60D5730}"/>
          </ac:spMkLst>
        </pc:spChg>
        <pc:spChg chg="mod">
          <ac:chgData name="Amal R Babu" userId="3a292d0a-112b-4bc3-bf38-7771656893d2" providerId="ADAL" clId="{B3743D89-D907-4916-AD93-2111ECC8BB20}" dt="2022-06-09T10:31:59.341" v="786"/>
          <ac:spMkLst>
            <pc:docMk/>
            <pc:sldMasterMk cId="3553195561" sldId="2147483660"/>
            <ac:spMk id="1793" creationId="{5832C884-70C2-4C72-FE65-6FBA523E4E6E}"/>
          </ac:spMkLst>
        </pc:spChg>
        <pc:spChg chg="mod">
          <ac:chgData name="Amal R Babu" userId="3a292d0a-112b-4bc3-bf38-7771656893d2" providerId="ADAL" clId="{B3743D89-D907-4916-AD93-2111ECC8BB20}" dt="2022-06-09T10:31:59.341" v="786"/>
          <ac:spMkLst>
            <pc:docMk/>
            <pc:sldMasterMk cId="3553195561" sldId="2147483660"/>
            <ac:spMk id="1794" creationId="{08F7931E-A1F5-2A54-0151-9A4255F837B0}"/>
          </ac:spMkLst>
        </pc:spChg>
        <pc:spChg chg="mod">
          <ac:chgData name="Amal R Babu" userId="3a292d0a-112b-4bc3-bf38-7771656893d2" providerId="ADAL" clId="{B3743D89-D907-4916-AD93-2111ECC8BB20}" dt="2022-06-09T10:31:59.341" v="786"/>
          <ac:spMkLst>
            <pc:docMk/>
            <pc:sldMasterMk cId="3553195561" sldId="2147483660"/>
            <ac:spMk id="1795" creationId="{F7F3F9EA-AE14-0001-6604-08AF5418346E}"/>
          </ac:spMkLst>
        </pc:spChg>
        <pc:spChg chg="mod">
          <ac:chgData name="Amal R Babu" userId="3a292d0a-112b-4bc3-bf38-7771656893d2" providerId="ADAL" clId="{B3743D89-D907-4916-AD93-2111ECC8BB20}" dt="2022-06-09T10:31:59.341" v="786"/>
          <ac:spMkLst>
            <pc:docMk/>
            <pc:sldMasterMk cId="3553195561" sldId="2147483660"/>
            <ac:spMk id="1796" creationId="{2B1117E7-686E-4EC9-DFC7-A48DBFCFF264}"/>
          </ac:spMkLst>
        </pc:spChg>
        <pc:spChg chg="mod">
          <ac:chgData name="Amal R Babu" userId="3a292d0a-112b-4bc3-bf38-7771656893d2" providerId="ADAL" clId="{B3743D89-D907-4916-AD93-2111ECC8BB20}" dt="2022-06-09T10:31:59.341" v="786"/>
          <ac:spMkLst>
            <pc:docMk/>
            <pc:sldMasterMk cId="3553195561" sldId="2147483660"/>
            <ac:spMk id="1797" creationId="{5890AD04-5D1F-7F0B-09E6-57D468FE10B9}"/>
          </ac:spMkLst>
        </pc:spChg>
        <pc:spChg chg="mod">
          <ac:chgData name="Amal R Babu" userId="3a292d0a-112b-4bc3-bf38-7771656893d2" providerId="ADAL" clId="{B3743D89-D907-4916-AD93-2111ECC8BB20}" dt="2022-06-09T10:31:59.341" v="786"/>
          <ac:spMkLst>
            <pc:docMk/>
            <pc:sldMasterMk cId="3553195561" sldId="2147483660"/>
            <ac:spMk id="1798" creationId="{9CF4E27C-3E64-694F-9987-13E7369A2AB9}"/>
          </ac:spMkLst>
        </pc:spChg>
        <pc:spChg chg="mod">
          <ac:chgData name="Amal R Babu" userId="3a292d0a-112b-4bc3-bf38-7771656893d2" providerId="ADAL" clId="{B3743D89-D907-4916-AD93-2111ECC8BB20}" dt="2022-06-09T10:31:59.341" v="786"/>
          <ac:spMkLst>
            <pc:docMk/>
            <pc:sldMasterMk cId="3553195561" sldId="2147483660"/>
            <ac:spMk id="1799" creationId="{2A925048-4714-8FCF-6697-B8981C05223A}"/>
          </ac:spMkLst>
        </pc:spChg>
        <pc:spChg chg="mod">
          <ac:chgData name="Amal R Babu" userId="3a292d0a-112b-4bc3-bf38-7771656893d2" providerId="ADAL" clId="{B3743D89-D907-4916-AD93-2111ECC8BB20}" dt="2022-06-09T10:31:59.341" v="786"/>
          <ac:spMkLst>
            <pc:docMk/>
            <pc:sldMasterMk cId="3553195561" sldId="2147483660"/>
            <ac:spMk id="1800" creationId="{D441A687-15D9-DDD1-B2BC-806D827E463E}"/>
          </ac:spMkLst>
        </pc:spChg>
        <pc:spChg chg="mod">
          <ac:chgData name="Amal R Babu" userId="3a292d0a-112b-4bc3-bf38-7771656893d2" providerId="ADAL" clId="{B3743D89-D907-4916-AD93-2111ECC8BB20}" dt="2022-06-09T10:31:59.341" v="786"/>
          <ac:spMkLst>
            <pc:docMk/>
            <pc:sldMasterMk cId="3553195561" sldId="2147483660"/>
            <ac:spMk id="1812" creationId="{7297D55F-54C1-70CF-8487-0C5B83B21A5B}"/>
          </ac:spMkLst>
        </pc:spChg>
        <pc:spChg chg="mod">
          <ac:chgData name="Amal R Babu" userId="3a292d0a-112b-4bc3-bf38-7771656893d2" providerId="ADAL" clId="{B3743D89-D907-4916-AD93-2111ECC8BB20}" dt="2022-06-09T10:31:59.341" v="786"/>
          <ac:spMkLst>
            <pc:docMk/>
            <pc:sldMasterMk cId="3553195561" sldId="2147483660"/>
            <ac:spMk id="1813" creationId="{76A064EC-A6E0-5034-090F-782131C8FFA1}"/>
          </ac:spMkLst>
        </pc:spChg>
        <pc:spChg chg="mod">
          <ac:chgData name="Amal R Babu" userId="3a292d0a-112b-4bc3-bf38-7771656893d2" providerId="ADAL" clId="{B3743D89-D907-4916-AD93-2111ECC8BB20}" dt="2022-06-09T10:31:59.341" v="786"/>
          <ac:spMkLst>
            <pc:docMk/>
            <pc:sldMasterMk cId="3553195561" sldId="2147483660"/>
            <ac:spMk id="1814" creationId="{3827720A-0562-D2BC-C5BD-8BFE7DD9FD77}"/>
          </ac:spMkLst>
        </pc:spChg>
        <pc:spChg chg="mod">
          <ac:chgData name="Amal R Babu" userId="3a292d0a-112b-4bc3-bf38-7771656893d2" providerId="ADAL" clId="{B3743D89-D907-4916-AD93-2111ECC8BB20}" dt="2022-06-09T10:31:59.341" v="786"/>
          <ac:spMkLst>
            <pc:docMk/>
            <pc:sldMasterMk cId="3553195561" sldId="2147483660"/>
            <ac:spMk id="1815" creationId="{6ACC446B-E13C-B099-3982-BE91B7A30E7F}"/>
          </ac:spMkLst>
        </pc:spChg>
        <pc:spChg chg="mod">
          <ac:chgData name="Amal R Babu" userId="3a292d0a-112b-4bc3-bf38-7771656893d2" providerId="ADAL" clId="{B3743D89-D907-4916-AD93-2111ECC8BB20}" dt="2022-06-09T10:31:59.341" v="786"/>
          <ac:spMkLst>
            <pc:docMk/>
            <pc:sldMasterMk cId="3553195561" sldId="2147483660"/>
            <ac:spMk id="1816" creationId="{AC5F6087-A034-E452-4F50-39350209EAEF}"/>
          </ac:spMkLst>
        </pc:spChg>
        <pc:spChg chg="mod">
          <ac:chgData name="Amal R Babu" userId="3a292d0a-112b-4bc3-bf38-7771656893d2" providerId="ADAL" clId="{B3743D89-D907-4916-AD93-2111ECC8BB20}" dt="2022-06-09T10:31:59.341" v="786"/>
          <ac:spMkLst>
            <pc:docMk/>
            <pc:sldMasterMk cId="3553195561" sldId="2147483660"/>
            <ac:spMk id="1817" creationId="{092E0480-8F54-BE05-64AC-DF7C7E9CAB0A}"/>
          </ac:spMkLst>
        </pc:spChg>
        <pc:spChg chg="mod">
          <ac:chgData name="Amal R Babu" userId="3a292d0a-112b-4bc3-bf38-7771656893d2" providerId="ADAL" clId="{B3743D89-D907-4916-AD93-2111ECC8BB20}" dt="2022-06-09T10:31:59.341" v="786"/>
          <ac:spMkLst>
            <pc:docMk/>
            <pc:sldMasterMk cId="3553195561" sldId="2147483660"/>
            <ac:spMk id="1818" creationId="{7927C058-CC7D-B6DF-E357-A9CA4F3CA830}"/>
          </ac:spMkLst>
        </pc:spChg>
        <pc:spChg chg="mod">
          <ac:chgData name="Amal R Babu" userId="3a292d0a-112b-4bc3-bf38-7771656893d2" providerId="ADAL" clId="{B3743D89-D907-4916-AD93-2111ECC8BB20}" dt="2022-06-09T10:31:59.341" v="786"/>
          <ac:spMkLst>
            <pc:docMk/>
            <pc:sldMasterMk cId="3553195561" sldId="2147483660"/>
            <ac:spMk id="1819" creationId="{070DF674-52FD-CF9D-DC91-95E379F0EB0D}"/>
          </ac:spMkLst>
        </pc:spChg>
        <pc:spChg chg="mod">
          <ac:chgData name="Amal R Babu" userId="3a292d0a-112b-4bc3-bf38-7771656893d2" providerId="ADAL" clId="{B3743D89-D907-4916-AD93-2111ECC8BB20}" dt="2022-06-09T10:31:59.341" v="786"/>
          <ac:spMkLst>
            <pc:docMk/>
            <pc:sldMasterMk cId="3553195561" sldId="2147483660"/>
            <ac:spMk id="1820" creationId="{0B32B574-47F1-D7B3-51E7-E7D1B82B71B6}"/>
          </ac:spMkLst>
        </pc:spChg>
        <pc:spChg chg="mod">
          <ac:chgData name="Amal R Babu" userId="3a292d0a-112b-4bc3-bf38-7771656893d2" providerId="ADAL" clId="{B3743D89-D907-4916-AD93-2111ECC8BB20}" dt="2022-06-09T10:31:59.341" v="786"/>
          <ac:spMkLst>
            <pc:docMk/>
            <pc:sldMasterMk cId="3553195561" sldId="2147483660"/>
            <ac:spMk id="1821" creationId="{4DD42E3B-0C23-A63A-AD94-9DE48F116E4C}"/>
          </ac:spMkLst>
        </pc:spChg>
        <pc:spChg chg="mod">
          <ac:chgData name="Amal R Babu" userId="3a292d0a-112b-4bc3-bf38-7771656893d2" providerId="ADAL" clId="{B3743D89-D907-4916-AD93-2111ECC8BB20}" dt="2022-06-09T10:31:59.341" v="786"/>
          <ac:spMkLst>
            <pc:docMk/>
            <pc:sldMasterMk cId="3553195561" sldId="2147483660"/>
            <ac:spMk id="1822" creationId="{09E9DA2B-5BC5-7689-1A1F-AF2968044969}"/>
          </ac:spMkLst>
        </pc:spChg>
        <pc:spChg chg="mod">
          <ac:chgData name="Amal R Babu" userId="3a292d0a-112b-4bc3-bf38-7771656893d2" providerId="ADAL" clId="{B3743D89-D907-4916-AD93-2111ECC8BB20}" dt="2022-06-09T10:31:59.341" v="786"/>
          <ac:spMkLst>
            <pc:docMk/>
            <pc:sldMasterMk cId="3553195561" sldId="2147483660"/>
            <ac:spMk id="1823" creationId="{D367539F-457D-912D-F894-DBDA87606776}"/>
          </ac:spMkLst>
        </pc:spChg>
        <pc:spChg chg="mod">
          <ac:chgData name="Amal R Babu" userId="3a292d0a-112b-4bc3-bf38-7771656893d2" providerId="ADAL" clId="{B3743D89-D907-4916-AD93-2111ECC8BB20}" dt="2022-06-09T10:31:59.341" v="786"/>
          <ac:spMkLst>
            <pc:docMk/>
            <pc:sldMasterMk cId="3553195561" sldId="2147483660"/>
            <ac:spMk id="1824" creationId="{3C88BCB1-440F-5D2B-BA8D-E8330A48F1B3}"/>
          </ac:spMkLst>
        </pc:spChg>
        <pc:spChg chg="mod">
          <ac:chgData name="Amal R Babu" userId="3a292d0a-112b-4bc3-bf38-7771656893d2" providerId="ADAL" clId="{B3743D89-D907-4916-AD93-2111ECC8BB20}" dt="2022-06-09T10:31:59.341" v="786"/>
          <ac:spMkLst>
            <pc:docMk/>
            <pc:sldMasterMk cId="3553195561" sldId="2147483660"/>
            <ac:spMk id="1825" creationId="{FDC09B71-A17A-0C3F-EF54-9C3DB0AEDB3E}"/>
          </ac:spMkLst>
        </pc:spChg>
        <pc:spChg chg="mod">
          <ac:chgData name="Amal R Babu" userId="3a292d0a-112b-4bc3-bf38-7771656893d2" providerId="ADAL" clId="{B3743D89-D907-4916-AD93-2111ECC8BB20}" dt="2022-06-09T10:31:59.341" v="786"/>
          <ac:spMkLst>
            <pc:docMk/>
            <pc:sldMasterMk cId="3553195561" sldId="2147483660"/>
            <ac:spMk id="1826" creationId="{BB9DE1BC-2CB7-DDB2-1297-DF6C1243E79E}"/>
          </ac:spMkLst>
        </pc:spChg>
        <pc:spChg chg="mod">
          <ac:chgData name="Amal R Babu" userId="3a292d0a-112b-4bc3-bf38-7771656893d2" providerId="ADAL" clId="{B3743D89-D907-4916-AD93-2111ECC8BB20}" dt="2022-06-09T10:31:59.341" v="786"/>
          <ac:spMkLst>
            <pc:docMk/>
            <pc:sldMasterMk cId="3553195561" sldId="2147483660"/>
            <ac:spMk id="1827" creationId="{06190AC7-D174-53D9-D159-A7814CD0D87A}"/>
          </ac:spMkLst>
        </pc:spChg>
        <pc:spChg chg="mod">
          <ac:chgData name="Amal R Babu" userId="3a292d0a-112b-4bc3-bf38-7771656893d2" providerId="ADAL" clId="{B3743D89-D907-4916-AD93-2111ECC8BB20}" dt="2022-06-09T10:31:59.341" v="786"/>
          <ac:spMkLst>
            <pc:docMk/>
            <pc:sldMasterMk cId="3553195561" sldId="2147483660"/>
            <ac:spMk id="1828" creationId="{C017658D-3BB0-8885-C26C-CE2EE3EBAB53}"/>
          </ac:spMkLst>
        </pc:spChg>
        <pc:spChg chg="mod">
          <ac:chgData name="Amal R Babu" userId="3a292d0a-112b-4bc3-bf38-7771656893d2" providerId="ADAL" clId="{B3743D89-D907-4916-AD93-2111ECC8BB20}" dt="2022-06-09T10:31:59.341" v="786"/>
          <ac:spMkLst>
            <pc:docMk/>
            <pc:sldMasterMk cId="3553195561" sldId="2147483660"/>
            <ac:spMk id="1829" creationId="{661BFE21-AEAF-B225-8E64-8EEF30ED1342}"/>
          </ac:spMkLst>
        </pc:spChg>
        <pc:spChg chg="mod">
          <ac:chgData name="Amal R Babu" userId="3a292d0a-112b-4bc3-bf38-7771656893d2" providerId="ADAL" clId="{B3743D89-D907-4916-AD93-2111ECC8BB20}" dt="2022-06-09T10:31:59.341" v="786"/>
          <ac:spMkLst>
            <pc:docMk/>
            <pc:sldMasterMk cId="3553195561" sldId="2147483660"/>
            <ac:spMk id="1830" creationId="{ABA7FB30-DBDF-68F7-F2C3-09F8D30C34FF}"/>
          </ac:spMkLst>
        </pc:spChg>
        <pc:spChg chg="mod">
          <ac:chgData name="Amal R Babu" userId="3a292d0a-112b-4bc3-bf38-7771656893d2" providerId="ADAL" clId="{B3743D89-D907-4916-AD93-2111ECC8BB20}" dt="2022-06-09T10:31:59.341" v="786"/>
          <ac:spMkLst>
            <pc:docMk/>
            <pc:sldMasterMk cId="3553195561" sldId="2147483660"/>
            <ac:spMk id="1831" creationId="{9033C84D-902F-3555-002B-40135DA95628}"/>
          </ac:spMkLst>
        </pc:spChg>
        <pc:spChg chg="mod">
          <ac:chgData name="Amal R Babu" userId="3a292d0a-112b-4bc3-bf38-7771656893d2" providerId="ADAL" clId="{B3743D89-D907-4916-AD93-2111ECC8BB20}" dt="2022-06-09T10:31:59.341" v="786"/>
          <ac:spMkLst>
            <pc:docMk/>
            <pc:sldMasterMk cId="3553195561" sldId="2147483660"/>
            <ac:spMk id="1832" creationId="{1AC0FF38-2785-B536-C3C3-998167532D47}"/>
          </ac:spMkLst>
        </pc:spChg>
        <pc:spChg chg="mod">
          <ac:chgData name="Amal R Babu" userId="3a292d0a-112b-4bc3-bf38-7771656893d2" providerId="ADAL" clId="{B3743D89-D907-4916-AD93-2111ECC8BB20}" dt="2022-06-09T10:31:59.341" v="786"/>
          <ac:spMkLst>
            <pc:docMk/>
            <pc:sldMasterMk cId="3553195561" sldId="2147483660"/>
            <ac:spMk id="1833" creationId="{D1E1073E-7D85-7993-535F-9F0F556BF1A9}"/>
          </ac:spMkLst>
        </pc:spChg>
        <pc:spChg chg="mod">
          <ac:chgData name="Amal R Babu" userId="3a292d0a-112b-4bc3-bf38-7771656893d2" providerId="ADAL" clId="{B3743D89-D907-4916-AD93-2111ECC8BB20}" dt="2022-06-09T10:31:59.341" v="786"/>
          <ac:spMkLst>
            <pc:docMk/>
            <pc:sldMasterMk cId="3553195561" sldId="2147483660"/>
            <ac:spMk id="1840" creationId="{F2E673C9-C194-EFF0-0499-7EFE21DBB946}"/>
          </ac:spMkLst>
        </pc:spChg>
        <pc:spChg chg="mod">
          <ac:chgData name="Amal R Babu" userId="3a292d0a-112b-4bc3-bf38-7771656893d2" providerId="ADAL" clId="{B3743D89-D907-4916-AD93-2111ECC8BB20}" dt="2022-06-09T10:31:59.341" v="786"/>
          <ac:spMkLst>
            <pc:docMk/>
            <pc:sldMasterMk cId="3553195561" sldId="2147483660"/>
            <ac:spMk id="1842" creationId="{D1B4F403-7AFF-E521-D92C-3746D3548DB1}"/>
          </ac:spMkLst>
        </pc:spChg>
        <pc:spChg chg="mod">
          <ac:chgData name="Amal R Babu" userId="3a292d0a-112b-4bc3-bf38-7771656893d2" providerId="ADAL" clId="{B3743D89-D907-4916-AD93-2111ECC8BB20}" dt="2022-06-09T10:31:59.341" v="786"/>
          <ac:spMkLst>
            <pc:docMk/>
            <pc:sldMasterMk cId="3553195561" sldId="2147483660"/>
            <ac:spMk id="1843" creationId="{81055425-1A5F-63AE-BFD8-7B9FECD961E1}"/>
          </ac:spMkLst>
        </pc:spChg>
        <pc:spChg chg="mod">
          <ac:chgData name="Amal R Babu" userId="3a292d0a-112b-4bc3-bf38-7771656893d2" providerId="ADAL" clId="{B3743D89-D907-4916-AD93-2111ECC8BB20}" dt="2022-06-09T10:31:59.341" v="786"/>
          <ac:spMkLst>
            <pc:docMk/>
            <pc:sldMasterMk cId="3553195561" sldId="2147483660"/>
            <ac:spMk id="1844" creationId="{BCB26CFF-99BE-DCB2-AF02-90AED7DBFF66}"/>
          </ac:spMkLst>
        </pc:spChg>
        <pc:spChg chg="mod">
          <ac:chgData name="Amal R Babu" userId="3a292d0a-112b-4bc3-bf38-7771656893d2" providerId="ADAL" clId="{B3743D89-D907-4916-AD93-2111ECC8BB20}" dt="2022-06-09T10:31:59.341" v="786"/>
          <ac:spMkLst>
            <pc:docMk/>
            <pc:sldMasterMk cId="3553195561" sldId="2147483660"/>
            <ac:spMk id="1845" creationId="{333F4E39-F4F1-70B1-EB63-D5EC99EE2BC2}"/>
          </ac:spMkLst>
        </pc:spChg>
        <pc:spChg chg="mod">
          <ac:chgData name="Amal R Babu" userId="3a292d0a-112b-4bc3-bf38-7771656893d2" providerId="ADAL" clId="{B3743D89-D907-4916-AD93-2111ECC8BB20}" dt="2022-06-09T10:31:59.341" v="786"/>
          <ac:spMkLst>
            <pc:docMk/>
            <pc:sldMasterMk cId="3553195561" sldId="2147483660"/>
            <ac:spMk id="1846" creationId="{796B0B30-ED70-7BC6-3BE1-AD0297A4E628}"/>
          </ac:spMkLst>
        </pc:spChg>
        <pc:spChg chg="mod">
          <ac:chgData name="Amal R Babu" userId="3a292d0a-112b-4bc3-bf38-7771656893d2" providerId="ADAL" clId="{B3743D89-D907-4916-AD93-2111ECC8BB20}" dt="2022-06-09T10:31:59.341" v="786"/>
          <ac:spMkLst>
            <pc:docMk/>
            <pc:sldMasterMk cId="3553195561" sldId="2147483660"/>
            <ac:spMk id="1848" creationId="{2C3B64E0-9281-32DC-53FA-0C72A1CEDF5F}"/>
          </ac:spMkLst>
        </pc:spChg>
        <pc:spChg chg="mod">
          <ac:chgData name="Amal R Babu" userId="3a292d0a-112b-4bc3-bf38-7771656893d2" providerId="ADAL" clId="{B3743D89-D907-4916-AD93-2111ECC8BB20}" dt="2022-06-09T10:31:59.341" v="786"/>
          <ac:spMkLst>
            <pc:docMk/>
            <pc:sldMasterMk cId="3553195561" sldId="2147483660"/>
            <ac:spMk id="1849" creationId="{5A133039-6D7D-F693-9938-B309D1344E11}"/>
          </ac:spMkLst>
        </pc:spChg>
        <pc:spChg chg="mod">
          <ac:chgData name="Amal R Babu" userId="3a292d0a-112b-4bc3-bf38-7771656893d2" providerId="ADAL" clId="{B3743D89-D907-4916-AD93-2111ECC8BB20}" dt="2022-06-09T10:31:59.341" v="786"/>
          <ac:spMkLst>
            <pc:docMk/>
            <pc:sldMasterMk cId="3553195561" sldId="2147483660"/>
            <ac:spMk id="1850" creationId="{BA9D72F1-A963-209C-C129-3701613834FA}"/>
          </ac:spMkLst>
        </pc:spChg>
        <pc:spChg chg="mod">
          <ac:chgData name="Amal R Babu" userId="3a292d0a-112b-4bc3-bf38-7771656893d2" providerId="ADAL" clId="{B3743D89-D907-4916-AD93-2111ECC8BB20}" dt="2022-06-09T10:31:59.341" v="786"/>
          <ac:spMkLst>
            <pc:docMk/>
            <pc:sldMasterMk cId="3553195561" sldId="2147483660"/>
            <ac:spMk id="1853" creationId="{3F78A18A-7702-980B-3153-53D6F90091F9}"/>
          </ac:spMkLst>
        </pc:spChg>
        <pc:spChg chg="mod">
          <ac:chgData name="Amal R Babu" userId="3a292d0a-112b-4bc3-bf38-7771656893d2" providerId="ADAL" clId="{B3743D89-D907-4916-AD93-2111ECC8BB20}" dt="2022-06-09T10:31:59.341" v="786"/>
          <ac:spMkLst>
            <pc:docMk/>
            <pc:sldMasterMk cId="3553195561" sldId="2147483660"/>
            <ac:spMk id="1855" creationId="{E6579CBA-36B6-5A21-5AA0-9F2210FB0066}"/>
          </ac:spMkLst>
        </pc:spChg>
        <pc:spChg chg="mod">
          <ac:chgData name="Amal R Babu" userId="3a292d0a-112b-4bc3-bf38-7771656893d2" providerId="ADAL" clId="{B3743D89-D907-4916-AD93-2111ECC8BB20}" dt="2022-06-09T10:31:59.341" v="786"/>
          <ac:spMkLst>
            <pc:docMk/>
            <pc:sldMasterMk cId="3553195561" sldId="2147483660"/>
            <ac:spMk id="1856" creationId="{EE333E1F-49AB-B15C-70A6-A87D25331A82}"/>
          </ac:spMkLst>
        </pc:spChg>
        <pc:spChg chg="mod">
          <ac:chgData name="Amal R Babu" userId="3a292d0a-112b-4bc3-bf38-7771656893d2" providerId="ADAL" clId="{B3743D89-D907-4916-AD93-2111ECC8BB20}" dt="2022-06-09T10:31:59.341" v="786"/>
          <ac:spMkLst>
            <pc:docMk/>
            <pc:sldMasterMk cId="3553195561" sldId="2147483660"/>
            <ac:spMk id="1857" creationId="{43F2692C-44A4-C035-C533-BB572E9C00FF}"/>
          </ac:spMkLst>
        </pc:spChg>
        <pc:spChg chg="mod">
          <ac:chgData name="Amal R Babu" userId="3a292d0a-112b-4bc3-bf38-7771656893d2" providerId="ADAL" clId="{B3743D89-D907-4916-AD93-2111ECC8BB20}" dt="2022-06-09T10:31:59.341" v="786"/>
          <ac:spMkLst>
            <pc:docMk/>
            <pc:sldMasterMk cId="3553195561" sldId="2147483660"/>
            <ac:spMk id="1858" creationId="{FCC56B94-8F54-8B6C-4E7E-75F69952AFBF}"/>
          </ac:spMkLst>
        </pc:spChg>
        <pc:spChg chg="mod">
          <ac:chgData name="Amal R Babu" userId="3a292d0a-112b-4bc3-bf38-7771656893d2" providerId="ADAL" clId="{B3743D89-D907-4916-AD93-2111ECC8BB20}" dt="2022-06-09T10:31:59.341" v="786"/>
          <ac:spMkLst>
            <pc:docMk/>
            <pc:sldMasterMk cId="3553195561" sldId="2147483660"/>
            <ac:spMk id="1859" creationId="{21D2ADEF-9D3C-2EE3-AF13-E49CA22DD8AE}"/>
          </ac:spMkLst>
        </pc:spChg>
        <pc:spChg chg="mod">
          <ac:chgData name="Amal R Babu" userId="3a292d0a-112b-4bc3-bf38-7771656893d2" providerId="ADAL" clId="{B3743D89-D907-4916-AD93-2111ECC8BB20}" dt="2022-06-09T10:31:59.341" v="786"/>
          <ac:spMkLst>
            <pc:docMk/>
            <pc:sldMasterMk cId="3553195561" sldId="2147483660"/>
            <ac:spMk id="1861" creationId="{E3D311F1-0F59-3C30-B049-E98A4E7FC360}"/>
          </ac:spMkLst>
        </pc:spChg>
        <pc:spChg chg="mod">
          <ac:chgData name="Amal R Babu" userId="3a292d0a-112b-4bc3-bf38-7771656893d2" providerId="ADAL" clId="{B3743D89-D907-4916-AD93-2111ECC8BB20}" dt="2022-06-09T10:31:59.341" v="786"/>
          <ac:spMkLst>
            <pc:docMk/>
            <pc:sldMasterMk cId="3553195561" sldId="2147483660"/>
            <ac:spMk id="1862" creationId="{00C3ADF7-51A3-81AC-93C5-3DD4E0C3D738}"/>
          </ac:spMkLst>
        </pc:spChg>
        <pc:spChg chg="mod">
          <ac:chgData name="Amal R Babu" userId="3a292d0a-112b-4bc3-bf38-7771656893d2" providerId="ADAL" clId="{B3743D89-D907-4916-AD93-2111ECC8BB20}" dt="2022-06-09T10:31:59.341" v="786"/>
          <ac:spMkLst>
            <pc:docMk/>
            <pc:sldMasterMk cId="3553195561" sldId="2147483660"/>
            <ac:spMk id="1863" creationId="{D4373367-DC37-4B41-A70E-E8735EF679A3}"/>
          </ac:spMkLst>
        </pc:spChg>
        <pc:spChg chg="mod">
          <ac:chgData name="Amal R Babu" userId="3a292d0a-112b-4bc3-bf38-7771656893d2" providerId="ADAL" clId="{B3743D89-D907-4916-AD93-2111ECC8BB20}" dt="2022-06-09T10:31:59.341" v="786"/>
          <ac:spMkLst>
            <pc:docMk/>
            <pc:sldMasterMk cId="3553195561" sldId="2147483660"/>
            <ac:spMk id="1866" creationId="{85EBAEF8-4349-7C56-1204-03FC1E5D93FC}"/>
          </ac:spMkLst>
        </pc:spChg>
        <pc:spChg chg="mod">
          <ac:chgData name="Amal R Babu" userId="3a292d0a-112b-4bc3-bf38-7771656893d2" providerId="ADAL" clId="{B3743D89-D907-4916-AD93-2111ECC8BB20}" dt="2022-06-09T10:31:59.341" v="786"/>
          <ac:spMkLst>
            <pc:docMk/>
            <pc:sldMasterMk cId="3553195561" sldId="2147483660"/>
            <ac:spMk id="1868" creationId="{A4692A50-2C9B-C493-ACB3-90D21714A08D}"/>
          </ac:spMkLst>
        </pc:spChg>
        <pc:spChg chg="mod">
          <ac:chgData name="Amal R Babu" userId="3a292d0a-112b-4bc3-bf38-7771656893d2" providerId="ADAL" clId="{B3743D89-D907-4916-AD93-2111ECC8BB20}" dt="2022-06-09T10:31:59.341" v="786"/>
          <ac:spMkLst>
            <pc:docMk/>
            <pc:sldMasterMk cId="3553195561" sldId="2147483660"/>
            <ac:spMk id="1869" creationId="{EDC9E02A-B6DD-89B5-A76E-047D0C19C46A}"/>
          </ac:spMkLst>
        </pc:spChg>
        <pc:spChg chg="mod">
          <ac:chgData name="Amal R Babu" userId="3a292d0a-112b-4bc3-bf38-7771656893d2" providerId="ADAL" clId="{B3743D89-D907-4916-AD93-2111ECC8BB20}" dt="2022-06-09T10:31:59.341" v="786"/>
          <ac:spMkLst>
            <pc:docMk/>
            <pc:sldMasterMk cId="3553195561" sldId="2147483660"/>
            <ac:spMk id="1870" creationId="{B563EF45-DA00-21B4-5EE3-00DD7E990E86}"/>
          </ac:spMkLst>
        </pc:spChg>
        <pc:spChg chg="mod">
          <ac:chgData name="Amal R Babu" userId="3a292d0a-112b-4bc3-bf38-7771656893d2" providerId="ADAL" clId="{B3743D89-D907-4916-AD93-2111ECC8BB20}" dt="2022-06-09T10:31:59.341" v="786"/>
          <ac:spMkLst>
            <pc:docMk/>
            <pc:sldMasterMk cId="3553195561" sldId="2147483660"/>
            <ac:spMk id="1871" creationId="{2CA9516D-72ED-AA96-E644-A3753D87A83F}"/>
          </ac:spMkLst>
        </pc:spChg>
        <pc:spChg chg="mod">
          <ac:chgData name="Amal R Babu" userId="3a292d0a-112b-4bc3-bf38-7771656893d2" providerId="ADAL" clId="{B3743D89-D907-4916-AD93-2111ECC8BB20}" dt="2022-06-09T10:31:59.341" v="786"/>
          <ac:spMkLst>
            <pc:docMk/>
            <pc:sldMasterMk cId="3553195561" sldId="2147483660"/>
            <ac:spMk id="1872" creationId="{D0D682AA-6E6F-8641-5FE5-9F710A43AD1E}"/>
          </ac:spMkLst>
        </pc:spChg>
        <pc:spChg chg="mod">
          <ac:chgData name="Amal R Babu" userId="3a292d0a-112b-4bc3-bf38-7771656893d2" providerId="ADAL" clId="{B3743D89-D907-4916-AD93-2111ECC8BB20}" dt="2022-06-09T10:31:59.341" v="786"/>
          <ac:spMkLst>
            <pc:docMk/>
            <pc:sldMasterMk cId="3553195561" sldId="2147483660"/>
            <ac:spMk id="1874" creationId="{F4CED138-A3E1-567A-202C-60393D4DD3CA}"/>
          </ac:spMkLst>
        </pc:spChg>
        <pc:spChg chg="mod">
          <ac:chgData name="Amal R Babu" userId="3a292d0a-112b-4bc3-bf38-7771656893d2" providerId="ADAL" clId="{B3743D89-D907-4916-AD93-2111ECC8BB20}" dt="2022-06-09T10:31:59.341" v="786"/>
          <ac:spMkLst>
            <pc:docMk/>
            <pc:sldMasterMk cId="3553195561" sldId="2147483660"/>
            <ac:spMk id="1875" creationId="{65687BF9-F3B1-9428-9AD0-6342C227A30E}"/>
          </ac:spMkLst>
        </pc:spChg>
        <pc:spChg chg="mod">
          <ac:chgData name="Amal R Babu" userId="3a292d0a-112b-4bc3-bf38-7771656893d2" providerId="ADAL" clId="{B3743D89-D907-4916-AD93-2111ECC8BB20}" dt="2022-06-09T10:31:59.341" v="786"/>
          <ac:spMkLst>
            <pc:docMk/>
            <pc:sldMasterMk cId="3553195561" sldId="2147483660"/>
            <ac:spMk id="1876" creationId="{E797D04A-6359-EDE3-CF0B-D7DA41350A09}"/>
          </ac:spMkLst>
        </pc:spChg>
        <pc:spChg chg="mod">
          <ac:chgData name="Amal R Babu" userId="3a292d0a-112b-4bc3-bf38-7771656893d2" providerId="ADAL" clId="{B3743D89-D907-4916-AD93-2111ECC8BB20}" dt="2022-06-09T10:31:59.341" v="786"/>
          <ac:spMkLst>
            <pc:docMk/>
            <pc:sldMasterMk cId="3553195561" sldId="2147483660"/>
            <ac:spMk id="1879" creationId="{591E88A3-EC54-5B7E-AFF4-6A50D6EA3C72}"/>
          </ac:spMkLst>
        </pc:spChg>
        <pc:spChg chg="mod">
          <ac:chgData name="Amal R Babu" userId="3a292d0a-112b-4bc3-bf38-7771656893d2" providerId="ADAL" clId="{B3743D89-D907-4916-AD93-2111ECC8BB20}" dt="2022-06-09T10:31:59.341" v="786"/>
          <ac:spMkLst>
            <pc:docMk/>
            <pc:sldMasterMk cId="3553195561" sldId="2147483660"/>
            <ac:spMk id="1881" creationId="{83E8EA17-F201-74B2-8478-DAF775149A4A}"/>
          </ac:spMkLst>
        </pc:spChg>
        <pc:spChg chg="mod">
          <ac:chgData name="Amal R Babu" userId="3a292d0a-112b-4bc3-bf38-7771656893d2" providerId="ADAL" clId="{B3743D89-D907-4916-AD93-2111ECC8BB20}" dt="2022-06-09T10:31:59.341" v="786"/>
          <ac:spMkLst>
            <pc:docMk/>
            <pc:sldMasterMk cId="3553195561" sldId="2147483660"/>
            <ac:spMk id="1882" creationId="{D49D4E9D-6BC9-2315-C217-74ECD269897B}"/>
          </ac:spMkLst>
        </pc:spChg>
        <pc:spChg chg="mod">
          <ac:chgData name="Amal R Babu" userId="3a292d0a-112b-4bc3-bf38-7771656893d2" providerId="ADAL" clId="{B3743D89-D907-4916-AD93-2111ECC8BB20}" dt="2022-06-09T10:31:59.341" v="786"/>
          <ac:spMkLst>
            <pc:docMk/>
            <pc:sldMasterMk cId="3553195561" sldId="2147483660"/>
            <ac:spMk id="1883" creationId="{48EDC602-1B50-9390-B747-3A0BC83B280F}"/>
          </ac:spMkLst>
        </pc:spChg>
        <pc:spChg chg="mod">
          <ac:chgData name="Amal R Babu" userId="3a292d0a-112b-4bc3-bf38-7771656893d2" providerId="ADAL" clId="{B3743D89-D907-4916-AD93-2111ECC8BB20}" dt="2022-06-09T10:31:59.341" v="786"/>
          <ac:spMkLst>
            <pc:docMk/>
            <pc:sldMasterMk cId="3553195561" sldId="2147483660"/>
            <ac:spMk id="1884" creationId="{7748075B-B553-A8DF-C5DB-80D0EA1AD463}"/>
          </ac:spMkLst>
        </pc:spChg>
        <pc:spChg chg="mod">
          <ac:chgData name="Amal R Babu" userId="3a292d0a-112b-4bc3-bf38-7771656893d2" providerId="ADAL" clId="{B3743D89-D907-4916-AD93-2111ECC8BB20}" dt="2022-06-09T10:31:59.341" v="786"/>
          <ac:spMkLst>
            <pc:docMk/>
            <pc:sldMasterMk cId="3553195561" sldId="2147483660"/>
            <ac:spMk id="1885" creationId="{77EA9EE2-230A-9B25-FADE-AA64E9A437F6}"/>
          </ac:spMkLst>
        </pc:spChg>
        <pc:spChg chg="mod">
          <ac:chgData name="Amal R Babu" userId="3a292d0a-112b-4bc3-bf38-7771656893d2" providerId="ADAL" clId="{B3743D89-D907-4916-AD93-2111ECC8BB20}" dt="2022-06-09T10:31:59.341" v="786"/>
          <ac:spMkLst>
            <pc:docMk/>
            <pc:sldMasterMk cId="3553195561" sldId="2147483660"/>
            <ac:spMk id="1887" creationId="{20A33B68-50B3-4358-D1A4-26343B35C272}"/>
          </ac:spMkLst>
        </pc:spChg>
        <pc:spChg chg="mod">
          <ac:chgData name="Amal R Babu" userId="3a292d0a-112b-4bc3-bf38-7771656893d2" providerId="ADAL" clId="{B3743D89-D907-4916-AD93-2111ECC8BB20}" dt="2022-06-09T10:31:59.341" v="786"/>
          <ac:spMkLst>
            <pc:docMk/>
            <pc:sldMasterMk cId="3553195561" sldId="2147483660"/>
            <ac:spMk id="1888" creationId="{437A4902-2C86-C796-5978-9F90183E9766}"/>
          </ac:spMkLst>
        </pc:spChg>
        <pc:spChg chg="mod">
          <ac:chgData name="Amal R Babu" userId="3a292d0a-112b-4bc3-bf38-7771656893d2" providerId="ADAL" clId="{B3743D89-D907-4916-AD93-2111ECC8BB20}" dt="2022-06-09T10:31:59.341" v="786"/>
          <ac:spMkLst>
            <pc:docMk/>
            <pc:sldMasterMk cId="3553195561" sldId="2147483660"/>
            <ac:spMk id="1889" creationId="{FBC3411D-0991-1949-DD3C-D79B988EC630}"/>
          </ac:spMkLst>
        </pc:spChg>
        <pc:spChg chg="mod">
          <ac:chgData name="Amal R Babu" userId="3a292d0a-112b-4bc3-bf38-7771656893d2" providerId="ADAL" clId="{B3743D89-D907-4916-AD93-2111ECC8BB20}" dt="2022-06-09T10:31:59.341" v="786"/>
          <ac:spMkLst>
            <pc:docMk/>
            <pc:sldMasterMk cId="3553195561" sldId="2147483660"/>
            <ac:spMk id="1896" creationId="{BAD6C149-4588-2AB3-682F-A7360770A4AB}"/>
          </ac:spMkLst>
        </pc:spChg>
        <pc:spChg chg="mod">
          <ac:chgData name="Amal R Babu" userId="3a292d0a-112b-4bc3-bf38-7771656893d2" providerId="ADAL" clId="{B3743D89-D907-4916-AD93-2111ECC8BB20}" dt="2022-06-09T10:31:59.341" v="786"/>
          <ac:spMkLst>
            <pc:docMk/>
            <pc:sldMasterMk cId="3553195561" sldId="2147483660"/>
            <ac:spMk id="1898" creationId="{3213E7D0-01B0-C50D-7D09-0EBB107A8928}"/>
          </ac:spMkLst>
        </pc:spChg>
        <pc:spChg chg="mod">
          <ac:chgData name="Amal R Babu" userId="3a292d0a-112b-4bc3-bf38-7771656893d2" providerId="ADAL" clId="{B3743D89-D907-4916-AD93-2111ECC8BB20}" dt="2022-06-09T10:31:59.341" v="786"/>
          <ac:spMkLst>
            <pc:docMk/>
            <pc:sldMasterMk cId="3553195561" sldId="2147483660"/>
            <ac:spMk id="1899" creationId="{8EC111C0-E96A-5124-B659-D0242C6CD895}"/>
          </ac:spMkLst>
        </pc:spChg>
        <pc:spChg chg="mod">
          <ac:chgData name="Amal R Babu" userId="3a292d0a-112b-4bc3-bf38-7771656893d2" providerId="ADAL" clId="{B3743D89-D907-4916-AD93-2111ECC8BB20}" dt="2022-06-09T10:31:59.341" v="786"/>
          <ac:spMkLst>
            <pc:docMk/>
            <pc:sldMasterMk cId="3553195561" sldId="2147483660"/>
            <ac:spMk id="1900" creationId="{6982D6E9-CEEB-BD14-555D-C059C1D42984}"/>
          </ac:spMkLst>
        </pc:spChg>
        <pc:spChg chg="mod">
          <ac:chgData name="Amal R Babu" userId="3a292d0a-112b-4bc3-bf38-7771656893d2" providerId="ADAL" clId="{B3743D89-D907-4916-AD93-2111ECC8BB20}" dt="2022-06-09T10:31:59.341" v="786"/>
          <ac:spMkLst>
            <pc:docMk/>
            <pc:sldMasterMk cId="3553195561" sldId="2147483660"/>
            <ac:spMk id="1901" creationId="{37E34494-204D-B459-7A3F-52774253CFF8}"/>
          </ac:spMkLst>
        </pc:spChg>
        <pc:spChg chg="mod">
          <ac:chgData name="Amal R Babu" userId="3a292d0a-112b-4bc3-bf38-7771656893d2" providerId="ADAL" clId="{B3743D89-D907-4916-AD93-2111ECC8BB20}" dt="2022-06-09T10:31:59.341" v="786"/>
          <ac:spMkLst>
            <pc:docMk/>
            <pc:sldMasterMk cId="3553195561" sldId="2147483660"/>
            <ac:spMk id="1902" creationId="{1F019066-268B-BC03-CA3A-29F8F26D7F28}"/>
          </ac:spMkLst>
        </pc:spChg>
        <pc:spChg chg="mod">
          <ac:chgData name="Amal R Babu" userId="3a292d0a-112b-4bc3-bf38-7771656893d2" providerId="ADAL" clId="{B3743D89-D907-4916-AD93-2111ECC8BB20}" dt="2022-06-09T10:31:59.341" v="786"/>
          <ac:spMkLst>
            <pc:docMk/>
            <pc:sldMasterMk cId="3553195561" sldId="2147483660"/>
            <ac:spMk id="1904" creationId="{0AD19F9B-5BE6-6030-4D70-CD802C32C669}"/>
          </ac:spMkLst>
        </pc:spChg>
        <pc:spChg chg="mod">
          <ac:chgData name="Amal R Babu" userId="3a292d0a-112b-4bc3-bf38-7771656893d2" providerId="ADAL" clId="{B3743D89-D907-4916-AD93-2111ECC8BB20}" dt="2022-06-09T10:31:59.341" v="786"/>
          <ac:spMkLst>
            <pc:docMk/>
            <pc:sldMasterMk cId="3553195561" sldId="2147483660"/>
            <ac:spMk id="1905" creationId="{9C1C3522-C2A8-EEA7-5664-36F8ABC11A5F}"/>
          </ac:spMkLst>
        </pc:spChg>
        <pc:spChg chg="mod">
          <ac:chgData name="Amal R Babu" userId="3a292d0a-112b-4bc3-bf38-7771656893d2" providerId="ADAL" clId="{B3743D89-D907-4916-AD93-2111ECC8BB20}" dt="2022-06-09T10:31:59.341" v="786"/>
          <ac:spMkLst>
            <pc:docMk/>
            <pc:sldMasterMk cId="3553195561" sldId="2147483660"/>
            <ac:spMk id="1906" creationId="{80D954B7-515F-641C-47D4-59E8FB20245E}"/>
          </ac:spMkLst>
        </pc:spChg>
        <pc:spChg chg="mod">
          <ac:chgData name="Amal R Babu" userId="3a292d0a-112b-4bc3-bf38-7771656893d2" providerId="ADAL" clId="{B3743D89-D907-4916-AD93-2111ECC8BB20}" dt="2022-06-09T10:31:59.341" v="786"/>
          <ac:spMkLst>
            <pc:docMk/>
            <pc:sldMasterMk cId="3553195561" sldId="2147483660"/>
            <ac:spMk id="1909" creationId="{99FEA33E-BA53-F9A9-7627-9CAB577AE095}"/>
          </ac:spMkLst>
        </pc:spChg>
        <pc:spChg chg="mod">
          <ac:chgData name="Amal R Babu" userId="3a292d0a-112b-4bc3-bf38-7771656893d2" providerId="ADAL" clId="{B3743D89-D907-4916-AD93-2111ECC8BB20}" dt="2022-06-09T10:31:59.341" v="786"/>
          <ac:spMkLst>
            <pc:docMk/>
            <pc:sldMasterMk cId="3553195561" sldId="2147483660"/>
            <ac:spMk id="1911" creationId="{4CACF53D-645C-4A67-A235-5D727C97F846}"/>
          </ac:spMkLst>
        </pc:spChg>
        <pc:spChg chg="mod">
          <ac:chgData name="Amal R Babu" userId="3a292d0a-112b-4bc3-bf38-7771656893d2" providerId="ADAL" clId="{B3743D89-D907-4916-AD93-2111ECC8BB20}" dt="2022-06-09T10:31:59.341" v="786"/>
          <ac:spMkLst>
            <pc:docMk/>
            <pc:sldMasterMk cId="3553195561" sldId="2147483660"/>
            <ac:spMk id="1912" creationId="{E14A33C5-1196-CFDC-BCF6-E12B478C2FA9}"/>
          </ac:spMkLst>
        </pc:spChg>
        <pc:spChg chg="mod">
          <ac:chgData name="Amal R Babu" userId="3a292d0a-112b-4bc3-bf38-7771656893d2" providerId="ADAL" clId="{B3743D89-D907-4916-AD93-2111ECC8BB20}" dt="2022-06-09T10:31:59.341" v="786"/>
          <ac:spMkLst>
            <pc:docMk/>
            <pc:sldMasterMk cId="3553195561" sldId="2147483660"/>
            <ac:spMk id="1913" creationId="{ED822695-527A-8C58-21E1-D55B2459AEA1}"/>
          </ac:spMkLst>
        </pc:spChg>
        <pc:spChg chg="mod">
          <ac:chgData name="Amal R Babu" userId="3a292d0a-112b-4bc3-bf38-7771656893d2" providerId="ADAL" clId="{B3743D89-D907-4916-AD93-2111ECC8BB20}" dt="2022-06-09T10:31:59.341" v="786"/>
          <ac:spMkLst>
            <pc:docMk/>
            <pc:sldMasterMk cId="3553195561" sldId="2147483660"/>
            <ac:spMk id="1914" creationId="{4CB8B450-5358-5AFF-9489-D43111D9E174}"/>
          </ac:spMkLst>
        </pc:spChg>
        <pc:spChg chg="mod">
          <ac:chgData name="Amal R Babu" userId="3a292d0a-112b-4bc3-bf38-7771656893d2" providerId="ADAL" clId="{B3743D89-D907-4916-AD93-2111ECC8BB20}" dt="2022-06-09T10:31:59.341" v="786"/>
          <ac:spMkLst>
            <pc:docMk/>
            <pc:sldMasterMk cId="3553195561" sldId="2147483660"/>
            <ac:spMk id="1915" creationId="{9471A60B-20EC-E7ED-F76A-F9EBB27F9630}"/>
          </ac:spMkLst>
        </pc:spChg>
        <pc:spChg chg="mod">
          <ac:chgData name="Amal R Babu" userId="3a292d0a-112b-4bc3-bf38-7771656893d2" providerId="ADAL" clId="{B3743D89-D907-4916-AD93-2111ECC8BB20}" dt="2022-06-09T10:31:59.341" v="786"/>
          <ac:spMkLst>
            <pc:docMk/>
            <pc:sldMasterMk cId="3553195561" sldId="2147483660"/>
            <ac:spMk id="1917" creationId="{848515A2-B916-6446-5B2B-FFF5DEB1BD57}"/>
          </ac:spMkLst>
        </pc:spChg>
        <pc:spChg chg="mod">
          <ac:chgData name="Amal R Babu" userId="3a292d0a-112b-4bc3-bf38-7771656893d2" providerId="ADAL" clId="{B3743D89-D907-4916-AD93-2111ECC8BB20}" dt="2022-06-09T10:31:59.341" v="786"/>
          <ac:spMkLst>
            <pc:docMk/>
            <pc:sldMasterMk cId="3553195561" sldId="2147483660"/>
            <ac:spMk id="1918" creationId="{E89C90B1-18D0-71EA-8D7D-02607BD7DFD3}"/>
          </ac:spMkLst>
        </pc:spChg>
        <pc:spChg chg="mod">
          <ac:chgData name="Amal R Babu" userId="3a292d0a-112b-4bc3-bf38-7771656893d2" providerId="ADAL" clId="{B3743D89-D907-4916-AD93-2111ECC8BB20}" dt="2022-06-09T10:31:59.341" v="786"/>
          <ac:spMkLst>
            <pc:docMk/>
            <pc:sldMasterMk cId="3553195561" sldId="2147483660"/>
            <ac:spMk id="1919" creationId="{4515D594-4817-B5A5-BE5A-D39324744438}"/>
          </ac:spMkLst>
        </pc:spChg>
        <pc:spChg chg="mod">
          <ac:chgData name="Amal R Babu" userId="3a292d0a-112b-4bc3-bf38-7771656893d2" providerId="ADAL" clId="{B3743D89-D907-4916-AD93-2111ECC8BB20}" dt="2022-06-09T10:31:59.341" v="786"/>
          <ac:spMkLst>
            <pc:docMk/>
            <pc:sldMasterMk cId="3553195561" sldId="2147483660"/>
            <ac:spMk id="1922" creationId="{A50C3601-05E7-BA88-B7D1-CBF778AB7EAA}"/>
          </ac:spMkLst>
        </pc:spChg>
        <pc:spChg chg="mod">
          <ac:chgData name="Amal R Babu" userId="3a292d0a-112b-4bc3-bf38-7771656893d2" providerId="ADAL" clId="{B3743D89-D907-4916-AD93-2111ECC8BB20}" dt="2022-06-09T10:31:59.341" v="786"/>
          <ac:spMkLst>
            <pc:docMk/>
            <pc:sldMasterMk cId="3553195561" sldId="2147483660"/>
            <ac:spMk id="1924" creationId="{D02474C2-01F1-64A0-4A3C-B77B3695EA90}"/>
          </ac:spMkLst>
        </pc:spChg>
        <pc:spChg chg="mod">
          <ac:chgData name="Amal R Babu" userId="3a292d0a-112b-4bc3-bf38-7771656893d2" providerId="ADAL" clId="{B3743D89-D907-4916-AD93-2111ECC8BB20}" dt="2022-06-09T10:31:59.341" v="786"/>
          <ac:spMkLst>
            <pc:docMk/>
            <pc:sldMasterMk cId="3553195561" sldId="2147483660"/>
            <ac:spMk id="1925" creationId="{C0DF8BE7-BA78-BB6C-4177-389CFE0E8B2C}"/>
          </ac:spMkLst>
        </pc:spChg>
        <pc:spChg chg="mod">
          <ac:chgData name="Amal R Babu" userId="3a292d0a-112b-4bc3-bf38-7771656893d2" providerId="ADAL" clId="{B3743D89-D907-4916-AD93-2111ECC8BB20}" dt="2022-06-09T10:31:59.341" v="786"/>
          <ac:spMkLst>
            <pc:docMk/>
            <pc:sldMasterMk cId="3553195561" sldId="2147483660"/>
            <ac:spMk id="1926" creationId="{FCF308F5-608F-B916-0216-5948DB904C8D}"/>
          </ac:spMkLst>
        </pc:spChg>
        <pc:spChg chg="mod">
          <ac:chgData name="Amal R Babu" userId="3a292d0a-112b-4bc3-bf38-7771656893d2" providerId="ADAL" clId="{B3743D89-D907-4916-AD93-2111ECC8BB20}" dt="2022-06-09T10:31:59.341" v="786"/>
          <ac:spMkLst>
            <pc:docMk/>
            <pc:sldMasterMk cId="3553195561" sldId="2147483660"/>
            <ac:spMk id="1927" creationId="{869538FE-62B4-82C3-9407-266D34172DA7}"/>
          </ac:spMkLst>
        </pc:spChg>
        <pc:spChg chg="mod">
          <ac:chgData name="Amal R Babu" userId="3a292d0a-112b-4bc3-bf38-7771656893d2" providerId="ADAL" clId="{B3743D89-D907-4916-AD93-2111ECC8BB20}" dt="2022-06-09T10:31:59.341" v="786"/>
          <ac:spMkLst>
            <pc:docMk/>
            <pc:sldMasterMk cId="3553195561" sldId="2147483660"/>
            <ac:spMk id="1928" creationId="{8172367F-8E51-E268-B1B3-2D7751DAB012}"/>
          </ac:spMkLst>
        </pc:spChg>
        <pc:spChg chg="mod">
          <ac:chgData name="Amal R Babu" userId="3a292d0a-112b-4bc3-bf38-7771656893d2" providerId="ADAL" clId="{B3743D89-D907-4916-AD93-2111ECC8BB20}" dt="2022-06-09T10:31:59.341" v="786"/>
          <ac:spMkLst>
            <pc:docMk/>
            <pc:sldMasterMk cId="3553195561" sldId="2147483660"/>
            <ac:spMk id="1930" creationId="{688B72A5-D798-208F-AD51-16A77C0D1DA5}"/>
          </ac:spMkLst>
        </pc:spChg>
        <pc:spChg chg="mod">
          <ac:chgData name="Amal R Babu" userId="3a292d0a-112b-4bc3-bf38-7771656893d2" providerId="ADAL" clId="{B3743D89-D907-4916-AD93-2111ECC8BB20}" dt="2022-06-09T10:31:59.341" v="786"/>
          <ac:spMkLst>
            <pc:docMk/>
            <pc:sldMasterMk cId="3553195561" sldId="2147483660"/>
            <ac:spMk id="1931" creationId="{BFDBD08A-8387-47BA-4993-2512967B35A4}"/>
          </ac:spMkLst>
        </pc:spChg>
        <pc:spChg chg="mod">
          <ac:chgData name="Amal R Babu" userId="3a292d0a-112b-4bc3-bf38-7771656893d2" providerId="ADAL" clId="{B3743D89-D907-4916-AD93-2111ECC8BB20}" dt="2022-06-09T10:31:59.341" v="786"/>
          <ac:spMkLst>
            <pc:docMk/>
            <pc:sldMasterMk cId="3553195561" sldId="2147483660"/>
            <ac:spMk id="1932" creationId="{7AF07A0D-F328-575A-94EE-AB372017E5A0}"/>
          </ac:spMkLst>
        </pc:spChg>
        <pc:spChg chg="mod">
          <ac:chgData name="Amal R Babu" userId="3a292d0a-112b-4bc3-bf38-7771656893d2" providerId="ADAL" clId="{B3743D89-D907-4916-AD93-2111ECC8BB20}" dt="2022-06-09T10:31:59.341" v="786"/>
          <ac:spMkLst>
            <pc:docMk/>
            <pc:sldMasterMk cId="3553195561" sldId="2147483660"/>
            <ac:spMk id="1935" creationId="{75CA22CB-FCCF-B121-26EB-301B4DFF156D}"/>
          </ac:spMkLst>
        </pc:spChg>
        <pc:spChg chg="mod">
          <ac:chgData name="Amal R Babu" userId="3a292d0a-112b-4bc3-bf38-7771656893d2" providerId="ADAL" clId="{B3743D89-D907-4916-AD93-2111ECC8BB20}" dt="2022-06-09T10:31:59.341" v="786"/>
          <ac:spMkLst>
            <pc:docMk/>
            <pc:sldMasterMk cId="3553195561" sldId="2147483660"/>
            <ac:spMk id="1937" creationId="{B0EA03AE-A92C-8D7F-96F1-040D7F217462}"/>
          </ac:spMkLst>
        </pc:spChg>
        <pc:spChg chg="mod">
          <ac:chgData name="Amal R Babu" userId="3a292d0a-112b-4bc3-bf38-7771656893d2" providerId="ADAL" clId="{B3743D89-D907-4916-AD93-2111ECC8BB20}" dt="2022-06-09T10:31:59.341" v="786"/>
          <ac:spMkLst>
            <pc:docMk/>
            <pc:sldMasterMk cId="3553195561" sldId="2147483660"/>
            <ac:spMk id="1938" creationId="{96B971E8-48AD-09F3-3353-623BADF2C864}"/>
          </ac:spMkLst>
        </pc:spChg>
        <pc:spChg chg="mod">
          <ac:chgData name="Amal R Babu" userId="3a292d0a-112b-4bc3-bf38-7771656893d2" providerId="ADAL" clId="{B3743D89-D907-4916-AD93-2111ECC8BB20}" dt="2022-06-09T10:31:59.341" v="786"/>
          <ac:spMkLst>
            <pc:docMk/>
            <pc:sldMasterMk cId="3553195561" sldId="2147483660"/>
            <ac:spMk id="1939" creationId="{16BD51E5-50D2-7AE9-2FBC-FEF3CB545A7E}"/>
          </ac:spMkLst>
        </pc:spChg>
        <pc:spChg chg="mod">
          <ac:chgData name="Amal R Babu" userId="3a292d0a-112b-4bc3-bf38-7771656893d2" providerId="ADAL" clId="{B3743D89-D907-4916-AD93-2111ECC8BB20}" dt="2022-06-09T10:31:59.341" v="786"/>
          <ac:spMkLst>
            <pc:docMk/>
            <pc:sldMasterMk cId="3553195561" sldId="2147483660"/>
            <ac:spMk id="1940" creationId="{6565C3AB-5A56-A326-04BE-D9D9FB2D4DBE}"/>
          </ac:spMkLst>
        </pc:spChg>
        <pc:spChg chg="mod">
          <ac:chgData name="Amal R Babu" userId="3a292d0a-112b-4bc3-bf38-7771656893d2" providerId="ADAL" clId="{B3743D89-D907-4916-AD93-2111ECC8BB20}" dt="2022-06-09T10:31:59.341" v="786"/>
          <ac:spMkLst>
            <pc:docMk/>
            <pc:sldMasterMk cId="3553195561" sldId="2147483660"/>
            <ac:spMk id="1941" creationId="{CEF2C607-682C-162B-F129-BF906EFEFB04}"/>
          </ac:spMkLst>
        </pc:spChg>
        <pc:spChg chg="mod">
          <ac:chgData name="Amal R Babu" userId="3a292d0a-112b-4bc3-bf38-7771656893d2" providerId="ADAL" clId="{B3743D89-D907-4916-AD93-2111ECC8BB20}" dt="2022-06-09T10:31:59.341" v="786"/>
          <ac:spMkLst>
            <pc:docMk/>
            <pc:sldMasterMk cId="3553195561" sldId="2147483660"/>
            <ac:spMk id="1943" creationId="{38117A49-466E-93B0-16D9-2DF6338B2475}"/>
          </ac:spMkLst>
        </pc:spChg>
        <pc:spChg chg="mod">
          <ac:chgData name="Amal R Babu" userId="3a292d0a-112b-4bc3-bf38-7771656893d2" providerId="ADAL" clId="{B3743D89-D907-4916-AD93-2111ECC8BB20}" dt="2022-06-09T10:31:59.341" v="786"/>
          <ac:spMkLst>
            <pc:docMk/>
            <pc:sldMasterMk cId="3553195561" sldId="2147483660"/>
            <ac:spMk id="1944" creationId="{DC6C5A87-29BE-28BC-F269-2B1E107A2F9E}"/>
          </ac:spMkLst>
        </pc:spChg>
        <pc:spChg chg="mod">
          <ac:chgData name="Amal R Babu" userId="3a292d0a-112b-4bc3-bf38-7771656893d2" providerId="ADAL" clId="{B3743D89-D907-4916-AD93-2111ECC8BB20}" dt="2022-06-09T10:31:59.341" v="786"/>
          <ac:spMkLst>
            <pc:docMk/>
            <pc:sldMasterMk cId="3553195561" sldId="2147483660"/>
            <ac:spMk id="1945" creationId="{818A848A-BFA2-3941-579C-C766DD2059B8}"/>
          </ac:spMkLst>
        </pc:spChg>
        <pc:spChg chg="mod">
          <ac:chgData name="Amal R Babu" userId="3a292d0a-112b-4bc3-bf38-7771656893d2" providerId="ADAL" clId="{B3743D89-D907-4916-AD93-2111ECC8BB20}" dt="2022-06-09T10:31:59.341" v="786"/>
          <ac:spMkLst>
            <pc:docMk/>
            <pc:sldMasterMk cId="3553195561" sldId="2147483660"/>
            <ac:spMk id="1947" creationId="{7EAC5B81-0393-3587-94AF-CEBF3971DA4A}"/>
          </ac:spMkLst>
        </pc:spChg>
        <pc:spChg chg="mod">
          <ac:chgData name="Amal R Babu" userId="3a292d0a-112b-4bc3-bf38-7771656893d2" providerId="ADAL" clId="{B3743D89-D907-4916-AD93-2111ECC8BB20}" dt="2022-06-09T10:31:59.341" v="786"/>
          <ac:spMkLst>
            <pc:docMk/>
            <pc:sldMasterMk cId="3553195561" sldId="2147483660"/>
            <ac:spMk id="1948" creationId="{15220383-E1C9-56BA-C426-4A664457875C}"/>
          </ac:spMkLst>
        </pc:spChg>
        <pc:spChg chg="mod">
          <ac:chgData name="Amal R Babu" userId="3a292d0a-112b-4bc3-bf38-7771656893d2" providerId="ADAL" clId="{B3743D89-D907-4916-AD93-2111ECC8BB20}" dt="2022-06-09T10:31:59.341" v="786"/>
          <ac:spMkLst>
            <pc:docMk/>
            <pc:sldMasterMk cId="3553195561" sldId="2147483660"/>
            <ac:spMk id="1949" creationId="{8A709FF6-1B2A-95E3-CA39-DEF4CB2FF5B6}"/>
          </ac:spMkLst>
        </pc:spChg>
        <pc:spChg chg="mod">
          <ac:chgData name="Amal R Babu" userId="3a292d0a-112b-4bc3-bf38-7771656893d2" providerId="ADAL" clId="{B3743D89-D907-4916-AD93-2111ECC8BB20}" dt="2022-06-09T10:31:59.341" v="786"/>
          <ac:spMkLst>
            <pc:docMk/>
            <pc:sldMasterMk cId="3553195561" sldId="2147483660"/>
            <ac:spMk id="1955" creationId="{5A5270EB-A710-A725-1EFA-2549EB66A0BC}"/>
          </ac:spMkLst>
        </pc:spChg>
        <pc:spChg chg="mod">
          <ac:chgData name="Amal R Babu" userId="3a292d0a-112b-4bc3-bf38-7771656893d2" providerId="ADAL" clId="{B3743D89-D907-4916-AD93-2111ECC8BB20}" dt="2022-06-09T10:31:59.341" v="786"/>
          <ac:spMkLst>
            <pc:docMk/>
            <pc:sldMasterMk cId="3553195561" sldId="2147483660"/>
            <ac:spMk id="1956" creationId="{8918F0AD-03A5-EE8F-FF0A-CA56CCC94DD3}"/>
          </ac:spMkLst>
        </pc:spChg>
        <pc:spChg chg="mod">
          <ac:chgData name="Amal R Babu" userId="3a292d0a-112b-4bc3-bf38-7771656893d2" providerId="ADAL" clId="{B3743D89-D907-4916-AD93-2111ECC8BB20}" dt="2022-06-09T10:31:59.341" v="786"/>
          <ac:spMkLst>
            <pc:docMk/>
            <pc:sldMasterMk cId="3553195561" sldId="2147483660"/>
            <ac:spMk id="1957" creationId="{463268E0-61E2-C2C9-3180-4D8C1B84ED16}"/>
          </ac:spMkLst>
        </pc:spChg>
        <pc:spChg chg="mod">
          <ac:chgData name="Amal R Babu" userId="3a292d0a-112b-4bc3-bf38-7771656893d2" providerId="ADAL" clId="{B3743D89-D907-4916-AD93-2111ECC8BB20}" dt="2022-06-09T10:31:59.341" v="786"/>
          <ac:spMkLst>
            <pc:docMk/>
            <pc:sldMasterMk cId="3553195561" sldId="2147483660"/>
            <ac:spMk id="1958" creationId="{0388A6BA-12E2-D26B-DCF2-E3946D125B64}"/>
          </ac:spMkLst>
        </pc:spChg>
        <pc:spChg chg="mod">
          <ac:chgData name="Amal R Babu" userId="3a292d0a-112b-4bc3-bf38-7771656893d2" providerId="ADAL" clId="{B3743D89-D907-4916-AD93-2111ECC8BB20}" dt="2022-06-09T10:31:59.341" v="786"/>
          <ac:spMkLst>
            <pc:docMk/>
            <pc:sldMasterMk cId="3553195561" sldId="2147483660"/>
            <ac:spMk id="1959" creationId="{65F9FB5A-8E65-6EAF-5C1D-646B64425ECC}"/>
          </ac:spMkLst>
        </pc:spChg>
        <pc:spChg chg="mod">
          <ac:chgData name="Amal R Babu" userId="3a292d0a-112b-4bc3-bf38-7771656893d2" providerId="ADAL" clId="{B3743D89-D907-4916-AD93-2111ECC8BB20}" dt="2022-06-09T10:31:59.341" v="786"/>
          <ac:spMkLst>
            <pc:docMk/>
            <pc:sldMasterMk cId="3553195561" sldId="2147483660"/>
            <ac:spMk id="1960" creationId="{50507844-350C-AB8B-D3C6-840C03B8C2C9}"/>
          </ac:spMkLst>
        </pc:spChg>
        <pc:spChg chg="mod">
          <ac:chgData name="Amal R Babu" userId="3a292d0a-112b-4bc3-bf38-7771656893d2" providerId="ADAL" clId="{B3743D89-D907-4916-AD93-2111ECC8BB20}" dt="2022-06-09T10:31:59.341" v="786"/>
          <ac:spMkLst>
            <pc:docMk/>
            <pc:sldMasterMk cId="3553195561" sldId="2147483660"/>
            <ac:spMk id="1961" creationId="{7FF69919-792B-2660-73AE-7FC5F6C8D6CC}"/>
          </ac:spMkLst>
        </pc:spChg>
        <pc:spChg chg="mod">
          <ac:chgData name="Amal R Babu" userId="3a292d0a-112b-4bc3-bf38-7771656893d2" providerId="ADAL" clId="{B3743D89-D907-4916-AD93-2111ECC8BB20}" dt="2022-06-09T10:31:59.341" v="786"/>
          <ac:spMkLst>
            <pc:docMk/>
            <pc:sldMasterMk cId="3553195561" sldId="2147483660"/>
            <ac:spMk id="1962" creationId="{C8E6D4FF-F6DF-4121-04AF-859AB1FED401}"/>
          </ac:spMkLst>
        </pc:spChg>
        <pc:spChg chg="mod">
          <ac:chgData name="Amal R Babu" userId="3a292d0a-112b-4bc3-bf38-7771656893d2" providerId="ADAL" clId="{B3743D89-D907-4916-AD93-2111ECC8BB20}" dt="2022-06-09T10:31:59.341" v="786"/>
          <ac:spMkLst>
            <pc:docMk/>
            <pc:sldMasterMk cId="3553195561" sldId="2147483660"/>
            <ac:spMk id="1963" creationId="{4957AC7A-8B17-3E01-E4C4-FF3480BB948E}"/>
          </ac:spMkLst>
        </pc:spChg>
        <pc:spChg chg="mod">
          <ac:chgData name="Amal R Babu" userId="3a292d0a-112b-4bc3-bf38-7771656893d2" providerId="ADAL" clId="{B3743D89-D907-4916-AD93-2111ECC8BB20}" dt="2022-06-09T10:31:59.341" v="786"/>
          <ac:spMkLst>
            <pc:docMk/>
            <pc:sldMasterMk cId="3553195561" sldId="2147483660"/>
            <ac:spMk id="1964" creationId="{48D2A531-AC15-E8BD-CDE6-324AC4A3593B}"/>
          </ac:spMkLst>
        </pc:spChg>
        <pc:spChg chg="mod">
          <ac:chgData name="Amal R Babu" userId="3a292d0a-112b-4bc3-bf38-7771656893d2" providerId="ADAL" clId="{B3743D89-D907-4916-AD93-2111ECC8BB20}" dt="2022-06-09T10:31:59.341" v="786"/>
          <ac:spMkLst>
            <pc:docMk/>
            <pc:sldMasterMk cId="3553195561" sldId="2147483660"/>
            <ac:spMk id="1970" creationId="{20F90B63-6FB8-7FB9-64AE-CE3AD853C4E3}"/>
          </ac:spMkLst>
        </pc:spChg>
        <pc:spChg chg="mod">
          <ac:chgData name="Amal R Babu" userId="3a292d0a-112b-4bc3-bf38-7771656893d2" providerId="ADAL" clId="{B3743D89-D907-4916-AD93-2111ECC8BB20}" dt="2022-06-09T10:31:59.341" v="786"/>
          <ac:spMkLst>
            <pc:docMk/>
            <pc:sldMasterMk cId="3553195561" sldId="2147483660"/>
            <ac:spMk id="1971" creationId="{18CDF434-4B94-CCD6-FBC6-DA7CBE4D0D43}"/>
          </ac:spMkLst>
        </pc:spChg>
        <pc:spChg chg="mod">
          <ac:chgData name="Amal R Babu" userId="3a292d0a-112b-4bc3-bf38-7771656893d2" providerId="ADAL" clId="{B3743D89-D907-4916-AD93-2111ECC8BB20}" dt="2022-06-09T10:31:59.341" v="786"/>
          <ac:spMkLst>
            <pc:docMk/>
            <pc:sldMasterMk cId="3553195561" sldId="2147483660"/>
            <ac:spMk id="1972" creationId="{1662353D-B01B-0FF5-620A-02B12FB80EC4}"/>
          </ac:spMkLst>
        </pc:spChg>
        <pc:spChg chg="mod">
          <ac:chgData name="Amal R Babu" userId="3a292d0a-112b-4bc3-bf38-7771656893d2" providerId="ADAL" clId="{B3743D89-D907-4916-AD93-2111ECC8BB20}" dt="2022-06-09T10:31:59.341" v="786"/>
          <ac:spMkLst>
            <pc:docMk/>
            <pc:sldMasterMk cId="3553195561" sldId="2147483660"/>
            <ac:spMk id="1973" creationId="{FDDBA30E-2FB1-741F-A5C4-38520D097370}"/>
          </ac:spMkLst>
        </pc:spChg>
        <pc:spChg chg="mod">
          <ac:chgData name="Amal R Babu" userId="3a292d0a-112b-4bc3-bf38-7771656893d2" providerId="ADAL" clId="{B3743D89-D907-4916-AD93-2111ECC8BB20}" dt="2022-06-09T10:31:59.341" v="786"/>
          <ac:spMkLst>
            <pc:docMk/>
            <pc:sldMasterMk cId="3553195561" sldId="2147483660"/>
            <ac:spMk id="1974" creationId="{7F175CB6-135C-8EEE-1E46-9393B0EB61A4}"/>
          </ac:spMkLst>
        </pc:spChg>
        <pc:spChg chg="mod">
          <ac:chgData name="Amal R Babu" userId="3a292d0a-112b-4bc3-bf38-7771656893d2" providerId="ADAL" clId="{B3743D89-D907-4916-AD93-2111ECC8BB20}" dt="2022-06-09T10:31:59.341" v="786"/>
          <ac:spMkLst>
            <pc:docMk/>
            <pc:sldMasterMk cId="3553195561" sldId="2147483660"/>
            <ac:spMk id="1975" creationId="{2E0171A0-3507-3AD0-FECA-334596D4CDC8}"/>
          </ac:spMkLst>
        </pc:spChg>
        <pc:spChg chg="mod">
          <ac:chgData name="Amal R Babu" userId="3a292d0a-112b-4bc3-bf38-7771656893d2" providerId="ADAL" clId="{B3743D89-D907-4916-AD93-2111ECC8BB20}" dt="2022-06-09T10:31:59.341" v="786"/>
          <ac:spMkLst>
            <pc:docMk/>
            <pc:sldMasterMk cId="3553195561" sldId="2147483660"/>
            <ac:spMk id="1976" creationId="{3A51D938-F926-3038-3665-D03C61F2B27F}"/>
          </ac:spMkLst>
        </pc:spChg>
        <pc:spChg chg="mod">
          <ac:chgData name="Amal R Babu" userId="3a292d0a-112b-4bc3-bf38-7771656893d2" providerId="ADAL" clId="{B3743D89-D907-4916-AD93-2111ECC8BB20}" dt="2022-06-09T10:31:59.341" v="786"/>
          <ac:spMkLst>
            <pc:docMk/>
            <pc:sldMasterMk cId="3553195561" sldId="2147483660"/>
            <ac:spMk id="1977" creationId="{5F95BD81-81B2-40F4-5FAF-4074A439E4B4}"/>
          </ac:spMkLst>
        </pc:spChg>
        <pc:spChg chg="mod">
          <ac:chgData name="Amal R Babu" userId="3a292d0a-112b-4bc3-bf38-7771656893d2" providerId="ADAL" clId="{B3743D89-D907-4916-AD93-2111ECC8BB20}" dt="2022-06-09T10:31:59.341" v="786"/>
          <ac:spMkLst>
            <pc:docMk/>
            <pc:sldMasterMk cId="3553195561" sldId="2147483660"/>
            <ac:spMk id="1978" creationId="{5FCA944F-B714-AD1C-285C-0B542EAD70C7}"/>
          </ac:spMkLst>
        </pc:spChg>
        <pc:spChg chg="mod">
          <ac:chgData name="Amal R Babu" userId="3a292d0a-112b-4bc3-bf38-7771656893d2" providerId="ADAL" clId="{B3743D89-D907-4916-AD93-2111ECC8BB20}" dt="2022-06-09T10:31:59.341" v="786"/>
          <ac:spMkLst>
            <pc:docMk/>
            <pc:sldMasterMk cId="3553195561" sldId="2147483660"/>
            <ac:spMk id="1979" creationId="{AE6788BE-8FB0-0947-8953-A5103D6658FF}"/>
          </ac:spMkLst>
        </pc:spChg>
        <pc:spChg chg="mod">
          <ac:chgData name="Amal R Babu" userId="3a292d0a-112b-4bc3-bf38-7771656893d2" providerId="ADAL" clId="{B3743D89-D907-4916-AD93-2111ECC8BB20}" dt="2022-06-09T10:31:59.341" v="786"/>
          <ac:spMkLst>
            <pc:docMk/>
            <pc:sldMasterMk cId="3553195561" sldId="2147483660"/>
            <ac:spMk id="1980" creationId="{7535FAE1-11D6-7E1E-4641-E1BF0F7614BD}"/>
          </ac:spMkLst>
        </pc:spChg>
        <pc:spChg chg="mod">
          <ac:chgData name="Amal R Babu" userId="3a292d0a-112b-4bc3-bf38-7771656893d2" providerId="ADAL" clId="{B3743D89-D907-4916-AD93-2111ECC8BB20}" dt="2022-06-09T10:31:59.341" v="786"/>
          <ac:spMkLst>
            <pc:docMk/>
            <pc:sldMasterMk cId="3553195561" sldId="2147483660"/>
            <ac:spMk id="1981" creationId="{0546859A-C4FB-3403-9A59-6BD184BC7B7E}"/>
          </ac:spMkLst>
        </pc:spChg>
        <pc:spChg chg="mod">
          <ac:chgData name="Amal R Babu" userId="3a292d0a-112b-4bc3-bf38-7771656893d2" providerId="ADAL" clId="{B3743D89-D907-4916-AD93-2111ECC8BB20}" dt="2022-06-09T10:31:59.341" v="786"/>
          <ac:spMkLst>
            <pc:docMk/>
            <pc:sldMasterMk cId="3553195561" sldId="2147483660"/>
            <ac:spMk id="1982" creationId="{C4C3E46D-6F1B-13C9-A7C7-C222E0765287}"/>
          </ac:spMkLst>
        </pc:spChg>
        <pc:spChg chg="mod">
          <ac:chgData name="Amal R Babu" userId="3a292d0a-112b-4bc3-bf38-7771656893d2" providerId="ADAL" clId="{B3743D89-D907-4916-AD93-2111ECC8BB20}" dt="2022-06-09T10:31:59.341" v="786"/>
          <ac:spMkLst>
            <pc:docMk/>
            <pc:sldMasterMk cId="3553195561" sldId="2147483660"/>
            <ac:spMk id="1983" creationId="{C99042E8-93D0-450A-3537-114BFA99CF86}"/>
          </ac:spMkLst>
        </pc:spChg>
        <pc:spChg chg="mod">
          <ac:chgData name="Amal R Babu" userId="3a292d0a-112b-4bc3-bf38-7771656893d2" providerId="ADAL" clId="{B3743D89-D907-4916-AD93-2111ECC8BB20}" dt="2022-06-09T10:31:59.341" v="786"/>
          <ac:spMkLst>
            <pc:docMk/>
            <pc:sldMasterMk cId="3553195561" sldId="2147483660"/>
            <ac:spMk id="1984" creationId="{70F5499F-E8BB-2C6C-DB85-E03636BB81D4}"/>
          </ac:spMkLst>
        </pc:spChg>
        <pc:spChg chg="mod">
          <ac:chgData name="Amal R Babu" userId="3a292d0a-112b-4bc3-bf38-7771656893d2" providerId="ADAL" clId="{B3743D89-D907-4916-AD93-2111ECC8BB20}" dt="2022-06-09T10:31:59.341" v="786"/>
          <ac:spMkLst>
            <pc:docMk/>
            <pc:sldMasterMk cId="3553195561" sldId="2147483660"/>
            <ac:spMk id="1985" creationId="{CD57527C-9284-0C30-E6CA-4D07BE9BDDC9}"/>
          </ac:spMkLst>
        </pc:spChg>
        <pc:spChg chg="mod">
          <ac:chgData name="Amal R Babu" userId="3a292d0a-112b-4bc3-bf38-7771656893d2" providerId="ADAL" clId="{B3743D89-D907-4916-AD93-2111ECC8BB20}" dt="2022-06-09T10:31:59.341" v="786"/>
          <ac:spMkLst>
            <pc:docMk/>
            <pc:sldMasterMk cId="3553195561" sldId="2147483660"/>
            <ac:spMk id="1986" creationId="{3F163BA6-A5EE-0B91-25AD-036F95EB726C}"/>
          </ac:spMkLst>
        </pc:spChg>
        <pc:spChg chg="mod">
          <ac:chgData name="Amal R Babu" userId="3a292d0a-112b-4bc3-bf38-7771656893d2" providerId="ADAL" clId="{B3743D89-D907-4916-AD93-2111ECC8BB20}" dt="2022-06-09T10:31:59.341" v="786"/>
          <ac:spMkLst>
            <pc:docMk/>
            <pc:sldMasterMk cId="3553195561" sldId="2147483660"/>
            <ac:spMk id="1987" creationId="{977A35A6-E1EB-E637-CAC4-F61C0597A6A3}"/>
          </ac:spMkLst>
        </pc:spChg>
        <pc:spChg chg="mod">
          <ac:chgData name="Amal R Babu" userId="3a292d0a-112b-4bc3-bf38-7771656893d2" providerId="ADAL" clId="{B3743D89-D907-4916-AD93-2111ECC8BB20}" dt="2022-06-09T10:31:59.341" v="786"/>
          <ac:spMkLst>
            <pc:docMk/>
            <pc:sldMasterMk cId="3553195561" sldId="2147483660"/>
            <ac:spMk id="1988" creationId="{B016F8E4-4602-AA87-12F6-B00220076AFB}"/>
          </ac:spMkLst>
        </pc:spChg>
        <pc:spChg chg="mod">
          <ac:chgData name="Amal R Babu" userId="3a292d0a-112b-4bc3-bf38-7771656893d2" providerId="ADAL" clId="{B3743D89-D907-4916-AD93-2111ECC8BB20}" dt="2022-06-09T10:31:59.341" v="786"/>
          <ac:spMkLst>
            <pc:docMk/>
            <pc:sldMasterMk cId="3553195561" sldId="2147483660"/>
            <ac:spMk id="1989" creationId="{787EAAEE-F15A-FFEA-DFBA-79574654F752}"/>
          </ac:spMkLst>
        </pc:spChg>
        <pc:spChg chg="mod">
          <ac:chgData name="Amal R Babu" userId="3a292d0a-112b-4bc3-bf38-7771656893d2" providerId="ADAL" clId="{B3743D89-D907-4916-AD93-2111ECC8BB20}" dt="2022-06-09T10:31:59.341" v="786"/>
          <ac:spMkLst>
            <pc:docMk/>
            <pc:sldMasterMk cId="3553195561" sldId="2147483660"/>
            <ac:spMk id="1990" creationId="{5D2C21BE-6984-EC6C-40D1-C4592AF5CF16}"/>
          </ac:spMkLst>
        </pc:spChg>
        <pc:spChg chg="mod">
          <ac:chgData name="Amal R Babu" userId="3a292d0a-112b-4bc3-bf38-7771656893d2" providerId="ADAL" clId="{B3743D89-D907-4916-AD93-2111ECC8BB20}" dt="2022-06-09T10:31:59.341" v="786"/>
          <ac:spMkLst>
            <pc:docMk/>
            <pc:sldMasterMk cId="3553195561" sldId="2147483660"/>
            <ac:spMk id="1991" creationId="{D8764C2C-DA03-8A4D-C815-678E2A2D28A3}"/>
          </ac:spMkLst>
        </pc:spChg>
        <pc:spChg chg="mod">
          <ac:chgData name="Amal R Babu" userId="3a292d0a-112b-4bc3-bf38-7771656893d2" providerId="ADAL" clId="{B3743D89-D907-4916-AD93-2111ECC8BB20}" dt="2022-06-09T10:31:59.341" v="786"/>
          <ac:spMkLst>
            <pc:docMk/>
            <pc:sldMasterMk cId="3553195561" sldId="2147483660"/>
            <ac:spMk id="1992" creationId="{2F1D2A85-A5D0-C032-C890-A9CA36F5CEEE}"/>
          </ac:spMkLst>
        </pc:spChg>
        <pc:spChg chg="mod">
          <ac:chgData name="Amal R Babu" userId="3a292d0a-112b-4bc3-bf38-7771656893d2" providerId="ADAL" clId="{B3743D89-D907-4916-AD93-2111ECC8BB20}" dt="2022-06-09T10:31:59.341" v="786"/>
          <ac:spMkLst>
            <pc:docMk/>
            <pc:sldMasterMk cId="3553195561" sldId="2147483660"/>
            <ac:spMk id="1993" creationId="{EFFAE6F2-03A5-AE79-9FAE-1E48A5CEEC26}"/>
          </ac:spMkLst>
        </pc:spChg>
        <pc:spChg chg="mod">
          <ac:chgData name="Amal R Babu" userId="3a292d0a-112b-4bc3-bf38-7771656893d2" providerId="ADAL" clId="{B3743D89-D907-4916-AD93-2111ECC8BB20}" dt="2022-06-09T10:31:59.341" v="786"/>
          <ac:spMkLst>
            <pc:docMk/>
            <pc:sldMasterMk cId="3553195561" sldId="2147483660"/>
            <ac:spMk id="1994" creationId="{CFF16B42-D60C-8946-331A-DCE6555EEA78}"/>
          </ac:spMkLst>
        </pc:spChg>
        <pc:spChg chg="mod">
          <ac:chgData name="Amal R Babu" userId="3a292d0a-112b-4bc3-bf38-7771656893d2" providerId="ADAL" clId="{B3743D89-D907-4916-AD93-2111ECC8BB20}" dt="2022-06-09T10:31:59.341" v="786"/>
          <ac:spMkLst>
            <pc:docMk/>
            <pc:sldMasterMk cId="3553195561" sldId="2147483660"/>
            <ac:spMk id="1995" creationId="{DFA25991-12D9-F010-EE59-0F3A990E07F2}"/>
          </ac:spMkLst>
        </pc:spChg>
        <pc:spChg chg="mod">
          <ac:chgData name="Amal R Babu" userId="3a292d0a-112b-4bc3-bf38-7771656893d2" providerId="ADAL" clId="{B3743D89-D907-4916-AD93-2111ECC8BB20}" dt="2022-06-09T10:31:59.341" v="786"/>
          <ac:spMkLst>
            <pc:docMk/>
            <pc:sldMasterMk cId="3553195561" sldId="2147483660"/>
            <ac:spMk id="1996" creationId="{608BC995-DCA8-712B-C0A7-C963BFD5B176}"/>
          </ac:spMkLst>
        </pc:spChg>
        <pc:spChg chg="mod">
          <ac:chgData name="Amal R Babu" userId="3a292d0a-112b-4bc3-bf38-7771656893d2" providerId="ADAL" clId="{B3743D89-D907-4916-AD93-2111ECC8BB20}" dt="2022-06-09T10:31:59.341" v="786"/>
          <ac:spMkLst>
            <pc:docMk/>
            <pc:sldMasterMk cId="3553195561" sldId="2147483660"/>
            <ac:spMk id="1997" creationId="{4536E0A8-0F9D-7CEE-4DE8-E26B6B356AB6}"/>
          </ac:spMkLst>
        </pc:spChg>
        <pc:spChg chg="mod">
          <ac:chgData name="Amal R Babu" userId="3a292d0a-112b-4bc3-bf38-7771656893d2" providerId="ADAL" clId="{B3743D89-D907-4916-AD93-2111ECC8BB20}" dt="2022-06-09T10:31:59.341" v="786"/>
          <ac:spMkLst>
            <pc:docMk/>
            <pc:sldMasterMk cId="3553195561" sldId="2147483660"/>
            <ac:spMk id="1998" creationId="{32609DE0-4A5C-B882-03DE-540E711490E8}"/>
          </ac:spMkLst>
        </pc:spChg>
        <pc:spChg chg="mod">
          <ac:chgData name="Amal R Babu" userId="3a292d0a-112b-4bc3-bf38-7771656893d2" providerId="ADAL" clId="{B3743D89-D907-4916-AD93-2111ECC8BB20}" dt="2022-06-09T10:31:59.341" v="786"/>
          <ac:spMkLst>
            <pc:docMk/>
            <pc:sldMasterMk cId="3553195561" sldId="2147483660"/>
            <ac:spMk id="1999" creationId="{D3882059-13B1-9954-7E49-62AE8D5A9EEC}"/>
          </ac:spMkLst>
        </pc:spChg>
        <pc:spChg chg="mod">
          <ac:chgData name="Amal R Babu" userId="3a292d0a-112b-4bc3-bf38-7771656893d2" providerId="ADAL" clId="{B3743D89-D907-4916-AD93-2111ECC8BB20}" dt="2022-06-09T10:31:59.341" v="786"/>
          <ac:spMkLst>
            <pc:docMk/>
            <pc:sldMasterMk cId="3553195561" sldId="2147483660"/>
            <ac:spMk id="2000" creationId="{C1746325-BD6A-085D-E630-A8C47AA2FC58}"/>
          </ac:spMkLst>
        </pc:spChg>
        <pc:spChg chg="mod">
          <ac:chgData name="Amal R Babu" userId="3a292d0a-112b-4bc3-bf38-7771656893d2" providerId="ADAL" clId="{B3743D89-D907-4916-AD93-2111ECC8BB20}" dt="2022-06-09T10:31:59.341" v="786"/>
          <ac:spMkLst>
            <pc:docMk/>
            <pc:sldMasterMk cId="3553195561" sldId="2147483660"/>
            <ac:spMk id="2001" creationId="{3E678326-BF8B-F51F-42BA-4D3E8DA62416}"/>
          </ac:spMkLst>
        </pc:spChg>
        <pc:spChg chg="mod">
          <ac:chgData name="Amal R Babu" userId="3a292d0a-112b-4bc3-bf38-7771656893d2" providerId="ADAL" clId="{B3743D89-D907-4916-AD93-2111ECC8BB20}" dt="2022-06-09T10:31:59.341" v="786"/>
          <ac:spMkLst>
            <pc:docMk/>
            <pc:sldMasterMk cId="3553195561" sldId="2147483660"/>
            <ac:spMk id="2002" creationId="{09444546-010F-ED81-B53D-6A9A9408BE70}"/>
          </ac:spMkLst>
        </pc:spChg>
        <pc:spChg chg="mod">
          <ac:chgData name="Amal R Babu" userId="3a292d0a-112b-4bc3-bf38-7771656893d2" providerId="ADAL" clId="{B3743D89-D907-4916-AD93-2111ECC8BB20}" dt="2022-06-09T10:31:59.341" v="786"/>
          <ac:spMkLst>
            <pc:docMk/>
            <pc:sldMasterMk cId="3553195561" sldId="2147483660"/>
            <ac:spMk id="2003" creationId="{98537896-9CF5-762E-0153-5EEAF9C69E6C}"/>
          </ac:spMkLst>
        </pc:spChg>
        <pc:spChg chg="mod">
          <ac:chgData name="Amal R Babu" userId="3a292d0a-112b-4bc3-bf38-7771656893d2" providerId="ADAL" clId="{B3743D89-D907-4916-AD93-2111ECC8BB20}" dt="2022-06-09T10:31:59.341" v="786"/>
          <ac:spMkLst>
            <pc:docMk/>
            <pc:sldMasterMk cId="3553195561" sldId="2147483660"/>
            <ac:spMk id="2004" creationId="{3CB4C8BA-1CB3-58F7-D59A-97EA05AB92DC}"/>
          </ac:spMkLst>
        </pc:spChg>
        <pc:spChg chg="mod">
          <ac:chgData name="Amal R Babu" userId="3a292d0a-112b-4bc3-bf38-7771656893d2" providerId="ADAL" clId="{B3743D89-D907-4916-AD93-2111ECC8BB20}" dt="2022-06-09T10:31:59.341" v="786"/>
          <ac:spMkLst>
            <pc:docMk/>
            <pc:sldMasterMk cId="3553195561" sldId="2147483660"/>
            <ac:spMk id="2005" creationId="{1D5D5919-35B6-FEF7-3C3C-1E8E204B5362}"/>
          </ac:spMkLst>
        </pc:spChg>
        <pc:spChg chg="mod">
          <ac:chgData name="Amal R Babu" userId="3a292d0a-112b-4bc3-bf38-7771656893d2" providerId="ADAL" clId="{B3743D89-D907-4916-AD93-2111ECC8BB20}" dt="2022-06-09T10:31:59.341" v="786"/>
          <ac:spMkLst>
            <pc:docMk/>
            <pc:sldMasterMk cId="3553195561" sldId="2147483660"/>
            <ac:spMk id="2006" creationId="{39B26B6F-9F1F-89CF-EF38-A54A559973F8}"/>
          </ac:spMkLst>
        </pc:spChg>
        <pc:spChg chg="mod">
          <ac:chgData name="Amal R Babu" userId="3a292d0a-112b-4bc3-bf38-7771656893d2" providerId="ADAL" clId="{B3743D89-D907-4916-AD93-2111ECC8BB20}" dt="2022-06-09T10:31:59.341" v="786"/>
          <ac:spMkLst>
            <pc:docMk/>
            <pc:sldMasterMk cId="3553195561" sldId="2147483660"/>
            <ac:spMk id="2007" creationId="{097AE650-82FF-8F0B-9DA8-DD0381ACB699}"/>
          </ac:spMkLst>
        </pc:spChg>
        <pc:spChg chg="mod">
          <ac:chgData name="Amal R Babu" userId="3a292d0a-112b-4bc3-bf38-7771656893d2" providerId="ADAL" clId="{B3743D89-D907-4916-AD93-2111ECC8BB20}" dt="2022-06-09T10:31:59.341" v="786"/>
          <ac:spMkLst>
            <pc:docMk/>
            <pc:sldMasterMk cId="3553195561" sldId="2147483660"/>
            <ac:spMk id="2008" creationId="{80F7D8BF-1C99-79B0-CA21-5D2140E543FB}"/>
          </ac:spMkLst>
        </pc:spChg>
        <pc:spChg chg="mod">
          <ac:chgData name="Amal R Babu" userId="3a292d0a-112b-4bc3-bf38-7771656893d2" providerId="ADAL" clId="{B3743D89-D907-4916-AD93-2111ECC8BB20}" dt="2022-06-09T10:31:59.341" v="786"/>
          <ac:spMkLst>
            <pc:docMk/>
            <pc:sldMasterMk cId="3553195561" sldId="2147483660"/>
            <ac:spMk id="2009" creationId="{FDC600A8-0760-0842-98B2-E794EE5B9458}"/>
          </ac:spMkLst>
        </pc:spChg>
        <pc:spChg chg="mod">
          <ac:chgData name="Amal R Babu" userId="3a292d0a-112b-4bc3-bf38-7771656893d2" providerId="ADAL" clId="{B3743D89-D907-4916-AD93-2111ECC8BB20}" dt="2022-06-09T10:31:59.341" v="786"/>
          <ac:spMkLst>
            <pc:docMk/>
            <pc:sldMasterMk cId="3553195561" sldId="2147483660"/>
            <ac:spMk id="2010" creationId="{D6DD1087-C691-461C-187E-7BA3F02F7E0B}"/>
          </ac:spMkLst>
        </pc:spChg>
        <pc:spChg chg="mod">
          <ac:chgData name="Amal R Babu" userId="3a292d0a-112b-4bc3-bf38-7771656893d2" providerId="ADAL" clId="{B3743D89-D907-4916-AD93-2111ECC8BB20}" dt="2022-06-09T10:31:59.341" v="786"/>
          <ac:spMkLst>
            <pc:docMk/>
            <pc:sldMasterMk cId="3553195561" sldId="2147483660"/>
            <ac:spMk id="2011" creationId="{DB96F4E6-F47B-DAC8-FC5F-B65081EEACD4}"/>
          </ac:spMkLst>
        </pc:spChg>
        <pc:spChg chg="mod">
          <ac:chgData name="Amal R Babu" userId="3a292d0a-112b-4bc3-bf38-7771656893d2" providerId="ADAL" clId="{B3743D89-D907-4916-AD93-2111ECC8BB20}" dt="2022-06-09T10:31:59.341" v="786"/>
          <ac:spMkLst>
            <pc:docMk/>
            <pc:sldMasterMk cId="3553195561" sldId="2147483660"/>
            <ac:spMk id="2012" creationId="{81D72F47-0C9D-AFA9-816C-8B720ABCA693}"/>
          </ac:spMkLst>
        </pc:spChg>
        <pc:spChg chg="mod">
          <ac:chgData name="Amal R Babu" userId="3a292d0a-112b-4bc3-bf38-7771656893d2" providerId="ADAL" clId="{B3743D89-D907-4916-AD93-2111ECC8BB20}" dt="2022-06-09T10:31:59.341" v="786"/>
          <ac:spMkLst>
            <pc:docMk/>
            <pc:sldMasterMk cId="3553195561" sldId="2147483660"/>
            <ac:spMk id="2013" creationId="{F3BC3D83-002B-F6A9-6E14-00465800F6BB}"/>
          </ac:spMkLst>
        </pc:spChg>
        <pc:spChg chg="mod">
          <ac:chgData name="Amal R Babu" userId="3a292d0a-112b-4bc3-bf38-7771656893d2" providerId="ADAL" clId="{B3743D89-D907-4916-AD93-2111ECC8BB20}" dt="2022-06-09T10:31:59.341" v="786"/>
          <ac:spMkLst>
            <pc:docMk/>
            <pc:sldMasterMk cId="3553195561" sldId="2147483660"/>
            <ac:spMk id="2014" creationId="{CD2EE7FA-ED49-BA05-C048-A60E9D8C8F0D}"/>
          </ac:spMkLst>
        </pc:spChg>
        <pc:spChg chg="mod">
          <ac:chgData name="Amal R Babu" userId="3a292d0a-112b-4bc3-bf38-7771656893d2" providerId="ADAL" clId="{B3743D89-D907-4916-AD93-2111ECC8BB20}" dt="2022-06-09T10:31:59.341" v="786"/>
          <ac:spMkLst>
            <pc:docMk/>
            <pc:sldMasterMk cId="3553195561" sldId="2147483660"/>
            <ac:spMk id="2015" creationId="{A4728592-E594-553C-8890-278839C911EC}"/>
          </ac:spMkLst>
        </pc:spChg>
        <pc:spChg chg="mod">
          <ac:chgData name="Amal R Babu" userId="3a292d0a-112b-4bc3-bf38-7771656893d2" providerId="ADAL" clId="{B3743D89-D907-4916-AD93-2111ECC8BB20}" dt="2022-06-09T10:31:59.341" v="786"/>
          <ac:spMkLst>
            <pc:docMk/>
            <pc:sldMasterMk cId="3553195561" sldId="2147483660"/>
            <ac:spMk id="2016" creationId="{392BF214-7BFD-7B6C-9FEC-71523560A46D}"/>
          </ac:spMkLst>
        </pc:spChg>
        <pc:spChg chg="mod">
          <ac:chgData name="Amal R Babu" userId="3a292d0a-112b-4bc3-bf38-7771656893d2" providerId="ADAL" clId="{B3743D89-D907-4916-AD93-2111ECC8BB20}" dt="2022-06-09T10:31:59.341" v="786"/>
          <ac:spMkLst>
            <pc:docMk/>
            <pc:sldMasterMk cId="3553195561" sldId="2147483660"/>
            <ac:spMk id="2017" creationId="{D51D6600-D63F-0EDD-7CDF-869B781AA91D}"/>
          </ac:spMkLst>
        </pc:spChg>
        <pc:spChg chg="mod">
          <ac:chgData name="Amal R Babu" userId="3a292d0a-112b-4bc3-bf38-7771656893d2" providerId="ADAL" clId="{B3743D89-D907-4916-AD93-2111ECC8BB20}" dt="2022-06-09T10:31:59.341" v="786"/>
          <ac:spMkLst>
            <pc:docMk/>
            <pc:sldMasterMk cId="3553195561" sldId="2147483660"/>
            <ac:spMk id="2018" creationId="{C8D33381-17DE-20EE-D815-37AB014FD996}"/>
          </ac:spMkLst>
        </pc:spChg>
        <pc:spChg chg="mod">
          <ac:chgData name="Amal R Babu" userId="3a292d0a-112b-4bc3-bf38-7771656893d2" providerId="ADAL" clId="{B3743D89-D907-4916-AD93-2111ECC8BB20}" dt="2022-06-09T10:31:59.341" v="786"/>
          <ac:spMkLst>
            <pc:docMk/>
            <pc:sldMasterMk cId="3553195561" sldId="2147483660"/>
            <ac:spMk id="2019" creationId="{B50200AD-44DF-9EC7-DF29-526D7337832A}"/>
          </ac:spMkLst>
        </pc:spChg>
        <pc:spChg chg="mod">
          <ac:chgData name="Amal R Babu" userId="3a292d0a-112b-4bc3-bf38-7771656893d2" providerId="ADAL" clId="{B3743D89-D907-4916-AD93-2111ECC8BB20}" dt="2022-06-09T10:31:59.341" v="786"/>
          <ac:spMkLst>
            <pc:docMk/>
            <pc:sldMasterMk cId="3553195561" sldId="2147483660"/>
            <ac:spMk id="2020" creationId="{6DF20D6C-5D68-876D-D2F5-D14E950E2EE5}"/>
          </ac:spMkLst>
        </pc:spChg>
        <pc:spChg chg="mod">
          <ac:chgData name="Amal R Babu" userId="3a292d0a-112b-4bc3-bf38-7771656893d2" providerId="ADAL" clId="{B3743D89-D907-4916-AD93-2111ECC8BB20}" dt="2022-06-09T10:31:59.341" v="786"/>
          <ac:spMkLst>
            <pc:docMk/>
            <pc:sldMasterMk cId="3553195561" sldId="2147483660"/>
            <ac:spMk id="2021" creationId="{4852522E-3833-4DD7-D61F-8041C14CCF65}"/>
          </ac:spMkLst>
        </pc:spChg>
        <pc:spChg chg="mod">
          <ac:chgData name="Amal R Babu" userId="3a292d0a-112b-4bc3-bf38-7771656893d2" providerId="ADAL" clId="{B3743D89-D907-4916-AD93-2111ECC8BB20}" dt="2022-06-09T10:31:59.341" v="786"/>
          <ac:spMkLst>
            <pc:docMk/>
            <pc:sldMasterMk cId="3553195561" sldId="2147483660"/>
            <ac:spMk id="2022" creationId="{DF605231-7DC8-2E9B-0FE1-D3B34945239B}"/>
          </ac:spMkLst>
        </pc:spChg>
        <pc:spChg chg="mod">
          <ac:chgData name="Amal R Babu" userId="3a292d0a-112b-4bc3-bf38-7771656893d2" providerId="ADAL" clId="{B3743D89-D907-4916-AD93-2111ECC8BB20}" dt="2022-06-09T10:31:59.341" v="786"/>
          <ac:spMkLst>
            <pc:docMk/>
            <pc:sldMasterMk cId="3553195561" sldId="2147483660"/>
            <ac:spMk id="2023" creationId="{40A0DC71-DDB2-EC07-43B2-F456E9B33814}"/>
          </ac:spMkLst>
        </pc:spChg>
        <pc:spChg chg="mod">
          <ac:chgData name="Amal R Babu" userId="3a292d0a-112b-4bc3-bf38-7771656893d2" providerId="ADAL" clId="{B3743D89-D907-4916-AD93-2111ECC8BB20}" dt="2022-06-09T10:31:59.341" v="786"/>
          <ac:spMkLst>
            <pc:docMk/>
            <pc:sldMasterMk cId="3553195561" sldId="2147483660"/>
            <ac:spMk id="2024" creationId="{5F99E706-65A0-D97F-3572-9E243AC56E3E}"/>
          </ac:spMkLst>
        </pc:spChg>
        <pc:spChg chg="mod">
          <ac:chgData name="Amal R Babu" userId="3a292d0a-112b-4bc3-bf38-7771656893d2" providerId="ADAL" clId="{B3743D89-D907-4916-AD93-2111ECC8BB20}" dt="2022-06-09T10:31:59.341" v="786"/>
          <ac:spMkLst>
            <pc:docMk/>
            <pc:sldMasterMk cId="3553195561" sldId="2147483660"/>
            <ac:spMk id="2025" creationId="{7E0200E9-FCE2-86E4-2305-E213AD0BEDA3}"/>
          </ac:spMkLst>
        </pc:spChg>
        <pc:spChg chg="mod">
          <ac:chgData name="Amal R Babu" userId="3a292d0a-112b-4bc3-bf38-7771656893d2" providerId="ADAL" clId="{B3743D89-D907-4916-AD93-2111ECC8BB20}" dt="2022-06-09T10:31:59.341" v="786"/>
          <ac:spMkLst>
            <pc:docMk/>
            <pc:sldMasterMk cId="3553195561" sldId="2147483660"/>
            <ac:spMk id="2026" creationId="{FF105448-8289-A5F2-0D10-E45D15E03D2F}"/>
          </ac:spMkLst>
        </pc:spChg>
        <pc:spChg chg="mod">
          <ac:chgData name="Amal R Babu" userId="3a292d0a-112b-4bc3-bf38-7771656893d2" providerId="ADAL" clId="{B3743D89-D907-4916-AD93-2111ECC8BB20}" dt="2022-06-09T10:31:59.341" v="786"/>
          <ac:spMkLst>
            <pc:docMk/>
            <pc:sldMasterMk cId="3553195561" sldId="2147483660"/>
            <ac:spMk id="2027" creationId="{08BA4ED4-B56E-9635-2E58-A557A620AC1E}"/>
          </ac:spMkLst>
        </pc:spChg>
        <pc:spChg chg="mod">
          <ac:chgData name="Amal R Babu" userId="3a292d0a-112b-4bc3-bf38-7771656893d2" providerId="ADAL" clId="{B3743D89-D907-4916-AD93-2111ECC8BB20}" dt="2022-06-09T10:31:59.341" v="786"/>
          <ac:spMkLst>
            <pc:docMk/>
            <pc:sldMasterMk cId="3553195561" sldId="2147483660"/>
            <ac:spMk id="2028" creationId="{A1428248-7796-E5A0-4954-C4724B35A35A}"/>
          </ac:spMkLst>
        </pc:spChg>
        <pc:spChg chg="mod">
          <ac:chgData name="Amal R Babu" userId="3a292d0a-112b-4bc3-bf38-7771656893d2" providerId="ADAL" clId="{B3743D89-D907-4916-AD93-2111ECC8BB20}" dt="2022-06-09T10:31:59.341" v="786"/>
          <ac:spMkLst>
            <pc:docMk/>
            <pc:sldMasterMk cId="3553195561" sldId="2147483660"/>
            <ac:spMk id="2029" creationId="{D0836A99-B0F1-97C6-8B6D-B52069390A4E}"/>
          </ac:spMkLst>
        </pc:spChg>
        <pc:spChg chg="mod">
          <ac:chgData name="Amal R Babu" userId="3a292d0a-112b-4bc3-bf38-7771656893d2" providerId="ADAL" clId="{B3743D89-D907-4916-AD93-2111ECC8BB20}" dt="2022-06-09T10:31:59.341" v="786"/>
          <ac:spMkLst>
            <pc:docMk/>
            <pc:sldMasterMk cId="3553195561" sldId="2147483660"/>
            <ac:spMk id="2030" creationId="{1CD7C341-D053-F80B-191E-17D08233F3FF}"/>
          </ac:spMkLst>
        </pc:spChg>
        <pc:spChg chg="mod">
          <ac:chgData name="Amal R Babu" userId="3a292d0a-112b-4bc3-bf38-7771656893d2" providerId="ADAL" clId="{B3743D89-D907-4916-AD93-2111ECC8BB20}" dt="2022-06-09T10:31:59.341" v="786"/>
          <ac:spMkLst>
            <pc:docMk/>
            <pc:sldMasterMk cId="3553195561" sldId="2147483660"/>
            <ac:spMk id="2031" creationId="{138CC4EF-1A3B-24B3-3094-FA1C292275BF}"/>
          </ac:spMkLst>
        </pc:spChg>
        <pc:spChg chg="mod">
          <ac:chgData name="Amal R Babu" userId="3a292d0a-112b-4bc3-bf38-7771656893d2" providerId="ADAL" clId="{B3743D89-D907-4916-AD93-2111ECC8BB20}" dt="2022-06-09T10:31:59.341" v="786"/>
          <ac:spMkLst>
            <pc:docMk/>
            <pc:sldMasterMk cId="3553195561" sldId="2147483660"/>
            <ac:spMk id="2032" creationId="{ABC3ADE0-87D5-BAF9-5D9A-7DF00EC8D56D}"/>
          </ac:spMkLst>
        </pc:spChg>
        <pc:spChg chg="mod">
          <ac:chgData name="Amal R Babu" userId="3a292d0a-112b-4bc3-bf38-7771656893d2" providerId="ADAL" clId="{B3743D89-D907-4916-AD93-2111ECC8BB20}" dt="2022-06-09T10:31:59.341" v="786"/>
          <ac:spMkLst>
            <pc:docMk/>
            <pc:sldMasterMk cId="3553195561" sldId="2147483660"/>
            <ac:spMk id="2033" creationId="{10B21D9A-1549-EDD3-9CD6-B6B8F67E3B82}"/>
          </ac:spMkLst>
        </pc:spChg>
        <pc:spChg chg="mod">
          <ac:chgData name="Amal R Babu" userId="3a292d0a-112b-4bc3-bf38-7771656893d2" providerId="ADAL" clId="{B3743D89-D907-4916-AD93-2111ECC8BB20}" dt="2022-06-09T10:31:59.341" v="786"/>
          <ac:spMkLst>
            <pc:docMk/>
            <pc:sldMasterMk cId="3553195561" sldId="2147483660"/>
            <ac:spMk id="2034" creationId="{8A75ED70-71AF-73AD-9A86-04D1723ACA66}"/>
          </ac:spMkLst>
        </pc:spChg>
        <pc:spChg chg="mod">
          <ac:chgData name="Amal R Babu" userId="3a292d0a-112b-4bc3-bf38-7771656893d2" providerId="ADAL" clId="{B3743D89-D907-4916-AD93-2111ECC8BB20}" dt="2022-06-09T10:31:59.341" v="786"/>
          <ac:spMkLst>
            <pc:docMk/>
            <pc:sldMasterMk cId="3553195561" sldId="2147483660"/>
            <ac:spMk id="2035" creationId="{CD34ED5F-5D1F-3C8B-D605-4CC9EDF0A935}"/>
          </ac:spMkLst>
        </pc:spChg>
        <pc:spChg chg="mod">
          <ac:chgData name="Amal R Babu" userId="3a292d0a-112b-4bc3-bf38-7771656893d2" providerId="ADAL" clId="{B3743D89-D907-4916-AD93-2111ECC8BB20}" dt="2022-06-09T10:31:59.341" v="786"/>
          <ac:spMkLst>
            <pc:docMk/>
            <pc:sldMasterMk cId="3553195561" sldId="2147483660"/>
            <ac:spMk id="2036" creationId="{F9DC7435-791F-A545-BB38-0CDCD834A875}"/>
          </ac:spMkLst>
        </pc:spChg>
        <pc:spChg chg="mod">
          <ac:chgData name="Amal R Babu" userId="3a292d0a-112b-4bc3-bf38-7771656893d2" providerId="ADAL" clId="{B3743D89-D907-4916-AD93-2111ECC8BB20}" dt="2022-06-09T10:31:59.341" v="786"/>
          <ac:spMkLst>
            <pc:docMk/>
            <pc:sldMasterMk cId="3553195561" sldId="2147483660"/>
            <ac:spMk id="2037" creationId="{1E03A162-386F-6497-9C42-D349E67ABE00}"/>
          </ac:spMkLst>
        </pc:spChg>
        <pc:spChg chg="mod">
          <ac:chgData name="Amal R Babu" userId="3a292d0a-112b-4bc3-bf38-7771656893d2" providerId="ADAL" clId="{B3743D89-D907-4916-AD93-2111ECC8BB20}" dt="2022-06-09T10:31:59.341" v="786"/>
          <ac:spMkLst>
            <pc:docMk/>
            <pc:sldMasterMk cId="3553195561" sldId="2147483660"/>
            <ac:spMk id="2038" creationId="{C480E5E8-1BB4-BD53-086C-59F4B9081599}"/>
          </ac:spMkLst>
        </pc:spChg>
        <pc:spChg chg="mod">
          <ac:chgData name="Amal R Babu" userId="3a292d0a-112b-4bc3-bf38-7771656893d2" providerId="ADAL" clId="{B3743D89-D907-4916-AD93-2111ECC8BB20}" dt="2022-06-09T10:31:59.341" v="786"/>
          <ac:spMkLst>
            <pc:docMk/>
            <pc:sldMasterMk cId="3553195561" sldId="2147483660"/>
            <ac:spMk id="2039" creationId="{6816192E-B8FA-2DC3-DD86-F74EE4998C50}"/>
          </ac:spMkLst>
        </pc:spChg>
        <pc:spChg chg="mod">
          <ac:chgData name="Amal R Babu" userId="3a292d0a-112b-4bc3-bf38-7771656893d2" providerId="ADAL" clId="{B3743D89-D907-4916-AD93-2111ECC8BB20}" dt="2022-06-09T10:31:59.341" v="786"/>
          <ac:spMkLst>
            <pc:docMk/>
            <pc:sldMasterMk cId="3553195561" sldId="2147483660"/>
            <ac:spMk id="2040" creationId="{1AB23D13-1B7D-B1F2-75DE-1948ECB32594}"/>
          </ac:spMkLst>
        </pc:spChg>
        <pc:spChg chg="mod">
          <ac:chgData name="Amal R Babu" userId="3a292d0a-112b-4bc3-bf38-7771656893d2" providerId="ADAL" clId="{B3743D89-D907-4916-AD93-2111ECC8BB20}" dt="2022-06-09T10:31:59.341" v="786"/>
          <ac:spMkLst>
            <pc:docMk/>
            <pc:sldMasterMk cId="3553195561" sldId="2147483660"/>
            <ac:spMk id="2041" creationId="{A89ABD30-8C0B-A584-6277-8A3062685A2F}"/>
          </ac:spMkLst>
        </pc:spChg>
        <pc:spChg chg="mod">
          <ac:chgData name="Amal R Babu" userId="3a292d0a-112b-4bc3-bf38-7771656893d2" providerId="ADAL" clId="{B3743D89-D907-4916-AD93-2111ECC8BB20}" dt="2022-06-09T10:31:59.341" v="786"/>
          <ac:spMkLst>
            <pc:docMk/>
            <pc:sldMasterMk cId="3553195561" sldId="2147483660"/>
            <ac:spMk id="2042" creationId="{19936726-8B34-E16E-3009-E9814CC11198}"/>
          </ac:spMkLst>
        </pc:spChg>
        <pc:spChg chg="mod">
          <ac:chgData name="Amal R Babu" userId="3a292d0a-112b-4bc3-bf38-7771656893d2" providerId="ADAL" clId="{B3743D89-D907-4916-AD93-2111ECC8BB20}" dt="2022-06-09T10:31:59.341" v="786"/>
          <ac:spMkLst>
            <pc:docMk/>
            <pc:sldMasterMk cId="3553195561" sldId="2147483660"/>
            <ac:spMk id="2043" creationId="{3A666BA9-82BD-C18E-C370-0751F12E855A}"/>
          </ac:spMkLst>
        </pc:spChg>
        <pc:spChg chg="mod">
          <ac:chgData name="Amal R Babu" userId="3a292d0a-112b-4bc3-bf38-7771656893d2" providerId="ADAL" clId="{B3743D89-D907-4916-AD93-2111ECC8BB20}" dt="2022-06-09T10:31:59.341" v="786"/>
          <ac:spMkLst>
            <pc:docMk/>
            <pc:sldMasterMk cId="3553195561" sldId="2147483660"/>
            <ac:spMk id="2044" creationId="{2810BA67-4268-C520-1E53-F15B519DC37D}"/>
          </ac:spMkLst>
        </pc:spChg>
        <pc:spChg chg="mod">
          <ac:chgData name="Amal R Babu" userId="3a292d0a-112b-4bc3-bf38-7771656893d2" providerId="ADAL" clId="{B3743D89-D907-4916-AD93-2111ECC8BB20}" dt="2022-06-09T10:31:59.341" v="786"/>
          <ac:spMkLst>
            <pc:docMk/>
            <pc:sldMasterMk cId="3553195561" sldId="2147483660"/>
            <ac:spMk id="2045" creationId="{7AEF0C5E-1B13-4147-F9F7-6658DC1B6B96}"/>
          </ac:spMkLst>
        </pc:spChg>
        <pc:spChg chg="mod">
          <ac:chgData name="Amal R Babu" userId="3a292d0a-112b-4bc3-bf38-7771656893d2" providerId="ADAL" clId="{B3743D89-D907-4916-AD93-2111ECC8BB20}" dt="2022-06-09T10:31:59.341" v="786"/>
          <ac:spMkLst>
            <pc:docMk/>
            <pc:sldMasterMk cId="3553195561" sldId="2147483660"/>
            <ac:spMk id="2046" creationId="{BF3F459D-3D7E-D39A-3BFC-BF0957E67C9B}"/>
          </ac:spMkLst>
        </pc:spChg>
        <pc:spChg chg="mod">
          <ac:chgData name="Amal R Babu" userId="3a292d0a-112b-4bc3-bf38-7771656893d2" providerId="ADAL" clId="{B3743D89-D907-4916-AD93-2111ECC8BB20}" dt="2022-06-09T10:31:59.341" v="786"/>
          <ac:spMkLst>
            <pc:docMk/>
            <pc:sldMasterMk cId="3553195561" sldId="2147483660"/>
            <ac:spMk id="2047" creationId="{1DAAC93E-51EF-550B-EA68-53C1E9B9D8D1}"/>
          </ac:spMkLst>
        </pc:spChg>
        <pc:spChg chg="mod">
          <ac:chgData name="Amal R Babu" userId="3a292d0a-112b-4bc3-bf38-7771656893d2" providerId="ADAL" clId="{B3743D89-D907-4916-AD93-2111ECC8BB20}" dt="2022-06-09T10:31:59.341" v="786"/>
          <ac:spMkLst>
            <pc:docMk/>
            <pc:sldMasterMk cId="3553195561" sldId="2147483660"/>
            <ac:spMk id="2048" creationId="{31F1CBA6-357B-9876-70DA-59262F1F2C16}"/>
          </ac:spMkLst>
        </pc:spChg>
        <pc:spChg chg="mod">
          <ac:chgData name="Amal R Babu" userId="3a292d0a-112b-4bc3-bf38-7771656893d2" providerId="ADAL" clId="{B3743D89-D907-4916-AD93-2111ECC8BB20}" dt="2022-06-09T10:31:59.341" v="786"/>
          <ac:spMkLst>
            <pc:docMk/>
            <pc:sldMasterMk cId="3553195561" sldId="2147483660"/>
            <ac:spMk id="2049" creationId="{6016D96F-F97A-1CA4-2D65-C0550B7BF3C4}"/>
          </ac:spMkLst>
        </pc:spChg>
        <pc:spChg chg="mod">
          <ac:chgData name="Amal R Babu" userId="3a292d0a-112b-4bc3-bf38-7771656893d2" providerId="ADAL" clId="{B3743D89-D907-4916-AD93-2111ECC8BB20}" dt="2022-06-09T10:31:59.341" v="786"/>
          <ac:spMkLst>
            <pc:docMk/>
            <pc:sldMasterMk cId="3553195561" sldId="2147483660"/>
            <ac:spMk id="2050" creationId="{E11B4DB0-C0F6-40DC-5501-EED3683C36A9}"/>
          </ac:spMkLst>
        </pc:spChg>
        <pc:spChg chg="mod">
          <ac:chgData name="Amal R Babu" userId="3a292d0a-112b-4bc3-bf38-7771656893d2" providerId="ADAL" clId="{B3743D89-D907-4916-AD93-2111ECC8BB20}" dt="2022-06-09T10:31:59.341" v="786"/>
          <ac:spMkLst>
            <pc:docMk/>
            <pc:sldMasterMk cId="3553195561" sldId="2147483660"/>
            <ac:spMk id="2051" creationId="{E9EA8CDA-9E45-2345-947E-FC7384614E69}"/>
          </ac:spMkLst>
        </pc:spChg>
        <pc:spChg chg="mod">
          <ac:chgData name="Amal R Babu" userId="3a292d0a-112b-4bc3-bf38-7771656893d2" providerId="ADAL" clId="{B3743D89-D907-4916-AD93-2111ECC8BB20}" dt="2022-06-09T10:31:59.341" v="786"/>
          <ac:spMkLst>
            <pc:docMk/>
            <pc:sldMasterMk cId="3553195561" sldId="2147483660"/>
            <ac:spMk id="2052" creationId="{FEB65DF5-7F4B-86E8-55D3-7EF633AA4EF3}"/>
          </ac:spMkLst>
        </pc:spChg>
        <pc:spChg chg="mod">
          <ac:chgData name="Amal R Babu" userId="3a292d0a-112b-4bc3-bf38-7771656893d2" providerId="ADAL" clId="{B3743D89-D907-4916-AD93-2111ECC8BB20}" dt="2022-06-09T10:31:59.341" v="786"/>
          <ac:spMkLst>
            <pc:docMk/>
            <pc:sldMasterMk cId="3553195561" sldId="2147483660"/>
            <ac:spMk id="2053" creationId="{AA4C7B38-06D7-64B7-32B4-FAE5C1024914}"/>
          </ac:spMkLst>
        </pc:spChg>
        <pc:spChg chg="mod">
          <ac:chgData name="Amal R Babu" userId="3a292d0a-112b-4bc3-bf38-7771656893d2" providerId="ADAL" clId="{B3743D89-D907-4916-AD93-2111ECC8BB20}" dt="2022-06-09T10:31:59.341" v="786"/>
          <ac:spMkLst>
            <pc:docMk/>
            <pc:sldMasterMk cId="3553195561" sldId="2147483660"/>
            <ac:spMk id="2054" creationId="{9E82F01D-F861-E81C-84F2-8C6E80B0DD61}"/>
          </ac:spMkLst>
        </pc:spChg>
        <pc:spChg chg="mod">
          <ac:chgData name="Amal R Babu" userId="3a292d0a-112b-4bc3-bf38-7771656893d2" providerId="ADAL" clId="{B3743D89-D907-4916-AD93-2111ECC8BB20}" dt="2022-06-09T10:31:59.341" v="786"/>
          <ac:spMkLst>
            <pc:docMk/>
            <pc:sldMasterMk cId="3553195561" sldId="2147483660"/>
            <ac:spMk id="2055" creationId="{A04E414D-EA1D-EED0-4FD2-55391864CBE0}"/>
          </ac:spMkLst>
        </pc:spChg>
        <pc:spChg chg="mod">
          <ac:chgData name="Amal R Babu" userId="3a292d0a-112b-4bc3-bf38-7771656893d2" providerId="ADAL" clId="{B3743D89-D907-4916-AD93-2111ECC8BB20}" dt="2022-06-09T10:31:59.341" v="786"/>
          <ac:spMkLst>
            <pc:docMk/>
            <pc:sldMasterMk cId="3553195561" sldId="2147483660"/>
            <ac:spMk id="2056" creationId="{C78106B6-61D6-4F31-137A-472AC6115FAF}"/>
          </ac:spMkLst>
        </pc:spChg>
        <pc:spChg chg="mod">
          <ac:chgData name="Amal R Babu" userId="3a292d0a-112b-4bc3-bf38-7771656893d2" providerId="ADAL" clId="{B3743D89-D907-4916-AD93-2111ECC8BB20}" dt="2022-06-09T10:31:59.341" v="786"/>
          <ac:spMkLst>
            <pc:docMk/>
            <pc:sldMasterMk cId="3553195561" sldId="2147483660"/>
            <ac:spMk id="2057" creationId="{ACAD24A3-4F5C-D127-F56B-A1A9BCB68D5F}"/>
          </ac:spMkLst>
        </pc:spChg>
        <pc:spChg chg="mod">
          <ac:chgData name="Amal R Babu" userId="3a292d0a-112b-4bc3-bf38-7771656893d2" providerId="ADAL" clId="{B3743D89-D907-4916-AD93-2111ECC8BB20}" dt="2022-06-09T10:31:59.341" v="786"/>
          <ac:spMkLst>
            <pc:docMk/>
            <pc:sldMasterMk cId="3553195561" sldId="2147483660"/>
            <ac:spMk id="2058" creationId="{138E3B11-D325-848D-47B1-EC2653D1A84C}"/>
          </ac:spMkLst>
        </pc:spChg>
        <pc:spChg chg="mod">
          <ac:chgData name="Amal R Babu" userId="3a292d0a-112b-4bc3-bf38-7771656893d2" providerId="ADAL" clId="{B3743D89-D907-4916-AD93-2111ECC8BB20}" dt="2022-06-09T10:31:59.341" v="786"/>
          <ac:spMkLst>
            <pc:docMk/>
            <pc:sldMasterMk cId="3553195561" sldId="2147483660"/>
            <ac:spMk id="2059" creationId="{BC2AB063-813C-8C74-4453-592DD5713E46}"/>
          </ac:spMkLst>
        </pc:spChg>
        <pc:spChg chg="mod">
          <ac:chgData name="Amal R Babu" userId="3a292d0a-112b-4bc3-bf38-7771656893d2" providerId="ADAL" clId="{B3743D89-D907-4916-AD93-2111ECC8BB20}" dt="2022-06-09T10:31:59.341" v="786"/>
          <ac:spMkLst>
            <pc:docMk/>
            <pc:sldMasterMk cId="3553195561" sldId="2147483660"/>
            <ac:spMk id="2060" creationId="{F0E7DBFF-BC65-B010-D0BD-B8204A0035E5}"/>
          </ac:spMkLst>
        </pc:spChg>
        <pc:spChg chg="mod">
          <ac:chgData name="Amal R Babu" userId="3a292d0a-112b-4bc3-bf38-7771656893d2" providerId="ADAL" clId="{B3743D89-D907-4916-AD93-2111ECC8BB20}" dt="2022-06-09T10:31:59.341" v="786"/>
          <ac:spMkLst>
            <pc:docMk/>
            <pc:sldMasterMk cId="3553195561" sldId="2147483660"/>
            <ac:spMk id="2061" creationId="{4E41CE91-71F9-3077-E247-9964EEFC78BE}"/>
          </ac:spMkLst>
        </pc:spChg>
        <pc:spChg chg="mod">
          <ac:chgData name="Amal R Babu" userId="3a292d0a-112b-4bc3-bf38-7771656893d2" providerId="ADAL" clId="{B3743D89-D907-4916-AD93-2111ECC8BB20}" dt="2022-06-09T10:31:59.341" v="786"/>
          <ac:spMkLst>
            <pc:docMk/>
            <pc:sldMasterMk cId="3553195561" sldId="2147483660"/>
            <ac:spMk id="2062" creationId="{CCA073AE-A95F-4A7A-B0F2-56F37DD85382}"/>
          </ac:spMkLst>
        </pc:spChg>
        <pc:spChg chg="mod">
          <ac:chgData name="Amal R Babu" userId="3a292d0a-112b-4bc3-bf38-7771656893d2" providerId="ADAL" clId="{B3743D89-D907-4916-AD93-2111ECC8BB20}" dt="2022-06-09T10:31:59.341" v="786"/>
          <ac:spMkLst>
            <pc:docMk/>
            <pc:sldMasterMk cId="3553195561" sldId="2147483660"/>
            <ac:spMk id="2063" creationId="{60626780-0FF0-94AD-8CC3-F51F98C35CEB}"/>
          </ac:spMkLst>
        </pc:spChg>
        <pc:spChg chg="mod">
          <ac:chgData name="Amal R Babu" userId="3a292d0a-112b-4bc3-bf38-7771656893d2" providerId="ADAL" clId="{B3743D89-D907-4916-AD93-2111ECC8BB20}" dt="2022-06-09T10:31:59.341" v="786"/>
          <ac:spMkLst>
            <pc:docMk/>
            <pc:sldMasterMk cId="3553195561" sldId="2147483660"/>
            <ac:spMk id="2064" creationId="{E154F74F-ADD0-48A6-CE1C-2C28CCEE0613}"/>
          </ac:spMkLst>
        </pc:spChg>
        <pc:spChg chg="mod">
          <ac:chgData name="Amal R Babu" userId="3a292d0a-112b-4bc3-bf38-7771656893d2" providerId="ADAL" clId="{B3743D89-D907-4916-AD93-2111ECC8BB20}" dt="2022-06-09T10:31:59.341" v="786"/>
          <ac:spMkLst>
            <pc:docMk/>
            <pc:sldMasterMk cId="3553195561" sldId="2147483660"/>
            <ac:spMk id="2065" creationId="{449243C0-6BC8-F5D9-6782-150C61FA4D6F}"/>
          </ac:spMkLst>
        </pc:spChg>
        <pc:spChg chg="mod">
          <ac:chgData name="Amal R Babu" userId="3a292d0a-112b-4bc3-bf38-7771656893d2" providerId="ADAL" clId="{B3743D89-D907-4916-AD93-2111ECC8BB20}" dt="2022-06-09T10:31:59.341" v="786"/>
          <ac:spMkLst>
            <pc:docMk/>
            <pc:sldMasterMk cId="3553195561" sldId="2147483660"/>
            <ac:spMk id="2066" creationId="{29C82F5D-E6D9-8093-02C2-32F27B9C4A22}"/>
          </ac:spMkLst>
        </pc:spChg>
        <pc:spChg chg="mod">
          <ac:chgData name="Amal R Babu" userId="3a292d0a-112b-4bc3-bf38-7771656893d2" providerId="ADAL" clId="{B3743D89-D907-4916-AD93-2111ECC8BB20}" dt="2022-06-09T10:31:59.341" v="786"/>
          <ac:spMkLst>
            <pc:docMk/>
            <pc:sldMasterMk cId="3553195561" sldId="2147483660"/>
            <ac:spMk id="2067" creationId="{F0840B39-6BCE-6C9C-ACDC-B42504F77023}"/>
          </ac:spMkLst>
        </pc:spChg>
        <pc:spChg chg="mod">
          <ac:chgData name="Amal R Babu" userId="3a292d0a-112b-4bc3-bf38-7771656893d2" providerId="ADAL" clId="{B3743D89-D907-4916-AD93-2111ECC8BB20}" dt="2022-06-09T10:31:59.341" v="786"/>
          <ac:spMkLst>
            <pc:docMk/>
            <pc:sldMasterMk cId="3553195561" sldId="2147483660"/>
            <ac:spMk id="2068" creationId="{0844FC36-450C-54EA-BFB2-FCA0C68DB2A6}"/>
          </ac:spMkLst>
        </pc:spChg>
        <pc:spChg chg="mod">
          <ac:chgData name="Amal R Babu" userId="3a292d0a-112b-4bc3-bf38-7771656893d2" providerId="ADAL" clId="{B3743D89-D907-4916-AD93-2111ECC8BB20}" dt="2022-06-09T10:31:59.341" v="786"/>
          <ac:spMkLst>
            <pc:docMk/>
            <pc:sldMasterMk cId="3553195561" sldId="2147483660"/>
            <ac:spMk id="2069" creationId="{4D2AABD2-3231-48EE-0061-C981B30F475B}"/>
          </ac:spMkLst>
        </pc:spChg>
        <pc:spChg chg="mod">
          <ac:chgData name="Amal R Babu" userId="3a292d0a-112b-4bc3-bf38-7771656893d2" providerId="ADAL" clId="{B3743D89-D907-4916-AD93-2111ECC8BB20}" dt="2022-06-09T10:31:59.341" v="786"/>
          <ac:spMkLst>
            <pc:docMk/>
            <pc:sldMasterMk cId="3553195561" sldId="2147483660"/>
            <ac:spMk id="2070" creationId="{5D82B13D-9C08-D21B-D1AC-856CA7E3D5BD}"/>
          </ac:spMkLst>
        </pc:spChg>
        <pc:spChg chg="mod">
          <ac:chgData name="Amal R Babu" userId="3a292d0a-112b-4bc3-bf38-7771656893d2" providerId="ADAL" clId="{B3743D89-D907-4916-AD93-2111ECC8BB20}" dt="2022-06-09T10:31:59.341" v="786"/>
          <ac:spMkLst>
            <pc:docMk/>
            <pc:sldMasterMk cId="3553195561" sldId="2147483660"/>
            <ac:spMk id="2071" creationId="{36734FBA-BE34-1F90-81F6-02F10384EDDB}"/>
          </ac:spMkLst>
        </pc:spChg>
        <pc:spChg chg="mod">
          <ac:chgData name="Amal R Babu" userId="3a292d0a-112b-4bc3-bf38-7771656893d2" providerId="ADAL" clId="{B3743D89-D907-4916-AD93-2111ECC8BB20}" dt="2022-06-09T10:31:59.341" v="786"/>
          <ac:spMkLst>
            <pc:docMk/>
            <pc:sldMasterMk cId="3553195561" sldId="2147483660"/>
            <ac:spMk id="2072" creationId="{E74448FC-0FCF-C1CE-788C-31E0863A5EC8}"/>
          </ac:spMkLst>
        </pc:spChg>
        <pc:spChg chg="mod">
          <ac:chgData name="Amal R Babu" userId="3a292d0a-112b-4bc3-bf38-7771656893d2" providerId="ADAL" clId="{B3743D89-D907-4916-AD93-2111ECC8BB20}" dt="2022-06-09T10:31:59.341" v="786"/>
          <ac:spMkLst>
            <pc:docMk/>
            <pc:sldMasterMk cId="3553195561" sldId="2147483660"/>
            <ac:spMk id="2073" creationId="{C4087205-8F6F-C5FA-6DD5-A4F622B90CCF}"/>
          </ac:spMkLst>
        </pc:spChg>
        <pc:spChg chg="mod">
          <ac:chgData name="Amal R Babu" userId="3a292d0a-112b-4bc3-bf38-7771656893d2" providerId="ADAL" clId="{B3743D89-D907-4916-AD93-2111ECC8BB20}" dt="2022-06-09T10:31:59.341" v="786"/>
          <ac:spMkLst>
            <pc:docMk/>
            <pc:sldMasterMk cId="3553195561" sldId="2147483660"/>
            <ac:spMk id="2074" creationId="{96E671BB-0F51-FC72-5961-5DA1417E157C}"/>
          </ac:spMkLst>
        </pc:spChg>
        <pc:spChg chg="mod">
          <ac:chgData name="Amal R Babu" userId="3a292d0a-112b-4bc3-bf38-7771656893d2" providerId="ADAL" clId="{B3743D89-D907-4916-AD93-2111ECC8BB20}" dt="2022-06-09T10:31:59.341" v="786"/>
          <ac:spMkLst>
            <pc:docMk/>
            <pc:sldMasterMk cId="3553195561" sldId="2147483660"/>
            <ac:spMk id="2075" creationId="{33C69124-89A4-7C0A-478C-01F16AA1E9CE}"/>
          </ac:spMkLst>
        </pc:spChg>
        <pc:spChg chg="mod">
          <ac:chgData name="Amal R Babu" userId="3a292d0a-112b-4bc3-bf38-7771656893d2" providerId="ADAL" clId="{B3743D89-D907-4916-AD93-2111ECC8BB20}" dt="2022-06-09T10:31:59.341" v="786"/>
          <ac:spMkLst>
            <pc:docMk/>
            <pc:sldMasterMk cId="3553195561" sldId="2147483660"/>
            <ac:spMk id="2076" creationId="{B570E8C7-DE43-5315-73D9-844B53C4DD4A}"/>
          </ac:spMkLst>
        </pc:spChg>
        <pc:spChg chg="mod">
          <ac:chgData name="Amal R Babu" userId="3a292d0a-112b-4bc3-bf38-7771656893d2" providerId="ADAL" clId="{B3743D89-D907-4916-AD93-2111ECC8BB20}" dt="2022-06-09T10:31:59.341" v="786"/>
          <ac:spMkLst>
            <pc:docMk/>
            <pc:sldMasterMk cId="3553195561" sldId="2147483660"/>
            <ac:spMk id="2077" creationId="{1F816B6E-FF75-56BF-4A90-98B0A68AE134}"/>
          </ac:spMkLst>
        </pc:spChg>
        <pc:spChg chg="mod">
          <ac:chgData name="Amal R Babu" userId="3a292d0a-112b-4bc3-bf38-7771656893d2" providerId="ADAL" clId="{B3743D89-D907-4916-AD93-2111ECC8BB20}" dt="2022-06-09T10:31:59.341" v="786"/>
          <ac:spMkLst>
            <pc:docMk/>
            <pc:sldMasterMk cId="3553195561" sldId="2147483660"/>
            <ac:spMk id="2078" creationId="{3C1E3BE0-2D6A-4E87-2D87-7B0A4D0C1666}"/>
          </ac:spMkLst>
        </pc:spChg>
        <pc:spChg chg="mod">
          <ac:chgData name="Amal R Babu" userId="3a292d0a-112b-4bc3-bf38-7771656893d2" providerId="ADAL" clId="{B3743D89-D907-4916-AD93-2111ECC8BB20}" dt="2022-06-09T10:31:59.341" v="786"/>
          <ac:spMkLst>
            <pc:docMk/>
            <pc:sldMasterMk cId="3553195561" sldId="2147483660"/>
            <ac:spMk id="2079" creationId="{41B2EDF5-803F-AD2C-C8BB-1D119A99B5D3}"/>
          </ac:spMkLst>
        </pc:spChg>
        <pc:spChg chg="mod">
          <ac:chgData name="Amal R Babu" userId="3a292d0a-112b-4bc3-bf38-7771656893d2" providerId="ADAL" clId="{B3743D89-D907-4916-AD93-2111ECC8BB20}" dt="2022-06-09T10:31:59.341" v="786"/>
          <ac:spMkLst>
            <pc:docMk/>
            <pc:sldMasterMk cId="3553195561" sldId="2147483660"/>
            <ac:spMk id="2080" creationId="{2115A9A5-51AE-C55B-2F1B-8F4E1425BE62}"/>
          </ac:spMkLst>
        </pc:spChg>
        <pc:spChg chg="mod">
          <ac:chgData name="Amal R Babu" userId="3a292d0a-112b-4bc3-bf38-7771656893d2" providerId="ADAL" clId="{B3743D89-D907-4916-AD93-2111ECC8BB20}" dt="2022-06-09T10:31:59.341" v="786"/>
          <ac:spMkLst>
            <pc:docMk/>
            <pc:sldMasterMk cId="3553195561" sldId="2147483660"/>
            <ac:spMk id="2081" creationId="{8C3BC54A-434E-13ED-A46C-07CDB25DC378}"/>
          </ac:spMkLst>
        </pc:spChg>
        <pc:spChg chg="mod">
          <ac:chgData name="Amal R Babu" userId="3a292d0a-112b-4bc3-bf38-7771656893d2" providerId="ADAL" clId="{B3743D89-D907-4916-AD93-2111ECC8BB20}" dt="2022-06-09T10:31:59.341" v="786"/>
          <ac:spMkLst>
            <pc:docMk/>
            <pc:sldMasterMk cId="3553195561" sldId="2147483660"/>
            <ac:spMk id="2082" creationId="{75477263-081B-6FFC-C292-EA24ADB87D6B}"/>
          </ac:spMkLst>
        </pc:spChg>
        <pc:spChg chg="mod">
          <ac:chgData name="Amal R Babu" userId="3a292d0a-112b-4bc3-bf38-7771656893d2" providerId="ADAL" clId="{B3743D89-D907-4916-AD93-2111ECC8BB20}" dt="2022-06-09T10:31:59.341" v="786"/>
          <ac:spMkLst>
            <pc:docMk/>
            <pc:sldMasterMk cId="3553195561" sldId="2147483660"/>
            <ac:spMk id="2083" creationId="{C18018E8-78A9-43A4-7968-179FD295F340}"/>
          </ac:spMkLst>
        </pc:spChg>
        <pc:spChg chg="mod">
          <ac:chgData name="Amal R Babu" userId="3a292d0a-112b-4bc3-bf38-7771656893d2" providerId="ADAL" clId="{B3743D89-D907-4916-AD93-2111ECC8BB20}" dt="2022-06-09T10:31:59.341" v="786"/>
          <ac:spMkLst>
            <pc:docMk/>
            <pc:sldMasterMk cId="3553195561" sldId="2147483660"/>
            <ac:spMk id="2084" creationId="{BEE94E12-4C8F-341B-5358-0198FD03F305}"/>
          </ac:spMkLst>
        </pc:spChg>
        <pc:spChg chg="mod">
          <ac:chgData name="Amal R Babu" userId="3a292d0a-112b-4bc3-bf38-7771656893d2" providerId="ADAL" clId="{B3743D89-D907-4916-AD93-2111ECC8BB20}" dt="2022-06-09T10:31:59.341" v="786"/>
          <ac:spMkLst>
            <pc:docMk/>
            <pc:sldMasterMk cId="3553195561" sldId="2147483660"/>
            <ac:spMk id="2085" creationId="{5F2C4CFC-3AED-2217-7A6F-A45DE82F7ED5}"/>
          </ac:spMkLst>
        </pc:spChg>
        <pc:spChg chg="mod">
          <ac:chgData name="Amal R Babu" userId="3a292d0a-112b-4bc3-bf38-7771656893d2" providerId="ADAL" clId="{B3743D89-D907-4916-AD93-2111ECC8BB20}" dt="2022-06-09T10:31:59.341" v="786"/>
          <ac:spMkLst>
            <pc:docMk/>
            <pc:sldMasterMk cId="3553195561" sldId="2147483660"/>
            <ac:spMk id="2086" creationId="{3B51C571-254A-DFB8-1168-4ACAD370842A}"/>
          </ac:spMkLst>
        </pc:spChg>
        <pc:spChg chg="mod">
          <ac:chgData name="Amal R Babu" userId="3a292d0a-112b-4bc3-bf38-7771656893d2" providerId="ADAL" clId="{B3743D89-D907-4916-AD93-2111ECC8BB20}" dt="2022-06-09T10:31:59.341" v="786"/>
          <ac:spMkLst>
            <pc:docMk/>
            <pc:sldMasterMk cId="3553195561" sldId="2147483660"/>
            <ac:spMk id="2087" creationId="{AB1FE45B-A57D-CB79-5E6D-861EFF6251F1}"/>
          </ac:spMkLst>
        </pc:spChg>
        <pc:spChg chg="mod">
          <ac:chgData name="Amal R Babu" userId="3a292d0a-112b-4bc3-bf38-7771656893d2" providerId="ADAL" clId="{B3743D89-D907-4916-AD93-2111ECC8BB20}" dt="2022-06-09T10:31:59.341" v="786"/>
          <ac:spMkLst>
            <pc:docMk/>
            <pc:sldMasterMk cId="3553195561" sldId="2147483660"/>
            <ac:spMk id="2088" creationId="{EB701C77-09A8-C0BC-5CBC-D8D3206B4F44}"/>
          </ac:spMkLst>
        </pc:spChg>
        <pc:spChg chg="mod">
          <ac:chgData name="Amal R Babu" userId="3a292d0a-112b-4bc3-bf38-7771656893d2" providerId="ADAL" clId="{B3743D89-D907-4916-AD93-2111ECC8BB20}" dt="2022-06-09T10:31:59.341" v="786"/>
          <ac:spMkLst>
            <pc:docMk/>
            <pc:sldMasterMk cId="3553195561" sldId="2147483660"/>
            <ac:spMk id="2089" creationId="{347BCB9C-8C11-D28C-041F-8917FD25F527}"/>
          </ac:spMkLst>
        </pc:spChg>
        <pc:spChg chg="mod">
          <ac:chgData name="Amal R Babu" userId="3a292d0a-112b-4bc3-bf38-7771656893d2" providerId="ADAL" clId="{B3743D89-D907-4916-AD93-2111ECC8BB20}" dt="2022-06-09T10:31:59.341" v="786"/>
          <ac:spMkLst>
            <pc:docMk/>
            <pc:sldMasterMk cId="3553195561" sldId="2147483660"/>
            <ac:spMk id="2090" creationId="{3B96EC48-17CA-8A64-EC14-DD6B64F34B8C}"/>
          </ac:spMkLst>
        </pc:spChg>
        <pc:spChg chg="mod">
          <ac:chgData name="Amal R Babu" userId="3a292d0a-112b-4bc3-bf38-7771656893d2" providerId="ADAL" clId="{B3743D89-D907-4916-AD93-2111ECC8BB20}" dt="2022-06-09T10:31:59.341" v="786"/>
          <ac:spMkLst>
            <pc:docMk/>
            <pc:sldMasterMk cId="3553195561" sldId="2147483660"/>
            <ac:spMk id="2091" creationId="{CB198F6F-40E9-3B6D-7317-316266923583}"/>
          </ac:spMkLst>
        </pc:spChg>
        <pc:spChg chg="mod">
          <ac:chgData name="Amal R Babu" userId="3a292d0a-112b-4bc3-bf38-7771656893d2" providerId="ADAL" clId="{B3743D89-D907-4916-AD93-2111ECC8BB20}" dt="2022-06-09T10:31:59.341" v="786"/>
          <ac:spMkLst>
            <pc:docMk/>
            <pc:sldMasterMk cId="3553195561" sldId="2147483660"/>
            <ac:spMk id="2092" creationId="{60DDB4BF-CF64-1FB3-671B-FB8DF56F37D0}"/>
          </ac:spMkLst>
        </pc:spChg>
        <pc:spChg chg="mod">
          <ac:chgData name="Amal R Babu" userId="3a292d0a-112b-4bc3-bf38-7771656893d2" providerId="ADAL" clId="{B3743D89-D907-4916-AD93-2111ECC8BB20}" dt="2022-06-09T10:31:59.341" v="786"/>
          <ac:spMkLst>
            <pc:docMk/>
            <pc:sldMasterMk cId="3553195561" sldId="2147483660"/>
            <ac:spMk id="2093" creationId="{5502AA0E-1AF4-9341-CC38-C21CB4096A40}"/>
          </ac:spMkLst>
        </pc:spChg>
        <pc:spChg chg="mod">
          <ac:chgData name="Amal R Babu" userId="3a292d0a-112b-4bc3-bf38-7771656893d2" providerId="ADAL" clId="{B3743D89-D907-4916-AD93-2111ECC8BB20}" dt="2022-06-09T10:31:59.341" v="786"/>
          <ac:spMkLst>
            <pc:docMk/>
            <pc:sldMasterMk cId="3553195561" sldId="2147483660"/>
            <ac:spMk id="2094" creationId="{4D04C480-ECE4-84FA-EF90-E62406D7B079}"/>
          </ac:spMkLst>
        </pc:spChg>
        <pc:spChg chg="mod">
          <ac:chgData name="Amal R Babu" userId="3a292d0a-112b-4bc3-bf38-7771656893d2" providerId="ADAL" clId="{B3743D89-D907-4916-AD93-2111ECC8BB20}" dt="2022-06-09T10:31:59.341" v="786"/>
          <ac:spMkLst>
            <pc:docMk/>
            <pc:sldMasterMk cId="3553195561" sldId="2147483660"/>
            <ac:spMk id="2095" creationId="{A7450DB1-74A2-16A0-9025-0384A177D968}"/>
          </ac:spMkLst>
        </pc:spChg>
        <pc:spChg chg="mod">
          <ac:chgData name="Amal R Babu" userId="3a292d0a-112b-4bc3-bf38-7771656893d2" providerId="ADAL" clId="{B3743D89-D907-4916-AD93-2111ECC8BB20}" dt="2022-06-09T10:31:59.341" v="786"/>
          <ac:spMkLst>
            <pc:docMk/>
            <pc:sldMasterMk cId="3553195561" sldId="2147483660"/>
            <ac:spMk id="2096" creationId="{E86C258E-A574-726F-7268-FA68A7867FA9}"/>
          </ac:spMkLst>
        </pc:spChg>
        <pc:spChg chg="mod">
          <ac:chgData name="Amal R Babu" userId="3a292d0a-112b-4bc3-bf38-7771656893d2" providerId="ADAL" clId="{B3743D89-D907-4916-AD93-2111ECC8BB20}" dt="2022-06-09T10:31:59.341" v="786"/>
          <ac:spMkLst>
            <pc:docMk/>
            <pc:sldMasterMk cId="3553195561" sldId="2147483660"/>
            <ac:spMk id="2097" creationId="{ED409655-EB61-4B75-416C-4E6FD5039345}"/>
          </ac:spMkLst>
        </pc:spChg>
        <pc:spChg chg="mod">
          <ac:chgData name="Amal R Babu" userId="3a292d0a-112b-4bc3-bf38-7771656893d2" providerId="ADAL" clId="{B3743D89-D907-4916-AD93-2111ECC8BB20}" dt="2022-06-09T10:31:59.341" v="786"/>
          <ac:spMkLst>
            <pc:docMk/>
            <pc:sldMasterMk cId="3553195561" sldId="2147483660"/>
            <ac:spMk id="2098" creationId="{736D150B-EF74-9BDE-BC21-9690604B3974}"/>
          </ac:spMkLst>
        </pc:spChg>
        <pc:spChg chg="mod">
          <ac:chgData name="Amal R Babu" userId="3a292d0a-112b-4bc3-bf38-7771656893d2" providerId="ADAL" clId="{B3743D89-D907-4916-AD93-2111ECC8BB20}" dt="2022-06-09T10:31:59.341" v="786"/>
          <ac:spMkLst>
            <pc:docMk/>
            <pc:sldMasterMk cId="3553195561" sldId="2147483660"/>
            <ac:spMk id="2099" creationId="{4E6B9AF1-5E56-4807-A517-5BC479A4E12B}"/>
          </ac:spMkLst>
        </pc:spChg>
        <pc:spChg chg="mod">
          <ac:chgData name="Amal R Babu" userId="3a292d0a-112b-4bc3-bf38-7771656893d2" providerId="ADAL" clId="{B3743D89-D907-4916-AD93-2111ECC8BB20}" dt="2022-06-09T10:31:59.341" v="786"/>
          <ac:spMkLst>
            <pc:docMk/>
            <pc:sldMasterMk cId="3553195561" sldId="2147483660"/>
            <ac:spMk id="2100" creationId="{D01A5E69-B623-9202-FBBB-AC89F62CBB4B}"/>
          </ac:spMkLst>
        </pc:spChg>
        <pc:spChg chg="mod">
          <ac:chgData name="Amal R Babu" userId="3a292d0a-112b-4bc3-bf38-7771656893d2" providerId="ADAL" clId="{B3743D89-D907-4916-AD93-2111ECC8BB20}" dt="2022-06-09T10:31:59.341" v="786"/>
          <ac:spMkLst>
            <pc:docMk/>
            <pc:sldMasterMk cId="3553195561" sldId="2147483660"/>
            <ac:spMk id="2101" creationId="{C71130AA-EC88-01CE-902F-48F0507CB431}"/>
          </ac:spMkLst>
        </pc:spChg>
        <pc:spChg chg="mod">
          <ac:chgData name="Amal R Babu" userId="3a292d0a-112b-4bc3-bf38-7771656893d2" providerId="ADAL" clId="{B3743D89-D907-4916-AD93-2111ECC8BB20}" dt="2022-06-09T10:31:59.341" v="786"/>
          <ac:spMkLst>
            <pc:docMk/>
            <pc:sldMasterMk cId="3553195561" sldId="2147483660"/>
            <ac:spMk id="2102" creationId="{65E52EB9-F373-0A61-2FD2-8ABC91DCF5FE}"/>
          </ac:spMkLst>
        </pc:spChg>
        <pc:spChg chg="mod">
          <ac:chgData name="Amal R Babu" userId="3a292d0a-112b-4bc3-bf38-7771656893d2" providerId="ADAL" clId="{B3743D89-D907-4916-AD93-2111ECC8BB20}" dt="2022-06-09T10:31:59.341" v="786"/>
          <ac:spMkLst>
            <pc:docMk/>
            <pc:sldMasterMk cId="3553195561" sldId="2147483660"/>
            <ac:spMk id="2103" creationId="{12F46B9E-6B9F-2D5F-C0D1-F9E5F0831434}"/>
          </ac:spMkLst>
        </pc:spChg>
        <pc:spChg chg="mod">
          <ac:chgData name="Amal R Babu" userId="3a292d0a-112b-4bc3-bf38-7771656893d2" providerId="ADAL" clId="{B3743D89-D907-4916-AD93-2111ECC8BB20}" dt="2022-06-09T10:31:59.341" v="786"/>
          <ac:spMkLst>
            <pc:docMk/>
            <pc:sldMasterMk cId="3553195561" sldId="2147483660"/>
            <ac:spMk id="2104" creationId="{0217FE08-60B3-D4DC-A0F7-0125DD737EB4}"/>
          </ac:spMkLst>
        </pc:spChg>
        <pc:spChg chg="mod">
          <ac:chgData name="Amal R Babu" userId="3a292d0a-112b-4bc3-bf38-7771656893d2" providerId="ADAL" clId="{B3743D89-D907-4916-AD93-2111ECC8BB20}" dt="2022-06-09T10:31:59.341" v="786"/>
          <ac:spMkLst>
            <pc:docMk/>
            <pc:sldMasterMk cId="3553195561" sldId="2147483660"/>
            <ac:spMk id="2105" creationId="{D4657B6A-7E58-C648-1428-2DC4D2E79D6B}"/>
          </ac:spMkLst>
        </pc:spChg>
        <pc:spChg chg="mod">
          <ac:chgData name="Amal R Babu" userId="3a292d0a-112b-4bc3-bf38-7771656893d2" providerId="ADAL" clId="{B3743D89-D907-4916-AD93-2111ECC8BB20}" dt="2022-06-09T10:31:59.341" v="786"/>
          <ac:spMkLst>
            <pc:docMk/>
            <pc:sldMasterMk cId="3553195561" sldId="2147483660"/>
            <ac:spMk id="2106" creationId="{ADA60B6E-D54F-5F17-7937-9BBC5BAFCCD2}"/>
          </ac:spMkLst>
        </pc:spChg>
        <pc:spChg chg="mod">
          <ac:chgData name="Amal R Babu" userId="3a292d0a-112b-4bc3-bf38-7771656893d2" providerId="ADAL" clId="{B3743D89-D907-4916-AD93-2111ECC8BB20}" dt="2022-06-09T10:31:59.341" v="786"/>
          <ac:spMkLst>
            <pc:docMk/>
            <pc:sldMasterMk cId="3553195561" sldId="2147483660"/>
            <ac:spMk id="2107" creationId="{B88BAC5E-146C-BFAF-72D6-753412FCA146}"/>
          </ac:spMkLst>
        </pc:spChg>
        <pc:spChg chg="mod">
          <ac:chgData name="Amal R Babu" userId="3a292d0a-112b-4bc3-bf38-7771656893d2" providerId="ADAL" clId="{B3743D89-D907-4916-AD93-2111ECC8BB20}" dt="2022-06-09T10:31:59.341" v="786"/>
          <ac:spMkLst>
            <pc:docMk/>
            <pc:sldMasterMk cId="3553195561" sldId="2147483660"/>
            <ac:spMk id="2108" creationId="{7098BE5E-C27B-9D96-73F4-35E129DF865B}"/>
          </ac:spMkLst>
        </pc:spChg>
        <pc:spChg chg="mod">
          <ac:chgData name="Amal R Babu" userId="3a292d0a-112b-4bc3-bf38-7771656893d2" providerId="ADAL" clId="{B3743D89-D907-4916-AD93-2111ECC8BB20}" dt="2022-06-09T10:31:59.341" v="786"/>
          <ac:spMkLst>
            <pc:docMk/>
            <pc:sldMasterMk cId="3553195561" sldId="2147483660"/>
            <ac:spMk id="2109" creationId="{59147907-E963-D009-295C-306ADBCFEF76}"/>
          </ac:spMkLst>
        </pc:spChg>
        <pc:spChg chg="mod">
          <ac:chgData name="Amal R Babu" userId="3a292d0a-112b-4bc3-bf38-7771656893d2" providerId="ADAL" clId="{B3743D89-D907-4916-AD93-2111ECC8BB20}" dt="2022-06-09T10:31:59.341" v="786"/>
          <ac:spMkLst>
            <pc:docMk/>
            <pc:sldMasterMk cId="3553195561" sldId="2147483660"/>
            <ac:spMk id="2110" creationId="{E8D7E04C-4A86-A847-A373-12E824FB4A97}"/>
          </ac:spMkLst>
        </pc:spChg>
        <pc:spChg chg="mod">
          <ac:chgData name="Amal R Babu" userId="3a292d0a-112b-4bc3-bf38-7771656893d2" providerId="ADAL" clId="{B3743D89-D907-4916-AD93-2111ECC8BB20}" dt="2022-06-09T10:31:59.341" v="786"/>
          <ac:spMkLst>
            <pc:docMk/>
            <pc:sldMasterMk cId="3553195561" sldId="2147483660"/>
            <ac:spMk id="2111" creationId="{18BE850D-E32D-2C82-DD49-33F314820EC6}"/>
          </ac:spMkLst>
        </pc:spChg>
        <pc:spChg chg="mod">
          <ac:chgData name="Amal R Babu" userId="3a292d0a-112b-4bc3-bf38-7771656893d2" providerId="ADAL" clId="{B3743D89-D907-4916-AD93-2111ECC8BB20}" dt="2022-06-09T10:31:59.341" v="786"/>
          <ac:spMkLst>
            <pc:docMk/>
            <pc:sldMasterMk cId="3553195561" sldId="2147483660"/>
            <ac:spMk id="2112" creationId="{F06D03C3-C12B-9461-921A-1532E7429307}"/>
          </ac:spMkLst>
        </pc:spChg>
        <pc:spChg chg="mod">
          <ac:chgData name="Amal R Babu" userId="3a292d0a-112b-4bc3-bf38-7771656893d2" providerId="ADAL" clId="{B3743D89-D907-4916-AD93-2111ECC8BB20}" dt="2022-06-09T10:31:59.341" v="786"/>
          <ac:spMkLst>
            <pc:docMk/>
            <pc:sldMasterMk cId="3553195561" sldId="2147483660"/>
            <ac:spMk id="2113" creationId="{EA24AEBA-7E5D-B78B-105F-CC60281EBA62}"/>
          </ac:spMkLst>
        </pc:spChg>
        <pc:spChg chg="mod">
          <ac:chgData name="Amal R Babu" userId="3a292d0a-112b-4bc3-bf38-7771656893d2" providerId="ADAL" clId="{B3743D89-D907-4916-AD93-2111ECC8BB20}" dt="2022-06-09T10:31:59.341" v="786"/>
          <ac:spMkLst>
            <pc:docMk/>
            <pc:sldMasterMk cId="3553195561" sldId="2147483660"/>
            <ac:spMk id="2114" creationId="{4E4603F4-C8C0-E716-EEAC-411F00DF6832}"/>
          </ac:spMkLst>
        </pc:spChg>
        <pc:spChg chg="mod">
          <ac:chgData name="Amal R Babu" userId="3a292d0a-112b-4bc3-bf38-7771656893d2" providerId="ADAL" clId="{B3743D89-D907-4916-AD93-2111ECC8BB20}" dt="2022-06-09T10:31:59.341" v="786"/>
          <ac:spMkLst>
            <pc:docMk/>
            <pc:sldMasterMk cId="3553195561" sldId="2147483660"/>
            <ac:spMk id="2115" creationId="{466D48A7-0FE4-0CE0-777B-6FD5849190DF}"/>
          </ac:spMkLst>
        </pc:spChg>
        <pc:spChg chg="mod">
          <ac:chgData name="Amal R Babu" userId="3a292d0a-112b-4bc3-bf38-7771656893d2" providerId="ADAL" clId="{B3743D89-D907-4916-AD93-2111ECC8BB20}" dt="2022-06-09T10:31:59.341" v="786"/>
          <ac:spMkLst>
            <pc:docMk/>
            <pc:sldMasterMk cId="3553195561" sldId="2147483660"/>
            <ac:spMk id="2116" creationId="{314965FC-51BF-1B0F-D818-A17A0A2B943B}"/>
          </ac:spMkLst>
        </pc:spChg>
        <pc:spChg chg="mod">
          <ac:chgData name="Amal R Babu" userId="3a292d0a-112b-4bc3-bf38-7771656893d2" providerId="ADAL" clId="{B3743D89-D907-4916-AD93-2111ECC8BB20}" dt="2022-06-09T10:31:59.341" v="786"/>
          <ac:spMkLst>
            <pc:docMk/>
            <pc:sldMasterMk cId="3553195561" sldId="2147483660"/>
            <ac:spMk id="2117" creationId="{827E26CA-5C3B-0C2C-F254-426D05BB687D}"/>
          </ac:spMkLst>
        </pc:spChg>
        <pc:spChg chg="mod">
          <ac:chgData name="Amal R Babu" userId="3a292d0a-112b-4bc3-bf38-7771656893d2" providerId="ADAL" clId="{B3743D89-D907-4916-AD93-2111ECC8BB20}" dt="2022-06-09T10:31:59.341" v="786"/>
          <ac:spMkLst>
            <pc:docMk/>
            <pc:sldMasterMk cId="3553195561" sldId="2147483660"/>
            <ac:spMk id="2118" creationId="{CEF438BF-F45B-5E54-1000-66DDAA585316}"/>
          </ac:spMkLst>
        </pc:spChg>
        <pc:spChg chg="mod">
          <ac:chgData name="Amal R Babu" userId="3a292d0a-112b-4bc3-bf38-7771656893d2" providerId="ADAL" clId="{B3743D89-D907-4916-AD93-2111ECC8BB20}" dt="2022-06-09T10:31:59.341" v="786"/>
          <ac:spMkLst>
            <pc:docMk/>
            <pc:sldMasterMk cId="3553195561" sldId="2147483660"/>
            <ac:spMk id="2119" creationId="{C541A9BD-2C1D-CA8E-2B6D-222ACD008A80}"/>
          </ac:spMkLst>
        </pc:spChg>
        <pc:spChg chg="mod">
          <ac:chgData name="Amal R Babu" userId="3a292d0a-112b-4bc3-bf38-7771656893d2" providerId="ADAL" clId="{B3743D89-D907-4916-AD93-2111ECC8BB20}" dt="2022-06-09T10:31:59.341" v="786"/>
          <ac:spMkLst>
            <pc:docMk/>
            <pc:sldMasterMk cId="3553195561" sldId="2147483660"/>
            <ac:spMk id="2120" creationId="{177C2A10-070B-2FA6-ADAE-286865C6DF55}"/>
          </ac:spMkLst>
        </pc:spChg>
        <pc:spChg chg="mod">
          <ac:chgData name="Amal R Babu" userId="3a292d0a-112b-4bc3-bf38-7771656893d2" providerId="ADAL" clId="{B3743D89-D907-4916-AD93-2111ECC8BB20}" dt="2022-06-09T10:31:59.341" v="786"/>
          <ac:spMkLst>
            <pc:docMk/>
            <pc:sldMasterMk cId="3553195561" sldId="2147483660"/>
            <ac:spMk id="2121" creationId="{A865999D-4B77-B51E-B3C5-76E8DB715A5C}"/>
          </ac:spMkLst>
        </pc:spChg>
        <pc:spChg chg="mod">
          <ac:chgData name="Amal R Babu" userId="3a292d0a-112b-4bc3-bf38-7771656893d2" providerId="ADAL" clId="{B3743D89-D907-4916-AD93-2111ECC8BB20}" dt="2022-06-09T10:31:59.341" v="786"/>
          <ac:spMkLst>
            <pc:docMk/>
            <pc:sldMasterMk cId="3553195561" sldId="2147483660"/>
            <ac:spMk id="2122" creationId="{37978609-FA40-5AF0-91EB-9E3D7B188F43}"/>
          </ac:spMkLst>
        </pc:spChg>
        <pc:spChg chg="mod">
          <ac:chgData name="Amal R Babu" userId="3a292d0a-112b-4bc3-bf38-7771656893d2" providerId="ADAL" clId="{B3743D89-D907-4916-AD93-2111ECC8BB20}" dt="2022-06-09T10:31:59.341" v="786"/>
          <ac:spMkLst>
            <pc:docMk/>
            <pc:sldMasterMk cId="3553195561" sldId="2147483660"/>
            <ac:spMk id="2123" creationId="{3770467D-08FA-8A16-FBCB-B8F9339C920D}"/>
          </ac:spMkLst>
        </pc:spChg>
        <pc:spChg chg="mod">
          <ac:chgData name="Amal R Babu" userId="3a292d0a-112b-4bc3-bf38-7771656893d2" providerId="ADAL" clId="{B3743D89-D907-4916-AD93-2111ECC8BB20}" dt="2022-06-09T10:31:59.341" v="786"/>
          <ac:spMkLst>
            <pc:docMk/>
            <pc:sldMasterMk cId="3553195561" sldId="2147483660"/>
            <ac:spMk id="2124" creationId="{B4FD7E2E-813D-FE1C-C32A-141289A6AAA4}"/>
          </ac:spMkLst>
        </pc:spChg>
        <pc:spChg chg="mod">
          <ac:chgData name="Amal R Babu" userId="3a292d0a-112b-4bc3-bf38-7771656893d2" providerId="ADAL" clId="{B3743D89-D907-4916-AD93-2111ECC8BB20}" dt="2022-06-09T10:31:59.341" v="786"/>
          <ac:spMkLst>
            <pc:docMk/>
            <pc:sldMasterMk cId="3553195561" sldId="2147483660"/>
            <ac:spMk id="2145" creationId="{3CA21463-A1B6-A372-DA63-5F3F7AED11C3}"/>
          </ac:spMkLst>
        </pc:spChg>
        <pc:spChg chg="mod">
          <ac:chgData name="Amal R Babu" userId="3a292d0a-112b-4bc3-bf38-7771656893d2" providerId="ADAL" clId="{B3743D89-D907-4916-AD93-2111ECC8BB20}" dt="2022-06-09T10:31:59.341" v="786"/>
          <ac:spMkLst>
            <pc:docMk/>
            <pc:sldMasterMk cId="3553195561" sldId="2147483660"/>
            <ac:spMk id="2146" creationId="{801A6619-1502-E72B-76E1-31EFD141F715}"/>
          </ac:spMkLst>
        </pc:spChg>
        <pc:spChg chg="mod">
          <ac:chgData name="Amal R Babu" userId="3a292d0a-112b-4bc3-bf38-7771656893d2" providerId="ADAL" clId="{B3743D89-D907-4916-AD93-2111ECC8BB20}" dt="2022-06-09T10:31:59.341" v="786"/>
          <ac:spMkLst>
            <pc:docMk/>
            <pc:sldMasterMk cId="3553195561" sldId="2147483660"/>
            <ac:spMk id="2147" creationId="{9C69E8DA-A932-6889-FAC6-80003E8411B1}"/>
          </ac:spMkLst>
        </pc:spChg>
        <pc:spChg chg="mod">
          <ac:chgData name="Amal R Babu" userId="3a292d0a-112b-4bc3-bf38-7771656893d2" providerId="ADAL" clId="{B3743D89-D907-4916-AD93-2111ECC8BB20}" dt="2022-06-09T10:31:59.341" v="786"/>
          <ac:spMkLst>
            <pc:docMk/>
            <pc:sldMasterMk cId="3553195561" sldId="2147483660"/>
            <ac:spMk id="2148" creationId="{66AA769B-3475-9471-518A-4353FDEAA8D0}"/>
          </ac:spMkLst>
        </pc:spChg>
        <pc:spChg chg="mod">
          <ac:chgData name="Amal R Babu" userId="3a292d0a-112b-4bc3-bf38-7771656893d2" providerId="ADAL" clId="{B3743D89-D907-4916-AD93-2111ECC8BB20}" dt="2022-06-09T10:31:59.341" v="786"/>
          <ac:spMkLst>
            <pc:docMk/>
            <pc:sldMasterMk cId="3553195561" sldId="2147483660"/>
            <ac:spMk id="2149" creationId="{A1B3AFE6-C77C-A5E1-F32B-970E0C0D4572}"/>
          </ac:spMkLst>
        </pc:spChg>
        <pc:spChg chg="mod">
          <ac:chgData name="Amal R Babu" userId="3a292d0a-112b-4bc3-bf38-7771656893d2" providerId="ADAL" clId="{B3743D89-D907-4916-AD93-2111ECC8BB20}" dt="2022-06-09T10:31:59.341" v="786"/>
          <ac:spMkLst>
            <pc:docMk/>
            <pc:sldMasterMk cId="3553195561" sldId="2147483660"/>
            <ac:spMk id="2150" creationId="{90679175-6DD7-FB8D-8803-B722400EF398}"/>
          </ac:spMkLst>
        </pc:spChg>
        <pc:spChg chg="mod">
          <ac:chgData name="Amal R Babu" userId="3a292d0a-112b-4bc3-bf38-7771656893d2" providerId="ADAL" clId="{B3743D89-D907-4916-AD93-2111ECC8BB20}" dt="2022-06-09T10:31:59.341" v="786"/>
          <ac:spMkLst>
            <pc:docMk/>
            <pc:sldMasterMk cId="3553195561" sldId="2147483660"/>
            <ac:spMk id="2151" creationId="{5A8CF29D-D0FB-7908-DEAD-2D14D877B7DE}"/>
          </ac:spMkLst>
        </pc:spChg>
        <pc:spChg chg="mod">
          <ac:chgData name="Amal R Babu" userId="3a292d0a-112b-4bc3-bf38-7771656893d2" providerId="ADAL" clId="{B3743D89-D907-4916-AD93-2111ECC8BB20}" dt="2022-06-09T10:31:59.341" v="786"/>
          <ac:spMkLst>
            <pc:docMk/>
            <pc:sldMasterMk cId="3553195561" sldId="2147483660"/>
            <ac:spMk id="2152" creationId="{DE71DDA5-B932-7DEA-548A-0CB3B2ACB40A}"/>
          </ac:spMkLst>
        </pc:spChg>
        <pc:spChg chg="mod">
          <ac:chgData name="Amal R Babu" userId="3a292d0a-112b-4bc3-bf38-7771656893d2" providerId="ADAL" clId="{B3743D89-D907-4916-AD93-2111ECC8BB20}" dt="2022-06-09T10:31:59.341" v="786"/>
          <ac:spMkLst>
            <pc:docMk/>
            <pc:sldMasterMk cId="3553195561" sldId="2147483660"/>
            <ac:spMk id="2153" creationId="{BD68D56D-33CB-38B5-87F2-DE32BE0614EA}"/>
          </ac:spMkLst>
        </pc:spChg>
        <pc:spChg chg="mod">
          <ac:chgData name="Amal R Babu" userId="3a292d0a-112b-4bc3-bf38-7771656893d2" providerId="ADAL" clId="{B3743D89-D907-4916-AD93-2111ECC8BB20}" dt="2022-06-09T10:31:59.341" v="786"/>
          <ac:spMkLst>
            <pc:docMk/>
            <pc:sldMasterMk cId="3553195561" sldId="2147483660"/>
            <ac:spMk id="2154" creationId="{6D818B73-1FBD-218B-9AFA-785FDC0EA43E}"/>
          </ac:spMkLst>
        </pc:spChg>
        <pc:spChg chg="mod">
          <ac:chgData name="Amal R Babu" userId="3a292d0a-112b-4bc3-bf38-7771656893d2" providerId="ADAL" clId="{B3743D89-D907-4916-AD93-2111ECC8BB20}" dt="2022-06-09T10:31:59.341" v="786"/>
          <ac:spMkLst>
            <pc:docMk/>
            <pc:sldMasterMk cId="3553195561" sldId="2147483660"/>
            <ac:spMk id="2155" creationId="{48762D9B-05E3-3AED-DF73-365C04306BF4}"/>
          </ac:spMkLst>
        </pc:spChg>
        <pc:spChg chg="mod">
          <ac:chgData name="Amal R Babu" userId="3a292d0a-112b-4bc3-bf38-7771656893d2" providerId="ADAL" clId="{B3743D89-D907-4916-AD93-2111ECC8BB20}" dt="2022-06-09T10:31:59.341" v="786"/>
          <ac:spMkLst>
            <pc:docMk/>
            <pc:sldMasterMk cId="3553195561" sldId="2147483660"/>
            <ac:spMk id="2156" creationId="{C6FF4641-1ECF-40AA-4B97-AF1A38BC62A6}"/>
          </ac:spMkLst>
        </pc:spChg>
        <pc:spChg chg="mod">
          <ac:chgData name="Amal R Babu" userId="3a292d0a-112b-4bc3-bf38-7771656893d2" providerId="ADAL" clId="{B3743D89-D907-4916-AD93-2111ECC8BB20}" dt="2022-06-09T10:31:59.341" v="786"/>
          <ac:spMkLst>
            <pc:docMk/>
            <pc:sldMasterMk cId="3553195561" sldId="2147483660"/>
            <ac:spMk id="2157" creationId="{6BA0763D-F435-C8A3-56C3-262E6FF91812}"/>
          </ac:spMkLst>
        </pc:spChg>
        <pc:spChg chg="mod">
          <ac:chgData name="Amal R Babu" userId="3a292d0a-112b-4bc3-bf38-7771656893d2" providerId="ADAL" clId="{B3743D89-D907-4916-AD93-2111ECC8BB20}" dt="2022-06-09T10:31:59.341" v="786"/>
          <ac:spMkLst>
            <pc:docMk/>
            <pc:sldMasterMk cId="3553195561" sldId="2147483660"/>
            <ac:spMk id="2158" creationId="{43775FAD-AC19-EFD3-DBD9-682DBB096A27}"/>
          </ac:spMkLst>
        </pc:spChg>
        <pc:spChg chg="mod">
          <ac:chgData name="Amal R Babu" userId="3a292d0a-112b-4bc3-bf38-7771656893d2" providerId="ADAL" clId="{B3743D89-D907-4916-AD93-2111ECC8BB20}" dt="2022-06-09T10:31:59.341" v="786"/>
          <ac:spMkLst>
            <pc:docMk/>
            <pc:sldMasterMk cId="3553195561" sldId="2147483660"/>
            <ac:spMk id="2159" creationId="{EC9A1E0F-C4BD-8338-53DB-A9DDE88352B0}"/>
          </ac:spMkLst>
        </pc:spChg>
        <pc:spChg chg="mod">
          <ac:chgData name="Amal R Babu" userId="3a292d0a-112b-4bc3-bf38-7771656893d2" providerId="ADAL" clId="{B3743D89-D907-4916-AD93-2111ECC8BB20}" dt="2022-06-09T10:31:59.341" v="786"/>
          <ac:spMkLst>
            <pc:docMk/>
            <pc:sldMasterMk cId="3553195561" sldId="2147483660"/>
            <ac:spMk id="2160" creationId="{714776FD-E28F-9CE4-E945-455BFD5E9F27}"/>
          </ac:spMkLst>
        </pc:spChg>
        <pc:spChg chg="mod">
          <ac:chgData name="Amal R Babu" userId="3a292d0a-112b-4bc3-bf38-7771656893d2" providerId="ADAL" clId="{B3743D89-D907-4916-AD93-2111ECC8BB20}" dt="2022-06-09T10:31:59.341" v="786"/>
          <ac:spMkLst>
            <pc:docMk/>
            <pc:sldMasterMk cId="3553195561" sldId="2147483660"/>
            <ac:spMk id="2161" creationId="{8E84E514-616E-534C-53B4-538A274A513A}"/>
          </ac:spMkLst>
        </pc:spChg>
        <pc:spChg chg="mod">
          <ac:chgData name="Amal R Babu" userId="3a292d0a-112b-4bc3-bf38-7771656893d2" providerId="ADAL" clId="{B3743D89-D907-4916-AD93-2111ECC8BB20}" dt="2022-06-09T10:31:59.341" v="786"/>
          <ac:spMkLst>
            <pc:docMk/>
            <pc:sldMasterMk cId="3553195561" sldId="2147483660"/>
            <ac:spMk id="2162" creationId="{9FB0F72F-121E-6495-3E16-186A887F7B19}"/>
          </ac:spMkLst>
        </pc:spChg>
        <pc:spChg chg="mod">
          <ac:chgData name="Amal R Babu" userId="3a292d0a-112b-4bc3-bf38-7771656893d2" providerId="ADAL" clId="{B3743D89-D907-4916-AD93-2111ECC8BB20}" dt="2022-06-09T10:31:59.341" v="786"/>
          <ac:spMkLst>
            <pc:docMk/>
            <pc:sldMasterMk cId="3553195561" sldId="2147483660"/>
            <ac:spMk id="2163" creationId="{D16B0251-24DA-286A-4A2A-7E717DFC5FFB}"/>
          </ac:spMkLst>
        </pc:spChg>
        <pc:spChg chg="mod">
          <ac:chgData name="Amal R Babu" userId="3a292d0a-112b-4bc3-bf38-7771656893d2" providerId="ADAL" clId="{B3743D89-D907-4916-AD93-2111ECC8BB20}" dt="2022-06-09T10:31:59.341" v="786"/>
          <ac:spMkLst>
            <pc:docMk/>
            <pc:sldMasterMk cId="3553195561" sldId="2147483660"/>
            <ac:spMk id="2164" creationId="{C3BA576E-F7B4-D9B5-22EC-85185EF905D2}"/>
          </ac:spMkLst>
        </pc:spChg>
        <pc:spChg chg="mod">
          <ac:chgData name="Amal R Babu" userId="3a292d0a-112b-4bc3-bf38-7771656893d2" providerId="ADAL" clId="{B3743D89-D907-4916-AD93-2111ECC8BB20}" dt="2022-06-09T10:31:59.341" v="786"/>
          <ac:spMkLst>
            <pc:docMk/>
            <pc:sldMasterMk cId="3553195561" sldId="2147483660"/>
            <ac:spMk id="2165" creationId="{5891795E-47D6-874F-274F-3BC747E085E6}"/>
          </ac:spMkLst>
        </pc:spChg>
        <pc:spChg chg="mod">
          <ac:chgData name="Amal R Babu" userId="3a292d0a-112b-4bc3-bf38-7771656893d2" providerId="ADAL" clId="{B3743D89-D907-4916-AD93-2111ECC8BB20}" dt="2022-06-09T10:31:59.341" v="786"/>
          <ac:spMkLst>
            <pc:docMk/>
            <pc:sldMasterMk cId="3553195561" sldId="2147483660"/>
            <ac:spMk id="2166" creationId="{442436ED-8B19-2582-5726-6763DF425822}"/>
          </ac:spMkLst>
        </pc:spChg>
        <pc:spChg chg="mod">
          <ac:chgData name="Amal R Babu" userId="3a292d0a-112b-4bc3-bf38-7771656893d2" providerId="ADAL" clId="{B3743D89-D907-4916-AD93-2111ECC8BB20}" dt="2022-06-09T10:31:59.341" v="786"/>
          <ac:spMkLst>
            <pc:docMk/>
            <pc:sldMasterMk cId="3553195561" sldId="2147483660"/>
            <ac:spMk id="2167" creationId="{F6F239E5-1EC4-C476-E60D-83DE2F558261}"/>
          </ac:spMkLst>
        </pc:spChg>
        <pc:spChg chg="mod">
          <ac:chgData name="Amal R Babu" userId="3a292d0a-112b-4bc3-bf38-7771656893d2" providerId="ADAL" clId="{B3743D89-D907-4916-AD93-2111ECC8BB20}" dt="2022-06-09T10:31:59.341" v="786"/>
          <ac:spMkLst>
            <pc:docMk/>
            <pc:sldMasterMk cId="3553195561" sldId="2147483660"/>
            <ac:spMk id="2168" creationId="{B92945E4-7E75-AF72-0090-9B40A66E0979}"/>
          </ac:spMkLst>
        </pc:spChg>
        <pc:spChg chg="mod">
          <ac:chgData name="Amal R Babu" userId="3a292d0a-112b-4bc3-bf38-7771656893d2" providerId="ADAL" clId="{B3743D89-D907-4916-AD93-2111ECC8BB20}" dt="2022-06-09T10:31:59.341" v="786"/>
          <ac:spMkLst>
            <pc:docMk/>
            <pc:sldMasterMk cId="3553195561" sldId="2147483660"/>
            <ac:spMk id="2169" creationId="{33EA031E-1A76-6949-BF93-464AE221AF89}"/>
          </ac:spMkLst>
        </pc:spChg>
        <pc:spChg chg="mod">
          <ac:chgData name="Amal R Babu" userId="3a292d0a-112b-4bc3-bf38-7771656893d2" providerId="ADAL" clId="{B3743D89-D907-4916-AD93-2111ECC8BB20}" dt="2022-06-09T10:31:59.341" v="786"/>
          <ac:spMkLst>
            <pc:docMk/>
            <pc:sldMasterMk cId="3553195561" sldId="2147483660"/>
            <ac:spMk id="2170" creationId="{58D5E96C-95A0-6306-39C1-B94101D979EF}"/>
          </ac:spMkLst>
        </pc:spChg>
        <pc:spChg chg="mod">
          <ac:chgData name="Amal R Babu" userId="3a292d0a-112b-4bc3-bf38-7771656893d2" providerId="ADAL" clId="{B3743D89-D907-4916-AD93-2111ECC8BB20}" dt="2022-06-09T10:31:59.341" v="786"/>
          <ac:spMkLst>
            <pc:docMk/>
            <pc:sldMasterMk cId="3553195561" sldId="2147483660"/>
            <ac:spMk id="2171" creationId="{EFDCFCA8-B7B1-7441-1070-80E41E295747}"/>
          </ac:spMkLst>
        </pc:spChg>
        <pc:spChg chg="mod">
          <ac:chgData name="Amal R Babu" userId="3a292d0a-112b-4bc3-bf38-7771656893d2" providerId="ADAL" clId="{B3743D89-D907-4916-AD93-2111ECC8BB20}" dt="2022-06-09T10:31:59.341" v="786"/>
          <ac:spMkLst>
            <pc:docMk/>
            <pc:sldMasterMk cId="3553195561" sldId="2147483660"/>
            <ac:spMk id="2172" creationId="{6B1B0579-7B7F-6E9B-5D31-6033F14FC084}"/>
          </ac:spMkLst>
        </pc:spChg>
        <pc:spChg chg="mod">
          <ac:chgData name="Amal R Babu" userId="3a292d0a-112b-4bc3-bf38-7771656893d2" providerId="ADAL" clId="{B3743D89-D907-4916-AD93-2111ECC8BB20}" dt="2022-06-09T10:31:59.341" v="786"/>
          <ac:spMkLst>
            <pc:docMk/>
            <pc:sldMasterMk cId="3553195561" sldId="2147483660"/>
            <ac:spMk id="2173" creationId="{8BAC9B90-E9CF-F74A-296E-E0344EFD7776}"/>
          </ac:spMkLst>
        </pc:spChg>
        <pc:spChg chg="mod">
          <ac:chgData name="Amal R Babu" userId="3a292d0a-112b-4bc3-bf38-7771656893d2" providerId="ADAL" clId="{B3743D89-D907-4916-AD93-2111ECC8BB20}" dt="2022-06-09T10:31:59.341" v="786"/>
          <ac:spMkLst>
            <pc:docMk/>
            <pc:sldMasterMk cId="3553195561" sldId="2147483660"/>
            <ac:spMk id="2174" creationId="{F4EA208A-CD91-3EB8-2A95-0D352D18A407}"/>
          </ac:spMkLst>
        </pc:spChg>
        <pc:spChg chg="mod">
          <ac:chgData name="Amal R Babu" userId="3a292d0a-112b-4bc3-bf38-7771656893d2" providerId="ADAL" clId="{B3743D89-D907-4916-AD93-2111ECC8BB20}" dt="2022-06-09T10:31:59.341" v="786"/>
          <ac:spMkLst>
            <pc:docMk/>
            <pc:sldMasterMk cId="3553195561" sldId="2147483660"/>
            <ac:spMk id="2175" creationId="{ABA86A25-592D-86E6-EE94-7A8697864A7A}"/>
          </ac:spMkLst>
        </pc:spChg>
        <pc:spChg chg="mod">
          <ac:chgData name="Amal R Babu" userId="3a292d0a-112b-4bc3-bf38-7771656893d2" providerId="ADAL" clId="{B3743D89-D907-4916-AD93-2111ECC8BB20}" dt="2022-06-09T10:31:59.341" v="786"/>
          <ac:spMkLst>
            <pc:docMk/>
            <pc:sldMasterMk cId="3553195561" sldId="2147483660"/>
            <ac:spMk id="2176" creationId="{2B581B91-EBFD-9CD0-51A8-FA85B2A911C6}"/>
          </ac:spMkLst>
        </pc:spChg>
        <pc:spChg chg="mod">
          <ac:chgData name="Amal R Babu" userId="3a292d0a-112b-4bc3-bf38-7771656893d2" providerId="ADAL" clId="{B3743D89-D907-4916-AD93-2111ECC8BB20}" dt="2022-06-09T10:31:59.341" v="786"/>
          <ac:spMkLst>
            <pc:docMk/>
            <pc:sldMasterMk cId="3553195561" sldId="2147483660"/>
            <ac:spMk id="2177" creationId="{7261E016-2314-7551-7FD8-3AF87EEED398}"/>
          </ac:spMkLst>
        </pc:spChg>
        <pc:spChg chg="mod">
          <ac:chgData name="Amal R Babu" userId="3a292d0a-112b-4bc3-bf38-7771656893d2" providerId="ADAL" clId="{B3743D89-D907-4916-AD93-2111ECC8BB20}" dt="2022-06-09T10:31:59.341" v="786"/>
          <ac:spMkLst>
            <pc:docMk/>
            <pc:sldMasterMk cId="3553195561" sldId="2147483660"/>
            <ac:spMk id="2178" creationId="{FCFDC649-B127-6F42-7033-7057ECE3E26B}"/>
          </ac:spMkLst>
        </pc:spChg>
        <pc:spChg chg="mod">
          <ac:chgData name="Amal R Babu" userId="3a292d0a-112b-4bc3-bf38-7771656893d2" providerId="ADAL" clId="{B3743D89-D907-4916-AD93-2111ECC8BB20}" dt="2022-06-09T10:31:59.341" v="786"/>
          <ac:spMkLst>
            <pc:docMk/>
            <pc:sldMasterMk cId="3553195561" sldId="2147483660"/>
            <ac:spMk id="2179" creationId="{50D7CE12-2A45-7DEF-2CA5-38B5F9F3A5F8}"/>
          </ac:spMkLst>
        </pc:spChg>
        <pc:spChg chg="mod">
          <ac:chgData name="Amal R Babu" userId="3a292d0a-112b-4bc3-bf38-7771656893d2" providerId="ADAL" clId="{B3743D89-D907-4916-AD93-2111ECC8BB20}" dt="2022-06-09T10:31:59.341" v="786"/>
          <ac:spMkLst>
            <pc:docMk/>
            <pc:sldMasterMk cId="3553195561" sldId="2147483660"/>
            <ac:spMk id="2180" creationId="{14F77FEB-D3DB-6E76-5EA2-D133D722231A}"/>
          </ac:spMkLst>
        </pc:spChg>
        <pc:spChg chg="mod">
          <ac:chgData name="Amal R Babu" userId="3a292d0a-112b-4bc3-bf38-7771656893d2" providerId="ADAL" clId="{B3743D89-D907-4916-AD93-2111ECC8BB20}" dt="2022-06-09T10:31:59.341" v="786"/>
          <ac:spMkLst>
            <pc:docMk/>
            <pc:sldMasterMk cId="3553195561" sldId="2147483660"/>
            <ac:spMk id="2181" creationId="{04116B54-1612-E55C-9BB8-3DF6699B5F56}"/>
          </ac:spMkLst>
        </pc:spChg>
        <pc:spChg chg="mod">
          <ac:chgData name="Amal R Babu" userId="3a292d0a-112b-4bc3-bf38-7771656893d2" providerId="ADAL" clId="{B3743D89-D907-4916-AD93-2111ECC8BB20}" dt="2022-06-09T10:31:59.341" v="786"/>
          <ac:spMkLst>
            <pc:docMk/>
            <pc:sldMasterMk cId="3553195561" sldId="2147483660"/>
            <ac:spMk id="2182" creationId="{C625C451-CF0A-F5D2-A0CF-1898DAABC703}"/>
          </ac:spMkLst>
        </pc:spChg>
        <pc:spChg chg="mod">
          <ac:chgData name="Amal R Babu" userId="3a292d0a-112b-4bc3-bf38-7771656893d2" providerId="ADAL" clId="{B3743D89-D907-4916-AD93-2111ECC8BB20}" dt="2022-06-09T10:31:59.341" v="786"/>
          <ac:spMkLst>
            <pc:docMk/>
            <pc:sldMasterMk cId="3553195561" sldId="2147483660"/>
            <ac:spMk id="2183" creationId="{D263D6C0-C943-B278-A743-01CAE94ADBBB}"/>
          </ac:spMkLst>
        </pc:spChg>
        <pc:spChg chg="mod">
          <ac:chgData name="Amal R Babu" userId="3a292d0a-112b-4bc3-bf38-7771656893d2" providerId="ADAL" clId="{B3743D89-D907-4916-AD93-2111ECC8BB20}" dt="2022-06-09T10:31:59.341" v="786"/>
          <ac:spMkLst>
            <pc:docMk/>
            <pc:sldMasterMk cId="3553195561" sldId="2147483660"/>
            <ac:spMk id="2184" creationId="{69C8BF9E-F354-68F4-B632-CC86DB372C33}"/>
          </ac:spMkLst>
        </pc:spChg>
        <pc:spChg chg="mod">
          <ac:chgData name="Amal R Babu" userId="3a292d0a-112b-4bc3-bf38-7771656893d2" providerId="ADAL" clId="{B3743D89-D907-4916-AD93-2111ECC8BB20}" dt="2022-06-09T10:31:59.341" v="786"/>
          <ac:spMkLst>
            <pc:docMk/>
            <pc:sldMasterMk cId="3553195561" sldId="2147483660"/>
            <ac:spMk id="2185" creationId="{26ED851E-F5B6-A53F-214B-F5AB19F2833B}"/>
          </ac:spMkLst>
        </pc:spChg>
        <pc:spChg chg="mod">
          <ac:chgData name="Amal R Babu" userId="3a292d0a-112b-4bc3-bf38-7771656893d2" providerId="ADAL" clId="{B3743D89-D907-4916-AD93-2111ECC8BB20}" dt="2022-06-09T10:31:59.341" v="786"/>
          <ac:spMkLst>
            <pc:docMk/>
            <pc:sldMasterMk cId="3553195561" sldId="2147483660"/>
            <ac:spMk id="2186" creationId="{92B95715-F552-5FFB-5D87-9597E65F0107}"/>
          </ac:spMkLst>
        </pc:spChg>
        <pc:spChg chg="mod">
          <ac:chgData name="Amal R Babu" userId="3a292d0a-112b-4bc3-bf38-7771656893d2" providerId="ADAL" clId="{B3743D89-D907-4916-AD93-2111ECC8BB20}" dt="2022-06-09T10:31:59.341" v="786"/>
          <ac:spMkLst>
            <pc:docMk/>
            <pc:sldMasterMk cId="3553195561" sldId="2147483660"/>
            <ac:spMk id="2187" creationId="{509AB20C-1543-ED0C-27E2-1580D55F7529}"/>
          </ac:spMkLst>
        </pc:spChg>
        <pc:spChg chg="mod">
          <ac:chgData name="Amal R Babu" userId="3a292d0a-112b-4bc3-bf38-7771656893d2" providerId="ADAL" clId="{B3743D89-D907-4916-AD93-2111ECC8BB20}" dt="2022-06-09T10:31:59.341" v="786"/>
          <ac:spMkLst>
            <pc:docMk/>
            <pc:sldMasterMk cId="3553195561" sldId="2147483660"/>
            <ac:spMk id="2188" creationId="{FF09D1AC-1A7E-B716-0B23-E3F21F8F96D5}"/>
          </ac:spMkLst>
        </pc:spChg>
        <pc:spChg chg="mod">
          <ac:chgData name="Amal R Babu" userId="3a292d0a-112b-4bc3-bf38-7771656893d2" providerId="ADAL" clId="{B3743D89-D907-4916-AD93-2111ECC8BB20}" dt="2022-06-09T10:31:59.341" v="786"/>
          <ac:spMkLst>
            <pc:docMk/>
            <pc:sldMasterMk cId="3553195561" sldId="2147483660"/>
            <ac:spMk id="2189" creationId="{641B80E3-670F-EBDF-6A1B-2DF90E9DE9F3}"/>
          </ac:spMkLst>
        </pc:spChg>
        <pc:spChg chg="mod">
          <ac:chgData name="Amal R Babu" userId="3a292d0a-112b-4bc3-bf38-7771656893d2" providerId="ADAL" clId="{B3743D89-D907-4916-AD93-2111ECC8BB20}" dt="2022-06-09T10:31:59.341" v="786"/>
          <ac:spMkLst>
            <pc:docMk/>
            <pc:sldMasterMk cId="3553195561" sldId="2147483660"/>
            <ac:spMk id="2190" creationId="{A084788E-27DD-72BD-4DA6-0931DEEF0689}"/>
          </ac:spMkLst>
        </pc:spChg>
        <pc:spChg chg="mod">
          <ac:chgData name="Amal R Babu" userId="3a292d0a-112b-4bc3-bf38-7771656893d2" providerId="ADAL" clId="{B3743D89-D907-4916-AD93-2111ECC8BB20}" dt="2022-06-09T10:31:59.341" v="786"/>
          <ac:spMkLst>
            <pc:docMk/>
            <pc:sldMasterMk cId="3553195561" sldId="2147483660"/>
            <ac:spMk id="2191" creationId="{3F8EBF48-9B11-3583-16C0-03A5F20139AA}"/>
          </ac:spMkLst>
        </pc:spChg>
        <pc:spChg chg="mod">
          <ac:chgData name="Amal R Babu" userId="3a292d0a-112b-4bc3-bf38-7771656893d2" providerId="ADAL" clId="{B3743D89-D907-4916-AD93-2111ECC8BB20}" dt="2022-06-09T10:31:59.341" v="786"/>
          <ac:spMkLst>
            <pc:docMk/>
            <pc:sldMasterMk cId="3553195561" sldId="2147483660"/>
            <ac:spMk id="2192" creationId="{BFE4B241-A438-4239-C7D4-672D920A17B8}"/>
          </ac:spMkLst>
        </pc:spChg>
        <pc:spChg chg="mod">
          <ac:chgData name="Amal R Babu" userId="3a292d0a-112b-4bc3-bf38-7771656893d2" providerId="ADAL" clId="{B3743D89-D907-4916-AD93-2111ECC8BB20}" dt="2022-06-09T10:31:59.341" v="786"/>
          <ac:spMkLst>
            <pc:docMk/>
            <pc:sldMasterMk cId="3553195561" sldId="2147483660"/>
            <ac:spMk id="2193" creationId="{3BBA6182-25A1-DEEF-F1F4-B70464E86C04}"/>
          </ac:spMkLst>
        </pc:spChg>
        <pc:spChg chg="mod">
          <ac:chgData name="Amal R Babu" userId="3a292d0a-112b-4bc3-bf38-7771656893d2" providerId="ADAL" clId="{B3743D89-D907-4916-AD93-2111ECC8BB20}" dt="2022-06-09T10:31:59.341" v="786"/>
          <ac:spMkLst>
            <pc:docMk/>
            <pc:sldMasterMk cId="3553195561" sldId="2147483660"/>
            <ac:spMk id="2194" creationId="{DEDE39FA-0D18-949E-EA10-F541CA415A95}"/>
          </ac:spMkLst>
        </pc:spChg>
        <pc:spChg chg="mod">
          <ac:chgData name="Amal R Babu" userId="3a292d0a-112b-4bc3-bf38-7771656893d2" providerId="ADAL" clId="{B3743D89-D907-4916-AD93-2111ECC8BB20}" dt="2022-06-09T10:31:59.341" v="786"/>
          <ac:spMkLst>
            <pc:docMk/>
            <pc:sldMasterMk cId="3553195561" sldId="2147483660"/>
            <ac:spMk id="2195" creationId="{A52886F2-176E-A321-F949-D40F1C1A113B}"/>
          </ac:spMkLst>
        </pc:spChg>
        <pc:spChg chg="mod">
          <ac:chgData name="Amal R Babu" userId="3a292d0a-112b-4bc3-bf38-7771656893d2" providerId="ADAL" clId="{B3743D89-D907-4916-AD93-2111ECC8BB20}" dt="2022-06-09T10:31:59.341" v="786"/>
          <ac:spMkLst>
            <pc:docMk/>
            <pc:sldMasterMk cId="3553195561" sldId="2147483660"/>
            <ac:spMk id="2196" creationId="{32FAC608-3C86-4855-29D9-50578A567D95}"/>
          </ac:spMkLst>
        </pc:spChg>
        <pc:spChg chg="mod">
          <ac:chgData name="Amal R Babu" userId="3a292d0a-112b-4bc3-bf38-7771656893d2" providerId="ADAL" clId="{B3743D89-D907-4916-AD93-2111ECC8BB20}" dt="2022-06-09T10:31:59.341" v="786"/>
          <ac:spMkLst>
            <pc:docMk/>
            <pc:sldMasterMk cId="3553195561" sldId="2147483660"/>
            <ac:spMk id="2197" creationId="{B52AF263-3018-90BC-C268-A1B7189F6D1F}"/>
          </ac:spMkLst>
        </pc:spChg>
        <pc:spChg chg="mod">
          <ac:chgData name="Amal R Babu" userId="3a292d0a-112b-4bc3-bf38-7771656893d2" providerId="ADAL" clId="{B3743D89-D907-4916-AD93-2111ECC8BB20}" dt="2022-06-09T10:31:59.341" v="786"/>
          <ac:spMkLst>
            <pc:docMk/>
            <pc:sldMasterMk cId="3553195561" sldId="2147483660"/>
            <ac:spMk id="2198" creationId="{FB66365B-6AC2-3BAF-8BB6-1D4E54FEDA7C}"/>
          </ac:spMkLst>
        </pc:spChg>
        <pc:spChg chg="mod">
          <ac:chgData name="Amal R Babu" userId="3a292d0a-112b-4bc3-bf38-7771656893d2" providerId="ADAL" clId="{B3743D89-D907-4916-AD93-2111ECC8BB20}" dt="2022-06-09T10:31:59.341" v="786"/>
          <ac:spMkLst>
            <pc:docMk/>
            <pc:sldMasterMk cId="3553195561" sldId="2147483660"/>
            <ac:spMk id="2199" creationId="{160FC8D7-7901-0B91-8D47-75DE4CA51F97}"/>
          </ac:spMkLst>
        </pc:spChg>
        <pc:spChg chg="mod">
          <ac:chgData name="Amal R Babu" userId="3a292d0a-112b-4bc3-bf38-7771656893d2" providerId="ADAL" clId="{B3743D89-D907-4916-AD93-2111ECC8BB20}" dt="2022-06-09T10:31:59.341" v="786"/>
          <ac:spMkLst>
            <pc:docMk/>
            <pc:sldMasterMk cId="3553195561" sldId="2147483660"/>
            <ac:spMk id="2200" creationId="{D7C808A3-9554-72CA-7BB7-A4169E23E69F}"/>
          </ac:spMkLst>
        </pc:spChg>
        <pc:spChg chg="mod">
          <ac:chgData name="Amal R Babu" userId="3a292d0a-112b-4bc3-bf38-7771656893d2" providerId="ADAL" clId="{B3743D89-D907-4916-AD93-2111ECC8BB20}" dt="2022-06-09T10:31:59.341" v="786"/>
          <ac:spMkLst>
            <pc:docMk/>
            <pc:sldMasterMk cId="3553195561" sldId="2147483660"/>
            <ac:spMk id="2201" creationId="{F8EB2BB3-5B96-5511-8A75-235CCC6CB658}"/>
          </ac:spMkLst>
        </pc:spChg>
        <pc:spChg chg="mod">
          <ac:chgData name="Amal R Babu" userId="3a292d0a-112b-4bc3-bf38-7771656893d2" providerId="ADAL" clId="{B3743D89-D907-4916-AD93-2111ECC8BB20}" dt="2022-06-09T10:31:59.341" v="786"/>
          <ac:spMkLst>
            <pc:docMk/>
            <pc:sldMasterMk cId="3553195561" sldId="2147483660"/>
            <ac:spMk id="2205" creationId="{D1E7AE9C-CC4E-02F9-5F25-25F712EAE953}"/>
          </ac:spMkLst>
        </pc:spChg>
        <pc:spChg chg="mod">
          <ac:chgData name="Amal R Babu" userId="3a292d0a-112b-4bc3-bf38-7771656893d2" providerId="ADAL" clId="{B3743D89-D907-4916-AD93-2111ECC8BB20}" dt="2022-06-09T10:31:59.341" v="786"/>
          <ac:spMkLst>
            <pc:docMk/>
            <pc:sldMasterMk cId="3553195561" sldId="2147483660"/>
            <ac:spMk id="2212" creationId="{C1E7D42B-B921-F102-C140-E517C3D9D0D3}"/>
          </ac:spMkLst>
        </pc:spChg>
        <pc:spChg chg="mod">
          <ac:chgData name="Amal R Babu" userId="3a292d0a-112b-4bc3-bf38-7771656893d2" providerId="ADAL" clId="{B3743D89-D907-4916-AD93-2111ECC8BB20}" dt="2022-06-09T10:31:59.341" v="786"/>
          <ac:spMkLst>
            <pc:docMk/>
            <pc:sldMasterMk cId="3553195561" sldId="2147483660"/>
            <ac:spMk id="2214" creationId="{692DF60D-4F23-ED92-6DA1-03F1A7085BEC}"/>
          </ac:spMkLst>
        </pc:spChg>
        <pc:spChg chg="mod">
          <ac:chgData name="Amal R Babu" userId="3a292d0a-112b-4bc3-bf38-7771656893d2" providerId="ADAL" clId="{B3743D89-D907-4916-AD93-2111ECC8BB20}" dt="2022-06-09T10:31:59.341" v="786"/>
          <ac:spMkLst>
            <pc:docMk/>
            <pc:sldMasterMk cId="3553195561" sldId="2147483660"/>
            <ac:spMk id="2215" creationId="{DF95C502-B404-47FD-9151-CF876A5DD9AE}"/>
          </ac:spMkLst>
        </pc:spChg>
        <pc:spChg chg="mod">
          <ac:chgData name="Amal R Babu" userId="3a292d0a-112b-4bc3-bf38-7771656893d2" providerId="ADAL" clId="{B3743D89-D907-4916-AD93-2111ECC8BB20}" dt="2022-06-09T10:31:59.341" v="786"/>
          <ac:spMkLst>
            <pc:docMk/>
            <pc:sldMasterMk cId="3553195561" sldId="2147483660"/>
            <ac:spMk id="2216" creationId="{490BA61A-D296-D528-E053-796E0DDC9B9A}"/>
          </ac:spMkLst>
        </pc:spChg>
        <pc:spChg chg="mod">
          <ac:chgData name="Amal R Babu" userId="3a292d0a-112b-4bc3-bf38-7771656893d2" providerId="ADAL" clId="{B3743D89-D907-4916-AD93-2111ECC8BB20}" dt="2022-06-09T10:31:59.341" v="786"/>
          <ac:spMkLst>
            <pc:docMk/>
            <pc:sldMasterMk cId="3553195561" sldId="2147483660"/>
            <ac:spMk id="2217" creationId="{D32C6EB1-C108-46D5-041E-16E4F6D9F16C}"/>
          </ac:spMkLst>
        </pc:spChg>
        <pc:spChg chg="mod">
          <ac:chgData name="Amal R Babu" userId="3a292d0a-112b-4bc3-bf38-7771656893d2" providerId="ADAL" clId="{B3743D89-D907-4916-AD93-2111ECC8BB20}" dt="2022-06-09T10:31:59.341" v="786"/>
          <ac:spMkLst>
            <pc:docMk/>
            <pc:sldMasterMk cId="3553195561" sldId="2147483660"/>
            <ac:spMk id="2218" creationId="{42BA3E5C-B45A-677E-F399-7675B16DB02B}"/>
          </ac:spMkLst>
        </pc:spChg>
        <pc:spChg chg="mod">
          <ac:chgData name="Amal R Babu" userId="3a292d0a-112b-4bc3-bf38-7771656893d2" providerId="ADAL" clId="{B3743D89-D907-4916-AD93-2111ECC8BB20}" dt="2022-06-09T10:31:59.341" v="786"/>
          <ac:spMkLst>
            <pc:docMk/>
            <pc:sldMasterMk cId="3553195561" sldId="2147483660"/>
            <ac:spMk id="2220" creationId="{233661C6-45B2-EE9B-5213-EE4CD0BD9ABD}"/>
          </ac:spMkLst>
        </pc:spChg>
        <pc:spChg chg="mod">
          <ac:chgData name="Amal R Babu" userId="3a292d0a-112b-4bc3-bf38-7771656893d2" providerId="ADAL" clId="{B3743D89-D907-4916-AD93-2111ECC8BB20}" dt="2022-06-09T10:31:59.341" v="786"/>
          <ac:spMkLst>
            <pc:docMk/>
            <pc:sldMasterMk cId="3553195561" sldId="2147483660"/>
            <ac:spMk id="2221" creationId="{7E93B229-74B9-6B0E-A32E-DF6383C54868}"/>
          </ac:spMkLst>
        </pc:spChg>
        <pc:spChg chg="mod">
          <ac:chgData name="Amal R Babu" userId="3a292d0a-112b-4bc3-bf38-7771656893d2" providerId="ADAL" clId="{B3743D89-D907-4916-AD93-2111ECC8BB20}" dt="2022-06-09T10:31:59.341" v="786"/>
          <ac:spMkLst>
            <pc:docMk/>
            <pc:sldMasterMk cId="3553195561" sldId="2147483660"/>
            <ac:spMk id="2222" creationId="{F6B672F8-2C34-DAEC-F178-64C88C5F487F}"/>
          </ac:spMkLst>
        </pc:spChg>
        <pc:spChg chg="mod">
          <ac:chgData name="Amal R Babu" userId="3a292d0a-112b-4bc3-bf38-7771656893d2" providerId="ADAL" clId="{B3743D89-D907-4916-AD93-2111ECC8BB20}" dt="2022-06-09T10:31:59.341" v="786"/>
          <ac:spMkLst>
            <pc:docMk/>
            <pc:sldMasterMk cId="3553195561" sldId="2147483660"/>
            <ac:spMk id="2225" creationId="{D991ACBD-23BF-A699-855D-7B9DA88E29C6}"/>
          </ac:spMkLst>
        </pc:spChg>
        <pc:spChg chg="mod">
          <ac:chgData name="Amal R Babu" userId="3a292d0a-112b-4bc3-bf38-7771656893d2" providerId="ADAL" clId="{B3743D89-D907-4916-AD93-2111ECC8BB20}" dt="2022-06-09T10:31:59.341" v="786"/>
          <ac:spMkLst>
            <pc:docMk/>
            <pc:sldMasterMk cId="3553195561" sldId="2147483660"/>
            <ac:spMk id="2227" creationId="{BB8F736B-CA36-D522-3037-1E790129F3C0}"/>
          </ac:spMkLst>
        </pc:spChg>
        <pc:spChg chg="mod">
          <ac:chgData name="Amal R Babu" userId="3a292d0a-112b-4bc3-bf38-7771656893d2" providerId="ADAL" clId="{B3743D89-D907-4916-AD93-2111ECC8BB20}" dt="2022-06-09T10:31:59.341" v="786"/>
          <ac:spMkLst>
            <pc:docMk/>
            <pc:sldMasterMk cId="3553195561" sldId="2147483660"/>
            <ac:spMk id="2228" creationId="{68C3029D-7977-75C6-7404-4BE256312ECB}"/>
          </ac:spMkLst>
        </pc:spChg>
        <pc:spChg chg="mod">
          <ac:chgData name="Amal R Babu" userId="3a292d0a-112b-4bc3-bf38-7771656893d2" providerId="ADAL" clId="{B3743D89-D907-4916-AD93-2111ECC8BB20}" dt="2022-06-09T10:31:59.341" v="786"/>
          <ac:spMkLst>
            <pc:docMk/>
            <pc:sldMasterMk cId="3553195561" sldId="2147483660"/>
            <ac:spMk id="2229" creationId="{F6451CD2-F992-1864-972D-A0BBE7A874C2}"/>
          </ac:spMkLst>
        </pc:spChg>
        <pc:spChg chg="mod">
          <ac:chgData name="Amal R Babu" userId="3a292d0a-112b-4bc3-bf38-7771656893d2" providerId="ADAL" clId="{B3743D89-D907-4916-AD93-2111ECC8BB20}" dt="2022-06-09T10:31:59.341" v="786"/>
          <ac:spMkLst>
            <pc:docMk/>
            <pc:sldMasterMk cId="3553195561" sldId="2147483660"/>
            <ac:spMk id="2230" creationId="{43BE5094-1644-7B74-DC16-CB16D268F985}"/>
          </ac:spMkLst>
        </pc:spChg>
        <pc:spChg chg="mod">
          <ac:chgData name="Amal R Babu" userId="3a292d0a-112b-4bc3-bf38-7771656893d2" providerId="ADAL" clId="{B3743D89-D907-4916-AD93-2111ECC8BB20}" dt="2022-06-09T10:31:59.341" v="786"/>
          <ac:spMkLst>
            <pc:docMk/>
            <pc:sldMasterMk cId="3553195561" sldId="2147483660"/>
            <ac:spMk id="2231" creationId="{8B4BC0A9-F7A6-8579-0A3B-F8A9EA06F604}"/>
          </ac:spMkLst>
        </pc:spChg>
        <pc:spChg chg="mod">
          <ac:chgData name="Amal R Babu" userId="3a292d0a-112b-4bc3-bf38-7771656893d2" providerId="ADAL" clId="{B3743D89-D907-4916-AD93-2111ECC8BB20}" dt="2022-06-09T10:31:59.341" v="786"/>
          <ac:spMkLst>
            <pc:docMk/>
            <pc:sldMasterMk cId="3553195561" sldId="2147483660"/>
            <ac:spMk id="2233" creationId="{EECD6BBF-B93E-538C-3321-979DBB31FA05}"/>
          </ac:spMkLst>
        </pc:spChg>
        <pc:spChg chg="mod">
          <ac:chgData name="Amal R Babu" userId="3a292d0a-112b-4bc3-bf38-7771656893d2" providerId="ADAL" clId="{B3743D89-D907-4916-AD93-2111ECC8BB20}" dt="2022-06-09T10:31:59.341" v="786"/>
          <ac:spMkLst>
            <pc:docMk/>
            <pc:sldMasterMk cId="3553195561" sldId="2147483660"/>
            <ac:spMk id="2234" creationId="{52054C88-A4F0-E0AF-1820-C8E520B7B308}"/>
          </ac:spMkLst>
        </pc:spChg>
        <pc:spChg chg="mod">
          <ac:chgData name="Amal R Babu" userId="3a292d0a-112b-4bc3-bf38-7771656893d2" providerId="ADAL" clId="{B3743D89-D907-4916-AD93-2111ECC8BB20}" dt="2022-06-09T10:31:59.341" v="786"/>
          <ac:spMkLst>
            <pc:docMk/>
            <pc:sldMasterMk cId="3553195561" sldId="2147483660"/>
            <ac:spMk id="2235" creationId="{CC621A70-93E9-B0D2-15B4-F6412BD14F6C}"/>
          </ac:spMkLst>
        </pc:spChg>
        <pc:spChg chg="mod">
          <ac:chgData name="Amal R Babu" userId="3a292d0a-112b-4bc3-bf38-7771656893d2" providerId="ADAL" clId="{B3743D89-D907-4916-AD93-2111ECC8BB20}" dt="2022-06-09T10:31:59.341" v="786"/>
          <ac:spMkLst>
            <pc:docMk/>
            <pc:sldMasterMk cId="3553195561" sldId="2147483660"/>
            <ac:spMk id="2238" creationId="{66A50CFF-2393-A2FF-2765-261A2D355C6C}"/>
          </ac:spMkLst>
        </pc:spChg>
        <pc:spChg chg="mod">
          <ac:chgData name="Amal R Babu" userId="3a292d0a-112b-4bc3-bf38-7771656893d2" providerId="ADAL" clId="{B3743D89-D907-4916-AD93-2111ECC8BB20}" dt="2022-06-09T10:31:59.341" v="786"/>
          <ac:spMkLst>
            <pc:docMk/>
            <pc:sldMasterMk cId="3553195561" sldId="2147483660"/>
            <ac:spMk id="2240" creationId="{55028387-4A4E-7043-5D83-B9DD4BC20AB2}"/>
          </ac:spMkLst>
        </pc:spChg>
        <pc:spChg chg="mod">
          <ac:chgData name="Amal R Babu" userId="3a292d0a-112b-4bc3-bf38-7771656893d2" providerId="ADAL" clId="{B3743D89-D907-4916-AD93-2111ECC8BB20}" dt="2022-06-09T10:31:59.341" v="786"/>
          <ac:spMkLst>
            <pc:docMk/>
            <pc:sldMasterMk cId="3553195561" sldId="2147483660"/>
            <ac:spMk id="2241" creationId="{0E3F5765-BFCB-1F0E-0085-E9C3F4BE9A22}"/>
          </ac:spMkLst>
        </pc:spChg>
        <pc:spChg chg="mod">
          <ac:chgData name="Amal R Babu" userId="3a292d0a-112b-4bc3-bf38-7771656893d2" providerId="ADAL" clId="{B3743D89-D907-4916-AD93-2111ECC8BB20}" dt="2022-06-09T10:31:59.341" v="786"/>
          <ac:spMkLst>
            <pc:docMk/>
            <pc:sldMasterMk cId="3553195561" sldId="2147483660"/>
            <ac:spMk id="2242" creationId="{2AF5C27D-1F1F-7C64-0892-D223A8EFE21D}"/>
          </ac:spMkLst>
        </pc:spChg>
        <pc:spChg chg="mod">
          <ac:chgData name="Amal R Babu" userId="3a292d0a-112b-4bc3-bf38-7771656893d2" providerId="ADAL" clId="{B3743D89-D907-4916-AD93-2111ECC8BB20}" dt="2022-06-09T10:31:59.341" v="786"/>
          <ac:spMkLst>
            <pc:docMk/>
            <pc:sldMasterMk cId="3553195561" sldId="2147483660"/>
            <ac:spMk id="2243" creationId="{C6D2097B-42D9-19E1-9F94-2EADDF32F5B8}"/>
          </ac:spMkLst>
        </pc:spChg>
        <pc:spChg chg="mod">
          <ac:chgData name="Amal R Babu" userId="3a292d0a-112b-4bc3-bf38-7771656893d2" providerId="ADAL" clId="{B3743D89-D907-4916-AD93-2111ECC8BB20}" dt="2022-06-09T10:31:59.341" v="786"/>
          <ac:spMkLst>
            <pc:docMk/>
            <pc:sldMasterMk cId="3553195561" sldId="2147483660"/>
            <ac:spMk id="2244" creationId="{F4DC7CC7-D67F-74EC-D6EE-0C5D2E9EA666}"/>
          </ac:spMkLst>
        </pc:spChg>
        <pc:spChg chg="mod">
          <ac:chgData name="Amal R Babu" userId="3a292d0a-112b-4bc3-bf38-7771656893d2" providerId="ADAL" clId="{B3743D89-D907-4916-AD93-2111ECC8BB20}" dt="2022-06-09T10:31:59.341" v="786"/>
          <ac:spMkLst>
            <pc:docMk/>
            <pc:sldMasterMk cId="3553195561" sldId="2147483660"/>
            <ac:spMk id="2246" creationId="{66E7A146-56B1-9FC4-D279-C94A1DCF3304}"/>
          </ac:spMkLst>
        </pc:spChg>
        <pc:spChg chg="mod">
          <ac:chgData name="Amal R Babu" userId="3a292d0a-112b-4bc3-bf38-7771656893d2" providerId="ADAL" clId="{B3743D89-D907-4916-AD93-2111ECC8BB20}" dt="2022-06-09T10:31:59.341" v="786"/>
          <ac:spMkLst>
            <pc:docMk/>
            <pc:sldMasterMk cId="3553195561" sldId="2147483660"/>
            <ac:spMk id="2247" creationId="{2D5F7F19-1CBA-F75B-F362-48723FFB747F}"/>
          </ac:spMkLst>
        </pc:spChg>
        <pc:spChg chg="mod">
          <ac:chgData name="Amal R Babu" userId="3a292d0a-112b-4bc3-bf38-7771656893d2" providerId="ADAL" clId="{B3743D89-D907-4916-AD93-2111ECC8BB20}" dt="2022-06-09T10:31:59.341" v="786"/>
          <ac:spMkLst>
            <pc:docMk/>
            <pc:sldMasterMk cId="3553195561" sldId="2147483660"/>
            <ac:spMk id="2248" creationId="{49229E88-9358-84D5-69E5-D4080679F11B}"/>
          </ac:spMkLst>
        </pc:spChg>
        <pc:spChg chg="mod">
          <ac:chgData name="Amal R Babu" userId="3a292d0a-112b-4bc3-bf38-7771656893d2" providerId="ADAL" clId="{B3743D89-D907-4916-AD93-2111ECC8BB20}" dt="2022-06-09T10:31:59.341" v="786"/>
          <ac:spMkLst>
            <pc:docMk/>
            <pc:sldMasterMk cId="3553195561" sldId="2147483660"/>
            <ac:spMk id="2251" creationId="{34C6562B-899B-39DB-CDAB-4F765A0011F6}"/>
          </ac:spMkLst>
        </pc:spChg>
        <pc:spChg chg="mod">
          <ac:chgData name="Amal R Babu" userId="3a292d0a-112b-4bc3-bf38-7771656893d2" providerId="ADAL" clId="{B3743D89-D907-4916-AD93-2111ECC8BB20}" dt="2022-06-09T10:31:59.341" v="786"/>
          <ac:spMkLst>
            <pc:docMk/>
            <pc:sldMasterMk cId="3553195561" sldId="2147483660"/>
            <ac:spMk id="2253" creationId="{2AE2F44D-867E-06A9-E203-F97F84A9807E}"/>
          </ac:spMkLst>
        </pc:spChg>
        <pc:spChg chg="mod">
          <ac:chgData name="Amal R Babu" userId="3a292d0a-112b-4bc3-bf38-7771656893d2" providerId="ADAL" clId="{B3743D89-D907-4916-AD93-2111ECC8BB20}" dt="2022-06-09T10:31:59.341" v="786"/>
          <ac:spMkLst>
            <pc:docMk/>
            <pc:sldMasterMk cId="3553195561" sldId="2147483660"/>
            <ac:spMk id="2254" creationId="{673BBDDF-C15C-2BDF-37AC-846D93B245D2}"/>
          </ac:spMkLst>
        </pc:spChg>
        <pc:spChg chg="mod">
          <ac:chgData name="Amal R Babu" userId="3a292d0a-112b-4bc3-bf38-7771656893d2" providerId="ADAL" clId="{B3743D89-D907-4916-AD93-2111ECC8BB20}" dt="2022-06-09T10:31:59.341" v="786"/>
          <ac:spMkLst>
            <pc:docMk/>
            <pc:sldMasterMk cId="3553195561" sldId="2147483660"/>
            <ac:spMk id="2255" creationId="{E9341CA1-28E1-A992-0713-7BB929B2309B}"/>
          </ac:spMkLst>
        </pc:spChg>
        <pc:spChg chg="mod">
          <ac:chgData name="Amal R Babu" userId="3a292d0a-112b-4bc3-bf38-7771656893d2" providerId="ADAL" clId="{B3743D89-D907-4916-AD93-2111ECC8BB20}" dt="2022-06-09T10:31:59.341" v="786"/>
          <ac:spMkLst>
            <pc:docMk/>
            <pc:sldMasterMk cId="3553195561" sldId="2147483660"/>
            <ac:spMk id="2256" creationId="{6A397C8C-949F-312C-398B-0ECB8A1E1E5B}"/>
          </ac:spMkLst>
        </pc:spChg>
        <pc:spChg chg="mod">
          <ac:chgData name="Amal R Babu" userId="3a292d0a-112b-4bc3-bf38-7771656893d2" providerId="ADAL" clId="{B3743D89-D907-4916-AD93-2111ECC8BB20}" dt="2022-06-09T10:31:59.341" v="786"/>
          <ac:spMkLst>
            <pc:docMk/>
            <pc:sldMasterMk cId="3553195561" sldId="2147483660"/>
            <ac:spMk id="2257" creationId="{56800E13-A330-84CB-7639-32FCA5BFE272}"/>
          </ac:spMkLst>
        </pc:spChg>
        <pc:spChg chg="mod">
          <ac:chgData name="Amal R Babu" userId="3a292d0a-112b-4bc3-bf38-7771656893d2" providerId="ADAL" clId="{B3743D89-D907-4916-AD93-2111ECC8BB20}" dt="2022-06-09T10:31:59.341" v="786"/>
          <ac:spMkLst>
            <pc:docMk/>
            <pc:sldMasterMk cId="3553195561" sldId="2147483660"/>
            <ac:spMk id="2259" creationId="{B7980B9F-1C09-59DB-F1ED-0FCF7E587748}"/>
          </ac:spMkLst>
        </pc:spChg>
        <pc:spChg chg="mod">
          <ac:chgData name="Amal R Babu" userId="3a292d0a-112b-4bc3-bf38-7771656893d2" providerId="ADAL" clId="{B3743D89-D907-4916-AD93-2111ECC8BB20}" dt="2022-06-09T10:31:59.341" v="786"/>
          <ac:spMkLst>
            <pc:docMk/>
            <pc:sldMasterMk cId="3553195561" sldId="2147483660"/>
            <ac:spMk id="2260" creationId="{A6AAFE86-3F32-2B65-1301-AE706CCC732B}"/>
          </ac:spMkLst>
        </pc:spChg>
        <pc:spChg chg="mod">
          <ac:chgData name="Amal R Babu" userId="3a292d0a-112b-4bc3-bf38-7771656893d2" providerId="ADAL" clId="{B3743D89-D907-4916-AD93-2111ECC8BB20}" dt="2022-06-09T10:31:59.341" v="786"/>
          <ac:spMkLst>
            <pc:docMk/>
            <pc:sldMasterMk cId="3553195561" sldId="2147483660"/>
            <ac:spMk id="2261" creationId="{7DC3D570-4184-3465-A48C-BBFA57CCBDBC}"/>
          </ac:spMkLst>
        </pc:spChg>
        <pc:spChg chg="mod">
          <ac:chgData name="Amal R Babu" userId="3a292d0a-112b-4bc3-bf38-7771656893d2" providerId="ADAL" clId="{B3743D89-D907-4916-AD93-2111ECC8BB20}" dt="2022-06-09T10:31:59.341" v="786"/>
          <ac:spMkLst>
            <pc:docMk/>
            <pc:sldMasterMk cId="3553195561" sldId="2147483660"/>
            <ac:spMk id="2268" creationId="{50DA47B1-9E7D-8F18-CFD6-08141B934818}"/>
          </ac:spMkLst>
        </pc:spChg>
        <pc:spChg chg="mod">
          <ac:chgData name="Amal R Babu" userId="3a292d0a-112b-4bc3-bf38-7771656893d2" providerId="ADAL" clId="{B3743D89-D907-4916-AD93-2111ECC8BB20}" dt="2022-06-09T10:31:59.341" v="786"/>
          <ac:spMkLst>
            <pc:docMk/>
            <pc:sldMasterMk cId="3553195561" sldId="2147483660"/>
            <ac:spMk id="2270" creationId="{D6C0D6BB-46E0-7859-CAB7-40051A6120C8}"/>
          </ac:spMkLst>
        </pc:spChg>
        <pc:spChg chg="mod">
          <ac:chgData name="Amal R Babu" userId="3a292d0a-112b-4bc3-bf38-7771656893d2" providerId="ADAL" clId="{B3743D89-D907-4916-AD93-2111ECC8BB20}" dt="2022-06-09T10:31:59.341" v="786"/>
          <ac:spMkLst>
            <pc:docMk/>
            <pc:sldMasterMk cId="3553195561" sldId="2147483660"/>
            <ac:spMk id="2271" creationId="{C3998FB7-B316-7564-AAEF-07C376CEABC9}"/>
          </ac:spMkLst>
        </pc:spChg>
        <pc:spChg chg="mod">
          <ac:chgData name="Amal R Babu" userId="3a292d0a-112b-4bc3-bf38-7771656893d2" providerId="ADAL" clId="{B3743D89-D907-4916-AD93-2111ECC8BB20}" dt="2022-06-09T10:31:59.341" v="786"/>
          <ac:spMkLst>
            <pc:docMk/>
            <pc:sldMasterMk cId="3553195561" sldId="2147483660"/>
            <ac:spMk id="2272" creationId="{509B4BFE-B5FE-1302-1235-143982189964}"/>
          </ac:spMkLst>
        </pc:spChg>
        <pc:spChg chg="mod">
          <ac:chgData name="Amal R Babu" userId="3a292d0a-112b-4bc3-bf38-7771656893d2" providerId="ADAL" clId="{B3743D89-D907-4916-AD93-2111ECC8BB20}" dt="2022-06-09T10:31:59.341" v="786"/>
          <ac:spMkLst>
            <pc:docMk/>
            <pc:sldMasterMk cId="3553195561" sldId="2147483660"/>
            <ac:spMk id="2273" creationId="{5458D841-E59F-A396-06B5-F4AC9A747B23}"/>
          </ac:spMkLst>
        </pc:spChg>
        <pc:spChg chg="mod">
          <ac:chgData name="Amal R Babu" userId="3a292d0a-112b-4bc3-bf38-7771656893d2" providerId="ADAL" clId="{B3743D89-D907-4916-AD93-2111ECC8BB20}" dt="2022-06-09T10:31:59.341" v="786"/>
          <ac:spMkLst>
            <pc:docMk/>
            <pc:sldMasterMk cId="3553195561" sldId="2147483660"/>
            <ac:spMk id="2274" creationId="{3D821B35-13B7-AA11-CCAD-C58DABB037BD}"/>
          </ac:spMkLst>
        </pc:spChg>
        <pc:spChg chg="mod">
          <ac:chgData name="Amal R Babu" userId="3a292d0a-112b-4bc3-bf38-7771656893d2" providerId="ADAL" clId="{B3743D89-D907-4916-AD93-2111ECC8BB20}" dt="2022-06-09T10:31:59.341" v="786"/>
          <ac:spMkLst>
            <pc:docMk/>
            <pc:sldMasterMk cId="3553195561" sldId="2147483660"/>
            <ac:spMk id="2276" creationId="{CB659A06-E982-1F10-22AD-EF32B6E52DB3}"/>
          </ac:spMkLst>
        </pc:spChg>
        <pc:spChg chg="mod">
          <ac:chgData name="Amal R Babu" userId="3a292d0a-112b-4bc3-bf38-7771656893d2" providerId="ADAL" clId="{B3743D89-D907-4916-AD93-2111ECC8BB20}" dt="2022-06-09T10:31:59.341" v="786"/>
          <ac:spMkLst>
            <pc:docMk/>
            <pc:sldMasterMk cId="3553195561" sldId="2147483660"/>
            <ac:spMk id="2277" creationId="{42877365-8F3B-7F0C-48A4-51C8B9F0597D}"/>
          </ac:spMkLst>
        </pc:spChg>
        <pc:spChg chg="mod">
          <ac:chgData name="Amal R Babu" userId="3a292d0a-112b-4bc3-bf38-7771656893d2" providerId="ADAL" clId="{B3743D89-D907-4916-AD93-2111ECC8BB20}" dt="2022-06-09T10:31:59.341" v="786"/>
          <ac:spMkLst>
            <pc:docMk/>
            <pc:sldMasterMk cId="3553195561" sldId="2147483660"/>
            <ac:spMk id="2278" creationId="{7FF18115-716D-252F-C605-301A43AAD97B}"/>
          </ac:spMkLst>
        </pc:spChg>
        <pc:spChg chg="mod">
          <ac:chgData name="Amal R Babu" userId="3a292d0a-112b-4bc3-bf38-7771656893d2" providerId="ADAL" clId="{B3743D89-D907-4916-AD93-2111ECC8BB20}" dt="2022-06-09T10:31:59.341" v="786"/>
          <ac:spMkLst>
            <pc:docMk/>
            <pc:sldMasterMk cId="3553195561" sldId="2147483660"/>
            <ac:spMk id="2281" creationId="{C5D53424-C70A-0298-1C36-F4C64886CFAD}"/>
          </ac:spMkLst>
        </pc:spChg>
        <pc:spChg chg="mod">
          <ac:chgData name="Amal R Babu" userId="3a292d0a-112b-4bc3-bf38-7771656893d2" providerId="ADAL" clId="{B3743D89-D907-4916-AD93-2111ECC8BB20}" dt="2022-06-09T10:31:59.341" v="786"/>
          <ac:spMkLst>
            <pc:docMk/>
            <pc:sldMasterMk cId="3553195561" sldId="2147483660"/>
            <ac:spMk id="2283" creationId="{CB48EFFC-B560-0C09-2197-B5E7A1337BA7}"/>
          </ac:spMkLst>
        </pc:spChg>
        <pc:spChg chg="mod">
          <ac:chgData name="Amal R Babu" userId="3a292d0a-112b-4bc3-bf38-7771656893d2" providerId="ADAL" clId="{B3743D89-D907-4916-AD93-2111ECC8BB20}" dt="2022-06-09T10:31:59.341" v="786"/>
          <ac:spMkLst>
            <pc:docMk/>
            <pc:sldMasterMk cId="3553195561" sldId="2147483660"/>
            <ac:spMk id="2284" creationId="{26A40DD1-6739-9918-2523-201A06D019BF}"/>
          </ac:spMkLst>
        </pc:spChg>
        <pc:spChg chg="mod">
          <ac:chgData name="Amal R Babu" userId="3a292d0a-112b-4bc3-bf38-7771656893d2" providerId="ADAL" clId="{B3743D89-D907-4916-AD93-2111ECC8BB20}" dt="2022-06-09T10:31:59.341" v="786"/>
          <ac:spMkLst>
            <pc:docMk/>
            <pc:sldMasterMk cId="3553195561" sldId="2147483660"/>
            <ac:spMk id="2285" creationId="{F286FDF4-5E65-9962-413D-C4F1FA4BD8B2}"/>
          </ac:spMkLst>
        </pc:spChg>
        <pc:spChg chg="mod">
          <ac:chgData name="Amal R Babu" userId="3a292d0a-112b-4bc3-bf38-7771656893d2" providerId="ADAL" clId="{B3743D89-D907-4916-AD93-2111ECC8BB20}" dt="2022-06-09T10:31:59.341" v="786"/>
          <ac:spMkLst>
            <pc:docMk/>
            <pc:sldMasterMk cId="3553195561" sldId="2147483660"/>
            <ac:spMk id="2286" creationId="{909E8E97-981A-BD1B-2901-783C3B3F28D2}"/>
          </ac:spMkLst>
        </pc:spChg>
        <pc:spChg chg="mod">
          <ac:chgData name="Amal R Babu" userId="3a292d0a-112b-4bc3-bf38-7771656893d2" providerId="ADAL" clId="{B3743D89-D907-4916-AD93-2111ECC8BB20}" dt="2022-06-09T10:31:59.341" v="786"/>
          <ac:spMkLst>
            <pc:docMk/>
            <pc:sldMasterMk cId="3553195561" sldId="2147483660"/>
            <ac:spMk id="2287" creationId="{F3E7F61D-4C1C-998B-559D-8283AEFF90F2}"/>
          </ac:spMkLst>
        </pc:spChg>
        <pc:spChg chg="mod">
          <ac:chgData name="Amal R Babu" userId="3a292d0a-112b-4bc3-bf38-7771656893d2" providerId="ADAL" clId="{B3743D89-D907-4916-AD93-2111ECC8BB20}" dt="2022-06-09T10:31:59.341" v="786"/>
          <ac:spMkLst>
            <pc:docMk/>
            <pc:sldMasterMk cId="3553195561" sldId="2147483660"/>
            <ac:spMk id="2289" creationId="{2381642E-9117-164E-17BF-7D36689402F2}"/>
          </ac:spMkLst>
        </pc:spChg>
        <pc:spChg chg="mod">
          <ac:chgData name="Amal R Babu" userId="3a292d0a-112b-4bc3-bf38-7771656893d2" providerId="ADAL" clId="{B3743D89-D907-4916-AD93-2111ECC8BB20}" dt="2022-06-09T10:31:59.341" v="786"/>
          <ac:spMkLst>
            <pc:docMk/>
            <pc:sldMasterMk cId="3553195561" sldId="2147483660"/>
            <ac:spMk id="2290" creationId="{DB5E31DE-4532-9AF7-C315-DB998EAAD724}"/>
          </ac:spMkLst>
        </pc:spChg>
        <pc:spChg chg="mod">
          <ac:chgData name="Amal R Babu" userId="3a292d0a-112b-4bc3-bf38-7771656893d2" providerId="ADAL" clId="{B3743D89-D907-4916-AD93-2111ECC8BB20}" dt="2022-06-09T10:31:59.341" v="786"/>
          <ac:spMkLst>
            <pc:docMk/>
            <pc:sldMasterMk cId="3553195561" sldId="2147483660"/>
            <ac:spMk id="2291" creationId="{8B04A5B9-DCEB-6E84-5BB5-73452ED88565}"/>
          </ac:spMkLst>
        </pc:spChg>
        <pc:spChg chg="mod">
          <ac:chgData name="Amal R Babu" userId="3a292d0a-112b-4bc3-bf38-7771656893d2" providerId="ADAL" clId="{B3743D89-D907-4916-AD93-2111ECC8BB20}" dt="2022-06-09T10:31:59.341" v="786"/>
          <ac:spMkLst>
            <pc:docMk/>
            <pc:sldMasterMk cId="3553195561" sldId="2147483660"/>
            <ac:spMk id="2294" creationId="{59B1B7C3-13F3-7F36-1D6A-1131F303BC5D}"/>
          </ac:spMkLst>
        </pc:spChg>
        <pc:spChg chg="mod">
          <ac:chgData name="Amal R Babu" userId="3a292d0a-112b-4bc3-bf38-7771656893d2" providerId="ADAL" clId="{B3743D89-D907-4916-AD93-2111ECC8BB20}" dt="2022-06-09T10:31:59.341" v="786"/>
          <ac:spMkLst>
            <pc:docMk/>
            <pc:sldMasterMk cId="3553195561" sldId="2147483660"/>
            <ac:spMk id="2296" creationId="{4B97B818-2C28-CB5C-63F5-96098EBA677A}"/>
          </ac:spMkLst>
        </pc:spChg>
        <pc:spChg chg="mod">
          <ac:chgData name="Amal R Babu" userId="3a292d0a-112b-4bc3-bf38-7771656893d2" providerId="ADAL" clId="{B3743D89-D907-4916-AD93-2111ECC8BB20}" dt="2022-06-09T10:31:59.341" v="786"/>
          <ac:spMkLst>
            <pc:docMk/>
            <pc:sldMasterMk cId="3553195561" sldId="2147483660"/>
            <ac:spMk id="2297" creationId="{F262ECE9-7656-D40C-A103-F4897AE76D26}"/>
          </ac:spMkLst>
        </pc:spChg>
        <pc:spChg chg="mod">
          <ac:chgData name="Amal R Babu" userId="3a292d0a-112b-4bc3-bf38-7771656893d2" providerId="ADAL" clId="{B3743D89-D907-4916-AD93-2111ECC8BB20}" dt="2022-06-09T10:31:59.341" v="786"/>
          <ac:spMkLst>
            <pc:docMk/>
            <pc:sldMasterMk cId="3553195561" sldId="2147483660"/>
            <ac:spMk id="2298" creationId="{7D3C822B-1D6A-66A1-A026-77D1017D8600}"/>
          </ac:spMkLst>
        </pc:spChg>
        <pc:spChg chg="mod">
          <ac:chgData name="Amal R Babu" userId="3a292d0a-112b-4bc3-bf38-7771656893d2" providerId="ADAL" clId="{B3743D89-D907-4916-AD93-2111ECC8BB20}" dt="2022-06-09T10:31:59.341" v="786"/>
          <ac:spMkLst>
            <pc:docMk/>
            <pc:sldMasterMk cId="3553195561" sldId="2147483660"/>
            <ac:spMk id="2299" creationId="{CB765B90-A728-65C4-BF27-36DAE1BDEE50}"/>
          </ac:spMkLst>
        </pc:spChg>
        <pc:spChg chg="mod">
          <ac:chgData name="Amal R Babu" userId="3a292d0a-112b-4bc3-bf38-7771656893d2" providerId="ADAL" clId="{B3743D89-D907-4916-AD93-2111ECC8BB20}" dt="2022-06-09T10:31:59.341" v="786"/>
          <ac:spMkLst>
            <pc:docMk/>
            <pc:sldMasterMk cId="3553195561" sldId="2147483660"/>
            <ac:spMk id="2300" creationId="{8A53F80E-A624-97AF-0BDE-D7A08AFF040F}"/>
          </ac:spMkLst>
        </pc:spChg>
        <pc:spChg chg="mod">
          <ac:chgData name="Amal R Babu" userId="3a292d0a-112b-4bc3-bf38-7771656893d2" providerId="ADAL" clId="{B3743D89-D907-4916-AD93-2111ECC8BB20}" dt="2022-06-09T10:31:59.341" v="786"/>
          <ac:spMkLst>
            <pc:docMk/>
            <pc:sldMasterMk cId="3553195561" sldId="2147483660"/>
            <ac:spMk id="2302" creationId="{B9F4B28F-66E8-4CD5-2995-87F4A7FD1716}"/>
          </ac:spMkLst>
        </pc:spChg>
        <pc:spChg chg="mod">
          <ac:chgData name="Amal R Babu" userId="3a292d0a-112b-4bc3-bf38-7771656893d2" providerId="ADAL" clId="{B3743D89-D907-4916-AD93-2111ECC8BB20}" dt="2022-06-09T10:31:59.341" v="786"/>
          <ac:spMkLst>
            <pc:docMk/>
            <pc:sldMasterMk cId="3553195561" sldId="2147483660"/>
            <ac:spMk id="2303" creationId="{231DC32D-A3C7-B951-B2A9-025DF248950E}"/>
          </ac:spMkLst>
        </pc:spChg>
        <pc:spChg chg="mod">
          <ac:chgData name="Amal R Babu" userId="3a292d0a-112b-4bc3-bf38-7771656893d2" providerId="ADAL" clId="{B3743D89-D907-4916-AD93-2111ECC8BB20}" dt="2022-06-09T10:31:59.341" v="786"/>
          <ac:spMkLst>
            <pc:docMk/>
            <pc:sldMasterMk cId="3553195561" sldId="2147483660"/>
            <ac:spMk id="2304" creationId="{B7E17549-8023-730C-D00F-C8F0AD4C91F9}"/>
          </ac:spMkLst>
        </pc:spChg>
        <pc:spChg chg="mod">
          <ac:chgData name="Amal R Babu" userId="3a292d0a-112b-4bc3-bf38-7771656893d2" providerId="ADAL" clId="{B3743D89-D907-4916-AD93-2111ECC8BB20}" dt="2022-06-09T10:31:59.341" v="786"/>
          <ac:spMkLst>
            <pc:docMk/>
            <pc:sldMasterMk cId="3553195561" sldId="2147483660"/>
            <ac:spMk id="2307" creationId="{94550169-F7BD-4B0B-74AF-6A24BF8CAC10}"/>
          </ac:spMkLst>
        </pc:spChg>
        <pc:spChg chg="mod">
          <ac:chgData name="Amal R Babu" userId="3a292d0a-112b-4bc3-bf38-7771656893d2" providerId="ADAL" clId="{B3743D89-D907-4916-AD93-2111ECC8BB20}" dt="2022-06-09T10:31:59.341" v="786"/>
          <ac:spMkLst>
            <pc:docMk/>
            <pc:sldMasterMk cId="3553195561" sldId="2147483660"/>
            <ac:spMk id="2309" creationId="{1AC7E13E-53D8-73B3-4597-EF6BEBD5139C}"/>
          </ac:spMkLst>
        </pc:spChg>
        <pc:spChg chg="mod">
          <ac:chgData name="Amal R Babu" userId="3a292d0a-112b-4bc3-bf38-7771656893d2" providerId="ADAL" clId="{B3743D89-D907-4916-AD93-2111ECC8BB20}" dt="2022-06-09T10:31:59.341" v="786"/>
          <ac:spMkLst>
            <pc:docMk/>
            <pc:sldMasterMk cId="3553195561" sldId="2147483660"/>
            <ac:spMk id="2310" creationId="{0E1B215E-18F8-9EF4-75E9-E5019BD5E711}"/>
          </ac:spMkLst>
        </pc:spChg>
        <pc:spChg chg="mod">
          <ac:chgData name="Amal R Babu" userId="3a292d0a-112b-4bc3-bf38-7771656893d2" providerId="ADAL" clId="{B3743D89-D907-4916-AD93-2111ECC8BB20}" dt="2022-06-09T10:31:59.341" v="786"/>
          <ac:spMkLst>
            <pc:docMk/>
            <pc:sldMasterMk cId="3553195561" sldId="2147483660"/>
            <ac:spMk id="2311" creationId="{C2E0E5D4-E8FC-9EB7-61EC-3EE58B9AEA60}"/>
          </ac:spMkLst>
        </pc:spChg>
        <pc:spChg chg="mod">
          <ac:chgData name="Amal R Babu" userId="3a292d0a-112b-4bc3-bf38-7771656893d2" providerId="ADAL" clId="{B3743D89-D907-4916-AD93-2111ECC8BB20}" dt="2022-06-09T10:31:59.341" v="786"/>
          <ac:spMkLst>
            <pc:docMk/>
            <pc:sldMasterMk cId="3553195561" sldId="2147483660"/>
            <ac:spMk id="2312" creationId="{84B2CC9B-5E9B-E616-F0E7-05477D0A0EC2}"/>
          </ac:spMkLst>
        </pc:spChg>
        <pc:spChg chg="mod">
          <ac:chgData name="Amal R Babu" userId="3a292d0a-112b-4bc3-bf38-7771656893d2" providerId="ADAL" clId="{B3743D89-D907-4916-AD93-2111ECC8BB20}" dt="2022-06-09T10:31:59.341" v="786"/>
          <ac:spMkLst>
            <pc:docMk/>
            <pc:sldMasterMk cId="3553195561" sldId="2147483660"/>
            <ac:spMk id="2313" creationId="{21C1148C-7784-2FD7-3B4A-CD326B1600C3}"/>
          </ac:spMkLst>
        </pc:spChg>
        <pc:spChg chg="mod">
          <ac:chgData name="Amal R Babu" userId="3a292d0a-112b-4bc3-bf38-7771656893d2" providerId="ADAL" clId="{B3743D89-D907-4916-AD93-2111ECC8BB20}" dt="2022-06-09T10:31:59.341" v="786"/>
          <ac:spMkLst>
            <pc:docMk/>
            <pc:sldMasterMk cId="3553195561" sldId="2147483660"/>
            <ac:spMk id="2315" creationId="{9387BB58-675B-F306-9573-2D8D18099EF2}"/>
          </ac:spMkLst>
        </pc:spChg>
        <pc:spChg chg="mod">
          <ac:chgData name="Amal R Babu" userId="3a292d0a-112b-4bc3-bf38-7771656893d2" providerId="ADAL" clId="{B3743D89-D907-4916-AD93-2111ECC8BB20}" dt="2022-06-09T10:31:59.341" v="786"/>
          <ac:spMkLst>
            <pc:docMk/>
            <pc:sldMasterMk cId="3553195561" sldId="2147483660"/>
            <ac:spMk id="2316" creationId="{D38FEA36-64E0-8F41-2712-B5FABE59A13A}"/>
          </ac:spMkLst>
        </pc:spChg>
        <pc:spChg chg="mod">
          <ac:chgData name="Amal R Babu" userId="3a292d0a-112b-4bc3-bf38-7771656893d2" providerId="ADAL" clId="{B3743D89-D907-4916-AD93-2111ECC8BB20}" dt="2022-06-09T10:31:59.341" v="786"/>
          <ac:spMkLst>
            <pc:docMk/>
            <pc:sldMasterMk cId="3553195561" sldId="2147483660"/>
            <ac:spMk id="2317" creationId="{5921F795-61CC-AFA1-9046-9E1141CEEF9A}"/>
          </ac:spMkLst>
        </pc:spChg>
        <pc:spChg chg="mod">
          <ac:chgData name="Amal R Babu" userId="3a292d0a-112b-4bc3-bf38-7771656893d2" providerId="ADAL" clId="{B3743D89-D907-4916-AD93-2111ECC8BB20}" dt="2022-06-09T10:31:59.341" v="786"/>
          <ac:spMkLst>
            <pc:docMk/>
            <pc:sldMasterMk cId="3553195561" sldId="2147483660"/>
            <ac:spMk id="2319" creationId="{4600C41B-7A3F-5B84-424B-FD6EC3B6C92B}"/>
          </ac:spMkLst>
        </pc:spChg>
        <pc:spChg chg="mod">
          <ac:chgData name="Amal R Babu" userId="3a292d0a-112b-4bc3-bf38-7771656893d2" providerId="ADAL" clId="{B3743D89-D907-4916-AD93-2111ECC8BB20}" dt="2022-06-09T10:31:59.341" v="786"/>
          <ac:spMkLst>
            <pc:docMk/>
            <pc:sldMasterMk cId="3553195561" sldId="2147483660"/>
            <ac:spMk id="2320" creationId="{A4CF0D73-9D2E-BF44-64D2-44E5A9FF84BD}"/>
          </ac:spMkLst>
        </pc:spChg>
        <pc:spChg chg="mod">
          <ac:chgData name="Amal R Babu" userId="3a292d0a-112b-4bc3-bf38-7771656893d2" providerId="ADAL" clId="{B3743D89-D907-4916-AD93-2111ECC8BB20}" dt="2022-06-09T10:31:59.341" v="786"/>
          <ac:spMkLst>
            <pc:docMk/>
            <pc:sldMasterMk cId="3553195561" sldId="2147483660"/>
            <ac:spMk id="2321" creationId="{1CDD297A-ABD2-D982-DD44-9267644EE3BD}"/>
          </ac:spMkLst>
        </pc:spChg>
        <pc:spChg chg="mod">
          <ac:chgData name="Amal R Babu" userId="3a292d0a-112b-4bc3-bf38-7771656893d2" providerId="ADAL" clId="{B3743D89-D907-4916-AD93-2111ECC8BB20}" dt="2022-06-09T10:31:59.341" v="786"/>
          <ac:spMkLst>
            <pc:docMk/>
            <pc:sldMasterMk cId="3553195561" sldId="2147483660"/>
            <ac:spMk id="2322" creationId="{6DB07735-E3F3-C16E-8167-288A4B68AFFA}"/>
          </ac:spMkLst>
        </pc:spChg>
        <pc:spChg chg="mod">
          <ac:chgData name="Amal R Babu" userId="3a292d0a-112b-4bc3-bf38-7771656893d2" providerId="ADAL" clId="{B3743D89-D907-4916-AD93-2111ECC8BB20}" dt="2022-06-09T10:31:59.341" v="786"/>
          <ac:spMkLst>
            <pc:docMk/>
            <pc:sldMasterMk cId="3553195561" sldId="2147483660"/>
            <ac:spMk id="2323" creationId="{17A1C312-DD6A-158A-861C-3D931AC75BEB}"/>
          </ac:spMkLst>
        </pc:spChg>
        <pc:spChg chg="mod">
          <ac:chgData name="Amal R Babu" userId="3a292d0a-112b-4bc3-bf38-7771656893d2" providerId="ADAL" clId="{B3743D89-D907-4916-AD93-2111ECC8BB20}" dt="2022-06-09T10:31:59.341" v="786"/>
          <ac:spMkLst>
            <pc:docMk/>
            <pc:sldMasterMk cId="3553195561" sldId="2147483660"/>
            <ac:spMk id="2324" creationId="{61CADB6D-84F6-F2C3-3912-A9AA7995F9D8}"/>
          </ac:spMkLst>
        </pc:spChg>
        <pc:spChg chg="mod">
          <ac:chgData name="Amal R Babu" userId="3a292d0a-112b-4bc3-bf38-7771656893d2" providerId="ADAL" clId="{B3743D89-D907-4916-AD93-2111ECC8BB20}" dt="2022-06-09T10:31:59.341" v="786"/>
          <ac:spMkLst>
            <pc:docMk/>
            <pc:sldMasterMk cId="3553195561" sldId="2147483660"/>
            <ac:spMk id="2325" creationId="{D7D3EBF2-9051-AFB0-606F-3C5896515140}"/>
          </ac:spMkLst>
        </pc:spChg>
        <pc:spChg chg="mod">
          <ac:chgData name="Amal R Babu" userId="3a292d0a-112b-4bc3-bf38-7771656893d2" providerId="ADAL" clId="{B3743D89-D907-4916-AD93-2111ECC8BB20}" dt="2022-06-09T10:31:59.341" v="786"/>
          <ac:spMkLst>
            <pc:docMk/>
            <pc:sldMasterMk cId="3553195561" sldId="2147483660"/>
            <ac:spMk id="2326" creationId="{4404447B-C273-5429-F188-EBBDF68858B7}"/>
          </ac:spMkLst>
        </pc:spChg>
        <pc:spChg chg="mod">
          <ac:chgData name="Amal R Babu" userId="3a292d0a-112b-4bc3-bf38-7771656893d2" providerId="ADAL" clId="{B3743D89-D907-4916-AD93-2111ECC8BB20}" dt="2022-06-09T10:31:59.341" v="786"/>
          <ac:spMkLst>
            <pc:docMk/>
            <pc:sldMasterMk cId="3553195561" sldId="2147483660"/>
            <ac:spMk id="2327" creationId="{E167D48E-0E54-0665-1EDB-46D05398ADFF}"/>
          </ac:spMkLst>
        </pc:spChg>
        <pc:spChg chg="mod">
          <ac:chgData name="Amal R Babu" userId="3a292d0a-112b-4bc3-bf38-7771656893d2" providerId="ADAL" clId="{B3743D89-D907-4916-AD93-2111ECC8BB20}" dt="2022-06-09T10:31:59.341" v="786"/>
          <ac:spMkLst>
            <pc:docMk/>
            <pc:sldMasterMk cId="3553195561" sldId="2147483660"/>
            <ac:spMk id="2328" creationId="{50740CAD-D03A-2637-212C-AD231FD2AB4E}"/>
          </ac:spMkLst>
        </pc:spChg>
        <pc:spChg chg="mod">
          <ac:chgData name="Amal R Babu" userId="3a292d0a-112b-4bc3-bf38-7771656893d2" providerId="ADAL" clId="{B3743D89-D907-4916-AD93-2111ECC8BB20}" dt="2022-06-09T10:31:59.341" v="786"/>
          <ac:spMkLst>
            <pc:docMk/>
            <pc:sldMasterMk cId="3553195561" sldId="2147483660"/>
            <ac:spMk id="2329" creationId="{C305534F-6447-D89F-28D1-FCBE02D092F5}"/>
          </ac:spMkLst>
        </pc:spChg>
        <pc:spChg chg="mod">
          <ac:chgData name="Amal R Babu" userId="3a292d0a-112b-4bc3-bf38-7771656893d2" providerId="ADAL" clId="{B3743D89-D907-4916-AD93-2111ECC8BB20}" dt="2022-06-09T10:31:59.341" v="786"/>
          <ac:spMkLst>
            <pc:docMk/>
            <pc:sldMasterMk cId="3553195561" sldId="2147483660"/>
            <ac:spMk id="2330" creationId="{89390D4A-7D79-A1CF-06BE-DE64E15C86C2}"/>
          </ac:spMkLst>
        </pc:spChg>
        <pc:spChg chg="mod">
          <ac:chgData name="Amal R Babu" userId="3a292d0a-112b-4bc3-bf38-7771656893d2" providerId="ADAL" clId="{B3743D89-D907-4916-AD93-2111ECC8BB20}" dt="2022-06-09T10:31:59.341" v="786"/>
          <ac:spMkLst>
            <pc:docMk/>
            <pc:sldMasterMk cId="3553195561" sldId="2147483660"/>
            <ac:spMk id="2331" creationId="{4E73489D-5FC3-C69C-24E9-A8D5414DB140}"/>
          </ac:spMkLst>
        </pc:spChg>
        <pc:spChg chg="mod">
          <ac:chgData name="Amal R Babu" userId="3a292d0a-112b-4bc3-bf38-7771656893d2" providerId="ADAL" clId="{B3743D89-D907-4916-AD93-2111ECC8BB20}" dt="2022-06-09T10:31:59.341" v="786"/>
          <ac:spMkLst>
            <pc:docMk/>
            <pc:sldMasterMk cId="3553195561" sldId="2147483660"/>
            <ac:spMk id="2332" creationId="{556F9229-6E80-5F40-8FCC-40FAA527CEC0}"/>
          </ac:spMkLst>
        </pc:spChg>
        <pc:spChg chg="mod">
          <ac:chgData name="Amal R Babu" userId="3a292d0a-112b-4bc3-bf38-7771656893d2" providerId="ADAL" clId="{B3743D89-D907-4916-AD93-2111ECC8BB20}" dt="2022-06-09T10:31:59.341" v="786"/>
          <ac:spMkLst>
            <pc:docMk/>
            <pc:sldMasterMk cId="3553195561" sldId="2147483660"/>
            <ac:spMk id="2333" creationId="{357CB063-E0E0-0C23-8888-DE928A53E039}"/>
          </ac:spMkLst>
        </pc:spChg>
        <pc:spChg chg="mod">
          <ac:chgData name="Amal R Babu" userId="3a292d0a-112b-4bc3-bf38-7771656893d2" providerId="ADAL" clId="{B3743D89-D907-4916-AD93-2111ECC8BB20}" dt="2022-06-09T10:31:59.341" v="786"/>
          <ac:spMkLst>
            <pc:docMk/>
            <pc:sldMasterMk cId="3553195561" sldId="2147483660"/>
            <ac:spMk id="2334" creationId="{9EAF5801-1E44-16E5-8C35-AE56E7F52D59}"/>
          </ac:spMkLst>
        </pc:spChg>
        <pc:spChg chg="mod">
          <ac:chgData name="Amal R Babu" userId="3a292d0a-112b-4bc3-bf38-7771656893d2" providerId="ADAL" clId="{B3743D89-D907-4916-AD93-2111ECC8BB20}" dt="2022-06-09T10:31:59.341" v="786"/>
          <ac:spMkLst>
            <pc:docMk/>
            <pc:sldMasterMk cId="3553195561" sldId="2147483660"/>
            <ac:spMk id="2335" creationId="{37AA9CE9-5780-3356-3550-F083E3839C6E}"/>
          </ac:spMkLst>
        </pc:spChg>
        <pc:spChg chg="mod">
          <ac:chgData name="Amal R Babu" userId="3a292d0a-112b-4bc3-bf38-7771656893d2" providerId="ADAL" clId="{B3743D89-D907-4916-AD93-2111ECC8BB20}" dt="2022-06-09T10:31:59.341" v="786"/>
          <ac:spMkLst>
            <pc:docMk/>
            <pc:sldMasterMk cId="3553195561" sldId="2147483660"/>
            <ac:spMk id="2336" creationId="{516AE0FF-E2B6-D392-5F17-20A152BE7F9C}"/>
          </ac:spMkLst>
        </pc:spChg>
        <pc:spChg chg="mod">
          <ac:chgData name="Amal R Babu" userId="3a292d0a-112b-4bc3-bf38-7771656893d2" providerId="ADAL" clId="{B3743D89-D907-4916-AD93-2111ECC8BB20}" dt="2022-06-09T10:31:59.341" v="786"/>
          <ac:spMkLst>
            <pc:docMk/>
            <pc:sldMasterMk cId="3553195561" sldId="2147483660"/>
            <ac:spMk id="2341" creationId="{0F53648B-B773-0EB6-7AE7-278B5BFC0C56}"/>
          </ac:spMkLst>
        </pc:spChg>
        <pc:spChg chg="mod">
          <ac:chgData name="Amal R Babu" userId="3a292d0a-112b-4bc3-bf38-7771656893d2" providerId="ADAL" clId="{B3743D89-D907-4916-AD93-2111ECC8BB20}" dt="2022-06-09T10:31:59.341" v="786"/>
          <ac:spMkLst>
            <pc:docMk/>
            <pc:sldMasterMk cId="3553195561" sldId="2147483660"/>
            <ac:spMk id="2342" creationId="{848BD3A7-EB01-9226-7F2D-519FAE643A9C}"/>
          </ac:spMkLst>
        </pc:spChg>
        <pc:spChg chg="mod">
          <ac:chgData name="Amal R Babu" userId="3a292d0a-112b-4bc3-bf38-7771656893d2" providerId="ADAL" clId="{B3743D89-D907-4916-AD93-2111ECC8BB20}" dt="2022-06-09T10:31:59.341" v="786"/>
          <ac:spMkLst>
            <pc:docMk/>
            <pc:sldMasterMk cId="3553195561" sldId="2147483660"/>
            <ac:spMk id="2343" creationId="{16C3B695-AB93-B48D-A858-C8BF46F63493}"/>
          </ac:spMkLst>
        </pc:spChg>
        <pc:spChg chg="mod">
          <ac:chgData name="Amal R Babu" userId="3a292d0a-112b-4bc3-bf38-7771656893d2" providerId="ADAL" clId="{B3743D89-D907-4916-AD93-2111ECC8BB20}" dt="2022-06-09T10:31:59.341" v="786"/>
          <ac:spMkLst>
            <pc:docMk/>
            <pc:sldMasterMk cId="3553195561" sldId="2147483660"/>
            <ac:spMk id="2344" creationId="{8776F7E2-F93F-CBC5-992B-887DBBAAC608}"/>
          </ac:spMkLst>
        </pc:spChg>
        <pc:spChg chg="mod">
          <ac:chgData name="Amal R Babu" userId="3a292d0a-112b-4bc3-bf38-7771656893d2" providerId="ADAL" clId="{B3743D89-D907-4916-AD93-2111ECC8BB20}" dt="2022-06-09T10:31:59.341" v="786"/>
          <ac:spMkLst>
            <pc:docMk/>
            <pc:sldMasterMk cId="3553195561" sldId="2147483660"/>
            <ac:spMk id="2345" creationId="{1ADF11D7-71C9-F5E5-97F5-7194F5D0BD48}"/>
          </ac:spMkLst>
        </pc:spChg>
        <pc:spChg chg="mod">
          <ac:chgData name="Amal R Babu" userId="3a292d0a-112b-4bc3-bf38-7771656893d2" providerId="ADAL" clId="{B3743D89-D907-4916-AD93-2111ECC8BB20}" dt="2022-06-09T10:31:59.341" v="786"/>
          <ac:spMkLst>
            <pc:docMk/>
            <pc:sldMasterMk cId="3553195561" sldId="2147483660"/>
            <ac:spMk id="2346" creationId="{A000EA5B-79A6-898B-7493-A9C7F948A9FF}"/>
          </ac:spMkLst>
        </pc:spChg>
        <pc:spChg chg="mod">
          <ac:chgData name="Amal R Babu" userId="3a292d0a-112b-4bc3-bf38-7771656893d2" providerId="ADAL" clId="{B3743D89-D907-4916-AD93-2111ECC8BB20}" dt="2022-06-09T10:31:59.341" v="786"/>
          <ac:spMkLst>
            <pc:docMk/>
            <pc:sldMasterMk cId="3553195561" sldId="2147483660"/>
            <ac:spMk id="2347" creationId="{FD684208-2B51-DEE2-1665-989EF67DF21E}"/>
          </ac:spMkLst>
        </pc:spChg>
        <pc:spChg chg="mod">
          <ac:chgData name="Amal R Babu" userId="3a292d0a-112b-4bc3-bf38-7771656893d2" providerId="ADAL" clId="{B3743D89-D907-4916-AD93-2111ECC8BB20}" dt="2022-06-09T10:31:59.341" v="786"/>
          <ac:spMkLst>
            <pc:docMk/>
            <pc:sldMasterMk cId="3553195561" sldId="2147483660"/>
            <ac:spMk id="2348" creationId="{821A5D6C-945F-D12B-84C0-3A16CA89A319}"/>
          </ac:spMkLst>
        </pc:spChg>
        <pc:spChg chg="mod">
          <ac:chgData name="Amal R Babu" userId="3a292d0a-112b-4bc3-bf38-7771656893d2" providerId="ADAL" clId="{B3743D89-D907-4916-AD93-2111ECC8BB20}" dt="2022-06-09T10:31:59.341" v="786"/>
          <ac:spMkLst>
            <pc:docMk/>
            <pc:sldMasterMk cId="3553195561" sldId="2147483660"/>
            <ac:spMk id="2349" creationId="{0CE35A66-1F08-7E8D-8049-B619C15927C9}"/>
          </ac:spMkLst>
        </pc:spChg>
        <pc:spChg chg="mod">
          <ac:chgData name="Amal R Babu" userId="3a292d0a-112b-4bc3-bf38-7771656893d2" providerId="ADAL" clId="{B3743D89-D907-4916-AD93-2111ECC8BB20}" dt="2022-06-09T10:31:59.341" v="786"/>
          <ac:spMkLst>
            <pc:docMk/>
            <pc:sldMasterMk cId="3553195561" sldId="2147483660"/>
            <ac:spMk id="2350" creationId="{9CF09DCB-354B-B942-CA2D-1DFB3BC9EEA6}"/>
          </ac:spMkLst>
        </pc:spChg>
        <pc:spChg chg="mod">
          <ac:chgData name="Amal R Babu" userId="3a292d0a-112b-4bc3-bf38-7771656893d2" providerId="ADAL" clId="{B3743D89-D907-4916-AD93-2111ECC8BB20}" dt="2022-06-09T10:31:59.341" v="786"/>
          <ac:spMkLst>
            <pc:docMk/>
            <pc:sldMasterMk cId="3553195561" sldId="2147483660"/>
            <ac:spMk id="2351" creationId="{090CC657-EB0A-B447-0A73-17767B32E697}"/>
          </ac:spMkLst>
        </pc:spChg>
        <pc:spChg chg="mod">
          <ac:chgData name="Amal R Babu" userId="3a292d0a-112b-4bc3-bf38-7771656893d2" providerId="ADAL" clId="{B3743D89-D907-4916-AD93-2111ECC8BB20}" dt="2022-06-09T10:31:59.341" v="786"/>
          <ac:spMkLst>
            <pc:docMk/>
            <pc:sldMasterMk cId="3553195561" sldId="2147483660"/>
            <ac:spMk id="2352" creationId="{EAF9E248-B0C6-9020-1A6D-CEC30B60F1C0}"/>
          </ac:spMkLst>
        </pc:spChg>
        <pc:spChg chg="mod">
          <ac:chgData name="Amal R Babu" userId="3a292d0a-112b-4bc3-bf38-7771656893d2" providerId="ADAL" clId="{B3743D89-D907-4916-AD93-2111ECC8BB20}" dt="2022-06-09T10:31:59.341" v="786"/>
          <ac:spMkLst>
            <pc:docMk/>
            <pc:sldMasterMk cId="3553195561" sldId="2147483660"/>
            <ac:spMk id="2353" creationId="{88C9BBB0-4FDC-A3D6-64EE-9A46F265C3E4}"/>
          </ac:spMkLst>
        </pc:spChg>
        <pc:spChg chg="mod">
          <ac:chgData name="Amal R Babu" userId="3a292d0a-112b-4bc3-bf38-7771656893d2" providerId="ADAL" clId="{B3743D89-D907-4916-AD93-2111ECC8BB20}" dt="2022-06-09T10:31:59.341" v="786"/>
          <ac:spMkLst>
            <pc:docMk/>
            <pc:sldMasterMk cId="3553195561" sldId="2147483660"/>
            <ac:spMk id="2354" creationId="{71228A11-F6E1-F82B-D928-6F7C0CE90863}"/>
          </ac:spMkLst>
        </pc:spChg>
        <pc:spChg chg="mod">
          <ac:chgData name="Amal R Babu" userId="3a292d0a-112b-4bc3-bf38-7771656893d2" providerId="ADAL" clId="{B3743D89-D907-4916-AD93-2111ECC8BB20}" dt="2022-06-09T10:31:59.341" v="786"/>
          <ac:spMkLst>
            <pc:docMk/>
            <pc:sldMasterMk cId="3553195561" sldId="2147483660"/>
            <ac:spMk id="2355" creationId="{1653A91D-D960-BAFA-53FD-C0584DE04E8A}"/>
          </ac:spMkLst>
        </pc:spChg>
        <pc:spChg chg="mod">
          <ac:chgData name="Amal R Babu" userId="3a292d0a-112b-4bc3-bf38-7771656893d2" providerId="ADAL" clId="{B3743D89-D907-4916-AD93-2111ECC8BB20}" dt="2022-06-09T10:31:59.341" v="786"/>
          <ac:spMkLst>
            <pc:docMk/>
            <pc:sldMasterMk cId="3553195561" sldId="2147483660"/>
            <ac:spMk id="2356" creationId="{8E33688B-CBF0-84F4-FE2D-0118CDD1F24E}"/>
          </ac:spMkLst>
        </pc:spChg>
        <pc:spChg chg="mod">
          <ac:chgData name="Amal R Babu" userId="3a292d0a-112b-4bc3-bf38-7771656893d2" providerId="ADAL" clId="{B3743D89-D907-4916-AD93-2111ECC8BB20}" dt="2022-06-09T10:31:59.341" v="786"/>
          <ac:spMkLst>
            <pc:docMk/>
            <pc:sldMasterMk cId="3553195561" sldId="2147483660"/>
            <ac:spMk id="2357" creationId="{514E15C2-1E5A-886A-7686-9118825F25A6}"/>
          </ac:spMkLst>
        </pc:spChg>
        <pc:spChg chg="mod">
          <ac:chgData name="Amal R Babu" userId="3a292d0a-112b-4bc3-bf38-7771656893d2" providerId="ADAL" clId="{B3743D89-D907-4916-AD93-2111ECC8BB20}" dt="2022-06-09T10:31:59.341" v="786"/>
          <ac:spMkLst>
            <pc:docMk/>
            <pc:sldMasterMk cId="3553195561" sldId="2147483660"/>
            <ac:spMk id="2358" creationId="{6BB12C28-229F-7A4F-F527-3D595999D162}"/>
          </ac:spMkLst>
        </pc:spChg>
        <pc:spChg chg="mod">
          <ac:chgData name="Amal R Babu" userId="3a292d0a-112b-4bc3-bf38-7771656893d2" providerId="ADAL" clId="{B3743D89-D907-4916-AD93-2111ECC8BB20}" dt="2022-06-09T10:31:59.341" v="786"/>
          <ac:spMkLst>
            <pc:docMk/>
            <pc:sldMasterMk cId="3553195561" sldId="2147483660"/>
            <ac:spMk id="2359" creationId="{A21C5FA6-63F6-0FDF-E582-954A2C4CFCD0}"/>
          </ac:spMkLst>
        </pc:spChg>
        <pc:spChg chg="mod">
          <ac:chgData name="Amal R Babu" userId="3a292d0a-112b-4bc3-bf38-7771656893d2" providerId="ADAL" clId="{B3743D89-D907-4916-AD93-2111ECC8BB20}" dt="2022-06-09T10:31:59.341" v="786"/>
          <ac:spMkLst>
            <pc:docMk/>
            <pc:sldMasterMk cId="3553195561" sldId="2147483660"/>
            <ac:spMk id="2360" creationId="{7C44303D-3C03-CDC8-9878-F8C06A3C71AF}"/>
          </ac:spMkLst>
        </pc:spChg>
        <pc:spChg chg="mod">
          <ac:chgData name="Amal R Babu" userId="3a292d0a-112b-4bc3-bf38-7771656893d2" providerId="ADAL" clId="{B3743D89-D907-4916-AD93-2111ECC8BB20}" dt="2022-06-09T10:31:59.341" v="786"/>
          <ac:spMkLst>
            <pc:docMk/>
            <pc:sldMasterMk cId="3553195561" sldId="2147483660"/>
            <ac:spMk id="2361" creationId="{162AC1BF-6173-4475-1D2D-AC389BAC4DAE}"/>
          </ac:spMkLst>
        </pc:spChg>
        <pc:spChg chg="mod">
          <ac:chgData name="Amal R Babu" userId="3a292d0a-112b-4bc3-bf38-7771656893d2" providerId="ADAL" clId="{B3743D89-D907-4916-AD93-2111ECC8BB20}" dt="2022-06-09T10:31:59.341" v="786"/>
          <ac:spMkLst>
            <pc:docMk/>
            <pc:sldMasterMk cId="3553195561" sldId="2147483660"/>
            <ac:spMk id="2362" creationId="{D16F6F88-4C96-2C3B-24C5-4E4AC478D947}"/>
          </ac:spMkLst>
        </pc:spChg>
        <pc:spChg chg="mod">
          <ac:chgData name="Amal R Babu" userId="3a292d0a-112b-4bc3-bf38-7771656893d2" providerId="ADAL" clId="{B3743D89-D907-4916-AD93-2111ECC8BB20}" dt="2022-06-09T10:31:59.341" v="786"/>
          <ac:spMkLst>
            <pc:docMk/>
            <pc:sldMasterMk cId="3553195561" sldId="2147483660"/>
            <ac:spMk id="2363" creationId="{64B1A7BF-FFF9-730F-E37B-A6F5E66F4B5D}"/>
          </ac:spMkLst>
        </pc:spChg>
        <pc:spChg chg="mod">
          <ac:chgData name="Amal R Babu" userId="3a292d0a-112b-4bc3-bf38-7771656893d2" providerId="ADAL" clId="{B3743D89-D907-4916-AD93-2111ECC8BB20}" dt="2022-06-09T10:31:59.341" v="786"/>
          <ac:spMkLst>
            <pc:docMk/>
            <pc:sldMasterMk cId="3553195561" sldId="2147483660"/>
            <ac:spMk id="2364" creationId="{976C062E-5C1E-2CE0-8DD5-9F089E4D91B5}"/>
          </ac:spMkLst>
        </pc:spChg>
        <pc:spChg chg="mod">
          <ac:chgData name="Amal R Babu" userId="3a292d0a-112b-4bc3-bf38-7771656893d2" providerId="ADAL" clId="{B3743D89-D907-4916-AD93-2111ECC8BB20}" dt="2022-06-09T10:31:59.341" v="786"/>
          <ac:spMkLst>
            <pc:docMk/>
            <pc:sldMasterMk cId="3553195561" sldId="2147483660"/>
            <ac:spMk id="2365" creationId="{B3E55EB4-A194-04C5-5E46-2E279DD0E109}"/>
          </ac:spMkLst>
        </pc:spChg>
        <pc:spChg chg="mod">
          <ac:chgData name="Amal R Babu" userId="3a292d0a-112b-4bc3-bf38-7771656893d2" providerId="ADAL" clId="{B3743D89-D907-4916-AD93-2111ECC8BB20}" dt="2022-06-09T10:31:59.341" v="786"/>
          <ac:spMkLst>
            <pc:docMk/>
            <pc:sldMasterMk cId="3553195561" sldId="2147483660"/>
            <ac:spMk id="2366" creationId="{99F10936-666F-D92E-7E71-64A1CAF522A2}"/>
          </ac:spMkLst>
        </pc:spChg>
        <pc:spChg chg="mod">
          <ac:chgData name="Amal R Babu" userId="3a292d0a-112b-4bc3-bf38-7771656893d2" providerId="ADAL" clId="{B3743D89-D907-4916-AD93-2111ECC8BB20}" dt="2022-06-09T10:31:59.341" v="786"/>
          <ac:spMkLst>
            <pc:docMk/>
            <pc:sldMasterMk cId="3553195561" sldId="2147483660"/>
            <ac:spMk id="2367" creationId="{E5011287-8412-B4BB-5AE3-BBDE338AA871}"/>
          </ac:spMkLst>
        </pc:spChg>
        <pc:spChg chg="mod">
          <ac:chgData name="Amal R Babu" userId="3a292d0a-112b-4bc3-bf38-7771656893d2" providerId="ADAL" clId="{B3743D89-D907-4916-AD93-2111ECC8BB20}" dt="2022-06-09T10:31:59.341" v="786"/>
          <ac:spMkLst>
            <pc:docMk/>
            <pc:sldMasterMk cId="3553195561" sldId="2147483660"/>
            <ac:spMk id="2368" creationId="{8E94ED40-AE8D-3340-B119-34D5B9F2080A}"/>
          </ac:spMkLst>
        </pc:spChg>
        <pc:spChg chg="mod">
          <ac:chgData name="Amal R Babu" userId="3a292d0a-112b-4bc3-bf38-7771656893d2" providerId="ADAL" clId="{B3743D89-D907-4916-AD93-2111ECC8BB20}" dt="2022-06-09T10:31:59.341" v="786"/>
          <ac:spMkLst>
            <pc:docMk/>
            <pc:sldMasterMk cId="3553195561" sldId="2147483660"/>
            <ac:spMk id="2369" creationId="{D0656E3A-F883-95D3-A160-35F837F4A721}"/>
          </ac:spMkLst>
        </pc:spChg>
        <pc:spChg chg="mod">
          <ac:chgData name="Amal R Babu" userId="3a292d0a-112b-4bc3-bf38-7771656893d2" providerId="ADAL" clId="{B3743D89-D907-4916-AD93-2111ECC8BB20}" dt="2022-06-09T10:31:59.341" v="786"/>
          <ac:spMkLst>
            <pc:docMk/>
            <pc:sldMasterMk cId="3553195561" sldId="2147483660"/>
            <ac:spMk id="2370" creationId="{D1C73A2E-FE82-9408-B053-E0A39B2BB4DB}"/>
          </ac:spMkLst>
        </pc:spChg>
        <pc:spChg chg="mod">
          <ac:chgData name="Amal R Babu" userId="3a292d0a-112b-4bc3-bf38-7771656893d2" providerId="ADAL" clId="{B3743D89-D907-4916-AD93-2111ECC8BB20}" dt="2022-06-09T10:31:59.341" v="786"/>
          <ac:spMkLst>
            <pc:docMk/>
            <pc:sldMasterMk cId="3553195561" sldId="2147483660"/>
            <ac:spMk id="2371" creationId="{A187D0C4-A3F8-E15C-2F90-88B33BB0A610}"/>
          </ac:spMkLst>
        </pc:spChg>
        <pc:spChg chg="mod">
          <ac:chgData name="Amal R Babu" userId="3a292d0a-112b-4bc3-bf38-7771656893d2" providerId="ADAL" clId="{B3743D89-D907-4916-AD93-2111ECC8BB20}" dt="2022-06-09T10:31:59.341" v="786"/>
          <ac:spMkLst>
            <pc:docMk/>
            <pc:sldMasterMk cId="3553195561" sldId="2147483660"/>
            <ac:spMk id="2372" creationId="{47DC6BD1-781E-DA52-0580-C10A58B7E225}"/>
          </ac:spMkLst>
        </pc:spChg>
        <pc:spChg chg="mod">
          <ac:chgData name="Amal R Babu" userId="3a292d0a-112b-4bc3-bf38-7771656893d2" providerId="ADAL" clId="{B3743D89-D907-4916-AD93-2111ECC8BB20}" dt="2022-06-09T10:31:59.341" v="786"/>
          <ac:spMkLst>
            <pc:docMk/>
            <pc:sldMasterMk cId="3553195561" sldId="2147483660"/>
            <ac:spMk id="2377" creationId="{2F7E1B78-D9AB-6B5C-E040-455F6478A401}"/>
          </ac:spMkLst>
        </pc:spChg>
        <pc:spChg chg="mod">
          <ac:chgData name="Amal R Babu" userId="3a292d0a-112b-4bc3-bf38-7771656893d2" providerId="ADAL" clId="{B3743D89-D907-4916-AD93-2111ECC8BB20}" dt="2022-06-09T10:31:59.341" v="786"/>
          <ac:spMkLst>
            <pc:docMk/>
            <pc:sldMasterMk cId="3553195561" sldId="2147483660"/>
            <ac:spMk id="2378" creationId="{7CD5A76E-3BEE-DEEE-8326-E342F9E6B4BF}"/>
          </ac:spMkLst>
        </pc:spChg>
        <pc:spChg chg="mod">
          <ac:chgData name="Amal R Babu" userId="3a292d0a-112b-4bc3-bf38-7771656893d2" providerId="ADAL" clId="{B3743D89-D907-4916-AD93-2111ECC8BB20}" dt="2022-06-09T10:31:59.341" v="786"/>
          <ac:spMkLst>
            <pc:docMk/>
            <pc:sldMasterMk cId="3553195561" sldId="2147483660"/>
            <ac:spMk id="2379" creationId="{9940E4BF-E3EC-30B7-5B2D-E83931B992FD}"/>
          </ac:spMkLst>
        </pc:spChg>
        <pc:spChg chg="mod">
          <ac:chgData name="Amal R Babu" userId="3a292d0a-112b-4bc3-bf38-7771656893d2" providerId="ADAL" clId="{B3743D89-D907-4916-AD93-2111ECC8BB20}" dt="2022-06-09T10:31:59.341" v="786"/>
          <ac:spMkLst>
            <pc:docMk/>
            <pc:sldMasterMk cId="3553195561" sldId="2147483660"/>
            <ac:spMk id="2380" creationId="{B2366C51-AA7A-B795-E114-61CE4F8E1180}"/>
          </ac:spMkLst>
        </pc:spChg>
        <pc:spChg chg="mod">
          <ac:chgData name="Amal R Babu" userId="3a292d0a-112b-4bc3-bf38-7771656893d2" providerId="ADAL" clId="{B3743D89-D907-4916-AD93-2111ECC8BB20}" dt="2022-06-09T10:31:59.341" v="786"/>
          <ac:spMkLst>
            <pc:docMk/>
            <pc:sldMasterMk cId="3553195561" sldId="2147483660"/>
            <ac:spMk id="2383" creationId="{6BE60BC9-A9CF-DF46-C999-58682B9802FF}"/>
          </ac:spMkLst>
        </pc:spChg>
        <pc:spChg chg="mod">
          <ac:chgData name="Amal R Babu" userId="3a292d0a-112b-4bc3-bf38-7771656893d2" providerId="ADAL" clId="{B3743D89-D907-4916-AD93-2111ECC8BB20}" dt="2022-06-09T10:31:59.341" v="786"/>
          <ac:spMkLst>
            <pc:docMk/>
            <pc:sldMasterMk cId="3553195561" sldId="2147483660"/>
            <ac:spMk id="2384" creationId="{7215C8F9-8E5E-798D-42EA-36BFB2D9B1C1}"/>
          </ac:spMkLst>
        </pc:spChg>
        <pc:spChg chg="mod">
          <ac:chgData name="Amal R Babu" userId="3a292d0a-112b-4bc3-bf38-7771656893d2" providerId="ADAL" clId="{B3743D89-D907-4916-AD93-2111ECC8BB20}" dt="2022-06-09T10:31:59.341" v="786"/>
          <ac:spMkLst>
            <pc:docMk/>
            <pc:sldMasterMk cId="3553195561" sldId="2147483660"/>
            <ac:spMk id="2385" creationId="{FE7B9760-3621-0F7D-6EFD-78CCB0A12A90}"/>
          </ac:spMkLst>
        </pc:spChg>
        <pc:spChg chg="mod">
          <ac:chgData name="Amal R Babu" userId="3a292d0a-112b-4bc3-bf38-7771656893d2" providerId="ADAL" clId="{B3743D89-D907-4916-AD93-2111ECC8BB20}" dt="2022-06-09T10:31:59.341" v="786"/>
          <ac:spMkLst>
            <pc:docMk/>
            <pc:sldMasterMk cId="3553195561" sldId="2147483660"/>
            <ac:spMk id="2386" creationId="{96C32C77-4878-BB5D-AD02-0823E66B1FA7}"/>
          </ac:spMkLst>
        </pc:spChg>
        <pc:spChg chg="mod">
          <ac:chgData name="Amal R Babu" userId="3a292d0a-112b-4bc3-bf38-7771656893d2" providerId="ADAL" clId="{B3743D89-D907-4916-AD93-2111ECC8BB20}" dt="2022-06-09T10:31:59.341" v="786"/>
          <ac:spMkLst>
            <pc:docMk/>
            <pc:sldMasterMk cId="3553195561" sldId="2147483660"/>
            <ac:spMk id="2391" creationId="{4E239D35-103C-3614-6114-77CEB70336A4}"/>
          </ac:spMkLst>
        </pc:spChg>
        <pc:spChg chg="mod">
          <ac:chgData name="Amal R Babu" userId="3a292d0a-112b-4bc3-bf38-7771656893d2" providerId="ADAL" clId="{B3743D89-D907-4916-AD93-2111ECC8BB20}" dt="2022-06-09T10:31:59.341" v="786"/>
          <ac:spMkLst>
            <pc:docMk/>
            <pc:sldMasterMk cId="3553195561" sldId="2147483660"/>
            <ac:spMk id="2392" creationId="{85BAF0BF-377C-21DD-4D54-01EB233B1486}"/>
          </ac:spMkLst>
        </pc:spChg>
        <pc:spChg chg="mod">
          <ac:chgData name="Amal R Babu" userId="3a292d0a-112b-4bc3-bf38-7771656893d2" providerId="ADAL" clId="{B3743D89-D907-4916-AD93-2111ECC8BB20}" dt="2022-06-09T10:31:59.341" v="786"/>
          <ac:spMkLst>
            <pc:docMk/>
            <pc:sldMasterMk cId="3553195561" sldId="2147483660"/>
            <ac:spMk id="2393" creationId="{AD404FFA-4879-3168-240D-0D9D1499EB69}"/>
          </ac:spMkLst>
        </pc:spChg>
        <pc:spChg chg="mod">
          <ac:chgData name="Amal R Babu" userId="3a292d0a-112b-4bc3-bf38-7771656893d2" providerId="ADAL" clId="{B3743D89-D907-4916-AD93-2111ECC8BB20}" dt="2022-06-09T10:31:59.341" v="786"/>
          <ac:spMkLst>
            <pc:docMk/>
            <pc:sldMasterMk cId="3553195561" sldId="2147483660"/>
            <ac:spMk id="2394" creationId="{A4F109C7-3398-41D9-439D-9EF0FC448296}"/>
          </ac:spMkLst>
        </pc:spChg>
        <pc:spChg chg="mod">
          <ac:chgData name="Amal R Babu" userId="3a292d0a-112b-4bc3-bf38-7771656893d2" providerId="ADAL" clId="{B3743D89-D907-4916-AD93-2111ECC8BB20}" dt="2022-06-09T10:31:59.341" v="786"/>
          <ac:spMkLst>
            <pc:docMk/>
            <pc:sldMasterMk cId="3553195561" sldId="2147483660"/>
            <ac:spMk id="2397" creationId="{FDC5CBDB-5FE2-C4B8-8EA9-C363D2238F7F}"/>
          </ac:spMkLst>
        </pc:spChg>
        <pc:spChg chg="mod">
          <ac:chgData name="Amal R Babu" userId="3a292d0a-112b-4bc3-bf38-7771656893d2" providerId="ADAL" clId="{B3743D89-D907-4916-AD93-2111ECC8BB20}" dt="2022-06-09T10:31:59.341" v="786"/>
          <ac:spMkLst>
            <pc:docMk/>
            <pc:sldMasterMk cId="3553195561" sldId="2147483660"/>
            <ac:spMk id="2398" creationId="{0D571CD1-D063-D990-FD00-156BCC58FCE2}"/>
          </ac:spMkLst>
        </pc:spChg>
        <pc:spChg chg="mod">
          <ac:chgData name="Amal R Babu" userId="3a292d0a-112b-4bc3-bf38-7771656893d2" providerId="ADAL" clId="{B3743D89-D907-4916-AD93-2111ECC8BB20}" dt="2022-06-09T10:31:59.341" v="786"/>
          <ac:spMkLst>
            <pc:docMk/>
            <pc:sldMasterMk cId="3553195561" sldId="2147483660"/>
            <ac:spMk id="2399" creationId="{78BAC01B-80FB-208B-01BB-B107232708AD}"/>
          </ac:spMkLst>
        </pc:spChg>
        <pc:spChg chg="mod">
          <ac:chgData name="Amal R Babu" userId="3a292d0a-112b-4bc3-bf38-7771656893d2" providerId="ADAL" clId="{B3743D89-D907-4916-AD93-2111ECC8BB20}" dt="2022-06-09T10:31:59.341" v="786"/>
          <ac:spMkLst>
            <pc:docMk/>
            <pc:sldMasterMk cId="3553195561" sldId="2147483660"/>
            <ac:spMk id="2400" creationId="{BCAD65A8-58A7-8712-40B7-2349A6F61850}"/>
          </ac:spMkLst>
        </pc:spChg>
        <pc:spChg chg="mod">
          <ac:chgData name="Amal R Babu" userId="3a292d0a-112b-4bc3-bf38-7771656893d2" providerId="ADAL" clId="{B3743D89-D907-4916-AD93-2111ECC8BB20}" dt="2022-06-09T10:31:59.341" v="786"/>
          <ac:spMkLst>
            <pc:docMk/>
            <pc:sldMasterMk cId="3553195561" sldId="2147483660"/>
            <ac:spMk id="2401" creationId="{B5BFEA28-F350-E75B-70A7-E262114CFD8E}"/>
          </ac:spMkLst>
        </pc:spChg>
        <pc:spChg chg="mod">
          <ac:chgData name="Amal R Babu" userId="3a292d0a-112b-4bc3-bf38-7771656893d2" providerId="ADAL" clId="{B3743D89-D907-4916-AD93-2111ECC8BB20}" dt="2022-06-09T10:31:59.341" v="786"/>
          <ac:spMkLst>
            <pc:docMk/>
            <pc:sldMasterMk cId="3553195561" sldId="2147483660"/>
            <ac:spMk id="2402" creationId="{473F9F54-3CB2-25FB-A30A-267E4C779A0C}"/>
          </ac:spMkLst>
        </pc:spChg>
        <pc:spChg chg="mod">
          <ac:chgData name="Amal R Babu" userId="3a292d0a-112b-4bc3-bf38-7771656893d2" providerId="ADAL" clId="{B3743D89-D907-4916-AD93-2111ECC8BB20}" dt="2022-06-09T10:31:59.341" v="786"/>
          <ac:spMkLst>
            <pc:docMk/>
            <pc:sldMasterMk cId="3553195561" sldId="2147483660"/>
            <ac:spMk id="2403" creationId="{D5ED26C3-D271-C353-7255-783572E6CD88}"/>
          </ac:spMkLst>
        </pc:spChg>
        <pc:spChg chg="mod">
          <ac:chgData name="Amal R Babu" userId="3a292d0a-112b-4bc3-bf38-7771656893d2" providerId="ADAL" clId="{B3743D89-D907-4916-AD93-2111ECC8BB20}" dt="2022-06-09T10:31:59.341" v="786"/>
          <ac:spMkLst>
            <pc:docMk/>
            <pc:sldMasterMk cId="3553195561" sldId="2147483660"/>
            <ac:spMk id="2404" creationId="{05359693-8739-07DB-7D8E-A69619410F9A}"/>
          </ac:spMkLst>
        </pc:spChg>
        <pc:spChg chg="mod">
          <ac:chgData name="Amal R Babu" userId="3a292d0a-112b-4bc3-bf38-7771656893d2" providerId="ADAL" clId="{B3743D89-D907-4916-AD93-2111ECC8BB20}" dt="2022-06-09T10:31:59.341" v="786"/>
          <ac:spMkLst>
            <pc:docMk/>
            <pc:sldMasterMk cId="3553195561" sldId="2147483660"/>
            <ac:spMk id="2405" creationId="{54AF8515-26BE-7857-4954-BFC1EAE7DF62}"/>
          </ac:spMkLst>
        </pc:spChg>
        <pc:spChg chg="mod">
          <ac:chgData name="Amal R Babu" userId="3a292d0a-112b-4bc3-bf38-7771656893d2" providerId="ADAL" clId="{B3743D89-D907-4916-AD93-2111ECC8BB20}" dt="2022-06-09T10:31:59.341" v="786"/>
          <ac:spMkLst>
            <pc:docMk/>
            <pc:sldMasterMk cId="3553195561" sldId="2147483660"/>
            <ac:spMk id="2428" creationId="{B4320694-6808-75CF-7B20-DAB64DAA8BD2}"/>
          </ac:spMkLst>
        </pc:spChg>
        <pc:spChg chg="mod">
          <ac:chgData name="Amal R Babu" userId="3a292d0a-112b-4bc3-bf38-7771656893d2" providerId="ADAL" clId="{B3743D89-D907-4916-AD93-2111ECC8BB20}" dt="2022-06-09T10:31:59.341" v="786"/>
          <ac:spMkLst>
            <pc:docMk/>
            <pc:sldMasterMk cId="3553195561" sldId="2147483660"/>
            <ac:spMk id="2429" creationId="{44AFFDD1-2C7E-24EC-9A97-A181AECC3408}"/>
          </ac:spMkLst>
        </pc:spChg>
        <pc:spChg chg="mod">
          <ac:chgData name="Amal R Babu" userId="3a292d0a-112b-4bc3-bf38-7771656893d2" providerId="ADAL" clId="{B3743D89-D907-4916-AD93-2111ECC8BB20}" dt="2022-06-09T10:31:59.341" v="786"/>
          <ac:spMkLst>
            <pc:docMk/>
            <pc:sldMasterMk cId="3553195561" sldId="2147483660"/>
            <ac:spMk id="2430" creationId="{31EA97B2-348D-6268-F712-44AFC2F74144}"/>
          </ac:spMkLst>
        </pc:spChg>
        <pc:spChg chg="mod">
          <ac:chgData name="Amal R Babu" userId="3a292d0a-112b-4bc3-bf38-7771656893d2" providerId="ADAL" clId="{B3743D89-D907-4916-AD93-2111ECC8BB20}" dt="2022-06-09T10:31:59.341" v="786"/>
          <ac:spMkLst>
            <pc:docMk/>
            <pc:sldMasterMk cId="3553195561" sldId="2147483660"/>
            <ac:spMk id="2431" creationId="{4F3C4108-2328-CB11-2BE7-A5375C7F95AE}"/>
          </ac:spMkLst>
        </pc:spChg>
        <pc:spChg chg="mod">
          <ac:chgData name="Amal R Babu" userId="3a292d0a-112b-4bc3-bf38-7771656893d2" providerId="ADAL" clId="{B3743D89-D907-4916-AD93-2111ECC8BB20}" dt="2022-06-09T10:31:59.341" v="786"/>
          <ac:spMkLst>
            <pc:docMk/>
            <pc:sldMasterMk cId="3553195561" sldId="2147483660"/>
            <ac:spMk id="2432" creationId="{EDDF920B-522D-C1CE-820D-9FB0FA57A73A}"/>
          </ac:spMkLst>
        </pc:spChg>
        <pc:spChg chg="mod">
          <ac:chgData name="Amal R Babu" userId="3a292d0a-112b-4bc3-bf38-7771656893d2" providerId="ADAL" clId="{B3743D89-D907-4916-AD93-2111ECC8BB20}" dt="2022-06-09T10:31:59.341" v="786"/>
          <ac:spMkLst>
            <pc:docMk/>
            <pc:sldMasterMk cId="3553195561" sldId="2147483660"/>
            <ac:spMk id="2433" creationId="{36EAC11D-B538-79EB-4F78-85E88A52CB33}"/>
          </ac:spMkLst>
        </pc:spChg>
        <pc:spChg chg="mod">
          <ac:chgData name="Amal R Babu" userId="3a292d0a-112b-4bc3-bf38-7771656893d2" providerId="ADAL" clId="{B3743D89-D907-4916-AD93-2111ECC8BB20}" dt="2022-06-09T10:31:59.341" v="786"/>
          <ac:spMkLst>
            <pc:docMk/>
            <pc:sldMasterMk cId="3553195561" sldId="2147483660"/>
            <ac:spMk id="2434" creationId="{29EFA9B8-8462-29E8-C7DE-6D37578EA093}"/>
          </ac:spMkLst>
        </pc:spChg>
        <pc:spChg chg="mod">
          <ac:chgData name="Amal R Babu" userId="3a292d0a-112b-4bc3-bf38-7771656893d2" providerId="ADAL" clId="{B3743D89-D907-4916-AD93-2111ECC8BB20}" dt="2022-06-09T10:31:59.341" v="786"/>
          <ac:spMkLst>
            <pc:docMk/>
            <pc:sldMasterMk cId="3553195561" sldId="2147483660"/>
            <ac:spMk id="2435" creationId="{1844B312-2DD4-76AE-9D4C-9DA58A7A2663}"/>
          </ac:spMkLst>
        </pc:spChg>
        <pc:spChg chg="mod">
          <ac:chgData name="Amal R Babu" userId="3a292d0a-112b-4bc3-bf38-7771656893d2" providerId="ADAL" clId="{B3743D89-D907-4916-AD93-2111ECC8BB20}" dt="2022-06-09T10:31:59.341" v="786"/>
          <ac:spMkLst>
            <pc:docMk/>
            <pc:sldMasterMk cId="3553195561" sldId="2147483660"/>
            <ac:spMk id="2436" creationId="{11419C13-3008-BF8E-E2C7-771EF6DDFDAC}"/>
          </ac:spMkLst>
        </pc:spChg>
        <pc:spChg chg="mod">
          <ac:chgData name="Amal R Babu" userId="3a292d0a-112b-4bc3-bf38-7771656893d2" providerId="ADAL" clId="{B3743D89-D907-4916-AD93-2111ECC8BB20}" dt="2022-06-09T10:31:59.341" v="786"/>
          <ac:spMkLst>
            <pc:docMk/>
            <pc:sldMasterMk cId="3553195561" sldId="2147483660"/>
            <ac:spMk id="2437" creationId="{FC8D697D-85AE-DD18-68BC-2B60C8F7CA66}"/>
          </ac:spMkLst>
        </pc:spChg>
        <pc:spChg chg="mod">
          <ac:chgData name="Amal R Babu" userId="3a292d0a-112b-4bc3-bf38-7771656893d2" providerId="ADAL" clId="{B3743D89-D907-4916-AD93-2111ECC8BB20}" dt="2022-06-09T10:31:59.341" v="786"/>
          <ac:spMkLst>
            <pc:docMk/>
            <pc:sldMasterMk cId="3553195561" sldId="2147483660"/>
            <ac:spMk id="2438" creationId="{70D20F48-03D5-8BD3-A659-33A5C3D6E51E}"/>
          </ac:spMkLst>
        </pc:spChg>
        <pc:spChg chg="mod">
          <ac:chgData name="Amal R Babu" userId="3a292d0a-112b-4bc3-bf38-7771656893d2" providerId="ADAL" clId="{B3743D89-D907-4916-AD93-2111ECC8BB20}" dt="2022-06-09T10:31:59.341" v="786"/>
          <ac:spMkLst>
            <pc:docMk/>
            <pc:sldMasterMk cId="3553195561" sldId="2147483660"/>
            <ac:spMk id="2439" creationId="{13C0B3B2-BF0E-0D47-C4A6-2F2BAA9169BA}"/>
          </ac:spMkLst>
        </pc:spChg>
        <pc:spChg chg="mod">
          <ac:chgData name="Amal R Babu" userId="3a292d0a-112b-4bc3-bf38-7771656893d2" providerId="ADAL" clId="{B3743D89-D907-4916-AD93-2111ECC8BB20}" dt="2022-06-09T10:31:59.341" v="786"/>
          <ac:spMkLst>
            <pc:docMk/>
            <pc:sldMasterMk cId="3553195561" sldId="2147483660"/>
            <ac:spMk id="2440" creationId="{2DB48083-00E3-4486-3362-7071B11D5C37}"/>
          </ac:spMkLst>
        </pc:spChg>
        <pc:spChg chg="mod">
          <ac:chgData name="Amal R Babu" userId="3a292d0a-112b-4bc3-bf38-7771656893d2" providerId="ADAL" clId="{B3743D89-D907-4916-AD93-2111ECC8BB20}" dt="2022-06-09T10:31:59.341" v="786"/>
          <ac:spMkLst>
            <pc:docMk/>
            <pc:sldMasterMk cId="3553195561" sldId="2147483660"/>
            <ac:spMk id="2441" creationId="{C1E86194-E86A-EFF6-4B19-9723DC7CD73B}"/>
          </ac:spMkLst>
        </pc:spChg>
        <pc:spChg chg="mod">
          <ac:chgData name="Amal R Babu" userId="3a292d0a-112b-4bc3-bf38-7771656893d2" providerId="ADAL" clId="{B3743D89-D907-4916-AD93-2111ECC8BB20}" dt="2022-06-09T10:31:59.341" v="786"/>
          <ac:spMkLst>
            <pc:docMk/>
            <pc:sldMasterMk cId="3553195561" sldId="2147483660"/>
            <ac:spMk id="2442" creationId="{E2B74DD3-1354-139E-43AF-D3813EAFEB3A}"/>
          </ac:spMkLst>
        </pc:spChg>
        <pc:spChg chg="mod">
          <ac:chgData name="Amal R Babu" userId="3a292d0a-112b-4bc3-bf38-7771656893d2" providerId="ADAL" clId="{B3743D89-D907-4916-AD93-2111ECC8BB20}" dt="2022-06-09T10:31:59.341" v="786"/>
          <ac:spMkLst>
            <pc:docMk/>
            <pc:sldMasterMk cId="3553195561" sldId="2147483660"/>
            <ac:spMk id="2443" creationId="{FABCE454-8028-6973-2EEC-198F708359F4}"/>
          </ac:spMkLst>
        </pc:spChg>
        <pc:spChg chg="mod">
          <ac:chgData name="Amal R Babu" userId="3a292d0a-112b-4bc3-bf38-7771656893d2" providerId="ADAL" clId="{B3743D89-D907-4916-AD93-2111ECC8BB20}" dt="2022-06-09T10:31:59.341" v="786"/>
          <ac:spMkLst>
            <pc:docMk/>
            <pc:sldMasterMk cId="3553195561" sldId="2147483660"/>
            <ac:spMk id="2444" creationId="{304AE6A9-C34A-628D-5889-98913DDF1627}"/>
          </ac:spMkLst>
        </pc:spChg>
        <pc:spChg chg="mod">
          <ac:chgData name="Amal R Babu" userId="3a292d0a-112b-4bc3-bf38-7771656893d2" providerId="ADAL" clId="{B3743D89-D907-4916-AD93-2111ECC8BB20}" dt="2022-06-09T10:31:59.341" v="786"/>
          <ac:spMkLst>
            <pc:docMk/>
            <pc:sldMasterMk cId="3553195561" sldId="2147483660"/>
            <ac:spMk id="2445" creationId="{3745ADC1-44E2-B411-9638-CC7CEFD72AFB}"/>
          </ac:spMkLst>
        </pc:spChg>
        <pc:spChg chg="mod">
          <ac:chgData name="Amal R Babu" userId="3a292d0a-112b-4bc3-bf38-7771656893d2" providerId="ADAL" clId="{B3743D89-D907-4916-AD93-2111ECC8BB20}" dt="2022-06-09T10:31:59.341" v="786"/>
          <ac:spMkLst>
            <pc:docMk/>
            <pc:sldMasterMk cId="3553195561" sldId="2147483660"/>
            <ac:spMk id="2446" creationId="{ACBEC806-3189-BBE9-CA3D-49CF70CF31D7}"/>
          </ac:spMkLst>
        </pc:spChg>
        <pc:spChg chg="mod">
          <ac:chgData name="Amal R Babu" userId="3a292d0a-112b-4bc3-bf38-7771656893d2" providerId="ADAL" clId="{B3743D89-D907-4916-AD93-2111ECC8BB20}" dt="2022-06-09T10:31:59.341" v="786"/>
          <ac:spMkLst>
            <pc:docMk/>
            <pc:sldMasterMk cId="3553195561" sldId="2147483660"/>
            <ac:spMk id="2447" creationId="{ED210E6F-E3A8-8BAA-4186-5A8D35DAC858}"/>
          </ac:spMkLst>
        </pc:spChg>
        <pc:spChg chg="mod">
          <ac:chgData name="Amal R Babu" userId="3a292d0a-112b-4bc3-bf38-7771656893d2" providerId="ADAL" clId="{B3743D89-D907-4916-AD93-2111ECC8BB20}" dt="2022-06-09T10:31:59.341" v="786"/>
          <ac:spMkLst>
            <pc:docMk/>
            <pc:sldMasterMk cId="3553195561" sldId="2147483660"/>
            <ac:spMk id="2448" creationId="{89A539CA-0697-6E8D-42AB-F3EFA038ADFA}"/>
          </ac:spMkLst>
        </pc:spChg>
        <pc:spChg chg="mod">
          <ac:chgData name="Amal R Babu" userId="3a292d0a-112b-4bc3-bf38-7771656893d2" providerId="ADAL" clId="{B3743D89-D907-4916-AD93-2111ECC8BB20}" dt="2022-06-09T10:31:59.341" v="786"/>
          <ac:spMkLst>
            <pc:docMk/>
            <pc:sldMasterMk cId="3553195561" sldId="2147483660"/>
            <ac:spMk id="2449" creationId="{D15B5A83-1FB4-A24D-59CA-410E07CC9773}"/>
          </ac:spMkLst>
        </pc:spChg>
        <pc:spChg chg="mod">
          <ac:chgData name="Amal R Babu" userId="3a292d0a-112b-4bc3-bf38-7771656893d2" providerId="ADAL" clId="{B3743D89-D907-4916-AD93-2111ECC8BB20}" dt="2022-06-09T10:31:59.341" v="786"/>
          <ac:spMkLst>
            <pc:docMk/>
            <pc:sldMasterMk cId="3553195561" sldId="2147483660"/>
            <ac:spMk id="2450" creationId="{05C5AB9C-BAB2-EC11-4A08-BE201C19DAF6}"/>
          </ac:spMkLst>
        </pc:spChg>
        <pc:spChg chg="mod">
          <ac:chgData name="Amal R Babu" userId="3a292d0a-112b-4bc3-bf38-7771656893d2" providerId="ADAL" clId="{B3743D89-D907-4916-AD93-2111ECC8BB20}" dt="2022-06-09T10:31:59.341" v="786"/>
          <ac:spMkLst>
            <pc:docMk/>
            <pc:sldMasterMk cId="3553195561" sldId="2147483660"/>
            <ac:spMk id="2451" creationId="{EFC8F5A2-6D28-4000-EB77-BD3CD01B0262}"/>
          </ac:spMkLst>
        </pc:spChg>
        <pc:spChg chg="mod">
          <ac:chgData name="Amal R Babu" userId="3a292d0a-112b-4bc3-bf38-7771656893d2" providerId="ADAL" clId="{B3743D89-D907-4916-AD93-2111ECC8BB20}" dt="2022-06-09T10:31:59.341" v="786"/>
          <ac:spMkLst>
            <pc:docMk/>
            <pc:sldMasterMk cId="3553195561" sldId="2147483660"/>
            <ac:spMk id="2452" creationId="{490A03FC-38CD-C82B-57B2-9965C85DD995}"/>
          </ac:spMkLst>
        </pc:spChg>
        <pc:spChg chg="mod">
          <ac:chgData name="Amal R Babu" userId="3a292d0a-112b-4bc3-bf38-7771656893d2" providerId="ADAL" clId="{B3743D89-D907-4916-AD93-2111ECC8BB20}" dt="2022-06-09T10:31:59.341" v="786"/>
          <ac:spMkLst>
            <pc:docMk/>
            <pc:sldMasterMk cId="3553195561" sldId="2147483660"/>
            <ac:spMk id="2453" creationId="{6D5DBB2D-321F-8462-3DD8-49171B51F83A}"/>
          </ac:spMkLst>
        </pc:spChg>
        <pc:spChg chg="mod">
          <ac:chgData name="Amal R Babu" userId="3a292d0a-112b-4bc3-bf38-7771656893d2" providerId="ADAL" clId="{B3743D89-D907-4916-AD93-2111ECC8BB20}" dt="2022-06-09T10:31:59.341" v="786"/>
          <ac:spMkLst>
            <pc:docMk/>
            <pc:sldMasterMk cId="3553195561" sldId="2147483660"/>
            <ac:spMk id="2454" creationId="{6034A207-DD9E-C4F8-F837-4F7905B07BBC}"/>
          </ac:spMkLst>
        </pc:spChg>
        <pc:spChg chg="mod">
          <ac:chgData name="Amal R Babu" userId="3a292d0a-112b-4bc3-bf38-7771656893d2" providerId="ADAL" clId="{B3743D89-D907-4916-AD93-2111ECC8BB20}" dt="2022-06-09T10:31:59.341" v="786"/>
          <ac:spMkLst>
            <pc:docMk/>
            <pc:sldMasterMk cId="3553195561" sldId="2147483660"/>
            <ac:spMk id="2455" creationId="{16693668-3419-E7E6-023C-EECC33F1B743}"/>
          </ac:spMkLst>
        </pc:spChg>
        <pc:spChg chg="mod">
          <ac:chgData name="Amal R Babu" userId="3a292d0a-112b-4bc3-bf38-7771656893d2" providerId="ADAL" clId="{B3743D89-D907-4916-AD93-2111ECC8BB20}" dt="2022-06-09T10:31:59.341" v="786"/>
          <ac:spMkLst>
            <pc:docMk/>
            <pc:sldMasterMk cId="3553195561" sldId="2147483660"/>
            <ac:spMk id="2456" creationId="{8DCF42D9-BFA3-27DD-0788-1BB38ACB7DA9}"/>
          </ac:spMkLst>
        </pc:spChg>
        <pc:spChg chg="mod">
          <ac:chgData name="Amal R Babu" userId="3a292d0a-112b-4bc3-bf38-7771656893d2" providerId="ADAL" clId="{B3743D89-D907-4916-AD93-2111ECC8BB20}" dt="2022-06-09T10:31:59.341" v="786"/>
          <ac:spMkLst>
            <pc:docMk/>
            <pc:sldMasterMk cId="3553195561" sldId="2147483660"/>
            <ac:spMk id="2457" creationId="{883E604A-04FC-6C81-42D6-979769308427}"/>
          </ac:spMkLst>
        </pc:spChg>
        <pc:spChg chg="mod">
          <ac:chgData name="Amal R Babu" userId="3a292d0a-112b-4bc3-bf38-7771656893d2" providerId="ADAL" clId="{B3743D89-D907-4916-AD93-2111ECC8BB20}" dt="2022-06-09T10:31:59.341" v="786"/>
          <ac:spMkLst>
            <pc:docMk/>
            <pc:sldMasterMk cId="3553195561" sldId="2147483660"/>
            <ac:spMk id="2458" creationId="{924F317B-C889-721B-0A59-CDE8FFB5772A}"/>
          </ac:spMkLst>
        </pc:spChg>
        <pc:spChg chg="mod">
          <ac:chgData name="Amal R Babu" userId="3a292d0a-112b-4bc3-bf38-7771656893d2" providerId="ADAL" clId="{B3743D89-D907-4916-AD93-2111ECC8BB20}" dt="2022-06-09T10:31:59.341" v="786"/>
          <ac:spMkLst>
            <pc:docMk/>
            <pc:sldMasterMk cId="3553195561" sldId="2147483660"/>
            <ac:spMk id="2459" creationId="{4BA0D062-425C-84DC-DA9F-B6666BB82D97}"/>
          </ac:spMkLst>
        </pc:spChg>
        <pc:spChg chg="mod">
          <ac:chgData name="Amal R Babu" userId="3a292d0a-112b-4bc3-bf38-7771656893d2" providerId="ADAL" clId="{B3743D89-D907-4916-AD93-2111ECC8BB20}" dt="2022-06-09T10:31:59.341" v="786"/>
          <ac:spMkLst>
            <pc:docMk/>
            <pc:sldMasterMk cId="3553195561" sldId="2147483660"/>
            <ac:spMk id="2460" creationId="{B0E4787D-6F3A-2A35-DECC-FA44026BC80A}"/>
          </ac:spMkLst>
        </pc:spChg>
        <pc:spChg chg="mod">
          <ac:chgData name="Amal R Babu" userId="3a292d0a-112b-4bc3-bf38-7771656893d2" providerId="ADAL" clId="{B3743D89-D907-4916-AD93-2111ECC8BB20}" dt="2022-06-09T10:31:59.341" v="786"/>
          <ac:spMkLst>
            <pc:docMk/>
            <pc:sldMasterMk cId="3553195561" sldId="2147483660"/>
            <ac:spMk id="2461" creationId="{F16D6126-F510-BC1A-87BD-93DAC7EBCA36}"/>
          </ac:spMkLst>
        </pc:spChg>
        <pc:spChg chg="mod">
          <ac:chgData name="Amal R Babu" userId="3a292d0a-112b-4bc3-bf38-7771656893d2" providerId="ADAL" clId="{B3743D89-D907-4916-AD93-2111ECC8BB20}" dt="2022-06-09T10:31:59.341" v="786"/>
          <ac:spMkLst>
            <pc:docMk/>
            <pc:sldMasterMk cId="3553195561" sldId="2147483660"/>
            <ac:spMk id="2462" creationId="{25B7AAB2-C036-6F86-046B-65C7D7C99E00}"/>
          </ac:spMkLst>
        </pc:spChg>
        <pc:spChg chg="mod">
          <ac:chgData name="Amal R Babu" userId="3a292d0a-112b-4bc3-bf38-7771656893d2" providerId="ADAL" clId="{B3743D89-D907-4916-AD93-2111ECC8BB20}" dt="2022-06-09T10:31:59.341" v="786"/>
          <ac:spMkLst>
            <pc:docMk/>
            <pc:sldMasterMk cId="3553195561" sldId="2147483660"/>
            <ac:spMk id="2463" creationId="{B5D703B2-70DB-4949-00BB-EE9ED1275551}"/>
          </ac:spMkLst>
        </pc:spChg>
        <pc:spChg chg="mod">
          <ac:chgData name="Amal R Babu" userId="3a292d0a-112b-4bc3-bf38-7771656893d2" providerId="ADAL" clId="{B3743D89-D907-4916-AD93-2111ECC8BB20}" dt="2022-06-09T10:31:59.341" v="786"/>
          <ac:spMkLst>
            <pc:docMk/>
            <pc:sldMasterMk cId="3553195561" sldId="2147483660"/>
            <ac:spMk id="2464" creationId="{575CCB14-8848-488B-2269-25D2410E0C1D}"/>
          </ac:spMkLst>
        </pc:spChg>
        <pc:spChg chg="mod">
          <ac:chgData name="Amal R Babu" userId="3a292d0a-112b-4bc3-bf38-7771656893d2" providerId="ADAL" clId="{B3743D89-D907-4916-AD93-2111ECC8BB20}" dt="2022-06-09T10:31:59.341" v="786"/>
          <ac:spMkLst>
            <pc:docMk/>
            <pc:sldMasterMk cId="3553195561" sldId="2147483660"/>
            <ac:spMk id="2465" creationId="{0A806398-EEFB-30B3-9BBB-08A10133D40B}"/>
          </ac:spMkLst>
        </pc:spChg>
        <pc:spChg chg="mod">
          <ac:chgData name="Amal R Babu" userId="3a292d0a-112b-4bc3-bf38-7771656893d2" providerId="ADAL" clId="{B3743D89-D907-4916-AD93-2111ECC8BB20}" dt="2022-06-09T10:31:59.341" v="786"/>
          <ac:spMkLst>
            <pc:docMk/>
            <pc:sldMasterMk cId="3553195561" sldId="2147483660"/>
            <ac:spMk id="2466" creationId="{592FB1D8-EB6A-FD02-5AAF-5539B9B2A11F}"/>
          </ac:spMkLst>
        </pc:spChg>
        <pc:spChg chg="mod">
          <ac:chgData name="Amal R Babu" userId="3a292d0a-112b-4bc3-bf38-7771656893d2" providerId="ADAL" clId="{B3743D89-D907-4916-AD93-2111ECC8BB20}" dt="2022-06-09T10:31:59.341" v="786"/>
          <ac:spMkLst>
            <pc:docMk/>
            <pc:sldMasterMk cId="3553195561" sldId="2147483660"/>
            <ac:spMk id="2467" creationId="{DCB73767-C483-9FA3-251E-9F06D12335D1}"/>
          </ac:spMkLst>
        </pc:spChg>
        <pc:spChg chg="mod">
          <ac:chgData name="Amal R Babu" userId="3a292d0a-112b-4bc3-bf38-7771656893d2" providerId="ADAL" clId="{B3743D89-D907-4916-AD93-2111ECC8BB20}" dt="2022-06-09T10:31:59.341" v="786"/>
          <ac:spMkLst>
            <pc:docMk/>
            <pc:sldMasterMk cId="3553195561" sldId="2147483660"/>
            <ac:spMk id="2468" creationId="{1F72BA0C-EF2B-35BE-439F-4F09227A4718}"/>
          </ac:spMkLst>
        </pc:spChg>
        <pc:spChg chg="mod">
          <ac:chgData name="Amal R Babu" userId="3a292d0a-112b-4bc3-bf38-7771656893d2" providerId="ADAL" clId="{B3743D89-D907-4916-AD93-2111ECC8BB20}" dt="2022-06-09T10:31:59.341" v="786"/>
          <ac:spMkLst>
            <pc:docMk/>
            <pc:sldMasterMk cId="3553195561" sldId="2147483660"/>
            <ac:spMk id="2469" creationId="{EC0C5BBF-D696-AD15-369D-C769018EED3C}"/>
          </ac:spMkLst>
        </pc:spChg>
        <pc:spChg chg="mod">
          <ac:chgData name="Amal R Babu" userId="3a292d0a-112b-4bc3-bf38-7771656893d2" providerId="ADAL" clId="{B3743D89-D907-4916-AD93-2111ECC8BB20}" dt="2022-06-09T10:31:59.341" v="786"/>
          <ac:spMkLst>
            <pc:docMk/>
            <pc:sldMasterMk cId="3553195561" sldId="2147483660"/>
            <ac:spMk id="2470" creationId="{7F965384-675F-A441-AD5F-3572033BD7D9}"/>
          </ac:spMkLst>
        </pc:spChg>
        <pc:spChg chg="mod">
          <ac:chgData name="Amal R Babu" userId="3a292d0a-112b-4bc3-bf38-7771656893d2" providerId="ADAL" clId="{B3743D89-D907-4916-AD93-2111ECC8BB20}" dt="2022-06-09T10:31:59.341" v="786"/>
          <ac:spMkLst>
            <pc:docMk/>
            <pc:sldMasterMk cId="3553195561" sldId="2147483660"/>
            <ac:spMk id="2471" creationId="{B96AA262-9C03-4C93-3C45-315E6BEEEF43}"/>
          </ac:spMkLst>
        </pc:spChg>
        <pc:spChg chg="mod">
          <ac:chgData name="Amal R Babu" userId="3a292d0a-112b-4bc3-bf38-7771656893d2" providerId="ADAL" clId="{B3743D89-D907-4916-AD93-2111ECC8BB20}" dt="2022-06-09T10:31:59.341" v="786"/>
          <ac:spMkLst>
            <pc:docMk/>
            <pc:sldMasterMk cId="3553195561" sldId="2147483660"/>
            <ac:spMk id="2472" creationId="{702A6C68-5563-CD85-C694-E6D3F8B7730A}"/>
          </ac:spMkLst>
        </pc:spChg>
        <pc:spChg chg="mod">
          <ac:chgData name="Amal R Babu" userId="3a292d0a-112b-4bc3-bf38-7771656893d2" providerId="ADAL" clId="{B3743D89-D907-4916-AD93-2111ECC8BB20}" dt="2022-06-09T10:31:59.341" v="786"/>
          <ac:spMkLst>
            <pc:docMk/>
            <pc:sldMasterMk cId="3553195561" sldId="2147483660"/>
            <ac:spMk id="2473" creationId="{312F51BF-CE87-2CCC-F7AB-64475B1096CA}"/>
          </ac:spMkLst>
        </pc:spChg>
        <pc:spChg chg="mod">
          <ac:chgData name="Amal R Babu" userId="3a292d0a-112b-4bc3-bf38-7771656893d2" providerId="ADAL" clId="{B3743D89-D907-4916-AD93-2111ECC8BB20}" dt="2022-06-09T10:31:59.341" v="786"/>
          <ac:spMkLst>
            <pc:docMk/>
            <pc:sldMasterMk cId="3553195561" sldId="2147483660"/>
            <ac:spMk id="2474" creationId="{800443BB-0A72-2659-5470-2D9692002BF5}"/>
          </ac:spMkLst>
        </pc:spChg>
        <pc:spChg chg="mod">
          <ac:chgData name="Amal R Babu" userId="3a292d0a-112b-4bc3-bf38-7771656893d2" providerId="ADAL" clId="{B3743D89-D907-4916-AD93-2111ECC8BB20}" dt="2022-06-09T10:31:59.341" v="786"/>
          <ac:spMkLst>
            <pc:docMk/>
            <pc:sldMasterMk cId="3553195561" sldId="2147483660"/>
            <ac:spMk id="2475" creationId="{A418AA2A-6C5B-EB48-993E-A35ABC9314B7}"/>
          </ac:spMkLst>
        </pc:spChg>
        <pc:spChg chg="mod">
          <ac:chgData name="Amal R Babu" userId="3a292d0a-112b-4bc3-bf38-7771656893d2" providerId="ADAL" clId="{B3743D89-D907-4916-AD93-2111ECC8BB20}" dt="2022-06-09T10:31:59.341" v="786"/>
          <ac:spMkLst>
            <pc:docMk/>
            <pc:sldMasterMk cId="3553195561" sldId="2147483660"/>
            <ac:spMk id="2476" creationId="{FA58491C-749C-E6AE-88F7-239338D05238}"/>
          </ac:spMkLst>
        </pc:spChg>
        <pc:spChg chg="mod">
          <ac:chgData name="Amal R Babu" userId="3a292d0a-112b-4bc3-bf38-7771656893d2" providerId="ADAL" clId="{B3743D89-D907-4916-AD93-2111ECC8BB20}" dt="2022-06-09T10:31:59.341" v="786"/>
          <ac:spMkLst>
            <pc:docMk/>
            <pc:sldMasterMk cId="3553195561" sldId="2147483660"/>
            <ac:spMk id="2477" creationId="{A09F4CC0-E36F-9A90-1E63-97B70DAFF4FC}"/>
          </ac:spMkLst>
        </pc:spChg>
        <pc:spChg chg="mod">
          <ac:chgData name="Amal R Babu" userId="3a292d0a-112b-4bc3-bf38-7771656893d2" providerId="ADAL" clId="{B3743D89-D907-4916-AD93-2111ECC8BB20}" dt="2022-06-09T10:31:59.341" v="786"/>
          <ac:spMkLst>
            <pc:docMk/>
            <pc:sldMasterMk cId="3553195561" sldId="2147483660"/>
            <ac:spMk id="2478" creationId="{DC483D54-1F4E-200F-48D7-CA058D3D265F}"/>
          </ac:spMkLst>
        </pc:spChg>
        <pc:spChg chg="mod">
          <ac:chgData name="Amal R Babu" userId="3a292d0a-112b-4bc3-bf38-7771656893d2" providerId="ADAL" clId="{B3743D89-D907-4916-AD93-2111ECC8BB20}" dt="2022-06-09T10:31:59.341" v="786"/>
          <ac:spMkLst>
            <pc:docMk/>
            <pc:sldMasterMk cId="3553195561" sldId="2147483660"/>
            <ac:spMk id="2479" creationId="{E8051776-C645-2A5B-77CF-AFB900CAC619}"/>
          </ac:spMkLst>
        </pc:spChg>
        <pc:spChg chg="mod">
          <ac:chgData name="Amal R Babu" userId="3a292d0a-112b-4bc3-bf38-7771656893d2" providerId="ADAL" clId="{B3743D89-D907-4916-AD93-2111ECC8BB20}" dt="2022-06-09T10:31:59.341" v="786"/>
          <ac:spMkLst>
            <pc:docMk/>
            <pc:sldMasterMk cId="3553195561" sldId="2147483660"/>
            <ac:spMk id="2480" creationId="{7FA3F429-986E-1B21-60CA-2E6740A5C975}"/>
          </ac:spMkLst>
        </pc:spChg>
        <pc:spChg chg="mod">
          <ac:chgData name="Amal R Babu" userId="3a292d0a-112b-4bc3-bf38-7771656893d2" providerId="ADAL" clId="{B3743D89-D907-4916-AD93-2111ECC8BB20}" dt="2022-06-09T10:31:59.341" v="786"/>
          <ac:spMkLst>
            <pc:docMk/>
            <pc:sldMasterMk cId="3553195561" sldId="2147483660"/>
            <ac:spMk id="2481" creationId="{FB434116-A796-1E15-FEE3-AFBC0F790789}"/>
          </ac:spMkLst>
        </pc:spChg>
        <pc:spChg chg="mod">
          <ac:chgData name="Amal R Babu" userId="3a292d0a-112b-4bc3-bf38-7771656893d2" providerId="ADAL" clId="{B3743D89-D907-4916-AD93-2111ECC8BB20}" dt="2022-06-09T10:31:59.341" v="786"/>
          <ac:spMkLst>
            <pc:docMk/>
            <pc:sldMasterMk cId="3553195561" sldId="2147483660"/>
            <ac:spMk id="2482" creationId="{2D716BAA-DDAF-2DD7-2490-222F44B8C54F}"/>
          </ac:spMkLst>
        </pc:spChg>
        <pc:spChg chg="mod">
          <ac:chgData name="Amal R Babu" userId="3a292d0a-112b-4bc3-bf38-7771656893d2" providerId="ADAL" clId="{B3743D89-D907-4916-AD93-2111ECC8BB20}" dt="2022-06-09T10:31:59.341" v="786"/>
          <ac:spMkLst>
            <pc:docMk/>
            <pc:sldMasterMk cId="3553195561" sldId="2147483660"/>
            <ac:spMk id="2483" creationId="{422182F1-F833-2CF3-950C-F984623A1B31}"/>
          </ac:spMkLst>
        </pc:spChg>
        <pc:spChg chg="mod">
          <ac:chgData name="Amal R Babu" userId="3a292d0a-112b-4bc3-bf38-7771656893d2" providerId="ADAL" clId="{B3743D89-D907-4916-AD93-2111ECC8BB20}" dt="2022-06-09T10:31:59.341" v="786"/>
          <ac:spMkLst>
            <pc:docMk/>
            <pc:sldMasterMk cId="3553195561" sldId="2147483660"/>
            <ac:spMk id="2484" creationId="{62322A13-7BEC-232A-B260-A03E8D4C46F5}"/>
          </ac:spMkLst>
        </pc:spChg>
        <pc:spChg chg="mod">
          <ac:chgData name="Amal R Babu" userId="3a292d0a-112b-4bc3-bf38-7771656893d2" providerId="ADAL" clId="{B3743D89-D907-4916-AD93-2111ECC8BB20}" dt="2022-06-09T10:31:59.341" v="786"/>
          <ac:spMkLst>
            <pc:docMk/>
            <pc:sldMasterMk cId="3553195561" sldId="2147483660"/>
            <ac:spMk id="2485" creationId="{0F492581-0F46-F240-2CAC-FC06E6D20CD7}"/>
          </ac:spMkLst>
        </pc:spChg>
        <pc:spChg chg="mod">
          <ac:chgData name="Amal R Babu" userId="3a292d0a-112b-4bc3-bf38-7771656893d2" providerId="ADAL" clId="{B3743D89-D907-4916-AD93-2111ECC8BB20}" dt="2022-06-09T10:31:59.341" v="786"/>
          <ac:spMkLst>
            <pc:docMk/>
            <pc:sldMasterMk cId="3553195561" sldId="2147483660"/>
            <ac:spMk id="2486" creationId="{05C9DB0A-C5A9-D8BE-B0C9-E58EE78142A7}"/>
          </ac:spMkLst>
        </pc:spChg>
        <pc:spChg chg="mod">
          <ac:chgData name="Amal R Babu" userId="3a292d0a-112b-4bc3-bf38-7771656893d2" providerId="ADAL" clId="{B3743D89-D907-4916-AD93-2111ECC8BB20}" dt="2022-06-09T10:31:59.341" v="786"/>
          <ac:spMkLst>
            <pc:docMk/>
            <pc:sldMasterMk cId="3553195561" sldId="2147483660"/>
            <ac:spMk id="2487" creationId="{0E08A1EB-F0D4-56B9-38A6-75F54B3D1F1B}"/>
          </ac:spMkLst>
        </pc:spChg>
        <pc:spChg chg="mod">
          <ac:chgData name="Amal R Babu" userId="3a292d0a-112b-4bc3-bf38-7771656893d2" providerId="ADAL" clId="{B3743D89-D907-4916-AD93-2111ECC8BB20}" dt="2022-06-09T10:31:59.341" v="786"/>
          <ac:spMkLst>
            <pc:docMk/>
            <pc:sldMasterMk cId="3553195561" sldId="2147483660"/>
            <ac:spMk id="2488" creationId="{7726D1E8-C8D5-E605-7330-0A8B06267571}"/>
          </ac:spMkLst>
        </pc:spChg>
        <pc:spChg chg="mod">
          <ac:chgData name="Amal R Babu" userId="3a292d0a-112b-4bc3-bf38-7771656893d2" providerId="ADAL" clId="{B3743D89-D907-4916-AD93-2111ECC8BB20}" dt="2022-06-09T10:31:59.341" v="786"/>
          <ac:spMkLst>
            <pc:docMk/>
            <pc:sldMasterMk cId="3553195561" sldId="2147483660"/>
            <ac:spMk id="2489" creationId="{DC8BFCB7-BDFF-4BC2-FA34-41DF3C809710}"/>
          </ac:spMkLst>
        </pc:spChg>
        <pc:spChg chg="mod">
          <ac:chgData name="Amal R Babu" userId="3a292d0a-112b-4bc3-bf38-7771656893d2" providerId="ADAL" clId="{B3743D89-D907-4916-AD93-2111ECC8BB20}" dt="2022-06-09T10:31:59.341" v="786"/>
          <ac:spMkLst>
            <pc:docMk/>
            <pc:sldMasterMk cId="3553195561" sldId="2147483660"/>
            <ac:spMk id="2490" creationId="{310DBCB7-726A-EA2B-F734-33794F5289CB}"/>
          </ac:spMkLst>
        </pc:spChg>
        <pc:spChg chg="mod">
          <ac:chgData name="Amal R Babu" userId="3a292d0a-112b-4bc3-bf38-7771656893d2" providerId="ADAL" clId="{B3743D89-D907-4916-AD93-2111ECC8BB20}" dt="2022-06-09T10:31:59.341" v="786"/>
          <ac:spMkLst>
            <pc:docMk/>
            <pc:sldMasterMk cId="3553195561" sldId="2147483660"/>
            <ac:spMk id="2491" creationId="{1A2F5AAB-1A97-704B-57EF-5148F360076F}"/>
          </ac:spMkLst>
        </pc:spChg>
        <pc:spChg chg="mod">
          <ac:chgData name="Amal R Babu" userId="3a292d0a-112b-4bc3-bf38-7771656893d2" providerId="ADAL" clId="{B3743D89-D907-4916-AD93-2111ECC8BB20}" dt="2022-06-09T10:31:59.341" v="786"/>
          <ac:spMkLst>
            <pc:docMk/>
            <pc:sldMasterMk cId="3553195561" sldId="2147483660"/>
            <ac:spMk id="2492" creationId="{0A318E9E-D45B-8196-B4DB-DADCC2E0D322}"/>
          </ac:spMkLst>
        </pc:spChg>
        <pc:spChg chg="mod">
          <ac:chgData name="Amal R Babu" userId="3a292d0a-112b-4bc3-bf38-7771656893d2" providerId="ADAL" clId="{B3743D89-D907-4916-AD93-2111ECC8BB20}" dt="2022-06-09T10:31:59.341" v="786"/>
          <ac:spMkLst>
            <pc:docMk/>
            <pc:sldMasterMk cId="3553195561" sldId="2147483660"/>
            <ac:spMk id="2493" creationId="{434AD9A1-DACB-9D8E-87D4-01DC94933330}"/>
          </ac:spMkLst>
        </pc:spChg>
        <pc:spChg chg="mod">
          <ac:chgData name="Amal R Babu" userId="3a292d0a-112b-4bc3-bf38-7771656893d2" providerId="ADAL" clId="{B3743D89-D907-4916-AD93-2111ECC8BB20}" dt="2022-06-09T10:31:59.341" v="786"/>
          <ac:spMkLst>
            <pc:docMk/>
            <pc:sldMasterMk cId="3553195561" sldId="2147483660"/>
            <ac:spMk id="2494" creationId="{E4AB1C63-7094-7FF1-4CF9-66F5997B33C5}"/>
          </ac:spMkLst>
        </pc:spChg>
        <pc:spChg chg="mod">
          <ac:chgData name="Amal R Babu" userId="3a292d0a-112b-4bc3-bf38-7771656893d2" providerId="ADAL" clId="{B3743D89-D907-4916-AD93-2111ECC8BB20}" dt="2022-06-09T10:31:59.341" v="786"/>
          <ac:spMkLst>
            <pc:docMk/>
            <pc:sldMasterMk cId="3553195561" sldId="2147483660"/>
            <ac:spMk id="2495" creationId="{9743BA5E-500E-9C98-BA25-8466536426C2}"/>
          </ac:spMkLst>
        </pc:spChg>
        <pc:spChg chg="mod">
          <ac:chgData name="Amal R Babu" userId="3a292d0a-112b-4bc3-bf38-7771656893d2" providerId="ADAL" clId="{B3743D89-D907-4916-AD93-2111ECC8BB20}" dt="2022-06-09T10:31:59.341" v="786"/>
          <ac:spMkLst>
            <pc:docMk/>
            <pc:sldMasterMk cId="3553195561" sldId="2147483660"/>
            <ac:spMk id="2496" creationId="{52AE3D6F-EAE5-ADF2-369A-D9CCC308D0E1}"/>
          </ac:spMkLst>
        </pc:spChg>
        <pc:spChg chg="mod">
          <ac:chgData name="Amal R Babu" userId="3a292d0a-112b-4bc3-bf38-7771656893d2" providerId="ADAL" clId="{B3743D89-D907-4916-AD93-2111ECC8BB20}" dt="2022-06-09T10:31:59.341" v="786"/>
          <ac:spMkLst>
            <pc:docMk/>
            <pc:sldMasterMk cId="3553195561" sldId="2147483660"/>
            <ac:spMk id="2497" creationId="{656DB71D-8B44-FE36-B4EA-EF8E089EAC51}"/>
          </ac:spMkLst>
        </pc:spChg>
        <pc:spChg chg="mod">
          <ac:chgData name="Amal R Babu" userId="3a292d0a-112b-4bc3-bf38-7771656893d2" providerId="ADAL" clId="{B3743D89-D907-4916-AD93-2111ECC8BB20}" dt="2022-06-09T10:31:59.341" v="786"/>
          <ac:spMkLst>
            <pc:docMk/>
            <pc:sldMasterMk cId="3553195561" sldId="2147483660"/>
            <ac:spMk id="2498" creationId="{FC85E133-5B4F-0DA8-A6A6-CBFDE67F5953}"/>
          </ac:spMkLst>
        </pc:spChg>
        <pc:spChg chg="mod">
          <ac:chgData name="Amal R Babu" userId="3a292d0a-112b-4bc3-bf38-7771656893d2" providerId="ADAL" clId="{B3743D89-D907-4916-AD93-2111ECC8BB20}" dt="2022-06-09T10:31:59.341" v="786"/>
          <ac:spMkLst>
            <pc:docMk/>
            <pc:sldMasterMk cId="3553195561" sldId="2147483660"/>
            <ac:spMk id="2499" creationId="{2B517E9C-FCB2-8B15-C366-FC4FB23A6872}"/>
          </ac:spMkLst>
        </pc:spChg>
        <pc:spChg chg="mod">
          <ac:chgData name="Amal R Babu" userId="3a292d0a-112b-4bc3-bf38-7771656893d2" providerId="ADAL" clId="{B3743D89-D907-4916-AD93-2111ECC8BB20}" dt="2022-06-09T10:31:59.341" v="786"/>
          <ac:spMkLst>
            <pc:docMk/>
            <pc:sldMasterMk cId="3553195561" sldId="2147483660"/>
            <ac:spMk id="2500" creationId="{D0BE3753-5504-BB87-C0FB-6166989376E4}"/>
          </ac:spMkLst>
        </pc:spChg>
        <pc:spChg chg="mod">
          <ac:chgData name="Amal R Babu" userId="3a292d0a-112b-4bc3-bf38-7771656893d2" providerId="ADAL" clId="{B3743D89-D907-4916-AD93-2111ECC8BB20}" dt="2022-06-09T10:31:59.341" v="786"/>
          <ac:spMkLst>
            <pc:docMk/>
            <pc:sldMasterMk cId="3553195561" sldId="2147483660"/>
            <ac:spMk id="2501" creationId="{88B54855-BD72-D8BA-CE36-2CD56FE7D9E5}"/>
          </ac:spMkLst>
        </pc:spChg>
        <pc:spChg chg="mod">
          <ac:chgData name="Amal R Babu" userId="3a292d0a-112b-4bc3-bf38-7771656893d2" providerId="ADAL" clId="{B3743D89-D907-4916-AD93-2111ECC8BB20}" dt="2022-06-09T10:31:59.341" v="786"/>
          <ac:spMkLst>
            <pc:docMk/>
            <pc:sldMasterMk cId="3553195561" sldId="2147483660"/>
            <ac:spMk id="2502" creationId="{872FDBD4-C7FB-94E9-09A1-6E3F8FD76E00}"/>
          </ac:spMkLst>
        </pc:spChg>
        <pc:spChg chg="mod">
          <ac:chgData name="Amal R Babu" userId="3a292d0a-112b-4bc3-bf38-7771656893d2" providerId="ADAL" clId="{B3743D89-D907-4916-AD93-2111ECC8BB20}" dt="2022-06-09T10:31:59.341" v="786"/>
          <ac:spMkLst>
            <pc:docMk/>
            <pc:sldMasterMk cId="3553195561" sldId="2147483660"/>
            <ac:spMk id="2503" creationId="{FA669346-3064-242D-6F11-492CC92039B9}"/>
          </ac:spMkLst>
        </pc:spChg>
        <pc:spChg chg="mod">
          <ac:chgData name="Amal R Babu" userId="3a292d0a-112b-4bc3-bf38-7771656893d2" providerId="ADAL" clId="{B3743D89-D907-4916-AD93-2111ECC8BB20}" dt="2022-06-09T10:31:59.341" v="786"/>
          <ac:spMkLst>
            <pc:docMk/>
            <pc:sldMasterMk cId="3553195561" sldId="2147483660"/>
            <ac:spMk id="2504" creationId="{314576E6-ACCB-F83B-4402-9B9EC6AC06F0}"/>
          </ac:spMkLst>
        </pc:spChg>
        <pc:spChg chg="mod">
          <ac:chgData name="Amal R Babu" userId="3a292d0a-112b-4bc3-bf38-7771656893d2" providerId="ADAL" clId="{B3743D89-D907-4916-AD93-2111ECC8BB20}" dt="2022-06-09T10:31:59.341" v="786"/>
          <ac:spMkLst>
            <pc:docMk/>
            <pc:sldMasterMk cId="3553195561" sldId="2147483660"/>
            <ac:spMk id="2505" creationId="{C19DEEBC-9B1D-1CD2-A685-54AB7511980D}"/>
          </ac:spMkLst>
        </pc:spChg>
        <pc:spChg chg="mod">
          <ac:chgData name="Amal R Babu" userId="3a292d0a-112b-4bc3-bf38-7771656893d2" providerId="ADAL" clId="{B3743D89-D907-4916-AD93-2111ECC8BB20}" dt="2022-06-09T10:31:59.341" v="786"/>
          <ac:spMkLst>
            <pc:docMk/>
            <pc:sldMasterMk cId="3553195561" sldId="2147483660"/>
            <ac:spMk id="2506" creationId="{2F84719B-B76E-4602-21F7-C6FB2BD884FC}"/>
          </ac:spMkLst>
        </pc:spChg>
        <pc:spChg chg="mod">
          <ac:chgData name="Amal R Babu" userId="3a292d0a-112b-4bc3-bf38-7771656893d2" providerId="ADAL" clId="{B3743D89-D907-4916-AD93-2111ECC8BB20}" dt="2022-06-09T10:31:59.341" v="786"/>
          <ac:spMkLst>
            <pc:docMk/>
            <pc:sldMasterMk cId="3553195561" sldId="2147483660"/>
            <ac:spMk id="2507" creationId="{03127730-9AB8-64D9-1C68-893E32EAFF50}"/>
          </ac:spMkLst>
        </pc:spChg>
        <pc:spChg chg="mod">
          <ac:chgData name="Amal R Babu" userId="3a292d0a-112b-4bc3-bf38-7771656893d2" providerId="ADAL" clId="{B3743D89-D907-4916-AD93-2111ECC8BB20}" dt="2022-06-09T10:31:59.341" v="786"/>
          <ac:spMkLst>
            <pc:docMk/>
            <pc:sldMasterMk cId="3553195561" sldId="2147483660"/>
            <ac:spMk id="2508" creationId="{B2FD1C15-30FA-F2C6-EEC5-3234045B49C4}"/>
          </ac:spMkLst>
        </pc:spChg>
        <pc:spChg chg="mod">
          <ac:chgData name="Amal R Babu" userId="3a292d0a-112b-4bc3-bf38-7771656893d2" providerId="ADAL" clId="{B3743D89-D907-4916-AD93-2111ECC8BB20}" dt="2022-06-09T10:31:59.341" v="786"/>
          <ac:spMkLst>
            <pc:docMk/>
            <pc:sldMasterMk cId="3553195561" sldId="2147483660"/>
            <ac:spMk id="2509" creationId="{43C60AAB-3AAF-83A9-B87B-FE0A18F98CCD}"/>
          </ac:spMkLst>
        </pc:spChg>
        <pc:spChg chg="mod">
          <ac:chgData name="Amal R Babu" userId="3a292d0a-112b-4bc3-bf38-7771656893d2" providerId="ADAL" clId="{B3743D89-D907-4916-AD93-2111ECC8BB20}" dt="2022-06-09T10:31:59.341" v="786"/>
          <ac:spMkLst>
            <pc:docMk/>
            <pc:sldMasterMk cId="3553195561" sldId="2147483660"/>
            <ac:spMk id="2510" creationId="{133E51CC-47A4-08A3-47BE-5ABBDE1766F9}"/>
          </ac:spMkLst>
        </pc:spChg>
        <pc:spChg chg="mod">
          <ac:chgData name="Amal R Babu" userId="3a292d0a-112b-4bc3-bf38-7771656893d2" providerId="ADAL" clId="{B3743D89-D907-4916-AD93-2111ECC8BB20}" dt="2022-06-09T10:31:59.341" v="786"/>
          <ac:spMkLst>
            <pc:docMk/>
            <pc:sldMasterMk cId="3553195561" sldId="2147483660"/>
            <ac:spMk id="2511" creationId="{405039FA-72FE-4624-ECBB-26BA38F27A12}"/>
          </ac:spMkLst>
        </pc:spChg>
        <pc:spChg chg="mod">
          <ac:chgData name="Amal R Babu" userId="3a292d0a-112b-4bc3-bf38-7771656893d2" providerId="ADAL" clId="{B3743D89-D907-4916-AD93-2111ECC8BB20}" dt="2022-06-09T10:31:59.341" v="786"/>
          <ac:spMkLst>
            <pc:docMk/>
            <pc:sldMasterMk cId="3553195561" sldId="2147483660"/>
            <ac:spMk id="2512" creationId="{290337F8-B070-1A70-D564-8D72B3C71942}"/>
          </ac:spMkLst>
        </pc:spChg>
        <pc:spChg chg="mod">
          <ac:chgData name="Amal R Babu" userId="3a292d0a-112b-4bc3-bf38-7771656893d2" providerId="ADAL" clId="{B3743D89-D907-4916-AD93-2111ECC8BB20}" dt="2022-06-09T10:31:59.341" v="786"/>
          <ac:spMkLst>
            <pc:docMk/>
            <pc:sldMasterMk cId="3553195561" sldId="2147483660"/>
            <ac:spMk id="2513" creationId="{6C5DA6EC-4E82-C0D4-5403-4A798EE00944}"/>
          </ac:spMkLst>
        </pc:spChg>
        <pc:spChg chg="mod">
          <ac:chgData name="Amal R Babu" userId="3a292d0a-112b-4bc3-bf38-7771656893d2" providerId="ADAL" clId="{B3743D89-D907-4916-AD93-2111ECC8BB20}" dt="2022-06-09T10:31:59.341" v="786"/>
          <ac:spMkLst>
            <pc:docMk/>
            <pc:sldMasterMk cId="3553195561" sldId="2147483660"/>
            <ac:spMk id="2514" creationId="{4779A6C0-414B-4880-7E57-66D82AE04FBF}"/>
          </ac:spMkLst>
        </pc:spChg>
        <pc:spChg chg="mod">
          <ac:chgData name="Amal R Babu" userId="3a292d0a-112b-4bc3-bf38-7771656893d2" providerId="ADAL" clId="{B3743D89-D907-4916-AD93-2111ECC8BB20}" dt="2022-06-09T10:31:59.341" v="786"/>
          <ac:spMkLst>
            <pc:docMk/>
            <pc:sldMasterMk cId="3553195561" sldId="2147483660"/>
            <ac:spMk id="2515" creationId="{2F7D5E75-9716-E351-9176-BF8E130B4EAE}"/>
          </ac:spMkLst>
        </pc:spChg>
        <pc:spChg chg="mod">
          <ac:chgData name="Amal R Babu" userId="3a292d0a-112b-4bc3-bf38-7771656893d2" providerId="ADAL" clId="{B3743D89-D907-4916-AD93-2111ECC8BB20}" dt="2022-06-09T10:31:59.341" v="786"/>
          <ac:spMkLst>
            <pc:docMk/>
            <pc:sldMasterMk cId="3553195561" sldId="2147483660"/>
            <ac:spMk id="2516" creationId="{1437DAF8-1D81-5EA7-BDC8-44DB3F93BE83}"/>
          </ac:spMkLst>
        </pc:spChg>
        <pc:spChg chg="mod">
          <ac:chgData name="Amal R Babu" userId="3a292d0a-112b-4bc3-bf38-7771656893d2" providerId="ADAL" clId="{B3743D89-D907-4916-AD93-2111ECC8BB20}" dt="2022-06-09T10:31:59.341" v="786"/>
          <ac:spMkLst>
            <pc:docMk/>
            <pc:sldMasterMk cId="3553195561" sldId="2147483660"/>
            <ac:spMk id="2517" creationId="{8E946D5E-F33E-FA28-2A99-2044DB368845}"/>
          </ac:spMkLst>
        </pc:spChg>
        <pc:spChg chg="mod">
          <ac:chgData name="Amal R Babu" userId="3a292d0a-112b-4bc3-bf38-7771656893d2" providerId="ADAL" clId="{B3743D89-D907-4916-AD93-2111ECC8BB20}" dt="2022-06-09T10:31:59.341" v="786"/>
          <ac:spMkLst>
            <pc:docMk/>
            <pc:sldMasterMk cId="3553195561" sldId="2147483660"/>
            <ac:spMk id="2518" creationId="{7581FF22-7917-7154-34BB-C5BB3FACDC57}"/>
          </ac:spMkLst>
        </pc:spChg>
        <pc:spChg chg="mod">
          <ac:chgData name="Amal R Babu" userId="3a292d0a-112b-4bc3-bf38-7771656893d2" providerId="ADAL" clId="{B3743D89-D907-4916-AD93-2111ECC8BB20}" dt="2022-06-09T10:31:59.341" v="786"/>
          <ac:spMkLst>
            <pc:docMk/>
            <pc:sldMasterMk cId="3553195561" sldId="2147483660"/>
            <ac:spMk id="2519" creationId="{1FA404F4-24C3-BDDD-3FBE-7A5E629D88F0}"/>
          </ac:spMkLst>
        </pc:spChg>
        <pc:spChg chg="mod">
          <ac:chgData name="Amal R Babu" userId="3a292d0a-112b-4bc3-bf38-7771656893d2" providerId="ADAL" clId="{B3743D89-D907-4916-AD93-2111ECC8BB20}" dt="2022-06-09T10:31:59.341" v="786"/>
          <ac:spMkLst>
            <pc:docMk/>
            <pc:sldMasterMk cId="3553195561" sldId="2147483660"/>
            <ac:spMk id="2520" creationId="{7F9C87DC-8366-EAB6-5614-040978E3D701}"/>
          </ac:spMkLst>
        </pc:spChg>
        <pc:spChg chg="mod">
          <ac:chgData name="Amal R Babu" userId="3a292d0a-112b-4bc3-bf38-7771656893d2" providerId="ADAL" clId="{B3743D89-D907-4916-AD93-2111ECC8BB20}" dt="2022-06-09T10:31:59.341" v="786"/>
          <ac:spMkLst>
            <pc:docMk/>
            <pc:sldMasterMk cId="3553195561" sldId="2147483660"/>
            <ac:spMk id="2521" creationId="{70AA6862-645B-87C2-3C86-B55E3CB69964}"/>
          </ac:spMkLst>
        </pc:spChg>
        <pc:spChg chg="mod">
          <ac:chgData name="Amal R Babu" userId="3a292d0a-112b-4bc3-bf38-7771656893d2" providerId="ADAL" clId="{B3743D89-D907-4916-AD93-2111ECC8BB20}" dt="2022-06-09T10:31:59.341" v="786"/>
          <ac:spMkLst>
            <pc:docMk/>
            <pc:sldMasterMk cId="3553195561" sldId="2147483660"/>
            <ac:spMk id="2522" creationId="{CC8E803B-1877-1587-F236-E8517D1D061B}"/>
          </ac:spMkLst>
        </pc:spChg>
        <pc:spChg chg="mod">
          <ac:chgData name="Amal R Babu" userId="3a292d0a-112b-4bc3-bf38-7771656893d2" providerId="ADAL" clId="{B3743D89-D907-4916-AD93-2111ECC8BB20}" dt="2022-06-09T10:31:59.341" v="786"/>
          <ac:spMkLst>
            <pc:docMk/>
            <pc:sldMasterMk cId="3553195561" sldId="2147483660"/>
            <ac:spMk id="2523" creationId="{EF031069-CCE0-6D85-2914-DD66FBC5D6C5}"/>
          </ac:spMkLst>
        </pc:spChg>
        <pc:spChg chg="mod">
          <ac:chgData name="Amal R Babu" userId="3a292d0a-112b-4bc3-bf38-7771656893d2" providerId="ADAL" clId="{B3743D89-D907-4916-AD93-2111ECC8BB20}" dt="2022-06-09T10:31:59.341" v="786"/>
          <ac:spMkLst>
            <pc:docMk/>
            <pc:sldMasterMk cId="3553195561" sldId="2147483660"/>
            <ac:spMk id="2524" creationId="{72459B8E-94CA-1C28-8E70-48B506D2E2A4}"/>
          </ac:spMkLst>
        </pc:spChg>
        <pc:spChg chg="mod">
          <ac:chgData name="Amal R Babu" userId="3a292d0a-112b-4bc3-bf38-7771656893d2" providerId="ADAL" clId="{B3743D89-D907-4916-AD93-2111ECC8BB20}" dt="2022-06-09T10:31:59.341" v="786"/>
          <ac:spMkLst>
            <pc:docMk/>
            <pc:sldMasterMk cId="3553195561" sldId="2147483660"/>
            <ac:spMk id="2525" creationId="{54C1EC7A-43A7-1A7F-7565-67BF6BE70F6F}"/>
          </ac:spMkLst>
        </pc:spChg>
        <pc:spChg chg="mod">
          <ac:chgData name="Amal R Babu" userId="3a292d0a-112b-4bc3-bf38-7771656893d2" providerId="ADAL" clId="{B3743D89-D907-4916-AD93-2111ECC8BB20}" dt="2022-06-09T10:31:59.341" v="786"/>
          <ac:spMkLst>
            <pc:docMk/>
            <pc:sldMasterMk cId="3553195561" sldId="2147483660"/>
            <ac:spMk id="2526" creationId="{B83CCB60-BAB5-8A59-0EC9-0668726AA6B3}"/>
          </ac:spMkLst>
        </pc:spChg>
        <pc:spChg chg="mod">
          <ac:chgData name="Amal R Babu" userId="3a292d0a-112b-4bc3-bf38-7771656893d2" providerId="ADAL" clId="{B3743D89-D907-4916-AD93-2111ECC8BB20}" dt="2022-06-09T10:31:59.341" v="786"/>
          <ac:spMkLst>
            <pc:docMk/>
            <pc:sldMasterMk cId="3553195561" sldId="2147483660"/>
            <ac:spMk id="2527" creationId="{EB98094C-7E67-09C1-ED38-F4FCAAE263B6}"/>
          </ac:spMkLst>
        </pc:spChg>
        <pc:spChg chg="mod">
          <ac:chgData name="Amal R Babu" userId="3a292d0a-112b-4bc3-bf38-7771656893d2" providerId="ADAL" clId="{B3743D89-D907-4916-AD93-2111ECC8BB20}" dt="2022-06-09T10:31:59.341" v="786"/>
          <ac:spMkLst>
            <pc:docMk/>
            <pc:sldMasterMk cId="3553195561" sldId="2147483660"/>
            <ac:spMk id="2528" creationId="{D1816E08-0074-0A22-52FD-BA6999CF079B}"/>
          </ac:spMkLst>
        </pc:spChg>
        <pc:spChg chg="mod">
          <ac:chgData name="Amal R Babu" userId="3a292d0a-112b-4bc3-bf38-7771656893d2" providerId="ADAL" clId="{B3743D89-D907-4916-AD93-2111ECC8BB20}" dt="2022-06-09T10:31:59.341" v="786"/>
          <ac:spMkLst>
            <pc:docMk/>
            <pc:sldMasterMk cId="3553195561" sldId="2147483660"/>
            <ac:spMk id="2529" creationId="{68ED4A33-88E2-2B22-0C6C-CD3DAC7FFC21}"/>
          </ac:spMkLst>
        </pc:spChg>
        <pc:spChg chg="mod">
          <ac:chgData name="Amal R Babu" userId="3a292d0a-112b-4bc3-bf38-7771656893d2" providerId="ADAL" clId="{B3743D89-D907-4916-AD93-2111ECC8BB20}" dt="2022-06-09T10:31:59.341" v="786"/>
          <ac:spMkLst>
            <pc:docMk/>
            <pc:sldMasterMk cId="3553195561" sldId="2147483660"/>
            <ac:spMk id="2530" creationId="{7F1F7738-092A-A1FE-F328-EB59620EB75A}"/>
          </ac:spMkLst>
        </pc:spChg>
        <pc:spChg chg="mod">
          <ac:chgData name="Amal R Babu" userId="3a292d0a-112b-4bc3-bf38-7771656893d2" providerId="ADAL" clId="{B3743D89-D907-4916-AD93-2111ECC8BB20}" dt="2022-06-09T10:31:59.341" v="786"/>
          <ac:spMkLst>
            <pc:docMk/>
            <pc:sldMasterMk cId="3553195561" sldId="2147483660"/>
            <ac:spMk id="2531" creationId="{DBDB6FD2-6ECD-4D66-62E6-4E369A1BAE53}"/>
          </ac:spMkLst>
        </pc:spChg>
        <pc:spChg chg="mod">
          <ac:chgData name="Amal R Babu" userId="3a292d0a-112b-4bc3-bf38-7771656893d2" providerId="ADAL" clId="{B3743D89-D907-4916-AD93-2111ECC8BB20}" dt="2022-06-09T10:31:59.341" v="786"/>
          <ac:spMkLst>
            <pc:docMk/>
            <pc:sldMasterMk cId="3553195561" sldId="2147483660"/>
            <ac:spMk id="2532" creationId="{D814A208-EEE4-898E-1B6B-AD57B4EC020B}"/>
          </ac:spMkLst>
        </pc:spChg>
        <pc:spChg chg="mod">
          <ac:chgData name="Amal R Babu" userId="3a292d0a-112b-4bc3-bf38-7771656893d2" providerId="ADAL" clId="{B3743D89-D907-4916-AD93-2111ECC8BB20}" dt="2022-06-09T10:31:59.341" v="786"/>
          <ac:spMkLst>
            <pc:docMk/>
            <pc:sldMasterMk cId="3553195561" sldId="2147483660"/>
            <ac:spMk id="2533" creationId="{31C31B2C-AB4C-3574-8696-4415E3A96C57}"/>
          </ac:spMkLst>
        </pc:spChg>
        <pc:spChg chg="mod">
          <ac:chgData name="Amal R Babu" userId="3a292d0a-112b-4bc3-bf38-7771656893d2" providerId="ADAL" clId="{B3743D89-D907-4916-AD93-2111ECC8BB20}" dt="2022-06-09T10:31:59.341" v="786"/>
          <ac:spMkLst>
            <pc:docMk/>
            <pc:sldMasterMk cId="3553195561" sldId="2147483660"/>
            <ac:spMk id="2534" creationId="{B1F265EF-F6E9-0070-C72D-F4AF855D2BFA}"/>
          </ac:spMkLst>
        </pc:spChg>
        <pc:spChg chg="mod">
          <ac:chgData name="Amal R Babu" userId="3a292d0a-112b-4bc3-bf38-7771656893d2" providerId="ADAL" clId="{B3743D89-D907-4916-AD93-2111ECC8BB20}" dt="2022-06-09T10:31:59.341" v="786"/>
          <ac:spMkLst>
            <pc:docMk/>
            <pc:sldMasterMk cId="3553195561" sldId="2147483660"/>
            <ac:spMk id="2535" creationId="{FF3A1400-72F8-B5F3-F698-26884ABAB835}"/>
          </ac:spMkLst>
        </pc:spChg>
        <pc:spChg chg="mod">
          <ac:chgData name="Amal R Babu" userId="3a292d0a-112b-4bc3-bf38-7771656893d2" providerId="ADAL" clId="{B3743D89-D907-4916-AD93-2111ECC8BB20}" dt="2022-06-09T10:31:59.341" v="786"/>
          <ac:spMkLst>
            <pc:docMk/>
            <pc:sldMasterMk cId="3553195561" sldId="2147483660"/>
            <ac:spMk id="2536" creationId="{292C973B-F970-CE42-A16F-02542AE4C5C6}"/>
          </ac:spMkLst>
        </pc:spChg>
        <pc:spChg chg="mod">
          <ac:chgData name="Amal R Babu" userId="3a292d0a-112b-4bc3-bf38-7771656893d2" providerId="ADAL" clId="{B3743D89-D907-4916-AD93-2111ECC8BB20}" dt="2022-06-09T10:31:59.341" v="786"/>
          <ac:spMkLst>
            <pc:docMk/>
            <pc:sldMasterMk cId="3553195561" sldId="2147483660"/>
            <ac:spMk id="2537" creationId="{6125CDF3-FFBE-B52F-D4BA-0BB00487004A}"/>
          </ac:spMkLst>
        </pc:spChg>
        <pc:spChg chg="mod">
          <ac:chgData name="Amal R Babu" userId="3a292d0a-112b-4bc3-bf38-7771656893d2" providerId="ADAL" clId="{B3743D89-D907-4916-AD93-2111ECC8BB20}" dt="2022-06-09T10:31:59.341" v="786"/>
          <ac:spMkLst>
            <pc:docMk/>
            <pc:sldMasterMk cId="3553195561" sldId="2147483660"/>
            <ac:spMk id="2538" creationId="{03D3BEA6-938F-F61D-D31F-609720C6B1BC}"/>
          </ac:spMkLst>
        </pc:spChg>
        <pc:spChg chg="mod">
          <ac:chgData name="Amal R Babu" userId="3a292d0a-112b-4bc3-bf38-7771656893d2" providerId="ADAL" clId="{B3743D89-D907-4916-AD93-2111ECC8BB20}" dt="2022-06-09T10:31:59.341" v="786"/>
          <ac:spMkLst>
            <pc:docMk/>
            <pc:sldMasterMk cId="3553195561" sldId="2147483660"/>
            <ac:spMk id="2539" creationId="{ADB8B4CB-C3DE-55FC-A3FB-8A9ECC18F037}"/>
          </ac:spMkLst>
        </pc:spChg>
        <pc:spChg chg="mod">
          <ac:chgData name="Amal R Babu" userId="3a292d0a-112b-4bc3-bf38-7771656893d2" providerId="ADAL" clId="{B3743D89-D907-4916-AD93-2111ECC8BB20}" dt="2022-06-09T10:31:59.341" v="786"/>
          <ac:spMkLst>
            <pc:docMk/>
            <pc:sldMasterMk cId="3553195561" sldId="2147483660"/>
            <ac:spMk id="2540" creationId="{A704C953-40F8-6865-27A7-0F51204B1F87}"/>
          </ac:spMkLst>
        </pc:spChg>
        <pc:spChg chg="mod">
          <ac:chgData name="Amal R Babu" userId="3a292d0a-112b-4bc3-bf38-7771656893d2" providerId="ADAL" clId="{B3743D89-D907-4916-AD93-2111ECC8BB20}" dt="2022-06-09T10:31:59.341" v="786"/>
          <ac:spMkLst>
            <pc:docMk/>
            <pc:sldMasterMk cId="3553195561" sldId="2147483660"/>
            <ac:spMk id="2541" creationId="{C5165DED-AAC1-0905-508F-970DBA68BC31}"/>
          </ac:spMkLst>
        </pc:spChg>
        <pc:spChg chg="mod">
          <ac:chgData name="Amal R Babu" userId="3a292d0a-112b-4bc3-bf38-7771656893d2" providerId="ADAL" clId="{B3743D89-D907-4916-AD93-2111ECC8BB20}" dt="2022-06-09T10:31:59.341" v="786"/>
          <ac:spMkLst>
            <pc:docMk/>
            <pc:sldMasterMk cId="3553195561" sldId="2147483660"/>
            <ac:spMk id="2542" creationId="{5F2D0BC5-09FE-FB64-A53D-B530A99BC1BE}"/>
          </ac:spMkLst>
        </pc:spChg>
        <pc:spChg chg="mod">
          <ac:chgData name="Amal R Babu" userId="3a292d0a-112b-4bc3-bf38-7771656893d2" providerId="ADAL" clId="{B3743D89-D907-4916-AD93-2111ECC8BB20}" dt="2022-06-09T10:31:59.341" v="786"/>
          <ac:spMkLst>
            <pc:docMk/>
            <pc:sldMasterMk cId="3553195561" sldId="2147483660"/>
            <ac:spMk id="2543" creationId="{618D4289-37FA-53B5-B9FE-D61169F158FA}"/>
          </ac:spMkLst>
        </pc:spChg>
        <pc:spChg chg="mod">
          <ac:chgData name="Amal R Babu" userId="3a292d0a-112b-4bc3-bf38-7771656893d2" providerId="ADAL" clId="{B3743D89-D907-4916-AD93-2111ECC8BB20}" dt="2022-06-09T10:31:59.341" v="786"/>
          <ac:spMkLst>
            <pc:docMk/>
            <pc:sldMasterMk cId="3553195561" sldId="2147483660"/>
            <ac:spMk id="2544" creationId="{BA5D1DD5-39E6-065C-B7C9-4E46710B3CB2}"/>
          </ac:spMkLst>
        </pc:spChg>
        <pc:spChg chg="mod">
          <ac:chgData name="Amal R Babu" userId="3a292d0a-112b-4bc3-bf38-7771656893d2" providerId="ADAL" clId="{B3743D89-D907-4916-AD93-2111ECC8BB20}" dt="2022-06-09T10:31:59.341" v="786"/>
          <ac:spMkLst>
            <pc:docMk/>
            <pc:sldMasterMk cId="3553195561" sldId="2147483660"/>
            <ac:spMk id="2545" creationId="{E03D46E5-9536-965F-BA08-8F4006C1E7A4}"/>
          </ac:spMkLst>
        </pc:spChg>
        <pc:spChg chg="mod">
          <ac:chgData name="Amal R Babu" userId="3a292d0a-112b-4bc3-bf38-7771656893d2" providerId="ADAL" clId="{B3743D89-D907-4916-AD93-2111ECC8BB20}" dt="2022-06-09T10:31:59.341" v="786"/>
          <ac:spMkLst>
            <pc:docMk/>
            <pc:sldMasterMk cId="3553195561" sldId="2147483660"/>
            <ac:spMk id="2546" creationId="{F6CDC050-F99B-F6EE-7F73-24336862E7C9}"/>
          </ac:spMkLst>
        </pc:spChg>
        <pc:spChg chg="mod">
          <ac:chgData name="Amal R Babu" userId="3a292d0a-112b-4bc3-bf38-7771656893d2" providerId="ADAL" clId="{B3743D89-D907-4916-AD93-2111ECC8BB20}" dt="2022-06-09T10:31:59.341" v="786"/>
          <ac:spMkLst>
            <pc:docMk/>
            <pc:sldMasterMk cId="3553195561" sldId="2147483660"/>
            <ac:spMk id="2547" creationId="{C762A2BE-1A60-6746-2050-5F10B0CBAABE}"/>
          </ac:spMkLst>
        </pc:spChg>
        <pc:spChg chg="mod">
          <ac:chgData name="Amal R Babu" userId="3a292d0a-112b-4bc3-bf38-7771656893d2" providerId="ADAL" clId="{B3743D89-D907-4916-AD93-2111ECC8BB20}" dt="2022-06-09T10:31:59.341" v="786"/>
          <ac:spMkLst>
            <pc:docMk/>
            <pc:sldMasterMk cId="3553195561" sldId="2147483660"/>
            <ac:spMk id="2548" creationId="{DD3DDFF9-3D4C-771B-D244-B7EF515CB4C5}"/>
          </ac:spMkLst>
        </pc:spChg>
        <pc:spChg chg="mod">
          <ac:chgData name="Amal R Babu" userId="3a292d0a-112b-4bc3-bf38-7771656893d2" providerId="ADAL" clId="{B3743D89-D907-4916-AD93-2111ECC8BB20}" dt="2022-06-09T10:31:59.341" v="786"/>
          <ac:spMkLst>
            <pc:docMk/>
            <pc:sldMasterMk cId="3553195561" sldId="2147483660"/>
            <ac:spMk id="2549" creationId="{F718C02D-0BED-2E44-5545-2880939074F3}"/>
          </ac:spMkLst>
        </pc:spChg>
        <pc:spChg chg="mod">
          <ac:chgData name="Amal R Babu" userId="3a292d0a-112b-4bc3-bf38-7771656893d2" providerId="ADAL" clId="{B3743D89-D907-4916-AD93-2111ECC8BB20}" dt="2022-06-09T10:31:59.341" v="786"/>
          <ac:spMkLst>
            <pc:docMk/>
            <pc:sldMasterMk cId="3553195561" sldId="2147483660"/>
            <ac:spMk id="2550" creationId="{8D3E2AD8-7558-5B2C-7DAA-05F0B90A92D2}"/>
          </ac:spMkLst>
        </pc:spChg>
        <pc:spChg chg="mod">
          <ac:chgData name="Amal R Babu" userId="3a292d0a-112b-4bc3-bf38-7771656893d2" providerId="ADAL" clId="{B3743D89-D907-4916-AD93-2111ECC8BB20}" dt="2022-06-09T10:31:59.341" v="786"/>
          <ac:spMkLst>
            <pc:docMk/>
            <pc:sldMasterMk cId="3553195561" sldId="2147483660"/>
            <ac:spMk id="2551" creationId="{E40E3697-7111-DD31-D079-2A6F02EC13DB}"/>
          </ac:spMkLst>
        </pc:spChg>
        <pc:spChg chg="mod">
          <ac:chgData name="Amal R Babu" userId="3a292d0a-112b-4bc3-bf38-7771656893d2" providerId="ADAL" clId="{B3743D89-D907-4916-AD93-2111ECC8BB20}" dt="2022-06-09T10:31:59.341" v="786"/>
          <ac:spMkLst>
            <pc:docMk/>
            <pc:sldMasterMk cId="3553195561" sldId="2147483660"/>
            <ac:spMk id="2552" creationId="{46743CF1-5E0E-36A9-DF4A-D26A645F19D6}"/>
          </ac:spMkLst>
        </pc:spChg>
        <pc:spChg chg="mod">
          <ac:chgData name="Amal R Babu" userId="3a292d0a-112b-4bc3-bf38-7771656893d2" providerId="ADAL" clId="{B3743D89-D907-4916-AD93-2111ECC8BB20}" dt="2022-06-09T10:31:59.341" v="786"/>
          <ac:spMkLst>
            <pc:docMk/>
            <pc:sldMasterMk cId="3553195561" sldId="2147483660"/>
            <ac:spMk id="2553" creationId="{778D1EFD-848A-856B-E992-9560159453C5}"/>
          </ac:spMkLst>
        </pc:spChg>
        <pc:spChg chg="mod">
          <ac:chgData name="Amal R Babu" userId="3a292d0a-112b-4bc3-bf38-7771656893d2" providerId="ADAL" clId="{B3743D89-D907-4916-AD93-2111ECC8BB20}" dt="2022-06-09T10:31:59.341" v="786"/>
          <ac:spMkLst>
            <pc:docMk/>
            <pc:sldMasterMk cId="3553195561" sldId="2147483660"/>
            <ac:spMk id="2554" creationId="{A0E22331-93C6-D46C-6F0F-9C3A4153D4BD}"/>
          </ac:spMkLst>
        </pc:spChg>
        <pc:spChg chg="mod">
          <ac:chgData name="Amal R Babu" userId="3a292d0a-112b-4bc3-bf38-7771656893d2" providerId="ADAL" clId="{B3743D89-D907-4916-AD93-2111ECC8BB20}" dt="2022-06-09T10:31:59.341" v="786"/>
          <ac:spMkLst>
            <pc:docMk/>
            <pc:sldMasterMk cId="3553195561" sldId="2147483660"/>
            <ac:spMk id="2555" creationId="{243D3DC6-41B2-20AF-3EAF-A0A5CB22C9A6}"/>
          </ac:spMkLst>
        </pc:spChg>
        <pc:spChg chg="mod">
          <ac:chgData name="Amal R Babu" userId="3a292d0a-112b-4bc3-bf38-7771656893d2" providerId="ADAL" clId="{B3743D89-D907-4916-AD93-2111ECC8BB20}" dt="2022-06-09T10:31:59.341" v="786"/>
          <ac:spMkLst>
            <pc:docMk/>
            <pc:sldMasterMk cId="3553195561" sldId="2147483660"/>
            <ac:spMk id="2556" creationId="{A77B96EE-EC97-15E2-D5C3-5460EF4BD432}"/>
          </ac:spMkLst>
        </pc:spChg>
        <pc:spChg chg="mod">
          <ac:chgData name="Amal R Babu" userId="3a292d0a-112b-4bc3-bf38-7771656893d2" providerId="ADAL" clId="{B3743D89-D907-4916-AD93-2111ECC8BB20}" dt="2022-06-09T10:31:59.341" v="786"/>
          <ac:spMkLst>
            <pc:docMk/>
            <pc:sldMasterMk cId="3553195561" sldId="2147483660"/>
            <ac:spMk id="2557" creationId="{B12D7807-A0AD-C001-8058-EDC497E38EC7}"/>
          </ac:spMkLst>
        </pc:spChg>
        <pc:spChg chg="mod">
          <ac:chgData name="Amal R Babu" userId="3a292d0a-112b-4bc3-bf38-7771656893d2" providerId="ADAL" clId="{B3743D89-D907-4916-AD93-2111ECC8BB20}" dt="2022-06-09T10:31:59.341" v="786"/>
          <ac:spMkLst>
            <pc:docMk/>
            <pc:sldMasterMk cId="3553195561" sldId="2147483660"/>
            <ac:spMk id="2558" creationId="{CE1BDF88-8529-85B8-2FBE-96A7B777064D}"/>
          </ac:spMkLst>
        </pc:spChg>
        <pc:spChg chg="mod">
          <ac:chgData name="Amal R Babu" userId="3a292d0a-112b-4bc3-bf38-7771656893d2" providerId="ADAL" clId="{B3743D89-D907-4916-AD93-2111ECC8BB20}" dt="2022-06-09T10:31:59.341" v="786"/>
          <ac:spMkLst>
            <pc:docMk/>
            <pc:sldMasterMk cId="3553195561" sldId="2147483660"/>
            <ac:spMk id="2559" creationId="{0F0D0346-501B-1383-A08F-89518DFCC49B}"/>
          </ac:spMkLst>
        </pc:spChg>
        <pc:spChg chg="mod">
          <ac:chgData name="Amal R Babu" userId="3a292d0a-112b-4bc3-bf38-7771656893d2" providerId="ADAL" clId="{B3743D89-D907-4916-AD93-2111ECC8BB20}" dt="2022-06-09T10:31:59.341" v="786"/>
          <ac:spMkLst>
            <pc:docMk/>
            <pc:sldMasterMk cId="3553195561" sldId="2147483660"/>
            <ac:spMk id="2560" creationId="{2C9F6305-D8D5-20FB-D39A-87224C51FF53}"/>
          </ac:spMkLst>
        </pc:spChg>
        <pc:spChg chg="mod">
          <ac:chgData name="Amal R Babu" userId="3a292d0a-112b-4bc3-bf38-7771656893d2" providerId="ADAL" clId="{B3743D89-D907-4916-AD93-2111ECC8BB20}" dt="2022-06-09T10:31:59.341" v="786"/>
          <ac:spMkLst>
            <pc:docMk/>
            <pc:sldMasterMk cId="3553195561" sldId="2147483660"/>
            <ac:spMk id="2561" creationId="{8B7DF42B-E6C6-3EE2-788D-5E7DB50FCD45}"/>
          </ac:spMkLst>
        </pc:spChg>
        <pc:spChg chg="mod">
          <ac:chgData name="Amal R Babu" userId="3a292d0a-112b-4bc3-bf38-7771656893d2" providerId="ADAL" clId="{B3743D89-D907-4916-AD93-2111ECC8BB20}" dt="2022-06-09T10:31:59.341" v="786"/>
          <ac:spMkLst>
            <pc:docMk/>
            <pc:sldMasterMk cId="3553195561" sldId="2147483660"/>
            <ac:spMk id="2562" creationId="{0536AD29-123B-D87B-2875-24E357B0F52D}"/>
          </ac:spMkLst>
        </pc:spChg>
        <pc:spChg chg="mod">
          <ac:chgData name="Amal R Babu" userId="3a292d0a-112b-4bc3-bf38-7771656893d2" providerId="ADAL" clId="{B3743D89-D907-4916-AD93-2111ECC8BB20}" dt="2022-06-09T10:31:59.341" v="786"/>
          <ac:spMkLst>
            <pc:docMk/>
            <pc:sldMasterMk cId="3553195561" sldId="2147483660"/>
            <ac:spMk id="2563" creationId="{248F31F6-2492-365A-39D9-D4214B48FB9F}"/>
          </ac:spMkLst>
        </pc:spChg>
        <pc:spChg chg="mod">
          <ac:chgData name="Amal R Babu" userId="3a292d0a-112b-4bc3-bf38-7771656893d2" providerId="ADAL" clId="{B3743D89-D907-4916-AD93-2111ECC8BB20}" dt="2022-06-09T10:31:59.341" v="786"/>
          <ac:spMkLst>
            <pc:docMk/>
            <pc:sldMasterMk cId="3553195561" sldId="2147483660"/>
            <ac:spMk id="2564" creationId="{E78216F2-0302-4C18-15D2-2A152721C060}"/>
          </ac:spMkLst>
        </pc:spChg>
        <pc:spChg chg="mod">
          <ac:chgData name="Amal R Babu" userId="3a292d0a-112b-4bc3-bf38-7771656893d2" providerId="ADAL" clId="{B3743D89-D907-4916-AD93-2111ECC8BB20}" dt="2022-06-09T10:31:59.341" v="786"/>
          <ac:spMkLst>
            <pc:docMk/>
            <pc:sldMasterMk cId="3553195561" sldId="2147483660"/>
            <ac:spMk id="2565" creationId="{A352B647-B3E9-300C-8364-013CB991D767}"/>
          </ac:spMkLst>
        </pc:spChg>
        <pc:spChg chg="mod">
          <ac:chgData name="Amal R Babu" userId="3a292d0a-112b-4bc3-bf38-7771656893d2" providerId="ADAL" clId="{B3743D89-D907-4916-AD93-2111ECC8BB20}" dt="2022-06-09T10:31:59.341" v="786"/>
          <ac:spMkLst>
            <pc:docMk/>
            <pc:sldMasterMk cId="3553195561" sldId="2147483660"/>
            <ac:spMk id="2566" creationId="{EE79B78B-2A73-6B9E-ADD6-C811C18F258D}"/>
          </ac:spMkLst>
        </pc:spChg>
        <pc:spChg chg="mod">
          <ac:chgData name="Amal R Babu" userId="3a292d0a-112b-4bc3-bf38-7771656893d2" providerId="ADAL" clId="{B3743D89-D907-4916-AD93-2111ECC8BB20}" dt="2022-06-09T10:31:59.341" v="786"/>
          <ac:spMkLst>
            <pc:docMk/>
            <pc:sldMasterMk cId="3553195561" sldId="2147483660"/>
            <ac:spMk id="2567" creationId="{D62C6D60-DE7D-2B57-D98E-253746822513}"/>
          </ac:spMkLst>
        </pc:spChg>
        <pc:spChg chg="mod">
          <ac:chgData name="Amal R Babu" userId="3a292d0a-112b-4bc3-bf38-7771656893d2" providerId="ADAL" clId="{B3743D89-D907-4916-AD93-2111ECC8BB20}" dt="2022-06-09T10:31:59.341" v="786"/>
          <ac:spMkLst>
            <pc:docMk/>
            <pc:sldMasterMk cId="3553195561" sldId="2147483660"/>
            <ac:spMk id="2568" creationId="{016CCB7B-2DF2-2736-93CD-AC42EE2CCA1D}"/>
          </ac:spMkLst>
        </pc:spChg>
        <pc:spChg chg="mod">
          <ac:chgData name="Amal R Babu" userId="3a292d0a-112b-4bc3-bf38-7771656893d2" providerId="ADAL" clId="{B3743D89-D907-4916-AD93-2111ECC8BB20}" dt="2022-06-09T10:31:59.341" v="786"/>
          <ac:spMkLst>
            <pc:docMk/>
            <pc:sldMasterMk cId="3553195561" sldId="2147483660"/>
            <ac:spMk id="2569" creationId="{71E0F970-FA20-C68F-40D8-6F89EA21E597}"/>
          </ac:spMkLst>
        </pc:spChg>
        <pc:spChg chg="mod">
          <ac:chgData name="Amal R Babu" userId="3a292d0a-112b-4bc3-bf38-7771656893d2" providerId="ADAL" clId="{B3743D89-D907-4916-AD93-2111ECC8BB20}" dt="2022-06-09T10:31:59.341" v="786"/>
          <ac:spMkLst>
            <pc:docMk/>
            <pc:sldMasterMk cId="3553195561" sldId="2147483660"/>
            <ac:spMk id="2570" creationId="{C5FFF0F0-2A5E-5871-192D-56B2FEC6715F}"/>
          </ac:spMkLst>
        </pc:spChg>
        <pc:spChg chg="mod">
          <ac:chgData name="Amal R Babu" userId="3a292d0a-112b-4bc3-bf38-7771656893d2" providerId="ADAL" clId="{B3743D89-D907-4916-AD93-2111ECC8BB20}" dt="2022-06-09T10:31:59.341" v="786"/>
          <ac:spMkLst>
            <pc:docMk/>
            <pc:sldMasterMk cId="3553195561" sldId="2147483660"/>
            <ac:spMk id="2571" creationId="{014D8891-2584-5E74-B470-FC23343EC3AE}"/>
          </ac:spMkLst>
        </pc:spChg>
        <pc:spChg chg="mod">
          <ac:chgData name="Amal R Babu" userId="3a292d0a-112b-4bc3-bf38-7771656893d2" providerId="ADAL" clId="{B3743D89-D907-4916-AD93-2111ECC8BB20}" dt="2022-06-09T10:31:59.341" v="786"/>
          <ac:spMkLst>
            <pc:docMk/>
            <pc:sldMasterMk cId="3553195561" sldId="2147483660"/>
            <ac:spMk id="2572" creationId="{2DEF460E-9203-76A5-591D-F79A7BD352D2}"/>
          </ac:spMkLst>
        </pc:spChg>
        <pc:spChg chg="mod">
          <ac:chgData name="Amal R Babu" userId="3a292d0a-112b-4bc3-bf38-7771656893d2" providerId="ADAL" clId="{B3743D89-D907-4916-AD93-2111ECC8BB20}" dt="2022-06-09T10:31:59.341" v="786"/>
          <ac:spMkLst>
            <pc:docMk/>
            <pc:sldMasterMk cId="3553195561" sldId="2147483660"/>
            <ac:spMk id="2573" creationId="{1B0372D5-1A48-5C36-40F8-9D0C3637F6B7}"/>
          </ac:spMkLst>
        </pc:spChg>
        <pc:spChg chg="mod">
          <ac:chgData name="Amal R Babu" userId="3a292d0a-112b-4bc3-bf38-7771656893d2" providerId="ADAL" clId="{B3743D89-D907-4916-AD93-2111ECC8BB20}" dt="2022-06-09T10:31:59.341" v="786"/>
          <ac:spMkLst>
            <pc:docMk/>
            <pc:sldMasterMk cId="3553195561" sldId="2147483660"/>
            <ac:spMk id="2574" creationId="{3D4E109B-3C3F-6365-934B-6B39BB0EAF50}"/>
          </ac:spMkLst>
        </pc:spChg>
        <pc:spChg chg="mod">
          <ac:chgData name="Amal R Babu" userId="3a292d0a-112b-4bc3-bf38-7771656893d2" providerId="ADAL" clId="{B3743D89-D907-4916-AD93-2111ECC8BB20}" dt="2022-06-09T10:31:59.341" v="786"/>
          <ac:spMkLst>
            <pc:docMk/>
            <pc:sldMasterMk cId="3553195561" sldId="2147483660"/>
            <ac:spMk id="2575" creationId="{2DCF22EB-2B52-2D26-74B0-A45830E30043}"/>
          </ac:spMkLst>
        </pc:spChg>
        <pc:spChg chg="mod">
          <ac:chgData name="Amal R Babu" userId="3a292d0a-112b-4bc3-bf38-7771656893d2" providerId="ADAL" clId="{B3743D89-D907-4916-AD93-2111ECC8BB20}" dt="2022-06-09T10:31:59.341" v="786"/>
          <ac:spMkLst>
            <pc:docMk/>
            <pc:sldMasterMk cId="3553195561" sldId="2147483660"/>
            <ac:spMk id="2576" creationId="{70CB6A8F-10B4-6FBE-EB08-4A2095C6C172}"/>
          </ac:spMkLst>
        </pc:spChg>
        <pc:spChg chg="mod">
          <ac:chgData name="Amal R Babu" userId="3a292d0a-112b-4bc3-bf38-7771656893d2" providerId="ADAL" clId="{B3743D89-D907-4916-AD93-2111ECC8BB20}" dt="2022-06-09T10:31:59.341" v="786"/>
          <ac:spMkLst>
            <pc:docMk/>
            <pc:sldMasterMk cId="3553195561" sldId="2147483660"/>
            <ac:spMk id="2577" creationId="{33C7608F-7645-EC77-9C4C-7ADA060E9BA1}"/>
          </ac:spMkLst>
        </pc:spChg>
        <pc:spChg chg="mod">
          <ac:chgData name="Amal R Babu" userId="3a292d0a-112b-4bc3-bf38-7771656893d2" providerId="ADAL" clId="{B3743D89-D907-4916-AD93-2111ECC8BB20}" dt="2022-06-09T10:31:59.341" v="786"/>
          <ac:spMkLst>
            <pc:docMk/>
            <pc:sldMasterMk cId="3553195561" sldId="2147483660"/>
            <ac:spMk id="2578" creationId="{225B2FA8-7C88-A4E4-4E11-0C6A1636BD81}"/>
          </ac:spMkLst>
        </pc:spChg>
        <pc:spChg chg="mod">
          <ac:chgData name="Amal R Babu" userId="3a292d0a-112b-4bc3-bf38-7771656893d2" providerId="ADAL" clId="{B3743D89-D907-4916-AD93-2111ECC8BB20}" dt="2022-06-09T10:31:59.341" v="786"/>
          <ac:spMkLst>
            <pc:docMk/>
            <pc:sldMasterMk cId="3553195561" sldId="2147483660"/>
            <ac:spMk id="2579" creationId="{9A4C5F07-5B0E-8D38-1F9C-8D529A5F1CD8}"/>
          </ac:spMkLst>
        </pc:spChg>
        <pc:spChg chg="mod">
          <ac:chgData name="Amal R Babu" userId="3a292d0a-112b-4bc3-bf38-7771656893d2" providerId="ADAL" clId="{B3743D89-D907-4916-AD93-2111ECC8BB20}" dt="2022-06-09T10:31:59.341" v="786"/>
          <ac:spMkLst>
            <pc:docMk/>
            <pc:sldMasterMk cId="3553195561" sldId="2147483660"/>
            <ac:spMk id="2580" creationId="{7D7292E0-FFD7-6835-EAFA-226BED935EA8}"/>
          </ac:spMkLst>
        </pc:spChg>
        <pc:spChg chg="mod">
          <ac:chgData name="Amal R Babu" userId="3a292d0a-112b-4bc3-bf38-7771656893d2" providerId="ADAL" clId="{B3743D89-D907-4916-AD93-2111ECC8BB20}" dt="2022-06-09T10:31:59.341" v="786"/>
          <ac:spMkLst>
            <pc:docMk/>
            <pc:sldMasterMk cId="3553195561" sldId="2147483660"/>
            <ac:spMk id="2581" creationId="{44559288-A52D-0618-1CC8-CE630C8B7163}"/>
          </ac:spMkLst>
        </pc:spChg>
        <pc:spChg chg="mod">
          <ac:chgData name="Amal R Babu" userId="3a292d0a-112b-4bc3-bf38-7771656893d2" providerId="ADAL" clId="{B3743D89-D907-4916-AD93-2111ECC8BB20}" dt="2022-06-09T10:31:59.341" v="786"/>
          <ac:spMkLst>
            <pc:docMk/>
            <pc:sldMasterMk cId="3553195561" sldId="2147483660"/>
            <ac:spMk id="2582" creationId="{B52E0110-1330-15E6-A949-6675797213C5}"/>
          </ac:spMkLst>
        </pc:spChg>
        <pc:spChg chg="mod">
          <ac:chgData name="Amal R Babu" userId="3a292d0a-112b-4bc3-bf38-7771656893d2" providerId="ADAL" clId="{B3743D89-D907-4916-AD93-2111ECC8BB20}" dt="2022-06-09T10:31:59.341" v="786"/>
          <ac:spMkLst>
            <pc:docMk/>
            <pc:sldMasterMk cId="3553195561" sldId="2147483660"/>
            <ac:spMk id="2583" creationId="{716E7843-22C8-10AA-05E8-5547831EF231}"/>
          </ac:spMkLst>
        </pc:spChg>
        <pc:spChg chg="mod">
          <ac:chgData name="Amal R Babu" userId="3a292d0a-112b-4bc3-bf38-7771656893d2" providerId="ADAL" clId="{B3743D89-D907-4916-AD93-2111ECC8BB20}" dt="2022-06-09T10:31:59.341" v="786"/>
          <ac:spMkLst>
            <pc:docMk/>
            <pc:sldMasterMk cId="3553195561" sldId="2147483660"/>
            <ac:spMk id="2584" creationId="{432A17B8-479B-6605-54C7-20A6D0936F58}"/>
          </ac:spMkLst>
        </pc:spChg>
        <pc:spChg chg="mod">
          <ac:chgData name="Amal R Babu" userId="3a292d0a-112b-4bc3-bf38-7771656893d2" providerId="ADAL" clId="{B3743D89-D907-4916-AD93-2111ECC8BB20}" dt="2022-06-09T10:31:59.341" v="786"/>
          <ac:spMkLst>
            <pc:docMk/>
            <pc:sldMasterMk cId="3553195561" sldId="2147483660"/>
            <ac:spMk id="2585" creationId="{BA6F20E9-899C-C4D6-14EB-2E6EC8CF8F0B}"/>
          </ac:spMkLst>
        </pc:spChg>
        <pc:spChg chg="mod">
          <ac:chgData name="Amal R Babu" userId="3a292d0a-112b-4bc3-bf38-7771656893d2" providerId="ADAL" clId="{B3743D89-D907-4916-AD93-2111ECC8BB20}" dt="2022-06-09T10:31:59.341" v="786"/>
          <ac:spMkLst>
            <pc:docMk/>
            <pc:sldMasterMk cId="3553195561" sldId="2147483660"/>
            <ac:spMk id="2586" creationId="{0AA7499D-7201-2195-C88C-B183F31F4E28}"/>
          </ac:spMkLst>
        </pc:spChg>
        <pc:spChg chg="mod">
          <ac:chgData name="Amal R Babu" userId="3a292d0a-112b-4bc3-bf38-7771656893d2" providerId="ADAL" clId="{B3743D89-D907-4916-AD93-2111ECC8BB20}" dt="2022-06-09T10:31:59.341" v="786"/>
          <ac:spMkLst>
            <pc:docMk/>
            <pc:sldMasterMk cId="3553195561" sldId="2147483660"/>
            <ac:spMk id="2587" creationId="{802501A3-DE99-DDC2-4074-72E0B8B98FF7}"/>
          </ac:spMkLst>
        </pc:spChg>
        <pc:spChg chg="mod">
          <ac:chgData name="Amal R Babu" userId="3a292d0a-112b-4bc3-bf38-7771656893d2" providerId="ADAL" clId="{B3743D89-D907-4916-AD93-2111ECC8BB20}" dt="2022-06-09T10:31:59.341" v="786"/>
          <ac:spMkLst>
            <pc:docMk/>
            <pc:sldMasterMk cId="3553195561" sldId="2147483660"/>
            <ac:spMk id="2593" creationId="{63BB848B-8245-2BDF-6716-5D228BF0BCA0}"/>
          </ac:spMkLst>
        </pc:spChg>
        <pc:spChg chg="mod">
          <ac:chgData name="Amal R Babu" userId="3a292d0a-112b-4bc3-bf38-7771656893d2" providerId="ADAL" clId="{B3743D89-D907-4916-AD93-2111ECC8BB20}" dt="2022-06-09T10:31:59.341" v="786"/>
          <ac:spMkLst>
            <pc:docMk/>
            <pc:sldMasterMk cId="3553195561" sldId="2147483660"/>
            <ac:spMk id="2594" creationId="{56C291CE-AD33-C3E4-B573-EA20F90F0DED}"/>
          </ac:spMkLst>
        </pc:spChg>
        <pc:spChg chg="mod">
          <ac:chgData name="Amal R Babu" userId="3a292d0a-112b-4bc3-bf38-7771656893d2" providerId="ADAL" clId="{B3743D89-D907-4916-AD93-2111ECC8BB20}" dt="2022-06-09T10:31:59.341" v="786"/>
          <ac:spMkLst>
            <pc:docMk/>
            <pc:sldMasterMk cId="3553195561" sldId="2147483660"/>
            <ac:spMk id="2595" creationId="{1AE1CD60-5876-E156-0952-5059E9F25B2C}"/>
          </ac:spMkLst>
        </pc:spChg>
        <pc:spChg chg="mod">
          <ac:chgData name="Amal R Babu" userId="3a292d0a-112b-4bc3-bf38-7771656893d2" providerId="ADAL" clId="{B3743D89-D907-4916-AD93-2111ECC8BB20}" dt="2022-06-09T10:31:59.341" v="786"/>
          <ac:spMkLst>
            <pc:docMk/>
            <pc:sldMasterMk cId="3553195561" sldId="2147483660"/>
            <ac:spMk id="2596" creationId="{DF46E74F-1C2B-D7F6-4987-AE9A482E1C76}"/>
          </ac:spMkLst>
        </pc:spChg>
        <pc:spChg chg="mod">
          <ac:chgData name="Amal R Babu" userId="3a292d0a-112b-4bc3-bf38-7771656893d2" providerId="ADAL" clId="{B3743D89-D907-4916-AD93-2111ECC8BB20}" dt="2022-06-09T10:31:59.341" v="786"/>
          <ac:spMkLst>
            <pc:docMk/>
            <pc:sldMasterMk cId="3553195561" sldId="2147483660"/>
            <ac:spMk id="2597" creationId="{C91D83FA-2DC6-05AD-637C-B854ADE292B2}"/>
          </ac:spMkLst>
        </pc:spChg>
        <pc:spChg chg="mod">
          <ac:chgData name="Amal R Babu" userId="3a292d0a-112b-4bc3-bf38-7771656893d2" providerId="ADAL" clId="{B3743D89-D907-4916-AD93-2111ECC8BB20}" dt="2022-06-09T10:31:59.341" v="786"/>
          <ac:spMkLst>
            <pc:docMk/>
            <pc:sldMasterMk cId="3553195561" sldId="2147483660"/>
            <ac:spMk id="2598" creationId="{D56BB862-E8F8-0217-C097-C3840E641D11}"/>
          </ac:spMkLst>
        </pc:spChg>
        <pc:spChg chg="mod">
          <ac:chgData name="Amal R Babu" userId="3a292d0a-112b-4bc3-bf38-7771656893d2" providerId="ADAL" clId="{B3743D89-D907-4916-AD93-2111ECC8BB20}" dt="2022-06-09T10:31:59.341" v="786"/>
          <ac:spMkLst>
            <pc:docMk/>
            <pc:sldMasterMk cId="3553195561" sldId="2147483660"/>
            <ac:spMk id="2602" creationId="{A6B1046A-6706-E250-ED54-B2C693713657}"/>
          </ac:spMkLst>
        </pc:spChg>
        <pc:spChg chg="mod">
          <ac:chgData name="Amal R Babu" userId="3a292d0a-112b-4bc3-bf38-7771656893d2" providerId="ADAL" clId="{B3743D89-D907-4916-AD93-2111ECC8BB20}" dt="2022-06-09T10:31:59.341" v="786"/>
          <ac:spMkLst>
            <pc:docMk/>
            <pc:sldMasterMk cId="3553195561" sldId="2147483660"/>
            <ac:spMk id="2603" creationId="{7B49928D-2554-9FF0-D513-4AFAFCDAC4C0}"/>
          </ac:spMkLst>
        </pc:spChg>
        <pc:spChg chg="mod">
          <ac:chgData name="Amal R Babu" userId="3a292d0a-112b-4bc3-bf38-7771656893d2" providerId="ADAL" clId="{B3743D89-D907-4916-AD93-2111ECC8BB20}" dt="2022-06-09T10:31:59.341" v="786"/>
          <ac:spMkLst>
            <pc:docMk/>
            <pc:sldMasterMk cId="3553195561" sldId="2147483660"/>
            <ac:spMk id="2604" creationId="{A367E9E0-FE8F-E373-0E28-B25148D2A3A2}"/>
          </ac:spMkLst>
        </pc:spChg>
        <pc:spChg chg="mod">
          <ac:chgData name="Amal R Babu" userId="3a292d0a-112b-4bc3-bf38-7771656893d2" providerId="ADAL" clId="{B3743D89-D907-4916-AD93-2111ECC8BB20}" dt="2022-06-09T10:31:59.341" v="786"/>
          <ac:spMkLst>
            <pc:docMk/>
            <pc:sldMasterMk cId="3553195561" sldId="2147483660"/>
            <ac:spMk id="2605" creationId="{09319C74-2A2F-6440-0282-10F19B85BBD9}"/>
          </ac:spMkLst>
        </pc:spChg>
        <pc:spChg chg="mod">
          <ac:chgData name="Amal R Babu" userId="3a292d0a-112b-4bc3-bf38-7771656893d2" providerId="ADAL" clId="{B3743D89-D907-4916-AD93-2111ECC8BB20}" dt="2022-06-09T10:31:59.341" v="786"/>
          <ac:spMkLst>
            <pc:docMk/>
            <pc:sldMasterMk cId="3553195561" sldId="2147483660"/>
            <ac:spMk id="2606" creationId="{6AD7EA61-67BE-0938-1387-940C0ECEC29E}"/>
          </ac:spMkLst>
        </pc:spChg>
        <pc:spChg chg="mod">
          <ac:chgData name="Amal R Babu" userId="3a292d0a-112b-4bc3-bf38-7771656893d2" providerId="ADAL" clId="{B3743D89-D907-4916-AD93-2111ECC8BB20}" dt="2022-06-09T10:31:59.341" v="786"/>
          <ac:spMkLst>
            <pc:docMk/>
            <pc:sldMasterMk cId="3553195561" sldId="2147483660"/>
            <ac:spMk id="2607" creationId="{C3906E43-7F14-45A7-A805-89892B25F6DA}"/>
          </ac:spMkLst>
        </pc:spChg>
        <pc:spChg chg="mod">
          <ac:chgData name="Amal R Babu" userId="3a292d0a-112b-4bc3-bf38-7771656893d2" providerId="ADAL" clId="{B3743D89-D907-4916-AD93-2111ECC8BB20}" dt="2022-06-09T10:31:59.341" v="786"/>
          <ac:spMkLst>
            <pc:docMk/>
            <pc:sldMasterMk cId="3553195561" sldId="2147483660"/>
            <ac:spMk id="2608" creationId="{6459E4B9-96F7-B13C-73CE-54A5720F87DC}"/>
          </ac:spMkLst>
        </pc:spChg>
        <pc:spChg chg="mod">
          <ac:chgData name="Amal R Babu" userId="3a292d0a-112b-4bc3-bf38-7771656893d2" providerId="ADAL" clId="{B3743D89-D907-4916-AD93-2111ECC8BB20}" dt="2022-06-09T10:31:59.341" v="786"/>
          <ac:spMkLst>
            <pc:docMk/>
            <pc:sldMasterMk cId="3553195561" sldId="2147483660"/>
            <ac:spMk id="2609" creationId="{D21EE9C3-6EED-CD96-6FA7-A4AAE882403C}"/>
          </ac:spMkLst>
        </pc:spChg>
        <pc:spChg chg="mod">
          <ac:chgData name="Amal R Babu" userId="3a292d0a-112b-4bc3-bf38-7771656893d2" providerId="ADAL" clId="{B3743D89-D907-4916-AD93-2111ECC8BB20}" dt="2022-06-09T10:31:59.341" v="786"/>
          <ac:spMkLst>
            <pc:docMk/>
            <pc:sldMasterMk cId="3553195561" sldId="2147483660"/>
            <ac:spMk id="2610" creationId="{BE7F8C4D-CF0C-6E4C-4C22-75DA19C1E9BD}"/>
          </ac:spMkLst>
        </pc:spChg>
        <pc:spChg chg="mod">
          <ac:chgData name="Amal R Babu" userId="3a292d0a-112b-4bc3-bf38-7771656893d2" providerId="ADAL" clId="{B3743D89-D907-4916-AD93-2111ECC8BB20}" dt="2022-06-09T10:31:59.341" v="786"/>
          <ac:spMkLst>
            <pc:docMk/>
            <pc:sldMasterMk cId="3553195561" sldId="2147483660"/>
            <ac:spMk id="2611" creationId="{CAD86EC9-A9D0-B562-F875-D0286B1221E4}"/>
          </ac:spMkLst>
        </pc:spChg>
        <pc:spChg chg="mod">
          <ac:chgData name="Amal R Babu" userId="3a292d0a-112b-4bc3-bf38-7771656893d2" providerId="ADAL" clId="{B3743D89-D907-4916-AD93-2111ECC8BB20}" dt="2022-06-09T10:31:59.341" v="786"/>
          <ac:spMkLst>
            <pc:docMk/>
            <pc:sldMasterMk cId="3553195561" sldId="2147483660"/>
            <ac:spMk id="2612" creationId="{4A030048-073C-3ABC-6AB7-34B1F563C861}"/>
          </ac:spMkLst>
        </pc:spChg>
        <pc:spChg chg="mod">
          <ac:chgData name="Amal R Babu" userId="3a292d0a-112b-4bc3-bf38-7771656893d2" providerId="ADAL" clId="{B3743D89-D907-4916-AD93-2111ECC8BB20}" dt="2022-06-09T10:31:59.341" v="786"/>
          <ac:spMkLst>
            <pc:docMk/>
            <pc:sldMasterMk cId="3553195561" sldId="2147483660"/>
            <ac:spMk id="2613" creationId="{3A3200DF-C68B-4105-4622-E723B11A4D40}"/>
          </ac:spMkLst>
        </pc:spChg>
        <pc:spChg chg="mod">
          <ac:chgData name="Amal R Babu" userId="3a292d0a-112b-4bc3-bf38-7771656893d2" providerId="ADAL" clId="{B3743D89-D907-4916-AD93-2111ECC8BB20}" dt="2022-06-09T10:31:59.341" v="786"/>
          <ac:spMkLst>
            <pc:docMk/>
            <pc:sldMasterMk cId="3553195561" sldId="2147483660"/>
            <ac:spMk id="2614" creationId="{9075C56E-2A22-271A-0D5D-67731CAE9953}"/>
          </ac:spMkLst>
        </pc:spChg>
        <pc:spChg chg="mod">
          <ac:chgData name="Amal R Babu" userId="3a292d0a-112b-4bc3-bf38-7771656893d2" providerId="ADAL" clId="{B3743D89-D907-4916-AD93-2111ECC8BB20}" dt="2022-06-09T10:31:59.341" v="786"/>
          <ac:spMkLst>
            <pc:docMk/>
            <pc:sldMasterMk cId="3553195561" sldId="2147483660"/>
            <ac:spMk id="2615" creationId="{103D281F-DA7E-7918-FE6B-C71F6D4249AC}"/>
          </ac:spMkLst>
        </pc:spChg>
        <pc:spChg chg="mod">
          <ac:chgData name="Amal R Babu" userId="3a292d0a-112b-4bc3-bf38-7771656893d2" providerId="ADAL" clId="{B3743D89-D907-4916-AD93-2111ECC8BB20}" dt="2022-06-09T10:31:59.341" v="786"/>
          <ac:spMkLst>
            <pc:docMk/>
            <pc:sldMasterMk cId="3553195561" sldId="2147483660"/>
            <ac:spMk id="2616" creationId="{1F742012-6251-A73D-C710-2A58A87D89CE}"/>
          </ac:spMkLst>
        </pc:spChg>
        <pc:spChg chg="mod">
          <ac:chgData name="Amal R Babu" userId="3a292d0a-112b-4bc3-bf38-7771656893d2" providerId="ADAL" clId="{B3743D89-D907-4916-AD93-2111ECC8BB20}" dt="2022-06-09T10:31:59.341" v="786"/>
          <ac:spMkLst>
            <pc:docMk/>
            <pc:sldMasterMk cId="3553195561" sldId="2147483660"/>
            <ac:spMk id="2617" creationId="{23BA9FB2-84E7-8BB5-0247-1C188807ABF9}"/>
          </ac:spMkLst>
        </pc:spChg>
        <pc:spChg chg="mod">
          <ac:chgData name="Amal R Babu" userId="3a292d0a-112b-4bc3-bf38-7771656893d2" providerId="ADAL" clId="{B3743D89-D907-4916-AD93-2111ECC8BB20}" dt="2022-06-09T10:31:59.341" v="786"/>
          <ac:spMkLst>
            <pc:docMk/>
            <pc:sldMasterMk cId="3553195561" sldId="2147483660"/>
            <ac:spMk id="2618" creationId="{0A9791DE-E386-08AC-B8ED-BA523D372080}"/>
          </ac:spMkLst>
        </pc:spChg>
        <pc:spChg chg="mod">
          <ac:chgData name="Amal R Babu" userId="3a292d0a-112b-4bc3-bf38-7771656893d2" providerId="ADAL" clId="{B3743D89-D907-4916-AD93-2111ECC8BB20}" dt="2022-06-09T10:31:59.341" v="786"/>
          <ac:spMkLst>
            <pc:docMk/>
            <pc:sldMasterMk cId="3553195561" sldId="2147483660"/>
            <ac:spMk id="2619" creationId="{A5B0DE37-75AC-4036-E234-776F13651CC3}"/>
          </ac:spMkLst>
        </pc:spChg>
        <pc:spChg chg="mod">
          <ac:chgData name="Amal R Babu" userId="3a292d0a-112b-4bc3-bf38-7771656893d2" providerId="ADAL" clId="{B3743D89-D907-4916-AD93-2111ECC8BB20}" dt="2022-06-09T10:31:59.341" v="786"/>
          <ac:spMkLst>
            <pc:docMk/>
            <pc:sldMasterMk cId="3553195561" sldId="2147483660"/>
            <ac:spMk id="2620" creationId="{50EBDD53-C41E-7BE7-24DF-6483E9CF8421}"/>
          </ac:spMkLst>
        </pc:spChg>
        <pc:spChg chg="mod">
          <ac:chgData name="Amal R Babu" userId="3a292d0a-112b-4bc3-bf38-7771656893d2" providerId="ADAL" clId="{B3743D89-D907-4916-AD93-2111ECC8BB20}" dt="2022-06-09T10:31:59.341" v="786"/>
          <ac:spMkLst>
            <pc:docMk/>
            <pc:sldMasterMk cId="3553195561" sldId="2147483660"/>
            <ac:spMk id="2621" creationId="{492D15D6-EAA2-726F-9D78-8B6CAFC6CD78}"/>
          </ac:spMkLst>
        </pc:spChg>
        <pc:spChg chg="mod">
          <ac:chgData name="Amal R Babu" userId="3a292d0a-112b-4bc3-bf38-7771656893d2" providerId="ADAL" clId="{B3743D89-D907-4916-AD93-2111ECC8BB20}" dt="2022-06-09T10:31:59.341" v="786"/>
          <ac:spMkLst>
            <pc:docMk/>
            <pc:sldMasterMk cId="3553195561" sldId="2147483660"/>
            <ac:spMk id="2625" creationId="{035E902F-D86B-4905-4F35-B6EB836C3692}"/>
          </ac:spMkLst>
        </pc:spChg>
        <pc:spChg chg="mod">
          <ac:chgData name="Amal R Babu" userId="3a292d0a-112b-4bc3-bf38-7771656893d2" providerId="ADAL" clId="{B3743D89-D907-4916-AD93-2111ECC8BB20}" dt="2022-06-09T10:31:59.341" v="786"/>
          <ac:spMkLst>
            <pc:docMk/>
            <pc:sldMasterMk cId="3553195561" sldId="2147483660"/>
            <ac:spMk id="2626" creationId="{DB83C482-4070-0F49-A09E-CDB38705ED0D}"/>
          </ac:spMkLst>
        </pc:spChg>
        <pc:spChg chg="mod">
          <ac:chgData name="Amal R Babu" userId="3a292d0a-112b-4bc3-bf38-7771656893d2" providerId="ADAL" clId="{B3743D89-D907-4916-AD93-2111ECC8BB20}" dt="2022-06-09T10:31:59.341" v="786"/>
          <ac:spMkLst>
            <pc:docMk/>
            <pc:sldMasterMk cId="3553195561" sldId="2147483660"/>
            <ac:spMk id="2627" creationId="{12158650-9A87-691A-415D-A818DE5F663F}"/>
          </ac:spMkLst>
        </pc:spChg>
        <pc:spChg chg="mod">
          <ac:chgData name="Amal R Babu" userId="3a292d0a-112b-4bc3-bf38-7771656893d2" providerId="ADAL" clId="{B3743D89-D907-4916-AD93-2111ECC8BB20}" dt="2022-06-09T10:31:59.341" v="786"/>
          <ac:spMkLst>
            <pc:docMk/>
            <pc:sldMasterMk cId="3553195561" sldId="2147483660"/>
            <ac:spMk id="2628" creationId="{818F86CF-F01C-05F1-3012-4AFCF57C8D62}"/>
          </ac:spMkLst>
        </pc:spChg>
        <pc:spChg chg="mod">
          <ac:chgData name="Amal R Babu" userId="3a292d0a-112b-4bc3-bf38-7771656893d2" providerId="ADAL" clId="{B3743D89-D907-4916-AD93-2111ECC8BB20}" dt="2022-06-09T10:31:59.341" v="786"/>
          <ac:spMkLst>
            <pc:docMk/>
            <pc:sldMasterMk cId="3553195561" sldId="2147483660"/>
            <ac:spMk id="2629" creationId="{9EE07E44-4ACD-C629-0ECE-57411381EE1D}"/>
          </ac:spMkLst>
        </pc:spChg>
        <pc:spChg chg="mod">
          <ac:chgData name="Amal R Babu" userId="3a292d0a-112b-4bc3-bf38-7771656893d2" providerId="ADAL" clId="{B3743D89-D907-4916-AD93-2111ECC8BB20}" dt="2022-06-09T10:31:59.341" v="786"/>
          <ac:spMkLst>
            <pc:docMk/>
            <pc:sldMasterMk cId="3553195561" sldId="2147483660"/>
            <ac:spMk id="2630" creationId="{FBD78E87-3D25-FA94-50D6-58229BD1746F}"/>
          </ac:spMkLst>
        </pc:spChg>
        <pc:spChg chg="mod">
          <ac:chgData name="Amal R Babu" userId="3a292d0a-112b-4bc3-bf38-7771656893d2" providerId="ADAL" clId="{B3743D89-D907-4916-AD93-2111ECC8BB20}" dt="2022-06-09T10:31:59.341" v="786"/>
          <ac:spMkLst>
            <pc:docMk/>
            <pc:sldMasterMk cId="3553195561" sldId="2147483660"/>
            <ac:spMk id="2631" creationId="{8B1A619A-48E4-DAE3-0FEE-7E669508E351}"/>
          </ac:spMkLst>
        </pc:spChg>
        <pc:spChg chg="mod">
          <ac:chgData name="Amal R Babu" userId="3a292d0a-112b-4bc3-bf38-7771656893d2" providerId="ADAL" clId="{B3743D89-D907-4916-AD93-2111ECC8BB20}" dt="2022-06-09T10:31:59.341" v="786"/>
          <ac:spMkLst>
            <pc:docMk/>
            <pc:sldMasterMk cId="3553195561" sldId="2147483660"/>
            <ac:spMk id="2632" creationId="{8D80969C-33E2-CE81-CE7A-B041F764777C}"/>
          </ac:spMkLst>
        </pc:spChg>
        <pc:spChg chg="mod">
          <ac:chgData name="Amal R Babu" userId="3a292d0a-112b-4bc3-bf38-7771656893d2" providerId="ADAL" clId="{B3743D89-D907-4916-AD93-2111ECC8BB20}" dt="2022-06-09T10:31:59.341" v="786"/>
          <ac:spMkLst>
            <pc:docMk/>
            <pc:sldMasterMk cId="3553195561" sldId="2147483660"/>
            <ac:spMk id="2633" creationId="{D4A1C8C9-2101-B551-3126-1AC6572AB1D0}"/>
          </ac:spMkLst>
        </pc:spChg>
        <pc:spChg chg="mod">
          <ac:chgData name="Amal R Babu" userId="3a292d0a-112b-4bc3-bf38-7771656893d2" providerId="ADAL" clId="{B3743D89-D907-4916-AD93-2111ECC8BB20}" dt="2022-06-09T10:31:59.341" v="786"/>
          <ac:spMkLst>
            <pc:docMk/>
            <pc:sldMasterMk cId="3553195561" sldId="2147483660"/>
            <ac:spMk id="2634" creationId="{84CD8053-ED64-C646-3B04-046FD28CBC1E}"/>
          </ac:spMkLst>
        </pc:spChg>
        <pc:spChg chg="mod">
          <ac:chgData name="Amal R Babu" userId="3a292d0a-112b-4bc3-bf38-7771656893d2" providerId="ADAL" clId="{B3743D89-D907-4916-AD93-2111ECC8BB20}" dt="2022-06-09T10:31:59.341" v="786"/>
          <ac:spMkLst>
            <pc:docMk/>
            <pc:sldMasterMk cId="3553195561" sldId="2147483660"/>
            <ac:spMk id="2635" creationId="{87B417F1-1C5B-BC59-A85F-56A11F73CF7A}"/>
          </ac:spMkLst>
        </pc:spChg>
        <pc:spChg chg="mod">
          <ac:chgData name="Amal R Babu" userId="3a292d0a-112b-4bc3-bf38-7771656893d2" providerId="ADAL" clId="{B3743D89-D907-4916-AD93-2111ECC8BB20}" dt="2022-06-09T10:31:59.341" v="786"/>
          <ac:spMkLst>
            <pc:docMk/>
            <pc:sldMasterMk cId="3553195561" sldId="2147483660"/>
            <ac:spMk id="2636" creationId="{B3926A95-C878-C1BD-A50C-B6AD35F5063D}"/>
          </ac:spMkLst>
        </pc:spChg>
        <pc:spChg chg="mod">
          <ac:chgData name="Amal R Babu" userId="3a292d0a-112b-4bc3-bf38-7771656893d2" providerId="ADAL" clId="{B3743D89-D907-4916-AD93-2111ECC8BB20}" dt="2022-06-09T10:31:59.341" v="786"/>
          <ac:spMkLst>
            <pc:docMk/>
            <pc:sldMasterMk cId="3553195561" sldId="2147483660"/>
            <ac:spMk id="2637" creationId="{21506D59-13BB-466E-8450-3C1375F6BB94}"/>
          </ac:spMkLst>
        </pc:spChg>
        <pc:spChg chg="mod">
          <ac:chgData name="Amal R Babu" userId="3a292d0a-112b-4bc3-bf38-7771656893d2" providerId="ADAL" clId="{B3743D89-D907-4916-AD93-2111ECC8BB20}" dt="2022-06-09T10:31:59.341" v="786"/>
          <ac:spMkLst>
            <pc:docMk/>
            <pc:sldMasterMk cId="3553195561" sldId="2147483660"/>
            <ac:spMk id="2638" creationId="{A85DCCD5-5E65-637A-B732-AB61BD7FD962}"/>
          </ac:spMkLst>
        </pc:spChg>
        <pc:spChg chg="mod">
          <ac:chgData name="Amal R Babu" userId="3a292d0a-112b-4bc3-bf38-7771656893d2" providerId="ADAL" clId="{B3743D89-D907-4916-AD93-2111ECC8BB20}" dt="2022-06-09T10:31:59.341" v="786"/>
          <ac:spMkLst>
            <pc:docMk/>
            <pc:sldMasterMk cId="3553195561" sldId="2147483660"/>
            <ac:spMk id="2639" creationId="{705F3A2D-8A33-D0F3-187D-ACB3E495EDB9}"/>
          </ac:spMkLst>
        </pc:spChg>
        <pc:spChg chg="mod">
          <ac:chgData name="Amal R Babu" userId="3a292d0a-112b-4bc3-bf38-7771656893d2" providerId="ADAL" clId="{B3743D89-D907-4916-AD93-2111ECC8BB20}" dt="2022-06-09T10:31:59.341" v="786"/>
          <ac:spMkLst>
            <pc:docMk/>
            <pc:sldMasterMk cId="3553195561" sldId="2147483660"/>
            <ac:spMk id="2640" creationId="{D852EBD5-8447-AFF6-0E8A-B5D017F5F49D}"/>
          </ac:spMkLst>
        </pc:spChg>
        <pc:spChg chg="mod">
          <ac:chgData name="Amal R Babu" userId="3a292d0a-112b-4bc3-bf38-7771656893d2" providerId="ADAL" clId="{B3743D89-D907-4916-AD93-2111ECC8BB20}" dt="2022-06-09T10:31:59.341" v="786"/>
          <ac:spMkLst>
            <pc:docMk/>
            <pc:sldMasterMk cId="3553195561" sldId="2147483660"/>
            <ac:spMk id="2641" creationId="{23ABCA1C-4A27-E3F1-15DA-1E0215CE1D22}"/>
          </ac:spMkLst>
        </pc:spChg>
        <pc:spChg chg="mod">
          <ac:chgData name="Amal R Babu" userId="3a292d0a-112b-4bc3-bf38-7771656893d2" providerId="ADAL" clId="{B3743D89-D907-4916-AD93-2111ECC8BB20}" dt="2022-06-09T10:31:59.341" v="786"/>
          <ac:spMkLst>
            <pc:docMk/>
            <pc:sldMasterMk cId="3553195561" sldId="2147483660"/>
            <ac:spMk id="2642" creationId="{0AC62EB4-4F29-B960-44AA-176B10E5D355}"/>
          </ac:spMkLst>
        </pc:spChg>
        <pc:spChg chg="mod">
          <ac:chgData name="Amal R Babu" userId="3a292d0a-112b-4bc3-bf38-7771656893d2" providerId="ADAL" clId="{B3743D89-D907-4916-AD93-2111ECC8BB20}" dt="2022-06-09T10:31:59.341" v="786"/>
          <ac:spMkLst>
            <pc:docMk/>
            <pc:sldMasterMk cId="3553195561" sldId="2147483660"/>
            <ac:spMk id="2643" creationId="{C7565285-D8D2-E43C-DC37-B3E9BEF1D4C8}"/>
          </ac:spMkLst>
        </pc:spChg>
        <pc:spChg chg="mod">
          <ac:chgData name="Amal R Babu" userId="3a292d0a-112b-4bc3-bf38-7771656893d2" providerId="ADAL" clId="{B3743D89-D907-4916-AD93-2111ECC8BB20}" dt="2022-06-09T10:31:59.341" v="786"/>
          <ac:spMkLst>
            <pc:docMk/>
            <pc:sldMasterMk cId="3553195561" sldId="2147483660"/>
            <ac:spMk id="2644" creationId="{7BB8023B-E37D-FC78-298D-15026523FCB5}"/>
          </ac:spMkLst>
        </pc:spChg>
        <pc:spChg chg="mod">
          <ac:chgData name="Amal R Babu" userId="3a292d0a-112b-4bc3-bf38-7771656893d2" providerId="ADAL" clId="{B3743D89-D907-4916-AD93-2111ECC8BB20}" dt="2022-06-09T10:31:59.341" v="786"/>
          <ac:spMkLst>
            <pc:docMk/>
            <pc:sldMasterMk cId="3553195561" sldId="2147483660"/>
            <ac:spMk id="2645" creationId="{C3A48F08-0082-32C0-F90D-CC303F1CD304}"/>
          </ac:spMkLst>
        </pc:spChg>
        <pc:spChg chg="mod">
          <ac:chgData name="Amal R Babu" userId="3a292d0a-112b-4bc3-bf38-7771656893d2" providerId="ADAL" clId="{B3743D89-D907-4916-AD93-2111ECC8BB20}" dt="2022-06-09T10:31:59.341" v="786"/>
          <ac:spMkLst>
            <pc:docMk/>
            <pc:sldMasterMk cId="3553195561" sldId="2147483660"/>
            <ac:spMk id="2657" creationId="{1251DBEF-E8B8-5151-BACC-7E7BBA4ECC84}"/>
          </ac:spMkLst>
        </pc:spChg>
        <pc:spChg chg="mod">
          <ac:chgData name="Amal R Babu" userId="3a292d0a-112b-4bc3-bf38-7771656893d2" providerId="ADAL" clId="{B3743D89-D907-4916-AD93-2111ECC8BB20}" dt="2022-06-09T10:31:59.341" v="786"/>
          <ac:spMkLst>
            <pc:docMk/>
            <pc:sldMasterMk cId="3553195561" sldId="2147483660"/>
            <ac:spMk id="2658" creationId="{38169DCF-9D3F-00A3-DC9D-1A1A95FBB09F}"/>
          </ac:spMkLst>
        </pc:spChg>
        <pc:spChg chg="mod">
          <ac:chgData name="Amal R Babu" userId="3a292d0a-112b-4bc3-bf38-7771656893d2" providerId="ADAL" clId="{B3743D89-D907-4916-AD93-2111ECC8BB20}" dt="2022-06-09T10:31:59.341" v="786"/>
          <ac:spMkLst>
            <pc:docMk/>
            <pc:sldMasterMk cId="3553195561" sldId="2147483660"/>
            <ac:spMk id="2659" creationId="{876A1B42-8C70-1A17-8A74-8942A3D41365}"/>
          </ac:spMkLst>
        </pc:spChg>
        <pc:spChg chg="mod">
          <ac:chgData name="Amal R Babu" userId="3a292d0a-112b-4bc3-bf38-7771656893d2" providerId="ADAL" clId="{B3743D89-D907-4916-AD93-2111ECC8BB20}" dt="2022-06-09T10:31:59.341" v="786"/>
          <ac:spMkLst>
            <pc:docMk/>
            <pc:sldMasterMk cId="3553195561" sldId="2147483660"/>
            <ac:spMk id="2660" creationId="{CC4C2899-F1D6-51AF-01AB-05D87CA44FC5}"/>
          </ac:spMkLst>
        </pc:spChg>
        <pc:spChg chg="mod">
          <ac:chgData name="Amal R Babu" userId="3a292d0a-112b-4bc3-bf38-7771656893d2" providerId="ADAL" clId="{B3743D89-D907-4916-AD93-2111ECC8BB20}" dt="2022-06-09T10:31:59.341" v="786"/>
          <ac:spMkLst>
            <pc:docMk/>
            <pc:sldMasterMk cId="3553195561" sldId="2147483660"/>
            <ac:spMk id="2661" creationId="{7C38CDAE-0329-0604-CAC4-9DF654947D9D}"/>
          </ac:spMkLst>
        </pc:spChg>
        <pc:spChg chg="mod">
          <ac:chgData name="Amal R Babu" userId="3a292d0a-112b-4bc3-bf38-7771656893d2" providerId="ADAL" clId="{B3743D89-D907-4916-AD93-2111ECC8BB20}" dt="2022-06-09T10:31:59.341" v="786"/>
          <ac:spMkLst>
            <pc:docMk/>
            <pc:sldMasterMk cId="3553195561" sldId="2147483660"/>
            <ac:spMk id="2662" creationId="{9B29CD97-47F6-88B2-3D87-C53F92F6A120}"/>
          </ac:spMkLst>
        </pc:spChg>
        <pc:spChg chg="mod">
          <ac:chgData name="Amal R Babu" userId="3a292d0a-112b-4bc3-bf38-7771656893d2" providerId="ADAL" clId="{B3743D89-D907-4916-AD93-2111ECC8BB20}" dt="2022-06-09T10:31:59.341" v="786"/>
          <ac:spMkLst>
            <pc:docMk/>
            <pc:sldMasterMk cId="3553195561" sldId="2147483660"/>
            <ac:spMk id="2663" creationId="{77CB8849-99A0-61D5-5969-D17E12CB442D}"/>
          </ac:spMkLst>
        </pc:spChg>
        <pc:spChg chg="mod">
          <ac:chgData name="Amal R Babu" userId="3a292d0a-112b-4bc3-bf38-7771656893d2" providerId="ADAL" clId="{B3743D89-D907-4916-AD93-2111ECC8BB20}" dt="2022-06-09T10:31:59.341" v="786"/>
          <ac:spMkLst>
            <pc:docMk/>
            <pc:sldMasterMk cId="3553195561" sldId="2147483660"/>
            <ac:spMk id="2664" creationId="{2CE918B0-B31D-D7A0-A99D-F73F19FF2C41}"/>
          </ac:spMkLst>
        </pc:spChg>
        <pc:spChg chg="mod">
          <ac:chgData name="Amal R Babu" userId="3a292d0a-112b-4bc3-bf38-7771656893d2" providerId="ADAL" clId="{B3743D89-D907-4916-AD93-2111ECC8BB20}" dt="2022-06-09T10:31:59.341" v="786"/>
          <ac:spMkLst>
            <pc:docMk/>
            <pc:sldMasterMk cId="3553195561" sldId="2147483660"/>
            <ac:spMk id="2665" creationId="{67AF0B30-C1A8-0F06-D628-BDD252C42729}"/>
          </ac:spMkLst>
        </pc:spChg>
        <pc:spChg chg="mod">
          <ac:chgData name="Amal R Babu" userId="3a292d0a-112b-4bc3-bf38-7771656893d2" providerId="ADAL" clId="{B3743D89-D907-4916-AD93-2111ECC8BB20}" dt="2022-06-09T10:31:59.341" v="786"/>
          <ac:spMkLst>
            <pc:docMk/>
            <pc:sldMasterMk cId="3553195561" sldId="2147483660"/>
            <ac:spMk id="2666" creationId="{A5A75FBD-4F92-7983-91C2-8C50C2834819}"/>
          </ac:spMkLst>
        </pc:spChg>
        <pc:spChg chg="mod">
          <ac:chgData name="Amal R Babu" userId="3a292d0a-112b-4bc3-bf38-7771656893d2" providerId="ADAL" clId="{B3743D89-D907-4916-AD93-2111ECC8BB20}" dt="2022-06-09T10:31:59.341" v="786"/>
          <ac:spMkLst>
            <pc:docMk/>
            <pc:sldMasterMk cId="3553195561" sldId="2147483660"/>
            <ac:spMk id="2667" creationId="{6B52F1D4-551C-A919-3246-C34297CFDFEA}"/>
          </ac:spMkLst>
        </pc:spChg>
        <pc:spChg chg="mod">
          <ac:chgData name="Amal R Babu" userId="3a292d0a-112b-4bc3-bf38-7771656893d2" providerId="ADAL" clId="{B3743D89-D907-4916-AD93-2111ECC8BB20}" dt="2022-06-09T10:31:59.341" v="786"/>
          <ac:spMkLst>
            <pc:docMk/>
            <pc:sldMasterMk cId="3553195561" sldId="2147483660"/>
            <ac:spMk id="2668" creationId="{A1332CA4-C0F1-C42A-2943-1463878B5F51}"/>
          </ac:spMkLst>
        </pc:spChg>
        <pc:spChg chg="mod">
          <ac:chgData name="Amal R Babu" userId="3a292d0a-112b-4bc3-bf38-7771656893d2" providerId="ADAL" clId="{B3743D89-D907-4916-AD93-2111ECC8BB20}" dt="2022-06-09T10:31:59.341" v="786"/>
          <ac:spMkLst>
            <pc:docMk/>
            <pc:sldMasterMk cId="3553195561" sldId="2147483660"/>
            <ac:spMk id="2669" creationId="{452D5AEE-AAC7-DD5A-4274-D1EEDAC5C967}"/>
          </ac:spMkLst>
        </pc:spChg>
        <pc:spChg chg="mod">
          <ac:chgData name="Amal R Babu" userId="3a292d0a-112b-4bc3-bf38-7771656893d2" providerId="ADAL" clId="{B3743D89-D907-4916-AD93-2111ECC8BB20}" dt="2022-06-09T10:31:59.341" v="786"/>
          <ac:spMkLst>
            <pc:docMk/>
            <pc:sldMasterMk cId="3553195561" sldId="2147483660"/>
            <ac:spMk id="2670" creationId="{A38776D3-BA93-3CEA-F895-D1828189FFAC}"/>
          </ac:spMkLst>
        </pc:spChg>
        <pc:spChg chg="mod">
          <ac:chgData name="Amal R Babu" userId="3a292d0a-112b-4bc3-bf38-7771656893d2" providerId="ADAL" clId="{B3743D89-D907-4916-AD93-2111ECC8BB20}" dt="2022-06-09T10:31:59.341" v="786"/>
          <ac:spMkLst>
            <pc:docMk/>
            <pc:sldMasterMk cId="3553195561" sldId="2147483660"/>
            <ac:spMk id="2671" creationId="{EFB39A15-B747-E426-AF6A-66E5931F62A5}"/>
          </ac:spMkLst>
        </pc:spChg>
        <pc:spChg chg="mod">
          <ac:chgData name="Amal R Babu" userId="3a292d0a-112b-4bc3-bf38-7771656893d2" providerId="ADAL" clId="{B3743D89-D907-4916-AD93-2111ECC8BB20}" dt="2022-06-09T10:31:59.341" v="786"/>
          <ac:spMkLst>
            <pc:docMk/>
            <pc:sldMasterMk cId="3553195561" sldId="2147483660"/>
            <ac:spMk id="2672" creationId="{1FE05C65-4A2A-A915-2163-1AA7247CA9B0}"/>
          </ac:spMkLst>
        </pc:spChg>
        <pc:spChg chg="mod">
          <ac:chgData name="Amal R Babu" userId="3a292d0a-112b-4bc3-bf38-7771656893d2" providerId="ADAL" clId="{B3743D89-D907-4916-AD93-2111ECC8BB20}" dt="2022-06-09T10:31:59.341" v="786"/>
          <ac:spMkLst>
            <pc:docMk/>
            <pc:sldMasterMk cId="3553195561" sldId="2147483660"/>
            <ac:spMk id="2673" creationId="{FE3D53A2-A941-B479-4097-3BD9FAAAFF7E}"/>
          </ac:spMkLst>
        </pc:spChg>
        <pc:spChg chg="mod">
          <ac:chgData name="Amal R Babu" userId="3a292d0a-112b-4bc3-bf38-7771656893d2" providerId="ADAL" clId="{B3743D89-D907-4916-AD93-2111ECC8BB20}" dt="2022-06-09T10:31:59.341" v="786"/>
          <ac:spMkLst>
            <pc:docMk/>
            <pc:sldMasterMk cId="3553195561" sldId="2147483660"/>
            <ac:spMk id="2674" creationId="{452AA060-F455-09CE-01D8-3C6CB1CF152A}"/>
          </ac:spMkLst>
        </pc:spChg>
        <pc:spChg chg="mod">
          <ac:chgData name="Amal R Babu" userId="3a292d0a-112b-4bc3-bf38-7771656893d2" providerId="ADAL" clId="{B3743D89-D907-4916-AD93-2111ECC8BB20}" dt="2022-06-09T10:31:59.341" v="786"/>
          <ac:spMkLst>
            <pc:docMk/>
            <pc:sldMasterMk cId="3553195561" sldId="2147483660"/>
            <ac:spMk id="2675" creationId="{EE3B639D-7224-6135-0109-F4EEB67604AD}"/>
          </ac:spMkLst>
        </pc:spChg>
        <pc:spChg chg="mod">
          <ac:chgData name="Amal R Babu" userId="3a292d0a-112b-4bc3-bf38-7771656893d2" providerId="ADAL" clId="{B3743D89-D907-4916-AD93-2111ECC8BB20}" dt="2022-06-09T10:31:59.341" v="786"/>
          <ac:spMkLst>
            <pc:docMk/>
            <pc:sldMasterMk cId="3553195561" sldId="2147483660"/>
            <ac:spMk id="2676" creationId="{9E962FDE-7998-E0FA-11D3-ACA1A2A466F4}"/>
          </ac:spMkLst>
        </pc:spChg>
        <pc:spChg chg="mod">
          <ac:chgData name="Amal R Babu" userId="3a292d0a-112b-4bc3-bf38-7771656893d2" providerId="ADAL" clId="{B3743D89-D907-4916-AD93-2111ECC8BB20}" dt="2022-06-09T10:31:59.341" v="786"/>
          <ac:spMkLst>
            <pc:docMk/>
            <pc:sldMasterMk cId="3553195561" sldId="2147483660"/>
            <ac:spMk id="2677" creationId="{50EEE137-4675-ADDE-D8E9-79003F515330}"/>
          </ac:spMkLst>
        </pc:spChg>
        <pc:spChg chg="mod">
          <ac:chgData name="Amal R Babu" userId="3a292d0a-112b-4bc3-bf38-7771656893d2" providerId="ADAL" clId="{B3743D89-D907-4916-AD93-2111ECC8BB20}" dt="2022-06-09T10:31:59.341" v="786"/>
          <ac:spMkLst>
            <pc:docMk/>
            <pc:sldMasterMk cId="3553195561" sldId="2147483660"/>
            <ac:spMk id="2678" creationId="{76845C6A-C87B-9D4F-A3F8-8B6E1BBC5905}"/>
          </ac:spMkLst>
        </pc:spChg>
        <pc:spChg chg="mod">
          <ac:chgData name="Amal R Babu" userId="3a292d0a-112b-4bc3-bf38-7771656893d2" providerId="ADAL" clId="{B3743D89-D907-4916-AD93-2111ECC8BB20}" dt="2022-06-09T10:31:59.341" v="786"/>
          <ac:spMkLst>
            <pc:docMk/>
            <pc:sldMasterMk cId="3553195561" sldId="2147483660"/>
            <ac:spMk id="2685" creationId="{3E7A0189-C780-419C-9E9E-557D8010D68D}"/>
          </ac:spMkLst>
        </pc:spChg>
        <pc:spChg chg="mod">
          <ac:chgData name="Amal R Babu" userId="3a292d0a-112b-4bc3-bf38-7771656893d2" providerId="ADAL" clId="{B3743D89-D907-4916-AD93-2111ECC8BB20}" dt="2022-06-09T10:31:59.341" v="786"/>
          <ac:spMkLst>
            <pc:docMk/>
            <pc:sldMasterMk cId="3553195561" sldId="2147483660"/>
            <ac:spMk id="2687" creationId="{E4E3D4A6-2AC3-B8A6-24EF-40240CCEFE8D}"/>
          </ac:spMkLst>
        </pc:spChg>
        <pc:spChg chg="mod">
          <ac:chgData name="Amal R Babu" userId="3a292d0a-112b-4bc3-bf38-7771656893d2" providerId="ADAL" clId="{B3743D89-D907-4916-AD93-2111ECC8BB20}" dt="2022-06-09T10:31:59.341" v="786"/>
          <ac:spMkLst>
            <pc:docMk/>
            <pc:sldMasterMk cId="3553195561" sldId="2147483660"/>
            <ac:spMk id="2688" creationId="{F6464DFD-4497-A78A-FD1F-A8E9DF3B2491}"/>
          </ac:spMkLst>
        </pc:spChg>
        <pc:spChg chg="mod">
          <ac:chgData name="Amal R Babu" userId="3a292d0a-112b-4bc3-bf38-7771656893d2" providerId="ADAL" clId="{B3743D89-D907-4916-AD93-2111ECC8BB20}" dt="2022-06-09T10:31:59.341" v="786"/>
          <ac:spMkLst>
            <pc:docMk/>
            <pc:sldMasterMk cId="3553195561" sldId="2147483660"/>
            <ac:spMk id="2689" creationId="{983EEEB1-485C-5E64-1E10-4D6C2ABBF7C5}"/>
          </ac:spMkLst>
        </pc:spChg>
        <pc:spChg chg="mod">
          <ac:chgData name="Amal R Babu" userId="3a292d0a-112b-4bc3-bf38-7771656893d2" providerId="ADAL" clId="{B3743D89-D907-4916-AD93-2111ECC8BB20}" dt="2022-06-09T10:31:59.341" v="786"/>
          <ac:spMkLst>
            <pc:docMk/>
            <pc:sldMasterMk cId="3553195561" sldId="2147483660"/>
            <ac:spMk id="2690" creationId="{22205408-076B-20FB-E133-986425F7817C}"/>
          </ac:spMkLst>
        </pc:spChg>
        <pc:spChg chg="mod">
          <ac:chgData name="Amal R Babu" userId="3a292d0a-112b-4bc3-bf38-7771656893d2" providerId="ADAL" clId="{B3743D89-D907-4916-AD93-2111ECC8BB20}" dt="2022-06-09T10:31:59.341" v="786"/>
          <ac:spMkLst>
            <pc:docMk/>
            <pc:sldMasterMk cId="3553195561" sldId="2147483660"/>
            <ac:spMk id="2691" creationId="{8BF9F84C-F3F4-6CD9-8C2F-5D3BC666D760}"/>
          </ac:spMkLst>
        </pc:spChg>
        <pc:spChg chg="mod">
          <ac:chgData name="Amal R Babu" userId="3a292d0a-112b-4bc3-bf38-7771656893d2" providerId="ADAL" clId="{B3743D89-D907-4916-AD93-2111ECC8BB20}" dt="2022-06-09T10:31:59.341" v="786"/>
          <ac:spMkLst>
            <pc:docMk/>
            <pc:sldMasterMk cId="3553195561" sldId="2147483660"/>
            <ac:spMk id="2693" creationId="{A09E79F7-2BE5-C916-3549-E5B865F4FF29}"/>
          </ac:spMkLst>
        </pc:spChg>
        <pc:spChg chg="mod">
          <ac:chgData name="Amal R Babu" userId="3a292d0a-112b-4bc3-bf38-7771656893d2" providerId="ADAL" clId="{B3743D89-D907-4916-AD93-2111ECC8BB20}" dt="2022-06-09T10:31:59.341" v="786"/>
          <ac:spMkLst>
            <pc:docMk/>
            <pc:sldMasterMk cId="3553195561" sldId="2147483660"/>
            <ac:spMk id="2694" creationId="{A2729150-C54A-A0B2-8496-12B62E7AB622}"/>
          </ac:spMkLst>
        </pc:spChg>
        <pc:spChg chg="mod">
          <ac:chgData name="Amal R Babu" userId="3a292d0a-112b-4bc3-bf38-7771656893d2" providerId="ADAL" clId="{B3743D89-D907-4916-AD93-2111ECC8BB20}" dt="2022-06-09T10:31:59.341" v="786"/>
          <ac:spMkLst>
            <pc:docMk/>
            <pc:sldMasterMk cId="3553195561" sldId="2147483660"/>
            <ac:spMk id="2695" creationId="{C3E2D8FF-1266-851E-F98E-751F0A0CF11B}"/>
          </ac:spMkLst>
        </pc:spChg>
        <pc:spChg chg="mod">
          <ac:chgData name="Amal R Babu" userId="3a292d0a-112b-4bc3-bf38-7771656893d2" providerId="ADAL" clId="{B3743D89-D907-4916-AD93-2111ECC8BB20}" dt="2022-06-09T10:31:59.341" v="786"/>
          <ac:spMkLst>
            <pc:docMk/>
            <pc:sldMasterMk cId="3553195561" sldId="2147483660"/>
            <ac:spMk id="2698" creationId="{F29EAB34-3C19-46B0-01D9-227E7C96A912}"/>
          </ac:spMkLst>
        </pc:spChg>
        <pc:spChg chg="mod">
          <ac:chgData name="Amal R Babu" userId="3a292d0a-112b-4bc3-bf38-7771656893d2" providerId="ADAL" clId="{B3743D89-D907-4916-AD93-2111ECC8BB20}" dt="2022-06-09T10:31:59.341" v="786"/>
          <ac:spMkLst>
            <pc:docMk/>
            <pc:sldMasterMk cId="3553195561" sldId="2147483660"/>
            <ac:spMk id="2700" creationId="{906E010A-5C70-326A-542C-42DE096E06C4}"/>
          </ac:spMkLst>
        </pc:spChg>
        <pc:spChg chg="mod">
          <ac:chgData name="Amal R Babu" userId="3a292d0a-112b-4bc3-bf38-7771656893d2" providerId="ADAL" clId="{B3743D89-D907-4916-AD93-2111ECC8BB20}" dt="2022-06-09T10:31:59.341" v="786"/>
          <ac:spMkLst>
            <pc:docMk/>
            <pc:sldMasterMk cId="3553195561" sldId="2147483660"/>
            <ac:spMk id="2701" creationId="{D9C9E08D-0F06-3B73-599B-2F4594881684}"/>
          </ac:spMkLst>
        </pc:spChg>
        <pc:spChg chg="mod">
          <ac:chgData name="Amal R Babu" userId="3a292d0a-112b-4bc3-bf38-7771656893d2" providerId="ADAL" clId="{B3743D89-D907-4916-AD93-2111ECC8BB20}" dt="2022-06-09T10:31:59.341" v="786"/>
          <ac:spMkLst>
            <pc:docMk/>
            <pc:sldMasterMk cId="3553195561" sldId="2147483660"/>
            <ac:spMk id="2702" creationId="{B2FC8BC7-D9A9-D799-2AC6-200A2CE6F2B2}"/>
          </ac:spMkLst>
        </pc:spChg>
        <pc:spChg chg="mod">
          <ac:chgData name="Amal R Babu" userId="3a292d0a-112b-4bc3-bf38-7771656893d2" providerId="ADAL" clId="{B3743D89-D907-4916-AD93-2111ECC8BB20}" dt="2022-06-09T10:31:59.341" v="786"/>
          <ac:spMkLst>
            <pc:docMk/>
            <pc:sldMasterMk cId="3553195561" sldId="2147483660"/>
            <ac:spMk id="2703" creationId="{0CA62C78-8982-B98E-C31E-129DEB44AC3F}"/>
          </ac:spMkLst>
        </pc:spChg>
        <pc:spChg chg="mod">
          <ac:chgData name="Amal R Babu" userId="3a292d0a-112b-4bc3-bf38-7771656893d2" providerId="ADAL" clId="{B3743D89-D907-4916-AD93-2111ECC8BB20}" dt="2022-06-09T10:31:59.341" v="786"/>
          <ac:spMkLst>
            <pc:docMk/>
            <pc:sldMasterMk cId="3553195561" sldId="2147483660"/>
            <ac:spMk id="2704" creationId="{85E38019-ED97-E7BE-2B23-123CD4ED163D}"/>
          </ac:spMkLst>
        </pc:spChg>
        <pc:spChg chg="mod">
          <ac:chgData name="Amal R Babu" userId="3a292d0a-112b-4bc3-bf38-7771656893d2" providerId="ADAL" clId="{B3743D89-D907-4916-AD93-2111ECC8BB20}" dt="2022-06-09T10:31:59.341" v="786"/>
          <ac:spMkLst>
            <pc:docMk/>
            <pc:sldMasterMk cId="3553195561" sldId="2147483660"/>
            <ac:spMk id="2706" creationId="{633DB1D6-B62A-5453-0E16-C996DD6D8081}"/>
          </ac:spMkLst>
        </pc:spChg>
        <pc:spChg chg="mod">
          <ac:chgData name="Amal R Babu" userId="3a292d0a-112b-4bc3-bf38-7771656893d2" providerId="ADAL" clId="{B3743D89-D907-4916-AD93-2111ECC8BB20}" dt="2022-06-09T10:31:59.341" v="786"/>
          <ac:spMkLst>
            <pc:docMk/>
            <pc:sldMasterMk cId="3553195561" sldId="2147483660"/>
            <ac:spMk id="2707" creationId="{52E125CC-4A85-14FD-190E-FE728BDA0B2C}"/>
          </ac:spMkLst>
        </pc:spChg>
        <pc:spChg chg="mod">
          <ac:chgData name="Amal R Babu" userId="3a292d0a-112b-4bc3-bf38-7771656893d2" providerId="ADAL" clId="{B3743D89-D907-4916-AD93-2111ECC8BB20}" dt="2022-06-09T10:31:59.341" v="786"/>
          <ac:spMkLst>
            <pc:docMk/>
            <pc:sldMasterMk cId="3553195561" sldId="2147483660"/>
            <ac:spMk id="2708" creationId="{B049D5A2-CDC6-0303-8B6F-AEF75FD6D607}"/>
          </ac:spMkLst>
        </pc:spChg>
        <pc:spChg chg="mod">
          <ac:chgData name="Amal R Babu" userId="3a292d0a-112b-4bc3-bf38-7771656893d2" providerId="ADAL" clId="{B3743D89-D907-4916-AD93-2111ECC8BB20}" dt="2022-06-09T10:31:59.341" v="786"/>
          <ac:spMkLst>
            <pc:docMk/>
            <pc:sldMasterMk cId="3553195561" sldId="2147483660"/>
            <ac:spMk id="2711" creationId="{329D5536-134D-195A-665A-A38E5C09EFF5}"/>
          </ac:spMkLst>
        </pc:spChg>
        <pc:spChg chg="mod">
          <ac:chgData name="Amal R Babu" userId="3a292d0a-112b-4bc3-bf38-7771656893d2" providerId="ADAL" clId="{B3743D89-D907-4916-AD93-2111ECC8BB20}" dt="2022-06-09T10:31:59.341" v="786"/>
          <ac:spMkLst>
            <pc:docMk/>
            <pc:sldMasterMk cId="3553195561" sldId="2147483660"/>
            <ac:spMk id="2713" creationId="{EA3AD780-4507-AC5A-8159-5D5F6EF97E0C}"/>
          </ac:spMkLst>
        </pc:spChg>
        <pc:spChg chg="mod">
          <ac:chgData name="Amal R Babu" userId="3a292d0a-112b-4bc3-bf38-7771656893d2" providerId="ADAL" clId="{B3743D89-D907-4916-AD93-2111ECC8BB20}" dt="2022-06-09T10:31:59.341" v="786"/>
          <ac:spMkLst>
            <pc:docMk/>
            <pc:sldMasterMk cId="3553195561" sldId="2147483660"/>
            <ac:spMk id="2714" creationId="{D45A19C3-76B5-37D8-ABE6-206AEB546420}"/>
          </ac:spMkLst>
        </pc:spChg>
        <pc:spChg chg="mod">
          <ac:chgData name="Amal R Babu" userId="3a292d0a-112b-4bc3-bf38-7771656893d2" providerId="ADAL" clId="{B3743D89-D907-4916-AD93-2111ECC8BB20}" dt="2022-06-09T10:31:59.341" v="786"/>
          <ac:spMkLst>
            <pc:docMk/>
            <pc:sldMasterMk cId="3553195561" sldId="2147483660"/>
            <ac:spMk id="2715" creationId="{FA80F538-6DC4-D8BC-BE0B-98889B66593A}"/>
          </ac:spMkLst>
        </pc:spChg>
        <pc:spChg chg="mod">
          <ac:chgData name="Amal R Babu" userId="3a292d0a-112b-4bc3-bf38-7771656893d2" providerId="ADAL" clId="{B3743D89-D907-4916-AD93-2111ECC8BB20}" dt="2022-06-09T10:31:59.341" v="786"/>
          <ac:spMkLst>
            <pc:docMk/>
            <pc:sldMasterMk cId="3553195561" sldId="2147483660"/>
            <ac:spMk id="2716" creationId="{54571769-A8D1-AD44-C0CD-331E7C366A8A}"/>
          </ac:spMkLst>
        </pc:spChg>
        <pc:spChg chg="mod">
          <ac:chgData name="Amal R Babu" userId="3a292d0a-112b-4bc3-bf38-7771656893d2" providerId="ADAL" clId="{B3743D89-D907-4916-AD93-2111ECC8BB20}" dt="2022-06-09T10:31:59.341" v="786"/>
          <ac:spMkLst>
            <pc:docMk/>
            <pc:sldMasterMk cId="3553195561" sldId="2147483660"/>
            <ac:spMk id="2717" creationId="{006DEC94-DAFA-5D6D-C708-BDF454BC28A3}"/>
          </ac:spMkLst>
        </pc:spChg>
        <pc:spChg chg="mod">
          <ac:chgData name="Amal R Babu" userId="3a292d0a-112b-4bc3-bf38-7771656893d2" providerId="ADAL" clId="{B3743D89-D907-4916-AD93-2111ECC8BB20}" dt="2022-06-09T10:31:59.341" v="786"/>
          <ac:spMkLst>
            <pc:docMk/>
            <pc:sldMasterMk cId="3553195561" sldId="2147483660"/>
            <ac:spMk id="2719" creationId="{731C42B1-74E4-CDE9-14F7-7A2785C8B7EB}"/>
          </ac:spMkLst>
        </pc:spChg>
        <pc:spChg chg="mod">
          <ac:chgData name="Amal R Babu" userId="3a292d0a-112b-4bc3-bf38-7771656893d2" providerId="ADAL" clId="{B3743D89-D907-4916-AD93-2111ECC8BB20}" dt="2022-06-09T10:31:59.341" v="786"/>
          <ac:spMkLst>
            <pc:docMk/>
            <pc:sldMasterMk cId="3553195561" sldId="2147483660"/>
            <ac:spMk id="2720" creationId="{2FFA18BC-F754-250A-F3CD-C700FF1EBD84}"/>
          </ac:spMkLst>
        </pc:spChg>
        <pc:spChg chg="mod">
          <ac:chgData name="Amal R Babu" userId="3a292d0a-112b-4bc3-bf38-7771656893d2" providerId="ADAL" clId="{B3743D89-D907-4916-AD93-2111ECC8BB20}" dt="2022-06-09T10:31:59.341" v="786"/>
          <ac:spMkLst>
            <pc:docMk/>
            <pc:sldMasterMk cId="3553195561" sldId="2147483660"/>
            <ac:spMk id="2721" creationId="{0BE2EF6E-7FC3-5889-7D0E-EE12690B0F85}"/>
          </ac:spMkLst>
        </pc:spChg>
        <pc:spChg chg="mod">
          <ac:chgData name="Amal R Babu" userId="3a292d0a-112b-4bc3-bf38-7771656893d2" providerId="ADAL" clId="{B3743D89-D907-4916-AD93-2111ECC8BB20}" dt="2022-06-09T10:31:59.341" v="786"/>
          <ac:spMkLst>
            <pc:docMk/>
            <pc:sldMasterMk cId="3553195561" sldId="2147483660"/>
            <ac:spMk id="2724" creationId="{3E56542E-E079-22CC-431A-32F8AA653D9C}"/>
          </ac:spMkLst>
        </pc:spChg>
        <pc:spChg chg="mod">
          <ac:chgData name="Amal R Babu" userId="3a292d0a-112b-4bc3-bf38-7771656893d2" providerId="ADAL" clId="{B3743D89-D907-4916-AD93-2111ECC8BB20}" dt="2022-06-09T10:31:59.341" v="786"/>
          <ac:spMkLst>
            <pc:docMk/>
            <pc:sldMasterMk cId="3553195561" sldId="2147483660"/>
            <ac:spMk id="2726" creationId="{C2066087-F008-4C08-F441-C7D35BCFB9F1}"/>
          </ac:spMkLst>
        </pc:spChg>
        <pc:spChg chg="mod">
          <ac:chgData name="Amal R Babu" userId="3a292d0a-112b-4bc3-bf38-7771656893d2" providerId="ADAL" clId="{B3743D89-D907-4916-AD93-2111ECC8BB20}" dt="2022-06-09T10:31:59.341" v="786"/>
          <ac:spMkLst>
            <pc:docMk/>
            <pc:sldMasterMk cId="3553195561" sldId="2147483660"/>
            <ac:spMk id="2727" creationId="{AE2962C8-D90B-E39F-58F6-C901AE98D246}"/>
          </ac:spMkLst>
        </pc:spChg>
        <pc:spChg chg="mod">
          <ac:chgData name="Amal R Babu" userId="3a292d0a-112b-4bc3-bf38-7771656893d2" providerId="ADAL" clId="{B3743D89-D907-4916-AD93-2111ECC8BB20}" dt="2022-06-09T10:31:59.341" v="786"/>
          <ac:spMkLst>
            <pc:docMk/>
            <pc:sldMasterMk cId="3553195561" sldId="2147483660"/>
            <ac:spMk id="2728" creationId="{6297BD21-EF4E-2E63-52A7-55D747174688}"/>
          </ac:spMkLst>
        </pc:spChg>
        <pc:spChg chg="mod">
          <ac:chgData name="Amal R Babu" userId="3a292d0a-112b-4bc3-bf38-7771656893d2" providerId="ADAL" clId="{B3743D89-D907-4916-AD93-2111ECC8BB20}" dt="2022-06-09T10:31:59.341" v="786"/>
          <ac:spMkLst>
            <pc:docMk/>
            <pc:sldMasterMk cId="3553195561" sldId="2147483660"/>
            <ac:spMk id="2729" creationId="{F18EEE65-4477-EAF0-82B8-8C4F98214FED}"/>
          </ac:spMkLst>
        </pc:spChg>
        <pc:spChg chg="mod">
          <ac:chgData name="Amal R Babu" userId="3a292d0a-112b-4bc3-bf38-7771656893d2" providerId="ADAL" clId="{B3743D89-D907-4916-AD93-2111ECC8BB20}" dt="2022-06-09T10:31:59.341" v="786"/>
          <ac:spMkLst>
            <pc:docMk/>
            <pc:sldMasterMk cId="3553195561" sldId="2147483660"/>
            <ac:spMk id="2730" creationId="{E6763182-CB77-CC55-A08B-7B47D54849F3}"/>
          </ac:spMkLst>
        </pc:spChg>
        <pc:spChg chg="mod">
          <ac:chgData name="Amal R Babu" userId="3a292d0a-112b-4bc3-bf38-7771656893d2" providerId="ADAL" clId="{B3743D89-D907-4916-AD93-2111ECC8BB20}" dt="2022-06-09T10:31:59.341" v="786"/>
          <ac:spMkLst>
            <pc:docMk/>
            <pc:sldMasterMk cId="3553195561" sldId="2147483660"/>
            <ac:spMk id="2732" creationId="{48DE5FEC-93B4-1B1E-9512-8CAD1B97EB7B}"/>
          </ac:spMkLst>
        </pc:spChg>
        <pc:spChg chg="mod">
          <ac:chgData name="Amal R Babu" userId="3a292d0a-112b-4bc3-bf38-7771656893d2" providerId="ADAL" clId="{B3743D89-D907-4916-AD93-2111ECC8BB20}" dt="2022-06-09T10:31:59.341" v="786"/>
          <ac:spMkLst>
            <pc:docMk/>
            <pc:sldMasterMk cId="3553195561" sldId="2147483660"/>
            <ac:spMk id="2733" creationId="{881DD18A-679F-8558-5888-962DCC01F6E9}"/>
          </ac:spMkLst>
        </pc:spChg>
        <pc:spChg chg="mod">
          <ac:chgData name="Amal R Babu" userId="3a292d0a-112b-4bc3-bf38-7771656893d2" providerId="ADAL" clId="{B3743D89-D907-4916-AD93-2111ECC8BB20}" dt="2022-06-09T10:31:59.341" v="786"/>
          <ac:spMkLst>
            <pc:docMk/>
            <pc:sldMasterMk cId="3553195561" sldId="2147483660"/>
            <ac:spMk id="2734" creationId="{D82C0F45-6D8A-B7BB-202D-B9F8F826CAAB}"/>
          </ac:spMkLst>
        </pc:spChg>
        <pc:spChg chg="mod">
          <ac:chgData name="Amal R Babu" userId="3a292d0a-112b-4bc3-bf38-7771656893d2" providerId="ADAL" clId="{B3743D89-D907-4916-AD93-2111ECC8BB20}" dt="2022-06-09T10:31:59.341" v="786"/>
          <ac:spMkLst>
            <pc:docMk/>
            <pc:sldMasterMk cId="3553195561" sldId="2147483660"/>
            <ac:spMk id="2741" creationId="{B2DE4B54-F36F-7EC0-9897-2BC8E15014EA}"/>
          </ac:spMkLst>
        </pc:spChg>
        <pc:spChg chg="mod">
          <ac:chgData name="Amal R Babu" userId="3a292d0a-112b-4bc3-bf38-7771656893d2" providerId="ADAL" clId="{B3743D89-D907-4916-AD93-2111ECC8BB20}" dt="2022-06-09T10:31:59.341" v="786"/>
          <ac:spMkLst>
            <pc:docMk/>
            <pc:sldMasterMk cId="3553195561" sldId="2147483660"/>
            <ac:spMk id="2743" creationId="{981C82E3-588D-4FEF-6C07-1E0DFE4AEF25}"/>
          </ac:spMkLst>
        </pc:spChg>
        <pc:spChg chg="mod">
          <ac:chgData name="Amal R Babu" userId="3a292d0a-112b-4bc3-bf38-7771656893d2" providerId="ADAL" clId="{B3743D89-D907-4916-AD93-2111ECC8BB20}" dt="2022-06-09T10:31:59.341" v="786"/>
          <ac:spMkLst>
            <pc:docMk/>
            <pc:sldMasterMk cId="3553195561" sldId="2147483660"/>
            <ac:spMk id="2744" creationId="{E229C811-5A38-793F-FB2E-588E9968151B}"/>
          </ac:spMkLst>
        </pc:spChg>
        <pc:spChg chg="mod">
          <ac:chgData name="Amal R Babu" userId="3a292d0a-112b-4bc3-bf38-7771656893d2" providerId="ADAL" clId="{B3743D89-D907-4916-AD93-2111ECC8BB20}" dt="2022-06-09T10:31:59.341" v="786"/>
          <ac:spMkLst>
            <pc:docMk/>
            <pc:sldMasterMk cId="3553195561" sldId="2147483660"/>
            <ac:spMk id="2745" creationId="{0EA2C5F4-2337-A21C-8218-95875DD470D2}"/>
          </ac:spMkLst>
        </pc:spChg>
        <pc:spChg chg="mod">
          <ac:chgData name="Amal R Babu" userId="3a292d0a-112b-4bc3-bf38-7771656893d2" providerId="ADAL" clId="{B3743D89-D907-4916-AD93-2111ECC8BB20}" dt="2022-06-09T10:31:59.341" v="786"/>
          <ac:spMkLst>
            <pc:docMk/>
            <pc:sldMasterMk cId="3553195561" sldId="2147483660"/>
            <ac:spMk id="2746" creationId="{B35C671D-4342-5F9D-E070-EED9ABCB3A5F}"/>
          </ac:spMkLst>
        </pc:spChg>
        <pc:spChg chg="mod">
          <ac:chgData name="Amal R Babu" userId="3a292d0a-112b-4bc3-bf38-7771656893d2" providerId="ADAL" clId="{B3743D89-D907-4916-AD93-2111ECC8BB20}" dt="2022-06-09T10:31:59.341" v="786"/>
          <ac:spMkLst>
            <pc:docMk/>
            <pc:sldMasterMk cId="3553195561" sldId="2147483660"/>
            <ac:spMk id="2747" creationId="{05DDB70F-7998-6143-ADCB-AE0D122B8212}"/>
          </ac:spMkLst>
        </pc:spChg>
        <pc:spChg chg="mod">
          <ac:chgData name="Amal R Babu" userId="3a292d0a-112b-4bc3-bf38-7771656893d2" providerId="ADAL" clId="{B3743D89-D907-4916-AD93-2111ECC8BB20}" dt="2022-06-09T10:31:59.341" v="786"/>
          <ac:spMkLst>
            <pc:docMk/>
            <pc:sldMasterMk cId="3553195561" sldId="2147483660"/>
            <ac:spMk id="2749" creationId="{80A3D6BB-B855-9201-72E4-76AFE1DBF8B7}"/>
          </ac:spMkLst>
        </pc:spChg>
        <pc:spChg chg="mod">
          <ac:chgData name="Amal R Babu" userId="3a292d0a-112b-4bc3-bf38-7771656893d2" providerId="ADAL" clId="{B3743D89-D907-4916-AD93-2111ECC8BB20}" dt="2022-06-09T10:31:59.341" v="786"/>
          <ac:spMkLst>
            <pc:docMk/>
            <pc:sldMasterMk cId="3553195561" sldId="2147483660"/>
            <ac:spMk id="2750" creationId="{7500A0D4-0C62-383C-A762-42758937B42D}"/>
          </ac:spMkLst>
        </pc:spChg>
        <pc:spChg chg="mod">
          <ac:chgData name="Amal R Babu" userId="3a292d0a-112b-4bc3-bf38-7771656893d2" providerId="ADAL" clId="{B3743D89-D907-4916-AD93-2111ECC8BB20}" dt="2022-06-09T10:31:59.341" v="786"/>
          <ac:spMkLst>
            <pc:docMk/>
            <pc:sldMasterMk cId="3553195561" sldId="2147483660"/>
            <ac:spMk id="2751" creationId="{61349F2A-831F-3B39-3883-28919F72E748}"/>
          </ac:spMkLst>
        </pc:spChg>
        <pc:spChg chg="mod">
          <ac:chgData name="Amal R Babu" userId="3a292d0a-112b-4bc3-bf38-7771656893d2" providerId="ADAL" clId="{B3743D89-D907-4916-AD93-2111ECC8BB20}" dt="2022-06-09T10:31:59.341" v="786"/>
          <ac:spMkLst>
            <pc:docMk/>
            <pc:sldMasterMk cId="3553195561" sldId="2147483660"/>
            <ac:spMk id="2754" creationId="{94A8C556-F5C5-D3EC-97F3-AA6B365771F6}"/>
          </ac:spMkLst>
        </pc:spChg>
        <pc:spChg chg="mod">
          <ac:chgData name="Amal R Babu" userId="3a292d0a-112b-4bc3-bf38-7771656893d2" providerId="ADAL" clId="{B3743D89-D907-4916-AD93-2111ECC8BB20}" dt="2022-06-09T10:31:59.341" v="786"/>
          <ac:spMkLst>
            <pc:docMk/>
            <pc:sldMasterMk cId="3553195561" sldId="2147483660"/>
            <ac:spMk id="2756" creationId="{5DC76CA0-C5EE-CC94-C379-EABC51BDDE4A}"/>
          </ac:spMkLst>
        </pc:spChg>
        <pc:spChg chg="mod">
          <ac:chgData name="Amal R Babu" userId="3a292d0a-112b-4bc3-bf38-7771656893d2" providerId="ADAL" clId="{B3743D89-D907-4916-AD93-2111ECC8BB20}" dt="2022-06-09T10:31:59.341" v="786"/>
          <ac:spMkLst>
            <pc:docMk/>
            <pc:sldMasterMk cId="3553195561" sldId="2147483660"/>
            <ac:spMk id="2757" creationId="{18C226B2-9817-7255-9B09-43A7AC5A9A9C}"/>
          </ac:spMkLst>
        </pc:spChg>
        <pc:spChg chg="mod">
          <ac:chgData name="Amal R Babu" userId="3a292d0a-112b-4bc3-bf38-7771656893d2" providerId="ADAL" clId="{B3743D89-D907-4916-AD93-2111ECC8BB20}" dt="2022-06-09T10:31:59.341" v="786"/>
          <ac:spMkLst>
            <pc:docMk/>
            <pc:sldMasterMk cId="3553195561" sldId="2147483660"/>
            <ac:spMk id="2758" creationId="{94E81F37-4DB5-82E1-4507-7D4EFAACED08}"/>
          </ac:spMkLst>
        </pc:spChg>
        <pc:spChg chg="mod">
          <ac:chgData name="Amal R Babu" userId="3a292d0a-112b-4bc3-bf38-7771656893d2" providerId="ADAL" clId="{B3743D89-D907-4916-AD93-2111ECC8BB20}" dt="2022-06-09T10:31:59.341" v="786"/>
          <ac:spMkLst>
            <pc:docMk/>
            <pc:sldMasterMk cId="3553195561" sldId="2147483660"/>
            <ac:spMk id="2759" creationId="{C5083303-8016-E4C4-52DC-363708A2AC80}"/>
          </ac:spMkLst>
        </pc:spChg>
        <pc:spChg chg="mod">
          <ac:chgData name="Amal R Babu" userId="3a292d0a-112b-4bc3-bf38-7771656893d2" providerId="ADAL" clId="{B3743D89-D907-4916-AD93-2111ECC8BB20}" dt="2022-06-09T10:31:59.341" v="786"/>
          <ac:spMkLst>
            <pc:docMk/>
            <pc:sldMasterMk cId="3553195561" sldId="2147483660"/>
            <ac:spMk id="2760" creationId="{B769EFD2-33CF-7798-380B-40258945884D}"/>
          </ac:spMkLst>
        </pc:spChg>
        <pc:spChg chg="mod">
          <ac:chgData name="Amal R Babu" userId="3a292d0a-112b-4bc3-bf38-7771656893d2" providerId="ADAL" clId="{B3743D89-D907-4916-AD93-2111ECC8BB20}" dt="2022-06-09T10:31:59.341" v="786"/>
          <ac:spMkLst>
            <pc:docMk/>
            <pc:sldMasterMk cId="3553195561" sldId="2147483660"/>
            <ac:spMk id="2762" creationId="{7D160C5F-36A3-786C-16FC-41E5A94BC56C}"/>
          </ac:spMkLst>
        </pc:spChg>
        <pc:spChg chg="mod">
          <ac:chgData name="Amal R Babu" userId="3a292d0a-112b-4bc3-bf38-7771656893d2" providerId="ADAL" clId="{B3743D89-D907-4916-AD93-2111ECC8BB20}" dt="2022-06-09T10:31:59.341" v="786"/>
          <ac:spMkLst>
            <pc:docMk/>
            <pc:sldMasterMk cId="3553195561" sldId="2147483660"/>
            <ac:spMk id="2763" creationId="{EE9B0E96-3E55-AFB9-56AB-98A80741A8CA}"/>
          </ac:spMkLst>
        </pc:spChg>
        <pc:spChg chg="mod">
          <ac:chgData name="Amal R Babu" userId="3a292d0a-112b-4bc3-bf38-7771656893d2" providerId="ADAL" clId="{B3743D89-D907-4916-AD93-2111ECC8BB20}" dt="2022-06-09T10:31:59.341" v="786"/>
          <ac:spMkLst>
            <pc:docMk/>
            <pc:sldMasterMk cId="3553195561" sldId="2147483660"/>
            <ac:spMk id="2764" creationId="{125A3CED-FF7C-D9E3-E649-4A9F71875F89}"/>
          </ac:spMkLst>
        </pc:spChg>
        <pc:spChg chg="mod">
          <ac:chgData name="Amal R Babu" userId="3a292d0a-112b-4bc3-bf38-7771656893d2" providerId="ADAL" clId="{B3743D89-D907-4916-AD93-2111ECC8BB20}" dt="2022-06-09T10:31:59.341" v="786"/>
          <ac:spMkLst>
            <pc:docMk/>
            <pc:sldMasterMk cId="3553195561" sldId="2147483660"/>
            <ac:spMk id="2767" creationId="{6EF0BFC1-8ECA-C602-9F7A-39E3AD58E940}"/>
          </ac:spMkLst>
        </pc:spChg>
        <pc:spChg chg="mod">
          <ac:chgData name="Amal R Babu" userId="3a292d0a-112b-4bc3-bf38-7771656893d2" providerId="ADAL" clId="{B3743D89-D907-4916-AD93-2111ECC8BB20}" dt="2022-06-09T10:31:59.341" v="786"/>
          <ac:spMkLst>
            <pc:docMk/>
            <pc:sldMasterMk cId="3553195561" sldId="2147483660"/>
            <ac:spMk id="2769" creationId="{DC0E596D-BCEE-9FAE-2EE4-103622066593}"/>
          </ac:spMkLst>
        </pc:spChg>
        <pc:spChg chg="mod">
          <ac:chgData name="Amal R Babu" userId="3a292d0a-112b-4bc3-bf38-7771656893d2" providerId="ADAL" clId="{B3743D89-D907-4916-AD93-2111ECC8BB20}" dt="2022-06-09T10:31:59.341" v="786"/>
          <ac:spMkLst>
            <pc:docMk/>
            <pc:sldMasterMk cId="3553195561" sldId="2147483660"/>
            <ac:spMk id="2770" creationId="{A36DBDF5-5770-BEED-458E-22DB7BEF676E}"/>
          </ac:spMkLst>
        </pc:spChg>
        <pc:spChg chg="mod">
          <ac:chgData name="Amal R Babu" userId="3a292d0a-112b-4bc3-bf38-7771656893d2" providerId="ADAL" clId="{B3743D89-D907-4916-AD93-2111ECC8BB20}" dt="2022-06-09T10:31:59.341" v="786"/>
          <ac:spMkLst>
            <pc:docMk/>
            <pc:sldMasterMk cId="3553195561" sldId="2147483660"/>
            <ac:spMk id="2771" creationId="{D995F5ED-7A9B-0926-13C0-7666787BFEAA}"/>
          </ac:spMkLst>
        </pc:spChg>
        <pc:spChg chg="mod">
          <ac:chgData name="Amal R Babu" userId="3a292d0a-112b-4bc3-bf38-7771656893d2" providerId="ADAL" clId="{B3743D89-D907-4916-AD93-2111ECC8BB20}" dt="2022-06-09T10:31:59.341" v="786"/>
          <ac:spMkLst>
            <pc:docMk/>
            <pc:sldMasterMk cId="3553195561" sldId="2147483660"/>
            <ac:spMk id="2772" creationId="{21D0BB5F-EA83-0A36-928A-0C48C930EE43}"/>
          </ac:spMkLst>
        </pc:spChg>
        <pc:spChg chg="mod">
          <ac:chgData name="Amal R Babu" userId="3a292d0a-112b-4bc3-bf38-7771656893d2" providerId="ADAL" clId="{B3743D89-D907-4916-AD93-2111ECC8BB20}" dt="2022-06-09T10:31:59.341" v="786"/>
          <ac:spMkLst>
            <pc:docMk/>
            <pc:sldMasterMk cId="3553195561" sldId="2147483660"/>
            <ac:spMk id="2773" creationId="{D533B916-D140-F6D1-7268-A694B223BF31}"/>
          </ac:spMkLst>
        </pc:spChg>
        <pc:spChg chg="mod">
          <ac:chgData name="Amal R Babu" userId="3a292d0a-112b-4bc3-bf38-7771656893d2" providerId="ADAL" clId="{B3743D89-D907-4916-AD93-2111ECC8BB20}" dt="2022-06-09T10:31:59.341" v="786"/>
          <ac:spMkLst>
            <pc:docMk/>
            <pc:sldMasterMk cId="3553195561" sldId="2147483660"/>
            <ac:spMk id="2775" creationId="{5DFCC204-E034-6839-6C88-0287AA06170D}"/>
          </ac:spMkLst>
        </pc:spChg>
        <pc:spChg chg="mod">
          <ac:chgData name="Amal R Babu" userId="3a292d0a-112b-4bc3-bf38-7771656893d2" providerId="ADAL" clId="{B3743D89-D907-4916-AD93-2111ECC8BB20}" dt="2022-06-09T10:31:59.341" v="786"/>
          <ac:spMkLst>
            <pc:docMk/>
            <pc:sldMasterMk cId="3553195561" sldId="2147483660"/>
            <ac:spMk id="2776" creationId="{90038C07-3AC4-8076-D06E-A2475A43F8DC}"/>
          </ac:spMkLst>
        </pc:spChg>
        <pc:spChg chg="mod">
          <ac:chgData name="Amal R Babu" userId="3a292d0a-112b-4bc3-bf38-7771656893d2" providerId="ADAL" clId="{B3743D89-D907-4916-AD93-2111ECC8BB20}" dt="2022-06-09T10:31:59.341" v="786"/>
          <ac:spMkLst>
            <pc:docMk/>
            <pc:sldMasterMk cId="3553195561" sldId="2147483660"/>
            <ac:spMk id="2777" creationId="{724A035B-7502-FF4B-6532-609A315B44F4}"/>
          </ac:spMkLst>
        </pc:spChg>
        <pc:spChg chg="mod">
          <ac:chgData name="Amal R Babu" userId="3a292d0a-112b-4bc3-bf38-7771656893d2" providerId="ADAL" clId="{B3743D89-D907-4916-AD93-2111ECC8BB20}" dt="2022-06-09T10:31:59.341" v="786"/>
          <ac:spMkLst>
            <pc:docMk/>
            <pc:sldMasterMk cId="3553195561" sldId="2147483660"/>
            <ac:spMk id="2780" creationId="{C7EE9523-0BAC-C523-F531-46C18963E921}"/>
          </ac:spMkLst>
        </pc:spChg>
        <pc:spChg chg="mod">
          <ac:chgData name="Amal R Babu" userId="3a292d0a-112b-4bc3-bf38-7771656893d2" providerId="ADAL" clId="{B3743D89-D907-4916-AD93-2111ECC8BB20}" dt="2022-06-09T10:31:59.341" v="786"/>
          <ac:spMkLst>
            <pc:docMk/>
            <pc:sldMasterMk cId="3553195561" sldId="2147483660"/>
            <ac:spMk id="2782" creationId="{8DC34974-4589-EDB7-943B-9C18F965C1E1}"/>
          </ac:spMkLst>
        </pc:spChg>
        <pc:spChg chg="mod">
          <ac:chgData name="Amal R Babu" userId="3a292d0a-112b-4bc3-bf38-7771656893d2" providerId="ADAL" clId="{B3743D89-D907-4916-AD93-2111ECC8BB20}" dt="2022-06-09T10:31:59.341" v="786"/>
          <ac:spMkLst>
            <pc:docMk/>
            <pc:sldMasterMk cId="3553195561" sldId="2147483660"/>
            <ac:spMk id="2783" creationId="{68BB2BA7-998F-F16C-4F98-448086DA5170}"/>
          </ac:spMkLst>
        </pc:spChg>
        <pc:spChg chg="mod">
          <ac:chgData name="Amal R Babu" userId="3a292d0a-112b-4bc3-bf38-7771656893d2" providerId="ADAL" clId="{B3743D89-D907-4916-AD93-2111ECC8BB20}" dt="2022-06-09T10:31:59.341" v="786"/>
          <ac:spMkLst>
            <pc:docMk/>
            <pc:sldMasterMk cId="3553195561" sldId="2147483660"/>
            <ac:spMk id="2784" creationId="{C9779425-E85B-02B9-24BD-0A185DDD1553}"/>
          </ac:spMkLst>
        </pc:spChg>
        <pc:spChg chg="mod">
          <ac:chgData name="Amal R Babu" userId="3a292d0a-112b-4bc3-bf38-7771656893d2" providerId="ADAL" clId="{B3743D89-D907-4916-AD93-2111ECC8BB20}" dt="2022-06-09T10:31:59.341" v="786"/>
          <ac:spMkLst>
            <pc:docMk/>
            <pc:sldMasterMk cId="3553195561" sldId="2147483660"/>
            <ac:spMk id="2785" creationId="{1FFC382B-E757-CC5B-5380-A4F27D30E011}"/>
          </ac:spMkLst>
        </pc:spChg>
        <pc:spChg chg="mod">
          <ac:chgData name="Amal R Babu" userId="3a292d0a-112b-4bc3-bf38-7771656893d2" providerId="ADAL" clId="{B3743D89-D907-4916-AD93-2111ECC8BB20}" dt="2022-06-09T10:31:59.341" v="786"/>
          <ac:spMkLst>
            <pc:docMk/>
            <pc:sldMasterMk cId="3553195561" sldId="2147483660"/>
            <ac:spMk id="2786" creationId="{1D86B8AD-FD03-9720-3610-DD3D47AA4E57}"/>
          </ac:spMkLst>
        </pc:spChg>
        <pc:spChg chg="mod">
          <ac:chgData name="Amal R Babu" userId="3a292d0a-112b-4bc3-bf38-7771656893d2" providerId="ADAL" clId="{B3743D89-D907-4916-AD93-2111ECC8BB20}" dt="2022-06-09T10:31:59.341" v="786"/>
          <ac:spMkLst>
            <pc:docMk/>
            <pc:sldMasterMk cId="3553195561" sldId="2147483660"/>
            <ac:spMk id="2788" creationId="{781DE00D-5097-6141-4CCE-9A7B77A54102}"/>
          </ac:spMkLst>
        </pc:spChg>
        <pc:spChg chg="mod">
          <ac:chgData name="Amal R Babu" userId="3a292d0a-112b-4bc3-bf38-7771656893d2" providerId="ADAL" clId="{B3743D89-D907-4916-AD93-2111ECC8BB20}" dt="2022-06-09T10:31:59.341" v="786"/>
          <ac:spMkLst>
            <pc:docMk/>
            <pc:sldMasterMk cId="3553195561" sldId="2147483660"/>
            <ac:spMk id="2789" creationId="{2E6A9BD2-02B0-88F5-EDA2-B1FA445222B7}"/>
          </ac:spMkLst>
        </pc:spChg>
        <pc:spChg chg="mod">
          <ac:chgData name="Amal R Babu" userId="3a292d0a-112b-4bc3-bf38-7771656893d2" providerId="ADAL" clId="{B3743D89-D907-4916-AD93-2111ECC8BB20}" dt="2022-06-09T10:31:59.341" v="786"/>
          <ac:spMkLst>
            <pc:docMk/>
            <pc:sldMasterMk cId="3553195561" sldId="2147483660"/>
            <ac:spMk id="2790" creationId="{A799B254-119D-98C7-D4FF-A431D3119D7F}"/>
          </ac:spMkLst>
        </pc:spChg>
        <pc:spChg chg="mod">
          <ac:chgData name="Amal R Babu" userId="3a292d0a-112b-4bc3-bf38-7771656893d2" providerId="ADAL" clId="{B3743D89-D907-4916-AD93-2111ECC8BB20}" dt="2022-06-09T10:31:59.341" v="786"/>
          <ac:spMkLst>
            <pc:docMk/>
            <pc:sldMasterMk cId="3553195561" sldId="2147483660"/>
            <ac:spMk id="2792" creationId="{8D0DBC5E-5422-57AD-B56C-07B61EE4C182}"/>
          </ac:spMkLst>
        </pc:spChg>
        <pc:spChg chg="mod">
          <ac:chgData name="Amal R Babu" userId="3a292d0a-112b-4bc3-bf38-7771656893d2" providerId="ADAL" clId="{B3743D89-D907-4916-AD93-2111ECC8BB20}" dt="2022-06-09T10:31:59.341" v="786"/>
          <ac:spMkLst>
            <pc:docMk/>
            <pc:sldMasterMk cId="3553195561" sldId="2147483660"/>
            <ac:spMk id="2793" creationId="{26FC9C2C-FCFC-4DA2-67A8-C66020084B70}"/>
          </ac:spMkLst>
        </pc:spChg>
        <pc:spChg chg="mod">
          <ac:chgData name="Amal R Babu" userId="3a292d0a-112b-4bc3-bf38-7771656893d2" providerId="ADAL" clId="{B3743D89-D907-4916-AD93-2111ECC8BB20}" dt="2022-06-09T10:31:59.341" v="786"/>
          <ac:spMkLst>
            <pc:docMk/>
            <pc:sldMasterMk cId="3553195561" sldId="2147483660"/>
            <ac:spMk id="2794" creationId="{ED2B925A-2CFF-838C-3045-E2B8132DF163}"/>
          </ac:spMkLst>
        </pc:spChg>
        <pc:spChg chg="mod">
          <ac:chgData name="Amal R Babu" userId="3a292d0a-112b-4bc3-bf38-7771656893d2" providerId="ADAL" clId="{B3743D89-D907-4916-AD93-2111ECC8BB20}" dt="2022-06-09T10:31:59.341" v="786"/>
          <ac:spMkLst>
            <pc:docMk/>
            <pc:sldMasterMk cId="3553195561" sldId="2147483660"/>
            <ac:spMk id="2800" creationId="{4F33814F-FDFC-E4A4-5B9A-79FB547F8892}"/>
          </ac:spMkLst>
        </pc:spChg>
        <pc:spChg chg="mod">
          <ac:chgData name="Amal R Babu" userId="3a292d0a-112b-4bc3-bf38-7771656893d2" providerId="ADAL" clId="{B3743D89-D907-4916-AD93-2111ECC8BB20}" dt="2022-06-09T10:31:59.341" v="786"/>
          <ac:spMkLst>
            <pc:docMk/>
            <pc:sldMasterMk cId="3553195561" sldId="2147483660"/>
            <ac:spMk id="2801" creationId="{FC0CA5D6-42D7-2A81-7EAD-D2378A8E247C}"/>
          </ac:spMkLst>
        </pc:spChg>
        <pc:spChg chg="mod">
          <ac:chgData name="Amal R Babu" userId="3a292d0a-112b-4bc3-bf38-7771656893d2" providerId="ADAL" clId="{B3743D89-D907-4916-AD93-2111ECC8BB20}" dt="2022-06-09T10:31:59.341" v="786"/>
          <ac:spMkLst>
            <pc:docMk/>
            <pc:sldMasterMk cId="3553195561" sldId="2147483660"/>
            <ac:spMk id="2802" creationId="{C46263DD-041B-4654-B32A-9DF4A875C819}"/>
          </ac:spMkLst>
        </pc:spChg>
        <pc:spChg chg="mod">
          <ac:chgData name="Amal R Babu" userId="3a292d0a-112b-4bc3-bf38-7771656893d2" providerId="ADAL" clId="{B3743D89-D907-4916-AD93-2111ECC8BB20}" dt="2022-06-09T10:31:59.341" v="786"/>
          <ac:spMkLst>
            <pc:docMk/>
            <pc:sldMasterMk cId="3553195561" sldId="2147483660"/>
            <ac:spMk id="2803" creationId="{A9080BF5-B144-703D-E1C9-4A7A8500A131}"/>
          </ac:spMkLst>
        </pc:spChg>
        <pc:spChg chg="mod">
          <ac:chgData name="Amal R Babu" userId="3a292d0a-112b-4bc3-bf38-7771656893d2" providerId="ADAL" clId="{B3743D89-D907-4916-AD93-2111ECC8BB20}" dt="2022-06-09T10:31:59.341" v="786"/>
          <ac:spMkLst>
            <pc:docMk/>
            <pc:sldMasterMk cId="3553195561" sldId="2147483660"/>
            <ac:spMk id="2804" creationId="{E2697DF8-6627-8F52-B43E-EC5DF74D825E}"/>
          </ac:spMkLst>
        </pc:spChg>
        <pc:spChg chg="mod">
          <ac:chgData name="Amal R Babu" userId="3a292d0a-112b-4bc3-bf38-7771656893d2" providerId="ADAL" clId="{B3743D89-D907-4916-AD93-2111ECC8BB20}" dt="2022-06-09T10:31:59.341" v="786"/>
          <ac:spMkLst>
            <pc:docMk/>
            <pc:sldMasterMk cId="3553195561" sldId="2147483660"/>
            <ac:spMk id="2805" creationId="{D8C6F8BE-AB28-4E54-12BD-F1F6BCB19382}"/>
          </ac:spMkLst>
        </pc:spChg>
        <pc:spChg chg="mod">
          <ac:chgData name="Amal R Babu" userId="3a292d0a-112b-4bc3-bf38-7771656893d2" providerId="ADAL" clId="{B3743D89-D907-4916-AD93-2111ECC8BB20}" dt="2022-06-09T10:31:59.341" v="786"/>
          <ac:spMkLst>
            <pc:docMk/>
            <pc:sldMasterMk cId="3553195561" sldId="2147483660"/>
            <ac:spMk id="2806" creationId="{6097688C-CBFF-5DB2-77C3-B06B0DE518C4}"/>
          </ac:spMkLst>
        </pc:spChg>
        <pc:spChg chg="mod">
          <ac:chgData name="Amal R Babu" userId="3a292d0a-112b-4bc3-bf38-7771656893d2" providerId="ADAL" clId="{B3743D89-D907-4916-AD93-2111ECC8BB20}" dt="2022-06-09T10:31:59.341" v="786"/>
          <ac:spMkLst>
            <pc:docMk/>
            <pc:sldMasterMk cId="3553195561" sldId="2147483660"/>
            <ac:spMk id="2807" creationId="{0722B3C9-A5A5-A969-3565-537225DF0B5C}"/>
          </ac:spMkLst>
        </pc:spChg>
        <pc:spChg chg="mod">
          <ac:chgData name="Amal R Babu" userId="3a292d0a-112b-4bc3-bf38-7771656893d2" providerId="ADAL" clId="{B3743D89-D907-4916-AD93-2111ECC8BB20}" dt="2022-06-09T10:31:59.341" v="786"/>
          <ac:spMkLst>
            <pc:docMk/>
            <pc:sldMasterMk cId="3553195561" sldId="2147483660"/>
            <ac:spMk id="2808" creationId="{2513570D-D2AD-44D7-8658-207FC4D1596A}"/>
          </ac:spMkLst>
        </pc:spChg>
        <pc:spChg chg="mod">
          <ac:chgData name="Amal R Babu" userId="3a292d0a-112b-4bc3-bf38-7771656893d2" providerId="ADAL" clId="{B3743D89-D907-4916-AD93-2111ECC8BB20}" dt="2022-06-09T10:31:59.341" v="786"/>
          <ac:spMkLst>
            <pc:docMk/>
            <pc:sldMasterMk cId="3553195561" sldId="2147483660"/>
            <ac:spMk id="2809" creationId="{77C079B2-3356-7154-B7E3-5BC77AD48CDC}"/>
          </ac:spMkLst>
        </pc:spChg>
        <pc:spChg chg="mod">
          <ac:chgData name="Amal R Babu" userId="3a292d0a-112b-4bc3-bf38-7771656893d2" providerId="ADAL" clId="{B3743D89-D907-4916-AD93-2111ECC8BB20}" dt="2022-06-09T10:31:59.341" v="786"/>
          <ac:spMkLst>
            <pc:docMk/>
            <pc:sldMasterMk cId="3553195561" sldId="2147483660"/>
            <ac:spMk id="2815" creationId="{06E33A45-64D7-BE82-37E7-2EA1362CB658}"/>
          </ac:spMkLst>
        </pc:spChg>
        <pc:spChg chg="mod">
          <ac:chgData name="Amal R Babu" userId="3a292d0a-112b-4bc3-bf38-7771656893d2" providerId="ADAL" clId="{B3743D89-D907-4916-AD93-2111ECC8BB20}" dt="2022-06-09T10:31:59.341" v="786"/>
          <ac:spMkLst>
            <pc:docMk/>
            <pc:sldMasterMk cId="3553195561" sldId="2147483660"/>
            <ac:spMk id="2816" creationId="{99325117-FF91-E028-2BA5-BE5586FD8282}"/>
          </ac:spMkLst>
        </pc:spChg>
        <pc:spChg chg="mod">
          <ac:chgData name="Amal R Babu" userId="3a292d0a-112b-4bc3-bf38-7771656893d2" providerId="ADAL" clId="{B3743D89-D907-4916-AD93-2111ECC8BB20}" dt="2022-06-09T10:31:59.341" v="786"/>
          <ac:spMkLst>
            <pc:docMk/>
            <pc:sldMasterMk cId="3553195561" sldId="2147483660"/>
            <ac:spMk id="2817" creationId="{0E292534-E58C-24DE-E5A2-2AC08413F7E0}"/>
          </ac:spMkLst>
        </pc:spChg>
        <pc:spChg chg="mod">
          <ac:chgData name="Amal R Babu" userId="3a292d0a-112b-4bc3-bf38-7771656893d2" providerId="ADAL" clId="{B3743D89-D907-4916-AD93-2111ECC8BB20}" dt="2022-06-09T10:31:59.341" v="786"/>
          <ac:spMkLst>
            <pc:docMk/>
            <pc:sldMasterMk cId="3553195561" sldId="2147483660"/>
            <ac:spMk id="2818" creationId="{3E1AE6AD-E36D-44AF-DB83-EDC28D25F85C}"/>
          </ac:spMkLst>
        </pc:spChg>
        <pc:spChg chg="mod">
          <ac:chgData name="Amal R Babu" userId="3a292d0a-112b-4bc3-bf38-7771656893d2" providerId="ADAL" clId="{B3743D89-D907-4916-AD93-2111ECC8BB20}" dt="2022-06-09T10:31:59.341" v="786"/>
          <ac:spMkLst>
            <pc:docMk/>
            <pc:sldMasterMk cId="3553195561" sldId="2147483660"/>
            <ac:spMk id="2819" creationId="{47C97176-A3F0-0751-48AA-228327DE1CD1}"/>
          </ac:spMkLst>
        </pc:spChg>
        <pc:spChg chg="mod">
          <ac:chgData name="Amal R Babu" userId="3a292d0a-112b-4bc3-bf38-7771656893d2" providerId="ADAL" clId="{B3743D89-D907-4916-AD93-2111ECC8BB20}" dt="2022-06-09T10:31:59.341" v="786"/>
          <ac:spMkLst>
            <pc:docMk/>
            <pc:sldMasterMk cId="3553195561" sldId="2147483660"/>
            <ac:spMk id="2820" creationId="{910399D9-8494-8C0B-0CAF-C1D5DAD6F276}"/>
          </ac:spMkLst>
        </pc:spChg>
        <pc:spChg chg="mod">
          <ac:chgData name="Amal R Babu" userId="3a292d0a-112b-4bc3-bf38-7771656893d2" providerId="ADAL" clId="{B3743D89-D907-4916-AD93-2111ECC8BB20}" dt="2022-06-09T10:31:59.341" v="786"/>
          <ac:spMkLst>
            <pc:docMk/>
            <pc:sldMasterMk cId="3553195561" sldId="2147483660"/>
            <ac:spMk id="2821" creationId="{E2FDB1FB-811E-8043-9BDF-EF455FB1D457}"/>
          </ac:spMkLst>
        </pc:spChg>
        <pc:spChg chg="mod">
          <ac:chgData name="Amal R Babu" userId="3a292d0a-112b-4bc3-bf38-7771656893d2" providerId="ADAL" clId="{B3743D89-D907-4916-AD93-2111ECC8BB20}" dt="2022-06-09T10:31:59.341" v="786"/>
          <ac:spMkLst>
            <pc:docMk/>
            <pc:sldMasterMk cId="3553195561" sldId="2147483660"/>
            <ac:spMk id="2822" creationId="{62AD02AD-EA0E-420E-6DF0-EA7ADD344172}"/>
          </ac:spMkLst>
        </pc:spChg>
        <pc:spChg chg="mod">
          <ac:chgData name="Amal R Babu" userId="3a292d0a-112b-4bc3-bf38-7771656893d2" providerId="ADAL" clId="{B3743D89-D907-4916-AD93-2111ECC8BB20}" dt="2022-06-09T10:31:59.341" v="786"/>
          <ac:spMkLst>
            <pc:docMk/>
            <pc:sldMasterMk cId="3553195561" sldId="2147483660"/>
            <ac:spMk id="2823" creationId="{21EDC170-0F5B-9517-A484-CF5B1785E288}"/>
          </ac:spMkLst>
        </pc:spChg>
        <pc:spChg chg="mod">
          <ac:chgData name="Amal R Babu" userId="3a292d0a-112b-4bc3-bf38-7771656893d2" providerId="ADAL" clId="{B3743D89-D907-4916-AD93-2111ECC8BB20}" dt="2022-06-09T10:31:59.341" v="786"/>
          <ac:spMkLst>
            <pc:docMk/>
            <pc:sldMasterMk cId="3553195561" sldId="2147483660"/>
            <ac:spMk id="2824" creationId="{F74AF683-A064-ACD2-0836-E07924C26C25}"/>
          </ac:spMkLst>
        </pc:spChg>
        <pc:spChg chg="mod">
          <ac:chgData name="Amal R Babu" userId="3a292d0a-112b-4bc3-bf38-7771656893d2" providerId="ADAL" clId="{B3743D89-D907-4916-AD93-2111ECC8BB20}" dt="2022-06-09T10:31:59.341" v="786"/>
          <ac:spMkLst>
            <pc:docMk/>
            <pc:sldMasterMk cId="3553195561" sldId="2147483660"/>
            <ac:spMk id="2825" creationId="{0C530EFC-2CC7-5B63-4CA8-7B6CF5A16FB6}"/>
          </ac:spMkLst>
        </pc:spChg>
        <pc:spChg chg="mod">
          <ac:chgData name="Amal R Babu" userId="3a292d0a-112b-4bc3-bf38-7771656893d2" providerId="ADAL" clId="{B3743D89-D907-4916-AD93-2111ECC8BB20}" dt="2022-06-09T10:31:59.341" v="786"/>
          <ac:spMkLst>
            <pc:docMk/>
            <pc:sldMasterMk cId="3553195561" sldId="2147483660"/>
            <ac:spMk id="2826" creationId="{97534895-DDD1-672C-B2FA-FC0AFAD10C47}"/>
          </ac:spMkLst>
        </pc:spChg>
        <pc:spChg chg="mod">
          <ac:chgData name="Amal R Babu" userId="3a292d0a-112b-4bc3-bf38-7771656893d2" providerId="ADAL" clId="{B3743D89-D907-4916-AD93-2111ECC8BB20}" dt="2022-06-09T10:31:59.341" v="786"/>
          <ac:spMkLst>
            <pc:docMk/>
            <pc:sldMasterMk cId="3553195561" sldId="2147483660"/>
            <ac:spMk id="2827" creationId="{7B8DD729-6F97-82F3-A4F0-DC1D0BEB1916}"/>
          </ac:spMkLst>
        </pc:spChg>
        <pc:spChg chg="mod">
          <ac:chgData name="Amal R Babu" userId="3a292d0a-112b-4bc3-bf38-7771656893d2" providerId="ADAL" clId="{B3743D89-D907-4916-AD93-2111ECC8BB20}" dt="2022-06-09T10:31:59.341" v="786"/>
          <ac:spMkLst>
            <pc:docMk/>
            <pc:sldMasterMk cId="3553195561" sldId="2147483660"/>
            <ac:spMk id="2828" creationId="{B8A6AA64-0614-6005-F9A6-1F460EF838DD}"/>
          </ac:spMkLst>
        </pc:spChg>
        <pc:spChg chg="mod">
          <ac:chgData name="Amal R Babu" userId="3a292d0a-112b-4bc3-bf38-7771656893d2" providerId="ADAL" clId="{B3743D89-D907-4916-AD93-2111ECC8BB20}" dt="2022-06-09T10:31:59.341" v="786"/>
          <ac:spMkLst>
            <pc:docMk/>
            <pc:sldMasterMk cId="3553195561" sldId="2147483660"/>
            <ac:spMk id="2829" creationId="{BFEDAA5B-EF67-7349-3D49-1E8C49FBDF8D}"/>
          </ac:spMkLst>
        </pc:spChg>
        <pc:spChg chg="mod">
          <ac:chgData name="Amal R Babu" userId="3a292d0a-112b-4bc3-bf38-7771656893d2" providerId="ADAL" clId="{B3743D89-D907-4916-AD93-2111ECC8BB20}" dt="2022-06-09T10:31:59.341" v="786"/>
          <ac:spMkLst>
            <pc:docMk/>
            <pc:sldMasterMk cId="3553195561" sldId="2147483660"/>
            <ac:spMk id="2830" creationId="{837E017F-4267-8D50-1E1C-A2487D590C85}"/>
          </ac:spMkLst>
        </pc:spChg>
        <pc:spChg chg="mod">
          <ac:chgData name="Amal R Babu" userId="3a292d0a-112b-4bc3-bf38-7771656893d2" providerId="ADAL" clId="{B3743D89-D907-4916-AD93-2111ECC8BB20}" dt="2022-06-09T10:31:59.341" v="786"/>
          <ac:spMkLst>
            <pc:docMk/>
            <pc:sldMasterMk cId="3553195561" sldId="2147483660"/>
            <ac:spMk id="2831" creationId="{262FA064-93A8-DF08-FDC7-3D005E5D558A}"/>
          </ac:spMkLst>
        </pc:spChg>
        <pc:spChg chg="mod">
          <ac:chgData name="Amal R Babu" userId="3a292d0a-112b-4bc3-bf38-7771656893d2" providerId="ADAL" clId="{B3743D89-D907-4916-AD93-2111ECC8BB20}" dt="2022-06-09T10:31:59.341" v="786"/>
          <ac:spMkLst>
            <pc:docMk/>
            <pc:sldMasterMk cId="3553195561" sldId="2147483660"/>
            <ac:spMk id="2832" creationId="{35085F66-3727-4C74-AE55-D5AD90D1D0B8}"/>
          </ac:spMkLst>
        </pc:spChg>
        <pc:spChg chg="mod">
          <ac:chgData name="Amal R Babu" userId="3a292d0a-112b-4bc3-bf38-7771656893d2" providerId="ADAL" clId="{B3743D89-D907-4916-AD93-2111ECC8BB20}" dt="2022-06-09T10:31:59.341" v="786"/>
          <ac:spMkLst>
            <pc:docMk/>
            <pc:sldMasterMk cId="3553195561" sldId="2147483660"/>
            <ac:spMk id="2833" creationId="{2AFACB47-AEF5-93E4-01DD-18F5D1A3EE50}"/>
          </ac:spMkLst>
        </pc:spChg>
        <pc:spChg chg="mod">
          <ac:chgData name="Amal R Babu" userId="3a292d0a-112b-4bc3-bf38-7771656893d2" providerId="ADAL" clId="{B3743D89-D907-4916-AD93-2111ECC8BB20}" dt="2022-06-09T10:31:59.341" v="786"/>
          <ac:spMkLst>
            <pc:docMk/>
            <pc:sldMasterMk cId="3553195561" sldId="2147483660"/>
            <ac:spMk id="2834" creationId="{D033A4DD-FF46-4E82-8B0A-1EA0445D323C}"/>
          </ac:spMkLst>
        </pc:spChg>
        <pc:spChg chg="mod">
          <ac:chgData name="Amal R Babu" userId="3a292d0a-112b-4bc3-bf38-7771656893d2" providerId="ADAL" clId="{B3743D89-D907-4916-AD93-2111ECC8BB20}" dt="2022-06-09T10:31:59.341" v="786"/>
          <ac:spMkLst>
            <pc:docMk/>
            <pc:sldMasterMk cId="3553195561" sldId="2147483660"/>
            <ac:spMk id="2835" creationId="{34748EBC-0FE2-1518-5ABE-79A312DB934B}"/>
          </ac:spMkLst>
        </pc:spChg>
        <pc:spChg chg="mod">
          <ac:chgData name="Amal R Babu" userId="3a292d0a-112b-4bc3-bf38-7771656893d2" providerId="ADAL" clId="{B3743D89-D907-4916-AD93-2111ECC8BB20}" dt="2022-06-09T10:31:59.341" v="786"/>
          <ac:spMkLst>
            <pc:docMk/>
            <pc:sldMasterMk cId="3553195561" sldId="2147483660"/>
            <ac:spMk id="2836" creationId="{A3E92261-99B6-551E-11AA-4FD681C4EFD5}"/>
          </ac:spMkLst>
        </pc:spChg>
        <pc:spChg chg="mod">
          <ac:chgData name="Amal R Babu" userId="3a292d0a-112b-4bc3-bf38-7771656893d2" providerId="ADAL" clId="{B3743D89-D907-4916-AD93-2111ECC8BB20}" dt="2022-06-09T10:31:59.341" v="786"/>
          <ac:spMkLst>
            <pc:docMk/>
            <pc:sldMasterMk cId="3553195561" sldId="2147483660"/>
            <ac:spMk id="2837" creationId="{69E1FCD9-9333-264D-4090-B09414DA3281}"/>
          </ac:spMkLst>
        </pc:spChg>
        <pc:spChg chg="mod">
          <ac:chgData name="Amal R Babu" userId="3a292d0a-112b-4bc3-bf38-7771656893d2" providerId="ADAL" clId="{B3743D89-D907-4916-AD93-2111ECC8BB20}" dt="2022-06-09T10:31:59.341" v="786"/>
          <ac:spMkLst>
            <pc:docMk/>
            <pc:sldMasterMk cId="3553195561" sldId="2147483660"/>
            <ac:spMk id="2838" creationId="{97889B53-7263-70E5-B5BB-0A3884AF598B}"/>
          </ac:spMkLst>
        </pc:spChg>
        <pc:spChg chg="mod">
          <ac:chgData name="Amal R Babu" userId="3a292d0a-112b-4bc3-bf38-7771656893d2" providerId="ADAL" clId="{B3743D89-D907-4916-AD93-2111ECC8BB20}" dt="2022-06-09T10:31:59.341" v="786"/>
          <ac:spMkLst>
            <pc:docMk/>
            <pc:sldMasterMk cId="3553195561" sldId="2147483660"/>
            <ac:spMk id="2839" creationId="{9BFA4FD7-2852-C15B-76D2-1FDC8857FB20}"/>
          </ac:spMkLst>
        </pc:spChg>
        <pc:spChg chg="mod">
          <ac:chgData name="Amal R Babu" userId="3a292d0a-112b-4bc3-bf38-7771656893d2" providerId="ADAL" clId="{B3743D89-D907-4916-AD93-2111ECC8BB20}" dt="2022-06-09T10:31:59.341" v="786"/>
          <ac:spMkLst>
            <pc:docMk/>
            <pc:sldMasterMk cId="3553195561" sldId="2147483660"/>
            <ac:spMk id="2840" creationId="{734698BA-7931-C35C-24AD-69FE35D1A7BA}"/>
          </ac:spMkLst>
        </pc:spChg>
        <pc:spChg chg="mod">
          <ac:chgData name="Amal R Babu" userId="3a292d0a-112b-4bc3-bf38-7771656893d2" providerId="ADAL" clId="{B3743D89-D907-4916-AD93-2111ECC8BB20}" dt="2022-06-09T10:31:59.341" v="786"/>
          <ac:spMkLst>
            <pc:docMk/>
            <pc:sldMasterMk cId="3553195561" sldId="2147483660"/>
            <ac:spMk id="2841" creationId="{21EBF77E-4287-4461-241F-C24406504396}"/>
          </ac:spMkLst>
        </pc:spChg>
        <pc:spChg chg="mod">
          <ac:chgData name="Amal R Babu" userId="3a292d0a-112b-4bc3-bf38-7771656893d2" providerId="ADAL" clId="{B3743D89-D907-4916-AD93-2111ECC8BB20}" dt="2022-06-09T10:31:59.341" v="786"/>
          <ac:spMkLst>
            <pc:docMk/>
            <pc:sldMasterMk cId="3553195561" sldId="2147483660"/>
            <ac:spMk id="2842" creationId="{A9A66FBA-EFC5-D813-8D6E-A95318B42CD6}"/>
          </ac:spMkLst>
        </pc:spChg>
        <pc:spChg chg="mod">
          <ac:chgData name="Amal R Babu" userId="3a292d0a-112b-4bc3-bf38-7771656893d2" providerId="ADAL" clId="{B3743D89-D907-4916-AD93-2111ECC8BB20}" dt="2022-06-09T10:31:59.341" v="786"/>
          <ac:spMkLst>
            <pc:docMk/>
            <pc:sldMasterMk cId="3553195561" sldId="2147483660"/>
            <ac:spMk id="2843" creationId="{D64231D7-47A0-FCA0-0045-1438BFE0D96C}"/>
          </ac:spMkLst>
        </pc:spChg>
        <pc:spChg chg="mod">
          <ac:chgData name="Amal R Babu" userId="3a292d0a-112b-4bc3-bf38-7771656893d2" providerId="ADAL" clId="{B3743D89-D907-4916-AD93-2111ECC8BB20}" dt="2022-06-09T10:31:59.341" v="786"/>
          <ac:spMkLst>
            <pc:docMk/>
            <pc:sldMasterMk cId="3553195561" sldId="2147483660"/>
            <ac:spMk id="2844" creationId="{F15A29BB-4488-F924-C232-85AA4458758A}"/>
          </ac:spMkLst>
        </pc:spChg>
        <pc:spChg chg="mod">
          <ac:chgData name="Amal R Babu" userId="3a292d0a-112b-4bc3-bf38-7771656893d2" providerId="ADAL" clId="{B3743D89-D907-4916-AD93-2111ECC8BB20}" dt="2022-06-09T10:31:59.341" v="786"/>
          <ac:spMkLst>
            <pc:docMk/>
            <pc:sldMasterMk cId="3553195561" sldId="2147483660"/>
            <ac:spMk id="2845" creationId="{FB72CD6E-4375-17B1-7F60-27C49196F358}"/>
          </ac:spMkLst>
        </pc:spChg>
        <pc:spChg chg="mod">
          <ac:chgData name="Amal R Babu" userId="3a292d0a-112b-4bc3-bf38-7771656893d2" providerId="ADAL" clId="{B3743D89-D907-4916-AD93-2111ECC8BB20}" dt="2022-06-09T10:31:59.341" v="786"/>
          <ac:spMkLst>
            <pc:docMk/>
            <pc:sldMasterMk cId="3553195561" sldId="2147483660"/>
            <ac:spMk id="2846" creationId="{B46E0AA6-60D3-182F-5BBC-3495E326300C}"/>
          </ac:spMkLst>
        </pc:spChg>
        <pc:spChg chg="mod">
          <ac:chgData name="Amal R Babu" userId="3a292d0a-112b-4bc3-bf38-7771656893d2" providerId="ADAL" clId="{B3743D89-D907-4916-AD93-2111ECC8BB20}" dt="2022-06-09T10:31:59.341" v="786"/>
          <ac:spMkLst>
            <pc:docMk/>
            <pc:sldMasterMk cId="3553195561" sldId="2147483660"/>
            <ac:spMk id="2847" creationId="{B487EF9B-0896-5247-A62A-BF5E8A9003A4}"/>
          </ac:spMkLst>
        </pc:spChg>
        <pc:spChg chg="mod">
          <ac:chgData name="Amal R Babu" userId="3a292d0a-112b-4bc3-bf38-7771656893d2" providerId="ADAL" clId="{B3743D89-D907-4916-AD93-2111ECC8BB20}" dt="2022-06-09T10:31:59.341" v="786"/>
          <ac:spMkLst>
            <pc:docMk/>
            <pc:sldMasterMk cId="3553195561" sldId="2147483660"/>
            <ac:spMk id="2848" creationId="{559A8509-39EF-B75B-E059-98D909EE26A3}"/>
          </ac:spMkLst>
        </pc:spChg>
        <pc:spChg chg="mod">
          <ac:chgData name="Amal R Babu" userId="3a292d0a-112b-4bc3-bf38-7771656893d2" providerId="ADAL" clId="{B3743D89-D907-4916-AD93-2111ECC8BB20}" dt="2022-06-09T10:31:59.341" v="786"/>
          <ac:spMkLst>
            <pc:docMk/>
            <pc:sldMasterMk cId="3553195561" sldId="2147483660"/>
            <ac:spMk id="2849" creationId="{B256B3B2-511D-D310-DDF4-B59A7567DD49}"/>
          </ac:spMkLst>
        </pc:spChg>
        <pc:spChg chg="mod">
          <ac:chgData name="Amal R Babu" userId="3a292d0a-112b-4bc3-bf38-7771656893d2" providerId="ADAL" clId="{B3743D89-D907-4916-AD93-2111ECC8BB20}" dt="2022-06-09T10:31:59.341" v="786"/>
          <ac:spMkLst>
            <pc:docMk/>
            <pc:sldMasterMk cId="3553195561" sldId="2147483660"/>
            <ac:spMk id="2850" creationId="{752E1C6F-E9F5-36F8-D439-791133DF9D99}"/>
          </ac:spMkLst>
        </pc:spChg>
        <pc:spChg chg="mod">
          <ac:chgData name="Amal R Babu" userId="3a292d0a-112b-4bc3-bf38-7771656893d2" providerId="ADAL" clId="{B3743D89-D907-4916-AD93-2111ECC8BB20}" dt="2022-06-09T10:31:59.341" v="786"/>
          <ac:spMkLst>
            <pc:docMk/>
            <pc:sldMasterMk cId="3553195561" sldId="2147483660"/>
            <ac:spMk id="2851" creationId="{E16CDE8C-03C9-5191-F0B6-03F758268357}"/>
          </ac:spMkLst>
        </pc:spChg>
        <pc:spChg chg="mod">
          <ac:chgData name="Amal R Babu" userId="3a292d0a-112b-4bc3-bf38-7771656893d2" providerId="ADAL" clId="{B3743D89-D907-4916-AD93-2111ECC8BB20}" dt="2022-06-09T10:31:59.341" v="786"/>
          <ac:spMkLst>
            <pc:docMk/>
            <pc:sldMasterMk cId="3553195561" sldId="2147483660"/>
            <ac:spMk id="2852" creationId="{47958246-7FD4-C133-9DF2-C9926018F4EE}"/>
          </ac:spMkLst>
        </pc:spChg>
        <pc:spChg chg="mod">
          <ac:chgData name="Amal R Babu" userId="3a292d0a-112b-4bc3-bf38-7771656893d2" providerId="ADAL" clId="{B3743D89-D907-4916-AD93-2111ECC8BB20}" dt="2022-06-09T10:31:59.341" v="786"/>
          <ac:spMkLst>
            <pc:docMk/>
            <pc:sldMasterMk cId="3553195561" sldId="2147483660"/>
            <ac:spMk id="2853" creationId="{F00067CE-A0E6-CE0D-D663-272050F7D11F}"/>
          </ac:spMkLst>
        </pc:spChg>
        <pc:spChg chg="mod">
          <ac:chgData name="Amal R Babu" userId="3a292d0a-112b-4bc3-bf38-7771656893d2" providerId="ADAL" clId="{B3743D89-D907-4916-AD93-2111ECC8BB20}" dt="2022-06-09T10:31:59.341" v="786"/>
          <ac:spMkLst>
            <pc:docMk/>
            <pc:sldMasterMk cId="3553195561" sldId="2147483660"/>
            <ac:spMk id="2854" creationId="{07B9B8C1-D2DD-9778-16F2-59F6FAD84DB4}"/>
          </ac:spMkLst>
        </pc:spChg>
        <pc:spChg chg="mod">
          <ac:chgData name="Amal R Babu" userId="3a292d0a-112b-4bc3-bf38-7771656893d2" providerId="ADAL" clId="{B3743D89-D907-4916-AD93-2111ECC8BB20}" dt="2022-06-09T10:31:59.341" v="786"/>
          <ac:spMkLst>
            <pc:docMk/>
            <pc:sldMasterMk cId="3553195561" sldId="2147483660"/>
            <ac:spMk id="2855" creationId="{1675FD37-0ECA-20AC-4E6F-52B7D4C9A7E9}"/>
          </ac:spMkLst>
        </pc:spChg>
        <pc:spChg chg="mod">
          <ac:chgData name="Amal R Babu" userId="3a292d0a-112b-4bc3-bf38-7771656893d2" providerId="ADAL" clId="{B3743D89-D907-4916-AD93-2111ECC8BB20}" dt="2022-06-09T10:31:59.341" v="786"/>
          <ac:spMkLst>
            <pc:docMk/>
            <pc:sldMasterMk cId="3553195561" sldId="2147483660"/>
            <ac:spMk id="2856" creationId="{C427225C-1C8B-0191-A3B2-2527635952CD}"/>
          </ac:spMkLst>
        </pc:spChg>
        <pc:spChg chg="mod">
          <ac:chgData name="Amal R Babu" userId="3a292d0a-112b-4bc3-bf38-7771656893d2" providerId="ADAL" clId="{B3743D89-D907-4916-AD93-2111ECC8BB20}" dt="2022-06-09T10:31:59.341" v="786"/>
          <ac:spMkLst>
            <pc:docMk/>
            <pc:sldMasterMk cId="3553195561" sldId="2147483660"/>
            <ac:spMk id="2857" creationId="{A36545D3-9D48-85AE-FB50-7C484D46517D}"/>
          </ac:spMkLst>
        </pc:spChg>
        <pc:spChg chg="mod">
          <ac:chgData name="Amal R Babu" userId="3a292d0a-112b-4bc3-bf38-7771656893d2" providerId="ADAL" clId="{B3743D89-D907-4916-AD93-2111ECC8BB20}" dt="2022-06-09T10:31:59.341" v="786"/>
          <ac:spMkLst>
            <pc:docMk/>
            <pc:sldMasterMk cId="3553195561" sldId="2147483660"/>
            <ac:spMk id="2858" creationId="{D93FF65A-474F-F7D8-97C5-17B0B3189B40}"/>
          </ac:spMkLst>
        </pc:spChg>
        <pc:spChg chg="mod">
          <ac:chgData name="Amal R Babu" userId="3a292d0a-112b-4bc3-bf38-7771656893d2" providerId="ADAL" clId="{B3743D89-D907-4916-AD93-2111ECC8BB20}" dt="2022-06-09T10:31:59.341" v="786"/>
          <ac:spMkLst>
            <pc:docMk/>
            <pc:sldMasterMk cId="3553195561" sldId="2147483660"/>
            <ac:spMk id="2859" creationId="{BE5D1CE2-6A1B-6E74-499A-9ABAD7F14124}"/>
          </ac:spMkLst>
        </pc:spChg>
        <pc:spChg chg="mod">
          <ac:chgData name="Amal R Babu" userId="3a292d0a-112b-4bc3-bf38-7771656893d2" providerId="ADAL" clId="{B3743D89-D907-4916-AD93-2111ECC8BB20}" dt="2022-06-09T10:31:59.341" v="786"/>
          <ac:spMkLst>
            <pc:docMk/>
            <pc:sldMasterMk cId="3553195561" sldId="2147483660"/>
            <ac:spMk id="2860" creationId="{40739B84-F211-0920-D995-5B3A7CA3412D}"/>
          </ac:spMkLst>
        </pc:spChg>
        <pc:spChg chg="mod">
          <ac:chgData name="Amal R Babu" userId="3a292d0a-112b-4bc3-bf38-7771656893d2" providerId="ADAL" clId="{B3743D89-D907-4916-AD93-2111ECC8BB20}" dt="2022-06-09T10:31:59.341" v="786"/>
          <ac:spMkLst>
            <pc:docMk/>
            <pc:sldMasterMk cId="3553195561" sldId="2147483660"/>
            <ac:spMk id="2861" creationId="{3B13BF13-72BB-B500-6E09-23C3504BCBD7}"/>
          </ac:spMkLst>
        </pc:spChg>
        <pc:spChg chg="mod">
          <ac:chgData name="Amal R Babu" userId="3a292d0a-112b-4bc3-bf38-7771656893d2" providerId="ADAL" clId="{B3743D89-D907-4916-AD93-2111ECC8BB20}" dt="2022-06-09T10:31:59.341" v="786"/>
          <ac:spMkLst>
            <pc:docMk/>
            <pc:sldMasterMk cId="3553195561" sldId="2147483660"/>
            <ac:spMk id="2862" creationId="{92C78D72-27EC-9E54-1002-F90F8C3B04FF}"/>
          </ac:spMkLst>
        </pc:spChg>
        <pc:spChg chg="mod">
          <ac:chgData name="Amal R Babu" userId="3a292d0a-112b-4bc3-bf38-7771656893d2" providerId="ADAL" clId="{B3743D89-D907-4916-AD93-2111ECC8BB20}" dt="2022-06-09T10:31:59.341" v="786"/>
          <ac:spMkLst>
            <pc:docMk/>
            <pc:sldMasterMk cId="3553195561" sldId="2147483660"/>
            <ac:spMk id="2863" creationId="{07C0205E-36CA-4037-18E3-4376DAAE2DEC}"/>
          </ac:spMkLst>
        </pc:spChg>
        <pc:spChg chg="mod">
          <ac:chgData name="Amal R Babu" userId="3a292d0a-112b-4bc3-bf38-7771656893d2" providerId="ADAL" clId="{B3743D89-D907-4916-AD93-2111ECC8BB20}" dt="2022-06-09T10:31:59.341" v="786"/>
          <ac:spMkLst>
            <pc:docMk/>
            <pc:sldMasterMk cId="3553195561" sldId="2147483660"/>
            <ac:spMk id="2864" creationId="{3670E17F-208F-9FC4-D88E-EA8E46307142}"/>
          </ac:spMkLst>
        </pc:spChg>
        <pc:spChg chg="mod">
          <ac:chgData name="Amal R Babu" userId="3a292d0a-112b-4bc3-bf38-7771656893d2" providerId="ADAL" clId="{B3743D89-D907-4916-AD93-2111ECC8BB20}" dt="2022-06-09T10:31:59.341" v="786"/>
          <ac:spMkLst>
            <pc:docMk/>
            <pc:sldMasterMk cId="3553195561" sldId="2147483660"/>
            <ac:spMk id="2865" creationId="{F860ACE8-18CD-2621-106F-812125131AA3}"/>
          </ac:spMkLst>
        </pc:spChg>
        <pc:spChg chg="mod">
          <ac:chgData name="Amal R Babu" userId="3a292d0a-112b-4bc3-bf38-7771656893d2" providerId="ADAL" clId="{B3743D89-D907-4916-AD93-2111ECC8BB20}" dt="2022-06-09T10:31:59.341" v="786"/>
          <ac:spMkLst>
            <pc:docMk/>
            <pc:sldMasterMk cId="3553195561" sldId="2147483660"/>
            <ac:spMk id="2866" creationId="{8643BFDA-FA50-CD97-7F33-2EBA3BEACF17}"/>
          </ac:spMkLst>
        </pc:spChg>
        <pc:spChg chg="mod">
          <ac:chgData name="Amal R Babu" userId="3a292d0a-112b-4bc3-bf38-7771656893d2" providerId="ADAL" clId="{B3743D89-D907-4916-AD93-2111ECC8BB20}" dt="2022-06-09T10:31:59.341" v="786"/>
          <ac:spMkLst>
            <pc:docMk/>
            <pc:sldMasterMk cId="3553195561" sldId="2147483660"/>
            <ac:spMk id="2867" creationId="{9E557899-AEB1-90C5-AC1E-330D6BE8F97E}"/>
          </ac:spMkLst>
        </pc:spChg>
        <pc:spChg chg="mod">
          <ac:chgData name="Amal R Babu" userId="3a292d0a-112b-4bc3-bf38-7771656893d2" providerId="ADAL" clId="{B3743D89-D907-4916-AD93-2111ECC8BB20}" dt="2022-06-09T10:31:59.341" v="786"/>
          <ac:spMkLst>
            <pc:docMk/>
            <pc:sldMasterMk cId="3553195561" sldId="2147483660"/>
            <ac:spMk id="2868" creationId="{B8BA3C74-7A65-890F-72F6-F5369D289B4D}"/>
          </ac:spMkLst>
        </pc:spChg>
        <pc:spChg chg="mod">
          <ac:chgData name="Amal R Babu" userId="3a292d0a-112b-4bc3-bf38-7771656893d2" providerId="ADAL" clId="{B3743D89-D907-4916-AD93-2111ECC8BB20}" dt="2022-06-09T10:31:59.341" v="786"/>
          <ac:spMkLst>
            <pc:docMk/>
            <pc:sldMasterMk cId="3553195561" sldId="2147483660"/>
            <ac:spMk id="2869" creationId="{9E05BC6A-27F7-A7E7-3721-E586AB59BCF1}"/>
          </ac:spMkLst>
        </pc:spChg>
        <pc:spChg chg="mod">
          <ac:chgData name="Amal R Babu" userId="3a292d0a-112b-4bc3-bf38-7771656893d2" providerId="ADAL" clId="{B3743D89-D907-4916-AD93-2111ECC8BB20}" dt="2022-06-09T10:31:59.341" v="786"/>
          <ac:spMkLst>
            <pc:docMk/>
            <pc:sldMasterMk cId="3553195561" sldId="2147483660"/>
            <ac:spMk id="2870" creationId="{C6E4CAEB-6FE4-5401-3341-F101A1F1015D}"/>
          </ac:spMkLst>
        </pc:spChg>
        <pc:spChg chg="mod">
          <ac:chgData name="Amal R Babu" userId="3a292d0a-112b-4bc3-bf38-7771656893d2" providerId="ADAL" clId="{B3743D89-D907-4916-AD93-2111ECC8BB20}" dt="2022-06-09T10:31:59.341" v="786"/>
          <ac:spMkLst>
            <pc:docMk/>
            <pc:sldMasterMk cId="3553195561" sldId="2147483660"/>
            <ac:spMk id="2871" creationId="{BA3B3C71-85E2-D49E-A60E-AD1F7D35AAEF}"/>
          </ac:spMkLst>
        </pc:spChg>
        <pc:spChg chg="mod">
          <ac:chgData name="Amal R Babu" userId="3a292d0a-112b-4bc3-bf38-7771656893d2" providerId="ADAL" clId="{B3743D89-D907-4916-AD93-2111ECC8BB20}" dt="2022-06-09T10:31:59.341" v="786"/>
          <ac:spMkLst>
            <pc:docMk/>
            <pc:sldMasterMk cId="3553195561" sldId="2147483660"/>
            <ac:spMk id="2872" creationId="{798C2C87-9811-1939-2D62-E77B6BF24D34}"/>
          </ac:spMkLst>
        </pc:spChg>
        <pc:spChg chg="mod">
          <ac:chgData name="Amal R Babu" userId="3a292d0a-112b-4bc3-bf38-7771656893d2" providerId="ADAL" clId="{B3743D89-D907-4916-AD93-2111ECC8BB20}" dt="2022-06-09T10:31:59.341" v="786"/>
          <ac:spMkLst>
            <pc:docMk/>
            <pc:sldMasterMk cId="3553195561" sldId="2147483660"/>
            <ac:spMk id="2873" creationId="{5481689A-1AFE-D06E-230C-E87C37951F2B}"/>
          </ac:spMkLst>
        </pc:spChg>
        <pc:spChg chg="mod">
          <ac:chgData name="Amal R Babu" userId="3a292d0a-112b-4bc3-bf38-7771656893d2" providerId="ADAL" clId="{B3743D89-D907-4916-AD93-2111ECC8BB20}" dt="2022-06-09T10:31:59.341" v="786"/>
          <ac:spMkLst>
            <pc:docMk/>
            <pc:sldMasterMk cId="3553195561" sldId="2147483660"/>
            <ac:spMk id="2874" creationId="{5D63B7DE-23EF-7B68-EEFB-52CC6CFB3A4E}"/>
          </ac:spMkLst>
        </pc:spChg>
        <pc:spChg chg="mod">
          <ac:chgData name="Amal R Babu" userId="3a292d0a-112b-4bc3-bf38-7771656893d2" providerId="ADAL" clId="{B3743D89-D907-4916-AD93-2111ECC8BB20}" dt="2022-06-09T10:31:59.341" v="786"/>
          <ac:spMkLst>
            <pc:docMk/>
            <pc:sldMasterMk cId="3553195561" sldId="2147483660"/>
            <ac:spMk id="2875" creationId="{DB2B5E24-ABA5-0121-21F9-B51329C941BE}"/>
          </ac:spMkLst>
        </pc:spChg>
        <pc:spChg chg="mod">
          <ac:chgData name="Amal R Babu" userId="3a292d0a-112b-4bc3-bf38-7771656893d2" providerId="ADAL" clId="{B3743D89-D907-4916-AD93-2111ECC8BB20}" dt="2022-06-09T10:31:59.341" v="786"/>
          <ac:spMkLst>
            <pc:docMk/>
            <pc:sldMasterMk cId="3553195561" sldId="2147483660"/>
            <ac:spMk id="2876" creationId="{26EE29A5-0064-60FD-7CDF-6B39913486E6}"/>
          </ac:spMkLst>
        </pc:spChg>
        <pc:spChg chg="mod">
          <ac:chgData name="Amal R Babu" userId="3a292d0a-112b-4bc3-bf38-7771656893d2" providerId="ADAL" clId="{B3743D89-D907-4916-AD93-2111ECC8BB20}" dt="2022-06-09T10:31:59.341" v="786"/>
          <ac:spMkLst>
            <pc:docMk/>
            <pc:sldMasterMk cId="3553195561" sldId="2147483660"/>
            <ac:spMk id="2877" creationId="{8798AD83-5C58-15CB-80B9-00EAAF683B90}"/>
          </ac:spMkLst>
        </pc:spChg>
        <pc:spChg chg="mod">
          <ac:chgData name="Amal R Babu" userId="3a292d0a-112b-4bc3-bf38-7771656893d2" providerId="ADAL" clId="{B3743D89-D907-4916-AD93-2111ECC8BB20}" dt="2022-06-09T10:31:59.341" v="786"/>
          <ac:spMkLst>
            <pc:docMk/>
            <pc:sldMasterMk cId="3553195561" sldId="2147483660"/>
            <ac:spMk id="2878" creationId="{345C966B-FCD2-3C5D-7913-372F396718F6}"/>
          </ac:spMkLst>
        </pc:spChg>
        <pc:spChg chg="mod">
          <ac:chgData name="Amal R Babu" userId="3a292d0a-112b-4bc3-bf38-7771656893d2" providerId="ADAL" clId="{B3743D89-D907-4916-AD93-2111ECC8BB20}" dt="2022-06-09T10:31:59.341" v="786"/>
          <ac:spMkLst>
            <pc:docMk/>
            <pc:sldMasterMk cId="3553195561" sldId="2147483660"/>
            <ac:spMk id="2879" creationId="{9FB5363C-3ED8-EF9B-A29E-91E8721C8D15}"/>
          </ac:spMkLst>
        </pc:spChg>
        <pc:spChg chg="mod">
          <ac:chgData name="Amal R Babu" userId="3a292d0a-112b-4bc3-bf38-7771656893d2" providerId="ADAL" clId="{B3743D89-D907-4916-AD93-2111ECC8BB20}" dt="2022-06-09T10:31:59.341" v="786"/>
          <ac:spMkLst>
            <pc:docMk/>
            <pc:sldMasterMk cId="3553195561" sldId="2147483660"/>
            <ac:spMk id="2880" creationId="{75B4C18F-CA61-DA38-E0B1-B3E9F9BF220A}"/>
          </ac:spMkLst>
        </pc:spChg>
        <pc:spChg chg="mod">
          <ac:chgData name="Amal R Babu" userId="3a292d0a-112b-4bc3-bf38-7771656893d2" providerId="ADAL" clId="{B3743D89-D907-4916-AD93-2111ECC8BB20}" dt="2022-06-09T10:31:59.341" v="786"/>
          <ac:spMkLst>
            <pc:docMk/>
            <pc:sldMasterMk cId="3553195561" sldId="2147483660"/>
            <ac:spMk id="2881" creationId="{5839E357-0BC8-9B72-BE0D-E69A0A2AD3EC}"/>
          </ac:spMkLst>
        </pc:spChg>
        <pc:spChg chg="mod">
          <ac:chgData name="Amal R Babu" userId="3a292d0a-112b-4bc3-bf38-7771656893d2" providerId="ADAL" clId="{B3743D89-D907-4916-AD93-2111ECC8BB20}" dt="2022-06-09T10:31:59.341" v="786"/>
          <ac:spMkLst>
            <pc:docMk/>
            <pc:sldMasterMk cId="3553195561" sldId="2147483660"/>
            <ac:spMk id="2882" creationId="{D39F5AB3-3606-69FF-303E-F2F8AD793DEC}"/>
          </ac:spMkLst>
        </pc:spChg>
        <pc:spChg chg="mod">
          <ac:chgData name="Amal R Babu" userId="3a292d0a-112b-4bc3-bf38-7771656893d2" providerId="ADAL" clId="{B3743D89-D907-4916-AD93-2111ECC8BB20}" dt="2022-06-09T10:31:59.341" v="786"/>
          <ac:spMkLst>
            <pc:docMk/>
            <pc:sldMasterMk cId="3553195561" sldId="2147483660"/>
            <ac:spMk id="2883" creationId="{07512556-C51D-119D-0C69-175EE2F766FA}"/>
          </ac:spMkLst>
        </pc:spChg>
        <pc:spChg chg="mod">
          <ac:chgData name="Amal R Babu" userId="3a292d0a-112b-4bc3-bf38-7771656893d2" providerId="ADAL" clId="{B3743D89-D907-4916-AD93-2111ECC8BB20}" dt="2022-06-09T10:31:59.341" v="786"/>
          <ac:spMkLst>
            <pc:docMk/>
            <pc:sldMasterMk cId="3553195561" sldId="2147483660"/>
            <ac:spMk id="2884" creationId="{7A69662D-FAE2-AA0C-0642-5B46D4E636FA}"/>
          </ac:spMkLst>
        </pc:spChg>
        <pc:spChg chg="mod">
          <ac:chgData name="Amal R Babu" userId="3a292d0a-112b-4bc3-bf38-7771656893d2" providerId="ADAL" clId="{B3743D89-D907-4916-AD93-2111ECC8BB20}" dt="2022-06-09T10:31:59.341" v="786"/>
          <ac:spMkLst>
            <pc:docMk/>
            <pc:sldMasterMk cId="3553195561" sldId="2147483660"/>
            <ac:spMk id="2885" creationId="{23F34A72-4A34-EC63-8934-E92DFCD8F2A8}"/>
          </ac:spMkLst>
        </pc:spChg>
        <pc:spChg chg="mod">
          <ac:chgData name="Amal R Babu" userId="3a292d0a-112b-4bc3-bf38-7771656893d2" providerId="ADAL" clId="{B3743D89-D907-4916-AD93-2111ECC8BB20}" dt="2022-06-09T10:31:59.341" v="786"/>
          <ac:spMkLst>
            <pc:docMk/>
            <pc:sldMasterMk cId="3553195561" sldId="2147483660"/>
            <ac:spMk id="2886" creationId="{BD0223BA-0825-955D-1A72-9CEC74A13904}"/>
          </ac:spMkLst>
        </pc:spChg>
        <pc:spChg chg="mod">
          <ac:chgData name="Amal R Babu" userId="3a292d0a-112b-4bc3-bf38-7771656893d2" providerId="ADAL" clId="{B3743D89-D907-4916-AD93-2111ECC8BB20}" dt="2022-06-09T10:31:59.341" v="786"/>
          <ac:spMkLst>
            <pc:docMk/>
            <pc:sldMasterMk cId="3553195561" sldId="2147483660"/>
            <ac:spMk id="2887" creationId="{3DF95EE7-65EE-2D5C-3DB8-FC48844F5BA2}"/>
          </ac:spMkLst>
        </pc:spChg>
        <pc:spChg chg="mod">
          <ac:chgData name="Amal R Babu" userId="3a292d0a-112b-4bc3-bf38-7771656893d2" providerId="ADAL" clId="{B3743D89-D907-4916-AD93-2111ECC8BB20}" dt="2022-06-09T10:31:59.341" v="786"/>
          <ac:spMkLst>
            <pc:docMk/>
            <pc:sldMasterMk cId="3553195561" sldId="2147483660"/>
            <ac:spMk id="2888" creationId="{8DB697FD-0664-7CBD-5049-BA7718886553}"/>
          </ac:spMkLst>
        </pc:spChg>
        <pc:spChg chg="mod">
          <ac:chgData name="Amal R Babu" userId="3a292d0a-112b-4bc3-bf38-7771656893d2" providerId="ADAL" clId="{B3743D89-D907-4916-AD93-2111ECC8BB20}" dt="2022-06-09T10:31:59.341" v="786"/>
          <ac:spMkLst>
            <pc:docMk/>
            <pc:sldMasterMk cId="3553195561" sldId="2147483660"/>
            <ac:spMk id="2889" creationId="{AABF92E5-9AF6-5CCD-71CA-CFF61AEB19E5}"/>
          </ac:spMkLst>
        </pc:spChg>
        <pc:spChg chg="mod">
          <ac:chgData name="Amal R Babu" userId="3a292d0a-112b-4bc3-bf38-7771656893d2" providerId="ADAL" clId="{B3743D89-D907-4916-AD93-2111ECC8BB20}" dt="2022-06-09T10:31:59.341" v="786"/>
          <ac:spMkLst>
            <pc:docMk/>
            <pc:sldMasterMk cId="3553195561" sldId="2147483660"/>
            <ac:spMk id="2890" creationId="{6167F278-16FB-5B2D-2C91-38A258755BE2}"/>
          </ac:spMkLst>
        </pc:spChg>
        <pc:spChg chg="mod">
          <ac:chgData name="Amal R Babu" userId="3a292d0a-112b-4bc3-bf38-7771656893d2" providerId="ADAL" clId="{B3743D89-D907-4916-AD93-2111ECC8BB20}" dt="2022-06-09T10:31:59.341" v="786"/>
          <ac:spMkLst>
            <pc:docMk/>
            <pc:sldMasterMk cId="3553195561" sldId="2147483660"/>
            <ac:spMk id="2891" creationId="{5274BF73-56C3-B3D3-6D2D-9DADDC886EBA}"/>
          </ac:spMkLst>
        </pc:spChg>
        <pc:spChg chg="mod">
          <ac:chgData name="Amal R Babu" userId="3a292d0a-112b-4bc3-bf38-7771656893d2" providerId="ADAL" clId="{B3743D89-D907-4916-AD93-2111ECC8BB20}" dt="2022-06-09T10:31:59.341" v="786"/>
          <ac:spMkLst>
            <pc:docMk/>
            <pc:sldMasterMk cId="3553195561" sldId="2147483660"/>
            <ac:spMk id="2892" creationId="{CC57D5F1-8FB6-2481-D0AF-4B685D937398}"/>
          </ac:spMkLst>
        </pc:spChg>
        <pc:spChg chg="mod">
          <ac:chgData name="Amal R Babu" userId="3a292d0a-112b-4bc3-bf38-7771656893d2" providerId="ADAL" clId="{B3743D89-D907-4916-AD93-2111ECC8BB20}" dt="2022-06-09T10:31:59.341" v="786"/>
          <ac:spMkLst>
            <pc:docMk/>
            <pc:sldMasterMk cId="3553195561" sldId="2147483660"/>
            <ac:spMk id="2893" creationId="{A3BFC4C6-20F7-ECCB-ADF6-255DBDA10FF5}"/>
          </ac:spMkLst>
        </pc:spChg>
        <pc:spChg chg="mod">
          <ac:chgData name="Amal R Babu" userId="3a292d0a-112b-4bc3-bf38-7771656893d2" providerId="ADAL" clId="{B3743D89-D907-4916-AD93-2111ECC8BB20}" dt="2022-06-09T10:31:59.341" v="786"/>
          <ac:spMkLst>
            <pc:docMk/>
            <pc:sldMasterMk cId="3553195561" sldId="2147483660"/>
            <ac:spMk id="2894" creationId="{06CDA0DC-A2F7-CCFA-FB0A-74C81733C1EC}"/>
          </ac:spMkLst>
        </pc:spChg>
        <pc:spChg chg="mod">
          <ac:chgData name="Amal R Babu" userId="3a292d0a-112b-4bc3-bf38-7771656893d2" providerId="ADAL" clId="{B3743D89-D907-4916-AD93-2111ECC8BB20}" dt="2022-06-09T10:31:59.341" v="786"/>
          <ac:spMkLst>
            <pc:docMk/>
            <pc:sldMasterMk cId="3553195561" sldId="2147483660"/>
            <ac:spMk id="2895" creationId="{9B849778-686D-4A41-B0BF-7D5CEAFCDCE6}"/>
          </ac:spMkLst>
        </pc:spChg>
        <pc:spChg chg="mod">
          <ac:chgData name="Amal R Babu" userId="3a292d0a-112b-4bc3-bf38-7771656893d2" providerId="ADAL" clId="{B3743D89-D907-4916-AD93-2111ECC8BB20}" dt="2022-06-09T10:31:59.341" v="786"/>
          <ac:spMkLst>
            <pc:docMk/>
            <pc:sldMasterMk cId="3553195561" sldId="2147483660"/>
            <ac:spMk id="2896" creationId="{E15F570A-C6DF-E8AC-B35C-4FF54300FAE2}"/>
          </ac:spMkLst>
        </pc:spChg>
        <pc:spChg chg="mod">
          <ac:chgData name="Amal R Babu" userId="3a292d0a-112b-4bc3-bf38-7771656893d2" providerId="ADAL" clId="{B3743D89-D907-4916-AD93-2111ECC8BB20}" dt="2022-06-09T10:31:59.341" v="786"/>
          <ac:spMkLst>
            <pc:docMk/>
            <pc:sldMasterMk cId="3553195561" sldId="2147483660"/>
            <ac:spMk id="2897" creationId="{17C7B558-AC34-B36B-35D2-5D4C499FFCF7}"/>
          </ac:spMkLst>
        </pc:spChg>
        <pc:spChg chg="mod">
          <ac:chgData name="Amal R Babu" userId="3a292d0a-112b-4bc3-bf38-7771656893d2" providerId="ADAL" clId="{B3743D89-D907-4916-AD93-2111ECC8BB20}" dt="2022-06-09T10:31:59.341" v="786"/>
          <ac:spMkLst>
            <pc:docMk/>
            <pc:sldMasterMk cId="3553195561" sldId="2147483660"/>
            <ac:spMk id="2898" creationId="{0ADD5EB0-5196-0400-925E-0E3042166E45}"/>
          </ac:spMkLst>
        </pc:spChg>
        <pc:spChg chg="mod">
          <ac:chgData name="Amal R Babu" userId="3a292d0a-112b-4bc3-bf38-7771656893d2" providerId="ADAL" clId="{B3743D89-D907-4916-AD93-2111ECC8BB20}" dt="2022-06-09T10:31:59.341" v="786"/>
          <ac:spMkLst>
            <pc:docMk/>
            <pc:sldMasterMk cId="3553195561" sldId="2147483660"/>
            <ac:spMk id="2899" creationId="{AE345B63-CAF3-2FBB-7C12-92A08025F53B}"/>
          </ac:spMkLst>
        </pc:spChg>
        <pc:spChg chg="mod">
          <ac:chgData name="Amal R Babu" userId="3a292d0a-112b-4bc3-bf38-7771656893d2" providerId="ADAL" clId="{B3743D89-D907-4916-AD93-2111ECC8BB20}" dt="2022-06-09T10:31:59.341" v="786"/>
          <ac:spMkLst>
            <pc:docMk/>
            <pc:sldMasterMk cId="3553195561" sldId="2147483660"/>
            <ac:spMk id="2900" creationId="{2190F06F-ADFC-FB69-56E5-8E5F8E7F88DA}"/>
          </ac:spMkLst>
        </pc:spChg>
        <pc:spChg chg="mod">
          <ac:chgData name="Amal R Babu" userId="3a292d0a-112b-4bc3-bf38-7771656893d2" providerId="ADAL" clId="{B3743D89-D907-4916-AD93-2111ECC8BB20}" dt="2022-06-09T10:31:59.341" v="786"/>
          <ac:spMkLst>
            <pc:docMk/>
            <pc:sldMasterMk cId="3553195561" sldId="2147483660"/>
            <ac:spMk id="2901" creationId="{0DD80F9E-49C8-F29D-6511-AA3BBB2676B7}"/>
          </ac:spMkLst>
        </pc:spChg>
        <pc:spChg chg="mod">
          <ac:chgData name="Amal R Babu" userId="3a292d0a-112b-4bc3-bf38-7771656893d2" providerId="ADAL" clId="{B3743D89-D907-4916-AD93-2111ECC8BB20}" dt="2022-06-09T10:31:59.341" v="786"/>
          <ac:spMkLst>
            <pc:docMk/>
            <pc:sldMasterMk cId="3553195561" sldId="2147483660"/>
            <ac:spMk id="2902" creationId="{7F82F3A5-B577-F602-D972-365B3118CE5A}"/>
          </ac:spMkLst>
        </pc:spChg>
        <pc:spChg chg="mod">
          <ac:chgData name="Amal R Babu" userId="3a292d0a-112b-4bc3-bf38-7771656893d2" providerId="ADAL" clId="{B3743D89-D907-4916-AD93-2111ECC8BB20}" dt="2022-06-09T10:31:59.341" v="786"/>
          <ac:spMkLst>
            <pc:docMk/>
            <pc:sldMasterMk cId="3553195561" sldId="2147483660"/>
            <ac:spMk id="2903" creationId="{24E9C8C5-D874-6684-4030-058F7D6065BF}"/>
          </ac:spMkLst>
        </pc:spChg>
        <pc:spChg chg="mod">
          <ac:chgData name="Amal R Babu" userId="3a292d0a-112b-4bc3-bf38-7771656893d2" providerId="ADAL" clId="{B3743D89-D907-4916-AD93-2111ECC8BB20}" dt="2022-06-09T10:31:59.341" v="786"/>
          <ac:spMkLst>
            <pc:docMk/>
            <pc:sldMasterMk cId="3553195561" sldId="2147483660"/>
            <ac:spMk id="2904" creationId="{B17C978C-2310-6312-3DC1-B28AF7288189}"/>
          </ac:spMkLst>
        </pc:spChg>
        <pc:spChg chg="mod">
          <ac:chgData name="Amal R Babu" userId="3a292d0a-112b-4bc3-bf38-7771656893d2" providerId="ADAL" clId="{B3743D89-D907-4916-AD93-2111ECC8BB20}" dt="2022-06-09T10:31:59.341" v="786"/>
          <ac:spMkLst>
            <pc:docMk/>
            <pc:sldMasterMk cId="3553195561" sldId="2147483660"/>
            <ac:spMk id="2905" creationId="{0D2D817B-5C6D-DDF2-6450-F9CD542CC99D}"/>
          </ac:spMkLst>
        </pc:spChg>
        <pc:spChg chg="mod">
          <ac:chgData name="Amal R Babu" userId="3a292d0a-112b-4bc3-bf38-7771656893d2" providerId="ADAL" clId="{B3743D89-D907-4916-AD93-2111ECC8BB20}" dt="2022-06-09T10:31:59.341" v="786"/>
          <ac:spMkLst>
            <pc:docMk/>
            <pc:sldMasterMk cId="3553195561" sldId="2147483660"/>
            <ac:spMk id="2906" creationId="{DF263295-8A27-3233-D849-6A9CBB74427B}"/>
          </ac:spMkLst>
        </pc:spChg>
        <pc:spChg chg="mod">
          <ac:chgData name="Amal R Babu" userId="3a292d0a-112b-4bc3-bf38-7771656893d2" providerId="ADAL" clId="{B3743D89-D907-4916-AD93-2111ECC8BB20}" dt="2022-06-09T10:31:59.341" v="786"/>
          <ac:spMkLst>
            <pc:docMk/>
            <pc:sldMasterMk cId="3553195561" sldId="2147483660"/>
            <ac:spMk id="2907" creationId="{87FE04CD-CF79-FA8B-A9B6-ED9E8A323D0C}"/>
          </ac:spMkLst>
        </pc:spChg>
        <pc:spChg chg="mod">
          <ac:chgData name="Amal R Babu" userId="3a292d0a-112b-4bc3-bf38-7771656893d2" providerId="ADAL" clId="{B3743D89-D907-4916-AD93-2111ECC8BB20}" dt="2022-06-09T10:31:59.341" v="786"/>
          <ac:spMkLst>
            <pc:docMk/>
            <pc:sldMasterMk cId="3553195561" sldId="2147483660"/>
            <ac:spMk id="2908" creationId="{F57A0DF5-B0D2-D2EC-21B4-D61199E2183B}"/>
          </ac:spMkLst>
        </pc:spChg>
        <pc:spChg chg="mod">
          <ac:chgData name="Amal R Babu" userId="3a292d0a-112b-4bc3-bf38-7771656893d2" providerId="ADAL" clId="{B3743D89-D907-4916-AD93-2111ECC8BB20}" dt="2022-06-09T10:31:59.341" v="786"/>
          <ac:spMkLst>
            <pc:docMk/>
            <pc:sldMasterMk cId="3553195561" sldId="2147483660"/>
            <ac:spMk id="2909" creationId="{9D0C127B-B92E-7E72-B8CA-9E69494AEC16}"/>
          </ac:spMkLst>
        </pc:spChg>
        <pc:spChg chg="mod">
          <ac:chgData name="Amal R Babu" userId="3a292d0a-112b-4bc3-bf38-7771656893d2" providerId="ADAL" clId="{B3743D89-D907-4916-AD93-2111ECC8BB20}" dt="2022-06-09T10:31:59.341" v="786"/>
          <ac:spMkLst>
            <pc:docMk/>
            <pc:sldMasterMk cId="3553195561" sldId="2147483660"/>
            <ac:spMk id="2910" creationId="{D5010923-E3CC-63A6-0F09-C9FBA7139435}"/>
          </ac:spMkLst>
        </pc:spChg>
        <pc:spChg chg="mod">
          <ac:chgData name="Amal R Babu" userId="3a292d0a-112b-4bc3-bf38-7771656893d2" providerId="ADAL" clId="{B3743D89-D907-4916-AD93-2111ECC8BB20}" dt="2022-06-09T10:31:59.341" v="786"/>
          <ac:spMkLst>
            <pc:docMk/>
            <pc:sldMasterMk cId="3553195561" sldId="2147483660"/>
            <ac:spMk id="2911" creationId="{31E81AF0-68A1-E0FB-66D5-6AAA1F3C9F1E}"/>
          </ac:spMkLst>
        </pc:spChg>
        <pc:spChg chg="mod">
          <ac:chgData name="Amal R Babu" userId="3a292d0a-112b-4bc3-bf38-7771656893d2" providerId="ADAL" clId="{B3743D89-D907-4916-AD93-2111ECC8BB20}" dt="2022-06-09T10:31:59.341" v="786"/>
          <ac:spMkLst>
            <pc:docMk/>
            <pc:sldMasterMk cId="3553195561" sldId="2147483660"/>
            <ac:spMk id="2912" creationId="{1873CE10-EA61-60A2-C28D-FA5AEAC1841B}"/>
          </ac:spMkLst>
        </pc:spChg>
        <pc:spChg chg="mod">
          <ac:chgData name="Amal R Babu" userId="3a292d0a-112b-4bc3-bf38-7771656893d2" providerId="ADAL" clId="{B3743D89-D907-4916-AD93-2111ECC8BB20}" dt="2022-06-09T10:31:59.341" v="786"/>
          <ac:spMkLst>
            <pc:docMk/>
            <pc:sldMasterMk cId="3553195561" sldId="2147483660"/>
            <ac:spMk id="2913" creationId="{948DD07B-78E6-0E1A-7BE2-43348C038FAA}"/>
          </ac:spMkLst>
        </pc:spChg>
        <pc:spChg chg="mod">
          <ac:chgData name="Amal R Babu" userId="3a292d0a-112b-4bc3-bf38-7771656893d2" providerId="ADAL" clId="{B3743D89-D907-4916-AD93-2111ECC8BB20}" dt="2022-06-09T10:31:59.341" v="786"/>
          <ac:spMkLst>
            <pc:docMk/>
            <pc:sldMasterMk cId="3553195561" sldId="2147483660"/>
            <ac:spMk id="2914" creationId="{1417E4F3-CA59-4524-28E7-B8E8ADDD0C3B}"/>
          </ac:spMkLst>
        </pc:spChg>
        <pc:spChg chg="mod">
          <ac:chgData name="Amal R Babu" userId="3a292d0a-112b-4bc3-bf38-7771656893d2" providerId="ADAL" clId="{B3743D89-D907-4916-AD93-2111ECC8BB20}" dt="2022-06-09T10:31:59.341" v="786"/>
          <ac:spMkLst>
            <pc:docMk/>
            <pc:sldMasterMk cId="3553195561" sldId="2147483660"/>
            <ac:spMk id="2915" creationId="{0E1B7532-6219-2E02-2BDC-E9D4921C6C76}"/>
          </ac:spMkLst>
        </pc:spChg>
        <pc:spChg chg="mod">
          <ac:chgData name="Amal R Babu" userId="3a292d0a-112b-4bc3-bf38-7771656893d2" providerId="ADAL" clId="{B3743D89-D907-4916-AD93-2111ECC8BB20}" dt="2022-06-09T10:31:59.341" v="786"/>
          <ac:spMkLst>
            <pc:docMk/>
            <pc:sldMasterMk cId="3553195561" sldId="2147483660"/>
            <ac:spMk id="2916" creationId="{E00E6B6E-4E37-326B-A7D6-5BA19352D9B4}"/>
          </ac:spMkLst>
        </pc:spChg>
        <pc:spChg chg="mod">
          <ac:chgData name="Amal R Babu" userId="3a292d0a-112b-4bc3-bf38-7771656893d2" providerId="ADAL" clId="{B3743D89-D907-4916-AD93-2111ECC8BB20}" dt="2022-06-09T10:31:59.341" v="786"/>
          <ac:spMkLst>
            <pc:docMk/>
            <pc:sldMasterMk cId="3553195561" sldId="2147483660"/>
            <ac:spMk id="2917" creationId="{F4E0D6B1-C5BD-5BE1-7D2E-8868E3D8A92C}"/>
          </ac:spMkLst>
        </pc:spChg>
        <pc:spChg chg="mod">
          <ac:chgData name="Amal R Babu" userId="3a292d0a-112b-4bc3-bf38-7771656893d2" providerId="ADAL" clId="{B3743D89-D907-4916-AD93-2111ECC8BB20}" dt="2022-06-09T10:31:59.341" v="786"/>
          <ac:spMkLst>
            <pc:docMk/>
            <pc:sldMasterMk cId="3553195561" sldId="2147483660"/>
            <ac:spMk id="2918" creationId="{DCFD8204-B604-FFC7-5CF7-FA73A332D65C}"/>
          </ac:spMkLst>
        </pc:spChg>
        <pc:spChg chg="mod">
          <ac:chgData name="Amal R Babu" userId="3a292d0a-112b-4bc3-bf38-7771656893d2" providerId="ADAL" clId="{B3743D89-D907-4916-AD93-2111ECC8BB20}" dt="2022-06-09T10:31:59.341" v="786"/>
          <ac:spMkLst>
            <pc:docMk/>
            <pc:sldMasterMk cId="3553195561" sldId="2147483660"/>
            <ac:spMk id="2919" creationId="{8E11143B-B6F7-BE88-13AC-A140DEAE1218}"/>
          </ac:spMkLst>
        </pc:spChg>
        <pc:spChg chg="mod">
          <ac:chgData name="Amal R Babu" userId="3a292d0a-112b-4bc3-bf38-7771656893d2" providerId="ADAL" clId="{B3743D89-D907-4916-AD93-2111ECC8BB20}" dt="2022-06-09T10:31:59.341" v="786"/>
          <ac:spMkLst>
            <pc:docMk/>
            <pc:sldMasterMk cId="3553195561" sldId="2147483660"/>
            <ac:spMk id="2920" creationId="{65CB284F-F1C0-838A-50F0-CD9CB0880060}"/>
          </ac:spMkLst>
        </pc:spChg>
        <pc:spChg chg="mod">
          <ac:chgData name="Amal R Babu" userId="3a292d0a-112b-4bc3-bf38-7771656893d2" providerId="ADAL" clId="{B3743D89-D907-4916-AD93-2111ECC8BB20}" dt="2022-06-09T10:31:59.341" v="786"/>
          <ac:spMkLst>
            <pc:docMk/>
            <pc:sldMasterMk cId="3553195561" sldId="2147483660"/>
            <ac:spMk id="2921" creationId="{2AD8FCE8-966B-6E86-643F-5E48C6459D50}"/>
          </ac:spMkLst>
        </pc:spChg>
        <pc:spChg chg="mod">
          <ac:chgData name="Amal R Babu" userId="3a292d0a-112b-4bc3-bf38-7771656893d2" providerId="ADAL" clId="{B3743D89-D907-4916-AD93-2111ECC8BB20}" dt="2022-06-09T10:31:59.341" v="786"/>
          <ac:spMkLst>
            <pc:docMk/>
            <pc:sldMasterMk cId="3553195561" sldId="2147483660"/>
            <ac:spMk id="2922" creationId="{89589873-32D5-48F8-E4EE-BE99AA10348D}"/>
          </ac:spMkLst>
        </pc:spChg>
        <pc:spChg chg="mod">
          <ac:chgData name="Amal R Babu" userId="3a292d0a-112b-4bc3-bf38-7771656893d2" providerId="ADAL" clId="{B3743D89-D907-4916-AD93-2111ECC8BB20}" dt="2022-06-09T10:31:59.341" v="786"/>
          <ac:spMkLst>
            <pc:docMk/>
            <pc:sldMasterMk cId="3553195561" sldId="2147483660"/>
            <ac:spMk id="2923" creationId="{FE84BF40-A26A-68C9-BB8F-758610AFAD5B}"/>
          </ac:spMkLst>
        </pc:spChg>
        <pc:spChg chg="mod">
          <ac:chgData name="Amal R Babu" userId="3a292d0a-112b-4bc3-bf38-7771656893d2" providerId="ADAL" clId="{B3743D89-D907-4916-AD93-2111ECC8BB20}" dt="2022-06-09T10:31:59.341" v="786"/>
          <ac:spMkLst>
            <pc:docMk/>
            <pc:sldMasterMk cId="3553195561" sldId="2147483660"/>
            <ac:spMk id="2924" creationId="{115B72D9-4ADD-469E-956F-E7F8958F35F2}"/>
          </ac:spMkLst>
        </pc:spChg>
        <pc:spChg chg="mod">
          <ac:chgData name="Amal R Babu" userId="3a292d0a-112b-4bc3-bf38-7771656893d2" providerId="ADAL" clId="{B3743D89-D907-4916-AD93-2111ECC8BB20}" dt="2022-06-09T10:31:59.341" v="786"/>
          <ac:spMkLst>
            <pc:docMk/>
            <pc:sldMasterMk cId="3553195561" sldId="2147483660"/>
            <ac:spMk id="2925" creationId="{40ABFA69-BD55-1CFE-CA7D-6B7B7874ABC0}"/>
          </ac:spMkLst>
        </pc:spChg>
        <pc:spChg chg="mod">
          <ac:chgData name="Amal R Babu" userId="3a292d0a-112b-4bc3-bf38-7771656893d2" providerId="ADAL" clId="{B3743D89-D907-4916-AD93-2111ECC8BB20}" dt="2022-06-09T10:31:59.341" v="786"/>
          <ac:spMkLst>
            <pc:docMk/>
            <pc:sldMasterMk cId="3553195561" sldId="2147483660"/>
            <ac:spMk id="2926" creationId="{2E9593BB-B31D-0556-7CA3-4479BDE9B1E3}"/>
          </ac:spMkLst>
        </pc:spChg>
        <pc:spChg chg="mod">
          <ac:chgData name="Amal R Babu" userId="3a292d0a-112b-4bc3-bf38-7771656893d2" providerId="ADAL" clId="{B3743D89-D907-4916-AD93-2111ECC8BB20}" dt="2022-06-09T10:31:59.341" v="786"/>
          <ac:spMkLst>
            <pc:docMk/>
            <pc:sldMasterMk cId="3553195561" sldId="2147483660"/>
            <ac:spMk id="2927" creationId="{5C6A9D3B-56B6-E8C3-C6AA-38C8813E16EC}"/>
          </ac:spMkLst>
        </pc:spChg>
        <pc:spChg chg="mod">
          <ac:chgData name="Amal R Babu" userId="3a292d0a-112b-4bc3-bf38-7771656893d2" providerId="ADAL" clId="{B3743D89-D907-4916-AD93-2111ECC8BB20}" dt="2022-06-09T10:31:59.341" v="786"/>
          <ac:spMkLst>
            <pc:docMk/>
            <pc:sldMasterMk cId="3553195561" sldId="2147483660"/>
            <ac:spMk id="2928" creationId="{86C4297A-8132-91BC-6E0B-9659CD447344}"/>
          </ac:spMkLst>
        </pc:spChg>
        <pc:spChg chg="mod">
          <ac:chgData name="Amal R Babu" userId="3a292d0a-112b-4bc3-bf38-7771656893d2" providerId="ADAL" clId="{B3743D89-D907-4916-AD93-2111ECC8BB20}" dt="2022-06-09T10:31:59.341" v="786"/>
          <ac:spMkLst>
            <pc:docMk/>
            <pc:sldMasterMk cId="3553195561" sldId="2147483660"/>
            <ac:spMk id="2929" creationId="{71930D2B-C6D0-CAAE-ECEC-20AE7750D73C}"/>
          </ac:spMkLst>
        </pc:spChg>
        <pc:spChg chg="mod">
          <ac:chgData name="Amal R Babu" userId="3a292d0a-112b-4bc3-bf38-7771656893d2" providerId="ADAL" clId="{B3743D89-D907-4916-AD93-2111ECC8BB20}" dt="2022-06-09T10:31:59.341" v="786"/>
          <ac:spMkLst>
            <pc:docMk/>
            <pc:sldMasterMk cId="3553195561" sldId="2147483660"/>
            <ac:spMk id="2930" creationId="{88847186-A3E5-17DC-E77B-5016EB0FBC92}"/>
          </ac:spMkLst>
        </pc:spChg>
        <pc:spChg chg="mod">
          <ac:chgData name="Amal R Babu" userId="3a292d0a-112b-4bc3-bf38-7771656893d2" providerId="ADAL" clId="{B3743D89-D907-4916-AD93-2111ECC8BB20}" dt="2022-06-09T10:31:59.341" v="786"/>
          <ac:spMkLst>
            <pc:docMk/>
            <pc:sldMasterMk cId="3553195561" sldId="2147483660"/>
            <ac:spMk id="2931" creationId="{1EC65208-47FB-ACF9-DF8C-CB03B56CD304}"/>
          </ac:spMkLst>
        </pc:spChg>
        <pc:spChg chg="mod">
          <ac:chgData name="Amal R Babu" userId="3a292d0a-112b-4bc3-bf38-7771656893d2" providerId="ADAL" clId="{B3743D89-D907-4916-AD93-2111ECC8BB20}" dt="2022-06-09T10:31:59.341" v="786"/>
          <ac:spMkLst>
            <pc:docMk/>
            <pc:sldMasterMk cId="3553195561" sldId="2147483660"/>
            <ac:spMk id="2932" creationId="{4C260A00-D45F-6036-AE07-2902E1D3F15C}"/>
          </ac:spMkLst>
        </pc:spChg>
        <pc:spChg chg="mod">
          <ac:chgData name="Amal R Babu" userId="3a292d0a-112b-4bc3-bf38-7771656893d2" providerId="ADAL" clId="{B3743D89-D907-4916-AD93-2111ECC8BB20}" dt="2022-06-09T10:31:59.341" v="786"/>
          <ac:spMkLst>
            <pc:docMk/>
            <pc:sldMasterMk cId="3553195561" sldId="2147483660"/>
            <ac:spMk id="2933" creationId="{743DD0C0-083B-365C-17D8-35215E7B7C17}"/>
          </ac:spMkLst>
        </pc:spChg>
        <pc:spChg chg="mod">
          <ac:chgData name="Amal R Babu" userId="3a292d0a-112b-4bc3-bf38-7771656893d2" providerId="ADAL" clId="{B3743D89-D907-4916-AD93-2111ECC8BB20}" dt="2022-06-09T10:31:59.341" v="786"/>
          <ac:spMkLst>
            <pc:docMk/>
            <pc:sldMasterMk cId="3553195561" sldId="2147483660"/>
            <ac:spMk id="2934" creationId="{BBC2F1FB-A4EC-60EF-ADBA-EC00C02CC275}"/>
          </ac:spMkLst>
        </pc:spChg>
        <pc:spChg chg="mod">
          <ac:chgData name="Amal R Babu" userId="3a292d0a-112b-4bc3-bf38-7771656893d2" providerId="ADAL" clId="{B3743D89-D907-4916-AD93-2111ECC8BB20}" dt="2022-06-09T10:31:59.341" v="786"/>
          <ac:spMkLst>
            <pc:docMk/>
            <pc:sldMasterMk cId="3553195561" sldId="2147483660"/>
            <ac:spMk id="2935" creationId="{C5450BCE-7786-B744-EA5A-326ACCF67CDC}"/>
          </ac:spMkLst>
        </pc:spChg>
        <pc:spChg chg="mod">
          <ac:chgData name="Amal R Babu" userId="3a292d0a-112b-4bc3-bf38-7771656893d2" providerId="ADAL" clId="{B3743D89-D907-4916-AD93-2111ECC8BB20}" dt="2022-06-09T10:31:59.341" v="786"/>
          <ac:spMkLst>
            <pc:docMk/>
            <pc:sldMasterMk cId="3553195561" sldId="2147483660"/>
            <ac:spMk id="2936" creationId="{AA013900-484A-EE58-2A35-5342445324B1}"/>
          </ac:spMkLst>
        </pc:spChg>
        <pc:spChg chg="mod">
          <ac:chgData name="Amal R Babu" userId="3a292d0a-112b-4bc3-bf38-7771656893d2" providerId="ADAL" clId="{B3743D89-D907-4916-AD93-2111ECC8BB20}" dt="2022-06-09T10:31:59.341" v="786"/>
          <ac:spMkLst>
            <pc:docMk/>
            <pc:sldMasterMk cId="3553195561" sldId="2147483660"/>
            <ac:spMk id="2937" creationId="{8E7F1242-0B8C-B1B5-15F6-B59688A3A1C4}"/>
          </ac:spMkLst>
        </pc:spChg>
        <pc:spChg chg="mod">
          <ac:chgData name="Amal R Babu" userId="3a292d0a-112b-4bc3-bf38-7771656893d2" providerId="ADAL" clId="{B3743D89-D907-4916-AD93-2111ECC8BB20}" dt="2022-06-09T10:31:59.341" v="786"/>
          <ac:spMkLst>
            <pc:docMk/>
            <pc:sldMasterMk cId="3553195561" sldId="2147483660"/>
            <ac:spMk id="2938" creationId="{0B33E620-85EF-9584-75CF-40C3A1CC6FDF}"/>
          </ac:spMkLst>
        </pc:spChg>
        <pc:spChg chg="mod">
          <ac:chgData name="Amal R Babu" userId="3a292d0a-112b-4bc3-bf38-7771656893d2" providerId="ADAL" clId="{B3743D89-D907-4916-AD93-2111ECC8BB20}" dt="2022-06-09T10:31:59.341" v="786"/>
          <ac:spMkLst>
            <pc:docMk/>
            <pc:sldMasterMk cId="3553195561" sldId="2147483660"/>
            <ac:spMk id="2939" creationId="{CFFDB9A6-2FAE-74F9-111B-96F4CC3848F1}"/>
          </ac:spMkLst>
        </pc:spChg>
        <pc:spChg chg="mod">
          <ac:chgData name="Amal R Babu" userId="3a292d0a-112b-4bc3-bf38-7771656893d2" providerId="ADAL" clId="{B3743D89-D907-4916-AD93-2111ECC8BB20}" dt="2022-06-09T10:31:59.341" v="786"/>
          <ac:spMkLst>
            <pc:docMk/>
            <pc:sldMasterMk cId="3553195561" sldId="2147483660"/>
            <ac:spMk id="2940" creationId="{6819D511-5323-265D-C334-8B027DF8401F}"/>
          </ac:spMkLst>
        </pc:spChg>
        <pc:spChg chg="mod">
          <ac:chgData name="Amal R Babu" userId="3a292d0a-112b-4bc3-bf38-7771656893d2" providerId="ADAL" clId="{B3743D89-D907-4916-AD93-2111ECC8BB20}" dt="2022-06-09T10:31:59.341" v="786"/>
          <ac:spMkLst>
            <pc:docMk/>
            <pc:sldMasterMk cId="3553195561" sldId="2147483660"/>
            <ac:spMk id="2941" creationId="{DAFE0131-083F-6758-9B23-8625D0134879}"/>
          </ac:spMkLst>
        </pc:spChg>
        <pc:spChg chg="mod">
          <ac:chgData name="Amal R Babu" userId="3a292d0a-112b-4bc3-bf38-7771656893d2" providerId="ADAL" clId="{B3743D89-D907-4916-AD93-2111ECC8BB20}" dt="2022-06-09T10:31:59.341" v="786"/>
          <ac:spMkLst>
            <pc:docMk/>
            <pc:sldMasterMk cId="3553195561" sldId="2147483660"/>
            <ac:spMk id="2942" creationId="{ABFDE560-42B5-DB94-FD80-B99C327EED7B}"/>
          </ac:spMkLst>
        </pc:spChg>
        <pc:spChg chg="mod">
          <ac:chgData name="Amal R Babu" userId="3a292d0a-112b-4bc3-bf38-7771656893d2" providerId="ADAL" clId="{B3743D89-D907-4916-AD93-2111ECC8BB20}" dt="2022-06-09T10:31:59.341" v="786"/>
          <ac:spMkLst>
            <pc:docMk/>
            <pc:sldMasterMk cId="3553195561" sldId="2147483660"/>
            <ac:spMk id="2943" creationId="{A7D2E8C5-6A65-7D51-403F-316194B297D0}"/>
          </ac:spMkLst>
        </pc:spChg>
        <pc:spChg chg="mod">
          <ac:chgData name="Amal R Babu" userId="3a292d0a-112b-4bc3-bf38-7771656893d2" providerId="ADAL" clId="{B3743D89-D907-4916-AD93-2111ECC8BB20}" dt="2022-06-09T10:31:59.341" v="786"/>
          <ac:spMkLst>
            <pc:docMk/>
            <pc:sldMasterMk cId="3553195561" sldId="2147483660"/>
            <ac:spMk id="2944" creationId="{876D225D-1644-A928-9C62-59F152DAADD9}"/>
          </ac:spMkLst>
        </pc:spChg>
        <pc:spChg chg="mod">
          <ac:chgData name="Amal R Babu" userId="3a292d0a-112b-4bc3-bf38-7771656893d2" providerId="ADAL" clId="{B3743D89-D907-4916-AD93-2111ECC8BB20}" dt="2022-06-09T10:31:59.341" v="786"/>
          <ac:spMkLst>
            <pc:docMk/>
            <pc:sldMasterMk cId="3553195561" sldId="2147483660"/>
            <ac:spMk id="2945" creationId="{05E1B3D3-AF9B-4178-3134-FFA386C4F9E2}"/>
          </ac:spMkLst>
        </pc:spChg>
        <pc:spChg chg="mod">
          <ac:chgData name="Amal R Babu" userId="3a292d0a-112b-4bc3-bf38-7771656893d2" providerId="ADAL" clId="{B3743D89-D907-4916-AD93-2111ECC8BB20}" dt="2022-06-09T10:31:59.341" v="786"/>
          <ac:spMkLst>
            <pc:docMk/>
            <pc:sldMasterMk cId="3553195561" sldId="2147483660"/>
            <ac:spMk id="2946" creationId="{9283F18C-2931-7470-B5EA-5785B351F752}"/>
          </ac:spMkLst>
        </pc:spChg>
        <pc:spChg chg="mod">
          <ac:chgData name="Amal R Babu" userId="3a292d0a-112b-4bc3-bf38-7771656893d2" providerId="ADAL" clId="{B3743D89-D907-4916-AD93-2111ECC8BB20}" dt="2022-06-09T10:31:59.341" v="786"/>
          <ac:spMkLst>
            <pc:docMk/>
            <pc:sldMasterMk cId="3553195561" sldId="2147483660"/>
            <ac:spMk id="2947" creationId="{D4D541FB-D120-ECA1-63F5-42FC6BD783FE}"/>
          </ac:spMkLst>
        </pc:spChg>
        <pc:spChg chg="mod">
          <ac:chgData name="Amal R Babu" userId="3a292d0a-112b-4bc3-bf38-7771656893d2" providerId="ADAL" clId="{B3743D89-D907-4916-AD93-2111ECC8BB20}" dt="2022-06-09T10:31:59.341" v="786"/>
          <ac:spMkLst>
            <pc:docMk/>
            <pc:sldMasterMk cId="3553195561" sldId="2147483660"/>
            <ac:spMk id="2948" creationId="{55715956-24D2-C7E7-A2CD-2977AC6DAB77}"/>
          </ac:spMkLst>
        </pc:spChg>
        <pc:spChg chg="mod">
          <ac:chgData name="Amal R Babu" userId="3a292d0a-112b-4bc3-bf38-7771656893d2" providerId="ADAL" clId="{B3743D89-D907-4916-AD93-2111ECC8BB20}" dt="2022-06-09T10:31:59.341" v="786"/>
          <ac:spMkLst>
            <pc:docMk/>
            <pc:sldMasterMk cId="3553195561" sldId="2147483660"/>
            <ac:spMk id="2949" creationId="{89F632EC-910C-874E-7A91-BE4E57F9C6AB}"/>
          </ac:spMkLst>
        </pc:spChg>
        <pc:spChg chg="mod">
          <ac:chgData name="Amal R Babu" userId="3a292d0a-112b-4bc3-bf38-7771656893d2" providerId="ADAL" clId="{B3743D89-D907-4916-AD93-2111ECC8BB20}" dt="2022-06-09T10:31:59.341" v="786"/>
          <ac:spMkLst>
            <pc:docMk/>
            <pc:sldMasterMk cId="3553195561" sldId="2147483660"/>
            <ac:spMk id="2950" creationId="{47D24BA6-28BA-A9CF-21FF-210EFDFF2019}"/>
          </ac:spMkLst>
        </pc:spChg>
        <pc:spChg chg="mod">
          <ac:chgData name="Amal R Babu" userId="3a292d0a-112b-4bc3-bf38-7771656893d2" providerId="ADAL" clId="{B3743D89-D907-4916-AD93-2111ECC8BB20}" dt="2022-06-09T10:31:59.341" v="786"/>
          <ac:spMkLst>
            <pc:docMk/>
            <pc:sldMasterMk cId="3553195561" sldId="2147483660"/>
            <ac:spMk id="2951" creationId="{6F529326-3FF1-2D0D-CD2C-827AA0D99B24}"/>
          </ac:spMkLst>
        </pc:spChg>
        <pc:spChg chg="mod">
          <ac:chgData name="Amal R Babu" userId="3a292d0a-112b-4bc3-bf38-7771656893d2" providerId="ADAL" clId="{B3743D89-D907-4916-AD93-2111ECC8BB20}" dt="2022-06-09T10:31:59.341" v="786"/>
          <ac:spMkLst>
            <pc:docMk/>
            <pc:sldMasterMk cId="3553195561" sldId="2147483660"/>
            <ac:spMk id="2952" creationId="{4C3F0FD4-5D8C-CDF2-F15A-50B202F7D5BE}"/>
          </ac:spMkLst>
        </pc:spChg>
        <pc:spChg chg="mod">
          <ac:chgData name="Amal R Babu" userId="3a292d0a-112b-4bc3-bf38-7771656893d2" providerId="ADAL" clId="{B3743D89-D907-4916-AD93-2111ECC8BB20}" dt="2022-06-09T10:31:59.341" v="786"/>
          <ac:spMkLst>
            <pc:docMk/>
            <pc:sldMasterMk cId="3553195561" sldId="2147483660"/>
            <ac:spMk id="2953" creationId="{CD2A4839-E0DD-E17F-1DBF-4C5519FC94DC}"/>
          </ac:spMkLst>
        </pc:spChg>
        <pc:spChg chg="mod">
          <ac:chgData name="Amal R Babu" userId="3a292d0a-112b-4bc3-bf38-7771656893d2" providerId="ADAL" clId="{B3743D89-D907-4916-AD93-2111ECC8BB20}" dt="2022-06-09T10:31:59.341" v="786"/>
          <ac:spMkLst>
            <pc:docMk/>
            <pc:sldMasterMk cId="3553195561" sldId="2147483660"/>
            <ac:spMk id="2954" creationId="{712E4A58-163A-DC0C-2297-80CD5CAC7E60}"/>
          </ac:spMkLst>
        </pc:spChg>
        <pc:spChg chg="mod">
          <ac:chgData name="Amal R Babu" userId="3a292d0a-112b-4bc3-bf38-7771656893d2" providerId="ADAL" clId="{B3743D89-D907-4916-AD93-2111ECC8BB20}" dt="2022-06-09T10:31:59.341" v="786"/>
          <ac:spMkLst>
            <pc:docMk/>
            <pc:sldMasterMk cId="3553195561" sldId="2147483660"/>
            <ac:spMk id="2955" creationId="{EC96245F-562B-FA74-2E4B-F9BE66A1651B}"/>
          </ac:spMkLst>
        </pc:spChg>
        <pc:spChg chg="mod">
          <ac:chgData name="Amal R Babu" userId="3a292d0a-112b-4bc3-bf38-7771656893d2" providerId="ADAL" clId="{B3743D89-D907-4916-AD93-2111ECC8BB20}" dt="2022-06-09T10:31:59.341" v="786"/>
          <ac:spMkLst>
            <pc:docMk/>
            <pc:sldMasterMk cId="3553195561" sldId="2147483660"/>
            <ac:spMk id="2956" creationId="{F9F58F7B-6A5D-02B0-AEEF-B32F859B70D9}"/>
          </ac:spMkLst>
        </pc:spChg>
        <pc:spChg chg="mod">
          <ac:chgData name="Amal R Babu" userId="3a292d0a-112b-4bc3-bf38-7771656893d2" providerId="ADAL" clId="{B3743D89-D907-4916-AD93-2111ECC8BB20}" dt="2022-06-09T10:31:59.341" v="786"/>
          <ac:spMkLst>
            <pc:docMk/>
            <pc:sldMasterMk cId="3553195561" sldId="2147483660"/>
            <ac:spMk id="2957" creationId="{B1E96A95-C483-8E23-C939-B071276D2894}"/>
          </ac:spMkLst>
        </pc:spChg>
        <pc:spChg chg="mod">
          <ac:chgData name="Amal R Babu" userId="3a292d0a-112b-4bc3-bf38-7771656893d2" providerId="ADAL" clId="{B3743D89-D907-4916-AD93-2111ECC8BB20}" dt="2022-06-09T10:31:59.341" v="786"/>
          <ac:spMkLst>
            <pc:docMk/>
            <pc:sldMasterMk cId="3553195561" sldId="2147483660"/>
            <ac:spMk id="2958" creationId="{1F1AD3E3-9783-2C7E-F882-8D3D27094095}"/>
          </ac:spMkLst>
        </pc:spChg>
        <pc:spChg chg="mod">
          <ac:chgData name="Amal R Babu" userId="3a292d0a-112b-4bc3-bf38-7771656893d2" providerId="ADAL" clId="{B3743D89-D907-4916-AD93-2111ECC8BB20}" dt="2022-06-09T10:31:59.341" v="786"/>
          <ac:spMkLst>
            <pc:docMk/>
            <pc:sldMasterMk cId="3553195561" sldId="2147483660"/>
            <ac:spMk id="2959" creationId="{E1B345B7-D2BD-B38B-3A66-4AC28AB15EF0}"/>
          </ac:spMkLst>
        </pc:spChg>
        <pc:spChg chg="mod">
          <ac:chgData name="Amal R Babu" userId="3a292d0a-112b-4bc3-bf38-7771656893d2" providerId="ADAL" clId="{B3743D89-D907-4916-AD93-2111ECC8BB20}" dt="2022-06-09T10:31:59.341" v="786"/>
          <ac:spMkLst>
            <pc:docMk/>
            <pc:sldMasterMk cId="3553195561" sldId="2147483660"/>
            <ac:spMk id="2960" creationId="{A3DD9BB5-F354-A0AB-6EF0-360FAD2A14D7}"/>
          </ac:spMkLst>
        </pc:spChg>
        <pc:spChg chg="mod">
          <ac:chgData name="Amal R Babu" userId="3a292d0a-112b-4bc3-bf38-7771656893d2" providerId="ADAL" clId="{B3743D89-D907-4916-AD93-2111ECC8BB20}" dt="2022-06-09T10:31:59.341" v="786"/>
          <ac:spMkLst>
            <pc:docMk/>
            <pc:sldMasterMk cId="3553195561" sldId="2147483660"/>
            <ac:spMk id="2961" creationId="{D3FB918C-5505-70F9-13D9-C0DEE37CA68E}"/>
          </ac:spMkLst>
        </pc:spChg>
        <pc:spChg chg="mod">
          <ac:chgData name="Amal R Babu" userId="3a292d0a-112b-4bc3-bf38-7771656893d2" providerId="ADAL" clId="{B3743D89-D907-4916-AD93-2111ECC8BB20}" dt="2022-06-09T10:31:59.341" v="786"/>
          <ac:spMkLst>
            <pc:docMk/>
            <pc:sldMasterMk cId="3553195561" sldId="2147483660"/>
            <ac:spMk id="2962" creationId="{1FEB4BB7-52E1-F358-ED5A-B7BDDA700D6F}"/>
          </ac:spMkLst>
        </pc:spChg>
        <pc:spChg chg="mod">
          <ac:chgData name="Amal R Babu" userId="3a292d0a-112b-4bc3-bf38-7771656893d2" providerId="ADAL" clId="{B3743D89-D907-4916-AD93-2111ECC8BB20}" dt="2022-06-09T10:31:59.341" v="786"/>
          <ac:spMkLst>
            <pc:docMk/>
            <pc:sldMasterMk cId="3553195561" sldId="2147483660"/>
            <ac:spMk id="2963" creationId="{87995921-E267-96C8-E9B4-D9C96BFEF1C7}"/>
          </ac:spMkLst>
        </pc:spChg>
        <pc:spChg chg="mod">
          <ac:chgData name="Amal R Babu" userId="3a292d0a-112b-4bc3-bf38-7771656893d2" providerId="ADAL" clId="{B3743D89-D907-4916-AD93-2111ECC8BB20}" dt="2022-06-09T10:31:59.341" v="786"/>
          <ac:spMkLst>
            <pc:docMk/>
            <pc:sldMasterMk cId="3553195561" sldId="2147483660"/>
            <ac:spMk id="2964" creationId="{97C4AFC5-5625-25EC-F8CE-8080301B3CE7}"/>
          </ac:spMkLst>
        </pc:spChg>
        <pc:spChg chg="mod">
          <ac:chgData name="Amal R Babu" userId="3a292d0a-112b-4bc3-bf38-7771656893d2" providerId="ADAL" clId="{B3743D89-D907-4916-AD93-2111ECC8BB20}" dt="2022-06-09T10:31:59.341" v="786"/>
          <ac:spMkLst>
            <pc:docMk/>
            <pc:sldMasterMk cId="3553195561" sldId="2147483660"/>
            <ac:spMk id="2965" creationId="{D02D2FD6-8CC3-792D-B66D-947AA462D8CE}"/>
          </ac:spMkLst>
        </pc:spChg>
        <pc:spChg chg="mod">
          <ac:chgData name="Amal R Babu" userId="3a292d0a-112b-4bc3-bf38-7771656893d2" providerId="ADAL" clId="{B3743D89-D907-4916-AD93-2111ECC8BB20}" dt="2022-06-09T10:31:59.341" v="786"/>
          <ac:spMkLst>
            <pc:docMk/>
            <pc:sldMasterMk cId="3553195561" sldId="2147483660"/>
            <ac:spMk id="2966" creationId="{07F970F2-4A42-D184-D9D0-CB051BC79BE2}"/>
          </ac:spMkLst>
        </pc:spChg>
        <pc:spChg chg="mod">
          <ac:chgData name="Amal R Babu" userId="3a292d0a-112b-4bc3-bf38-7771656893d2" providerId="ADAL" clId="{B3743D89-D907-4916-AD93-2111ECC8BB20}" dt="2022-06-09T10:31:59.341" v="786"/>
          <ac:spMkLst>
            <pc:docMk/>
            <pc:sldMasterMk cId="3553195561" sldId="2147483660"/>
            <ac:spMk id="2967" creationId="{2A4D780B-6F25-AE60-A3D1-A012BAFB29CD}"/>
          </ac:spMkLst>
        </pc:spChg>
        <pc:spChg chg="mod">
          <ac:chgData name="Amal R Babu" userId="3a292d0a-112b-4bc3-bf38-7771656893d2" providerId="ADAL" clId="{B3743D89-D907-4916-AD93-2111ECC8BB20}" dt="2022-06-09T10:31:59.341" v="786"/>
          <ac:spMkLst>
            <pc:docMk/>
            <pc:sldMasterMk cId="3553195561" sldId="2147483660"/>
            <ac:spMk id="2968" creationId="{BAFB18CA-1A68-9225-60B7-53FEE01BC52A}"/>
          </ac:spMkLst>
        </pc:spChg>
        <pc:spChg chg="mod">
          <ac:chgData name="Amal R Babu" userId="3a292d0a-112b-4bc3-bf38-7771656893d2" providerId="ADAL" clId="{B3743D89-D907-4916-AD93-2111ECC8BB20}" dt="2022-06-09T10:31:59.341" v="786"/>
          <ac:spMkLst>
            <pc:docMk/>
            <pc:sldMasterMk cId="3553195561" sldId="2147483660"/>
            <ac:spMk id="2969" creationId="{96E0EEA8-2D7A-4F36-91D2-667A5D1CAF7E}"/>
          </ac:spMkLst>
        </pc:spChg>
        <pc:spChg chg="mod">
          <ac:chgData name="Amal R Babu" userId="3a292d0a-112b-4bc3-bf38-7771656893d2" providerId="ADAL" clId="{B3743D89-D907-4916-AD93-2111ECC8BB20}" dt="2022-06-09T10:31:59.341" v="786"/>
          <ac:spMkLst>
            <pc:docMk/>
            <pc:sldMasterMk cId="3553195561" sldId="2147483660"/>
            <ac:spMk id="2990" creationId="{C640AF2B-8DAF-A661-822A-B92D9405F81E}"/>
          </ac:spMkLst>
        </pc:spChg>
        <pc:spChg chg="mod">
          <ac:chgData name="Amal R Babu" userId="3a292d0a-112b-4bc3-bf38-7771656893d2" providerId="ADAL" clId="{B3743D89-D907-4916-AD93-2111ECC8BB20}" dt="2022-06-09T10:31:59.341" v="786"/>
          <ac:spMkLst>
            <pc:docMk/>
            <pc:sldMasterMk cId="3553195561" sldId="2147483660"/>
            <ac:spMk id="2991" creationId="{75DEEC2E-EEAC-84E7-AE76-A14F47084847}"/>
          </ac:spMkLst>
        </pc:spChg>
        <pc:spChg chg="mod">
          <ac:chgData name="Amal R Babu" userId="3a292d0a-112b-4bc3-bf38-7771656893d2" providerId="ADAL" clId="{B3743D89-D907-4916-AD93-2111ECC8BB20}" dt="2022-06-09T10:31:59.341" v="786"/>
          <ac:spMkLst>
            <pc:docMk/>
            <pc:sldMasterMk cId="3553195561" sldId="2147483660"/>
            <ac:spMk id="2992" creationId="{55BDD545-6EFD-6750-8BB1-70459B6D1EF0}"/>
          </ac:spMkLst>
        </pc:spChg>
        <pc:spChg chg="mod">
          <ac:chgData name="Amal R Babu" userId="3a292d0a-112b-4bc3-bf38-7771656893d2" providerId="ADAL" clId="{B3743D89-D907-4916-AD93-2111ECC8BB20}" dt="2022-06-09T10:31:59.341" v="786"/>
          <ac:spMkLst>
            <pc:docMk/>
            <pc:sldMasterMk cId="3553195561" sldId="2147483660"/>
            <ac:spMk id="2993" creationId="{E7336FCD-483C-C0FD-EE54-827E05ADCEE5}"/>
          </ac:spMkLst>
        </pc:spChg>
        <pc:spChg chg="mod">
          <ac:chgData name="Amal R Babu" userId="3a292d0a-112b-4bc3-bf38-7771656893d2" providerId="ADAL" clId="{B3743D89-D907-4916-AD93-2111ECC8BB20}" dt="2022-06-09T10:31:59.341" v="786"/>
          <ac:spMkLst>
            <pc:docMk/>
            <pc:sldMasterMk cId="3553195561" sldId="2147483660"/>
            <ac:spMk id="2994" creationId="{13FA0C6A-EA52-47A7-1835-A58BAE240D8D}"/>
          </ac:spMkLst>
        </pc:spChg>
        <pc:spChg chg="mod">
          <ac:chgData name="Amal R Babu" userId="3a292d0a-112b-4bc3-bf38-7771656893d2" providerId="ADAL" clId="{B3743D89-D907-4916-AD93-2111ECC8BB20}" dt="2022-06-09T10:31:59.341" v="786"/>
          <ac:spMkLst>
            <pc:docMk/>
            <pc:sldMasterMk cId="3553195561" sldId="2147483660"/>
            <ac:spMk id="2995" creationId="{C7E40699-FA1D-D36C-691D-BEBF7E21E0A2}"/>
          </ac:spMkLst>
        </pc:spChg>
        <pc:spChg chg="mod">
          <ac:chgData name="Amal R Babu" userId="3a292d0a-112b-4bc3-bf38-7771656893d2" providerId="ADAL" clId="{B3743D89-D907-4916-AD93-2111ECC8BB20}" dt="2022-06-09T10:31:59.341" v="786"/>
          <ac:spMkLst>
            <pc:docMk/>
            <pc:sldMasterMk cId="3553195561" sldId="2147483660"/>
            <ac:spMk id="2996" creationId="{4D9C4BD5-81F0-2F62-F092-79469B092F12}"/>
          </ac:spMkLst>
        </pc:spChg>
        <pc:spChg chg="mod">
          <ac:chgData name="Amal R Babu" userId="3a292d0a-112b-4bc3-bf38-7771656893d2" providerId="ADAL" clId="{B3743D89-D907-4916-AD93-2111ECC8BB20}" dt="2022-06-09T10:31:59.341" v="786"/>
          <ac:spMkLst>
            <pc:docMk/>
            <pc:sldMasterMk cId="3553195561" sldId="2147483660"/>
            <ac:spMk id="2997" creationId="{0FE95BF3-6907-6F06-B13A-37B456575F5A}"/>
          </ac:spMkLst>
        </pc:spChg>
        <pc:spChg chg="mod">
          <ac:chgData name="Amal R Babu" userId="3a292d0a-112b-4bc3-bf38-7771656893d2" providerId="ADAL" clId="{B3743D89-D907-4916-AD93-2111ECC8BB20}" dt="2022-06-09T10:31:59.341" v="786"/>
          <ac:spMkLst>
            <pc:docMk/>
            <pc:sldMasterMk cId="3553195561" sldId="2147483660"/>
            <ac:spMk id="2998" creationId="{05B0F2BD-CD66-9490-F1F7-507962FFED31}"/>
          </ac:spMkLst>
        </pc:spChg>
        <pc:spChg chg="mod">
          <ac:chgData name="Amal R Babu" userId="3a292d0a-112b-4bc3-bf38-7771656893d2" providerId="ADAL" clId="{B3743D89-D907-4916-AD93-2111ECC8BB20}" dt="2022-06-09T10:31:59.341" v="786"/>
          <ac:spMkLst>
            <pc:docMk/>
            <pc:sldMasterMk cId="3553195561" sldId="2147483660"/>
            <ac:spMk id="2999" creationId="{5CC69BC1-328B-CF7D-92CD-43A57F52510D}"/>
          </ac:spMkLst>
        </pc:spChg>
        <pc:spChg chg="mod">
          <ac:chgData name="Amal R Babu" userId="3a292d0a-112b-4bc3-bf38-7771656893d2" providerId="ADAL" clId="{B3743D89-D907-4916-AD93-2111ECC8BB20}" dt="2022-06-09T10:31:59.341" v="786"/>
          <ac:spMkLst>
            <pc:docMk/>
            <pc:sldMasterMk cId="3553195561" sldId="2147483660"/>
            <ac:spMk id="3000" creationId="{530EF69C-82CD-D7AA-822A-654B33DCAF3C}"/>
          </ac:spMkLst>
        </pc:spChg>
        <pc:spChg chg="mod">
          <ac:chgData name="Amal R Babu" userId="3a292d0a-112b-4bc3-bf38-7771656893d2" providerId="ADAL" clId="{B3743D89-D907-4916-AD93-2111ECC8BB20}" dt="2022-06-09T10:31:59.341" v="786"/>
          <ac:spMkLst>
            <pc:docMk/>
            <pc:sldMasterMk cId="3553195561" sldId="2147483660"/>
            <ac:spMk id="3001" creationId="{AFD96875-7F95-ECBA-4354-DBAF83CC2727}"/>
          </ac:spMkLst>
        </pc:spChg>
        <pc:spChg chg="mod">
          <ac:chgData name="Amal R Babu" userId="3a292d0a-112b-4bc3-bf38-7771656893d2" providerId="ADAL" clId="{B3743D89-D907-4916-AD93-2111ECC8BB20}" dt="2022-06-09T10:31:59.341" v="786"/>
          <ac:spMkLst>
            <pc:docMk/>
            <pc:sldMasterMk cId="3553195561" sldId="2147483660"/>
            <ac:spMk id="3002" creationId="{FCC7113E-298F-5033-B655-F65C28BEB33E}"/>
          </ac:spMkLst>
        </pc:spChg>
        <pc:spChg chg="mod">
          <ac:chgData name="Amal R Babu" userId="3a292d0a-112b-4bc3-bf38-7771656893d2" providerId="ADAL" clId="{B3743D89-D907-4916-AD93-2111ECC8BB20}" dt="2022-06-09T10:31:59.341" v="786"/>
          <ac:spMkLst>
            <pc:docMk/>
            <pc:sldMasterMk cId="3553195561" sldId="2147483660"/>
            <ac:spMk id="3003" creationId="{2D05C989-13F3-079A-2284-43A28DAECF5D}"/>
          </ac:spMkLst>
        </pc:spChg>
        <pc:spChg chg="mod">
          <ac:chgData name="Amal R Babu" userId="3a292d0a-112b-4bc3-bf38-7771656893d2" providerId="ADAL" clId="{B3743D89-D907-4916-AD93-2111ECC8BB20}" dt="2022-06-09T10:31:59.341" v="786"/>
          <ac:spMkLst>
            <pc:docMk/>
            <pc:sldMasterMk cId="3553195561" sldId="2147483660"/>
            <ac:spMk id="3004" creationId="{7DD384B1-64D7-6E58-DC3D-2AD7677F519F}"/>
          </ac:spMkLst>
        </pc:spChg>
        <pc:spChg chg="mod">
          <ac:chgData name="Amal R Babu" userId="3a292d0a-112b-4bc3-bf38-7771656893d2" providerId="ADAL" clId="{B3743D89-D907-4916-AD93-2111ECC8BB20}" dt="2022-06-09T10:31:59.341" v="786"/>
          <ac:spMkLst>
            <pc:docMk/>
            <pc:sldMasterMk cId="3553195561" sldId="2147483660"/>
            <ac:spMk id="3005" creationId="{FD5746DF-8F85-C6A4-5D1D-5B5D2BDDFBCC}"/>
          </ac:spMkLst>
        </pc:spChg>
        <pc:spChg chg="mod">
          <ac:chgData name="Amal R Babu" userId="3a292d0a-112b-4bc3-bf38-7771656893d2" providerId="ADAL" clId="{B3743D89-D907-4916-AD93-2111ECC8BB20}" dt="2022-06-09T10:31:59.341" v="786"/>
          <ac:spMkLst>
            <pc:docMk/>
            <pc:sldMasterMk cId="3553195561" sldId="2147483660"/>
            <ac:spMk id="3006" creationId="{0883D07E-4413-25BF-5AF2-B21F67C46791}"/>
          </ac:spMkLst>
        </pc:spChg>
        <pc:spChg chg="mod">
          <ac:chgData name="Amal R Babu" userId="3a292d0a-112b-4bc3-bf38-7771656893d2" providerId="ADAL" clId="{B3743D89-D907-4916-AD93-2111ECC8BB20}" dt="2022-06-09T10:31:59.341" v="786"/>
          <ac:spMkLst>
            <pc:docMk/>
            <pc:sldMasterMk cId="3553195561" sldId="2147483660"/>
            <ac:spMk id="3007" creationId="{5834A1D6-8AAD-D2D1-0ED4-FD93FF68CA64}"/>
          </ac:spMkLst>
        </pc:spChg>
        <pc:spChg chg="mod">
          <ac:chgData name="Amal R Babu" userId="3a292d0a-112b-4bc3-bf38-7771656893d2" providerId="ADAL" clId="{B3743D89-D907-4916-AD93-2111ECC8BB20}" dt="2022-06-09T10:31:59.341" v="786"/>
          <ac:spMkLst>
            <pc:docMk/>
            <pc:sldMasterMk cId="3553195561" sldId="2147483660"/>
            <ac:spMk id="3008" creationId="{1982A89B-A535-37FE-544D-2913996DE436}"/>
          </ac:spMkLst>
        </pc:spChg>
        <pc:spChg chg="mod">
          <ac:chgData name="Amal R Babu" userId="3a292d0a-112b-4bc3-bf38-7771656893d2" providerId="ADAL" clId="{B3743D89-D907-4916-AD93-2111ECC8BB20}" dt="2022-06-09T10:31:59.341" v="786"/>
          <ac:spMkLst>
            <pc:docMk/>
            <pc:sldMasterMk cId="3553195561" sldId="2147483660"/>
            <ac:spMk id="3009" creationId="{D3A0AD22-9413-465C-1EFB-D2ED09C8371A}"/>
          </ac:spMkLst>
        </pc:spChg>
        <pc:spChg chg="mod">
          <ac:chgData name="Amal R Babu" userId="3a292d0a-112b-4bc3-bf38-7771656893d2" providerId="ADAL" clId="{B3743D89-D907-4916-AD93-2111ECC8BB20}" dt="2022-06-09T10:31:59.341" v="786"/>
          <ac:spMkLst>
            <pc:docMk/>
            <pc:sldMasterMk cId="3553195561" sldId="2147483660"/>
            <ac:spMk id="3010" creationId="{FD326D68-6FE5-707C-F1D7-43A0E8A2F4AC}"/>
          </ac:spMkLst>
        </pc:spChg>
        <pc:spChg chg="mod">
          <ac:chgData name="Amal R Babu" userId="3a292d0a-112b-4bc3-bf38-7771656893d2" providerId="ADAL" clId="{B3743D89-D907-4916-AD93-2111ECC8BB20}" dt="2022-06-09T10:31:59.341" v="786"/>
          <ac:spMkLst>
            <pc:docMk/>
            <pc:sldMasterMk cId="3553195561" sldId="2147483660"/>
            <ac:spMk id="3011" creationId="{ECACB6E2-994F-7484-BD8F-D5BDECC56E16}"/>
          </ac:spMkLst>
        </pc:spChg>
        <pc:spChg chg="mod">
          <ac:chgData name="Amal R Babu" userId="3a292d0a-112b-4bc3-bf38-7771656893d2" providerId="ADAL" clId="{B3743D89-D907-4916-AD93-2111ECC8BB20}" dt="2022-06-09T10:31:59.341" v="786"/>
          <ac:spMkLst>
            <pc:docMk/>
            <pc:sldMasterMk cId="3553195561" sldId="2147483660"/>
            <ac:spMk id="3012" creationId="{384B5470-A390-5887-B5BC-2E0B979FA7F4}"/>
          </ac:spMkLst>
        </pc:spChg>
        <pc:spChg chg="mod">
          <ac:chgData name="Amal R Babu" userId="3a292d0a-112b-4bc3-bf38-7771656893d2" providerId="ADAL" clId="{B3743D89-D907-4916-AD93-2111ECC8BB20}" dt="2022-06-09T10:31:59.341" v="786"/>
          <ac:spMkLst>
            <pc:docMk/>
            <pc:sldMasterMk cId="3553195561" sldId="2147483660"/>
            <ac:spMk id="3013" creationId="{13C31349-E3C9-93D3-E548-11AD01BF2F60}"/>
          </ac:spMkLst>
        </pc:spChg>
        <pc:spChg chg="mod">
          <ac:chgData name="Amal R Babu" userId="3a292d0a-112b-4bc3-bf38-7771656893d2" providerId="ADAL" clId="{B3743D89-D907-4916-AD93-2111ECC8BB20}" dt="2022-06-09T10:31:59.341" v="786"/>
          <ac:spMkLst>
            <pc:docMk/>
            <pc:sldMasterMk cId="3553195561" sldId="2147483660"/>
            <ac:spMk id="3014" creationId="{6B062529-FDEE-C1A4-04C4-D68F024AE8D1}"/>
          </ac:spMkLst>
        </pc:spChg>
        <pc:spChg chg="mod">
          <ac:chgData name="Amal R Babu" userId="3a292d0a-112b-4bc3-bf38-7771656893d2" providerId="ADAL" clId="{B3743D89-D907-4916-AD93-2111ECC8BB20}" dt="2022-06-09T10:31:59.341" v="786"/>
          <ac:spMkLst>
            <pc:docMk/>
            <pc:sldMasterMk cId="3553195561" sldId="2147483660"/>
            <ac:spMk id="3015" creationId="{2AE58F18-DFC9-0A29-F14C-B0043B4C9A86}"/>
          </ac:spMkLst>
        </pc:spChg>
        <pc:spChg chg="mod">
          <ac:chgData name="Amal R Babu" userId="3a292d0a-112b-4bc3-bf38-7771656893d2" providerId="ADAL" clId="{B3743D89-D907-4916-AD93-2111ECC8BB20}" dt="2022-06-09T10:31:59.341" v="786"/>
          <ac:spMkLst>
            <pc:docMk/>
            <pc:sldMasterMk cId="3553195561" sldId="2147483660"/>
            <ac:spMk id="3016" creationId="{5A01DC60-E877-BCCD-0B4F-C429DF5E4AEB}"/>
          </ac:spMkLst>
        </pc:spChg>
        <pc:spChg chg="mod">
          <ac:chgData name="Amal R Babu" userId="3a292d0a-112b-4bc3-bf38-7771656893d2" providerId="ADAL" clId="{B3743D89-D907-4916-AD93-2111ECC8BB20}" dt="2022-06-09T10:31:59.341" v="786"/>
          <ac:spMkLst>
            <pc:docMk/>
            <pc:sldMasterMk cId="3553195561" sldId="2147483660"/>
            <ac:spMk id="3017" creationId="{EFE4B00E-5892-7F9F-B7EA-577E2F4F83B2}"/>
          </ac:spMkLst>
        </pc:spChg>
        <pc:spChg chg="mod">
          <ac:chgData name="Amal R Babu" userId="3a292d0a-112b-4bc3-bf38-7771656893d2" providerId="ADAL" clId="{B3743D89-D907-4916-AD93-2111ECC8BB20}" dt="2022-06-09T10:31:59.341" v="786"/>
          <ac:spMkLst>
            <pc:docMk/>
            <pc:sldMasterMk cId="3553195561" sldId="2147483660"/>
            <ac:spMk id="3018" creationId="{C3475F73-CFA0-2409-D653-A21DCD7C254D}"/>
          </ac:spMkLst>
        </pc:spChg>
        <pc:spChg chg="mod">
          <ac:chgData name="Amal R Babu" userId="3a292d0a-112b-4bc3-bf38-7771656893d2" providerId="ADAL" clId="{B3743D89-D907-4916-AD93-2111ECC8BB20}" dt="2022-06-09T10:31:59.341" v="786"/>
          <ac:spMkLst>
            <pc:docMk/>
            <pc:sldMasterMk cId="3553195561" sldId="2147483660"/>
            <ac:spMk id="3019" creationId="{21F24011-0AFB-5071-CBB1-F385FB4E0A7B}"/>
          </ac:spMkLst>
        </pc:spChg>
        <pc:spChg chg="mod">
          <ac:chgData name="Amal R Babu" userId="3a292d0a-112b-4bc3-bf38-7771656893d2" providerId="ADAL" clId="{B3743D89-D907-4916-AD93-2111ECC8BB20}" dt="2022-06-09T10:31:59.341" v="786"/>
          <ac:spMkLst>
            <pc:docMk/>
            <pc:sldMasterMk cId="3553195561" sldId="2147483660"/>
            <ac:spMk id="3020" creationId="{C9CA3279-9401-EC79-ECCF-2C9224C2206C}"/>
          </ac:spMkLst>
        </pc:spChg>
        <pc:spChg chg="mod">
          <ac:chgData name="Amal R Babu" userId="3a292d0a-112b-4bc3-bf38-7771656893d2" providerId="ADAL" clId="{B3743D89-D907-4916-AD93-2111ECC8BB20}" dt="2022-06-09T10:31:59.341" v="786"/>
          <ac:spMkLst>
            <pc:docMk/>
            <pc:sldMasterMk cId="3553195561" sldId="2147483660"/>
            <ac:spMk id="3021" creationId="{D089B633-AD86-2AA4-F470-F58C4E194B72}"/>
          </ac:spMkLst>
        </pc:spChg>
        <pc:spChg chg="mod">
          <ac:chgData name="Amal R Babu" userId="3a292d0a-112b-4bc3-bf38-7771656893d2" providerId="ADAL" clId="{B3743D89-D907-4916-AD93-2111ECC8BB20}" dt="2022-06-09T10:31:59.341" v="786"/>
          <ac:spMkLst>
            <pc:docMk/>
            <pc:sldMasterMk cId="3553195561" sldId="2147483660"/>
            <ac:spMk id="3022" creationId="{C509FDE5-9061-C56D-0291-8266D4C1C5FE}"/>
          </ac:spMkLst>
        </pc:spChg>
        <pc:spChg chg="mod">
          <ac:chgData name="Amal R Babu" userId="3a292d0a-112b-4bc3-bf38-7771656893d2" providerId="ADAL" clId="{B3743D89-D907-4916-AD93-2111ECC8BB20}" dt="2022-06-09T10:31:59.341" v="786"/>
          <ac:spMkLst>
            <pc:docMk/>
            <pc:sldMasterMk cId="3553195561" sldId="2147483660"/>
            <ac:spMk id="3023" creationId="{C0B7E42C-6EB5-0400-F2D2-97BD5B2C8921}"/>
          </ac:spMkLst>
        </pc:spChg>
        <pc:spChg chg="mod">
          <ac:chgData name="Amal R Babu" userId="3a292d0a-112b-4bc3-bf38-7771656893d2" providerId="ADAL" clId="{B3743D89-D907-4916-AD93-2111ECC8BB20}" dt="2022-06-09T10:31:59.341" v="786"/>
          <ac:spMkLst>
            <pc:docMk/>
            <pc:sldMasterMk cId="3553195561" sldId="2147483660"/>
            <ac:spMk id="3024" creationId="{50FC4441-461D-7808-154B-5D0C601DF6C4}"/>
          </ac:spMkLst>
        </pc:spChg>
        <pc:spChg chg="mod">
          <ac:chgData name="Amal R Babu" userId="3a292d0a-112b-4bc3-bf38-7771656893d2" providerId="ADAL" clId="{B3743D89-D907-4916-AD93-2111ECC8BB20}" dt="2022-06-09T10:31:59.341" v="786"/>
          <ac:spMkLst>
            <pc:docMk/>
            <pc:sldMasterMk cId="3553195561" sldId="2147483660"/>
            <ac:spMk id="3025" creationId="{4D81860F-8BBA-AD11-A50D-70427CA33DFF}"/>
          </ac:spMkLst>
        </pc:spChg>
        <pc:spChg chg="mod">
          <ac:chgData name="Amal R Babu" userId="3a292d0a-112b-4bc3-bf38-7771656893d2" providerId="ADAL" clId="{B3743D89-D907-4916-AD93-2111ECC8BB20}" dt="2022-06-09T10:31:59.341" v="786"/>
          <ac:spMkLst>
            <pc:docMk/>
            <pc:sldMasterMk cId="3553195561" sldId="2147483660"/>
            <ac:spMk id="3026" creationId="{268B216C-7E32-1E87-2ECD-F08376A403C4}"/>
          </ac:spMkLst>
        </pc:spChg>
        <pc:spChg chg="mod">
          <ac:chgData name="Amal R Babu" userId="3a292d0a-112b-4bc3-bf38-7771656893d2" providerId="ADAL" clId="{B3743D89-D907-4916-AD93-2111ECC8BB20}" dt="2022-06-09T10:31:59.341" v="786"/>
          <ac:spMkLst>
            <pc:docMk/>
            <pc:sldMasterMk cId="3553195561" sldId="2147483660"/>
            <ac:spMk id="3027" creationId="{45C48B30-FF72-0451-1B8E-5CCE49D7EA0E}"/>
          </ac:spMkLst>
        </pc:spChg>
        <pc:spChg chg="mod">
          <ac:chgData name="Amal R Babu" userId="3a292d0a-112b-4bc3-bf38-7771656893d2" providerId="ADAL" clId="{B3743D89-D907-4916-AD93-2111ECC8BB20}" dt="2022-06-09T10:31:59.341" v="786"/>
          <ac:spMkLst>
            <pc:docMk/>
            <pc:sldMasterMk cId="3553195561" sldId="2147483660"/>
            <ac:spMk id="3028" creationId="{B29D5DEF-52F4-A92C-B227-037DC2CC1999}"/>
          </ac:spMkLst>
        </pc:spChg>
        <pc:spChg chg="mod">
          <ac:chgData name="Amal R Babu" userId="3a292d0a-112b-4bc3-bf38-7771656893d2" providerId="ADAL" clId="{B3743D89-D907-4916-AD93-2111ECC8BB20}" dt="2022-06-09T10:31:59.341" v="786"/>
          <ac:spMkLst>
            <pc:docMk/>
            <pc:sldMasterMk cId="3553195561" sldId="2147483660"/>
            <ac:spMk id="3029" creationId="{57600E5D-657A-C613-D164-B5C7CC6959DB}"/>
          </ac:spMkLst>
        </pc:spChg>
        <pc:spChg chg="mod">
          <ac:chgData name="Amal R Babu" userId="3a292d0a-112b-4bc3-bf38-7771656893d2" providerId="ADAL" clId="{B3743D89-D907-4916-AD93-2111ECC8BB20}" dt="2022-06-09T10:31:59.341" v="786"/>
          <ac:spMkLst>
            <pc:docMk/>
            <pc:sldMasterMk cId="3553195561" sldId="2147483660"/>
            <ac:spMk id="3030" creationId="{F5530FD8-7DEF-4922-BCCE-C473E87B850C}"/>
          </ac:spMkLst>
        </pc:spChg>
        <pc:spChg chg="mod">
          <ac:chgData name="Amal R Babu" userId="3a292d0a-112b-4bc3-bf38-7771656893d2" providerId="ADAL" clId="{B3743D89-D907-4916-AD93-2111ECC8BB20}" dt="2022-06-09T10:31:59.341" v="786"/>
          <ac:spMkLst>
            <pc:docMk/>
            <pc:sldMasterMk cId="3553195561" sldId="2147483660"/>
            <ac:spMk id="3031" creationId="{DD1F63D7-0500-7B8B-F305-B8290F5EFAC0}"/>
          </ac:spMkLst>
        </pc:spChg>
        <pc:spChg chg="mod">
          <ac:chgData name="Amal R Babu" userId="3a292d0a-112b-4bc3-bf38-7771656893d2" providerId="ADAL" clId="{B3743D89-D907-4916-AD93-2111ECC8BB20}" dt="2022-06-09T10:31:59.341" v="786"/>
          <ac:spMkLst>
            <pc:docMk/>
            <pc:sldMasterMk cId="3553195561" sldId="2147483660"/>
            <ac:spMk id="3032" creationId="{01289A54-3E9F-793C-99DA-26FCF487B1D0}"/>
          </ac:spMkLst>
        </pc:spChg>
        <pc:spChg chg="mod">
          <ac:chgData name="Amal R Babu" userId="3a292d0a-112b-4bc3-bf38-7771656893d2" providerId="ADAL" clId="{B3743D89-D907-4916-AD93-2111ECC8BB20}" dt="2022-06-09T10:31:59.341" v="786"/>
          <ac:spMkLst>
            <pc:docMk/>
            <pc:sldMasterMk cId="3553195561" sldId="2147483660"/>
            <ac:spMk id="3033" creationId="{85671ADD-D6C5-E93F-EA1C-3FAF4AEE39C3}"/>
          </ac:spMkLst>
        </pc:spChg>
        <pc:spChg chg="mod">
          <ac:chgData name="Amal R Babu" userId="3a292d0a-112b-4bc3-bf38-7771656893d2" providerId="ADAL" clId="{B3743D89-D907-4916-AD93-2111ECC8BB20}" dt="2022-06-09T10:31:59.341" v="786"/>
          <ac:spMkLst>
            <pc:docMk/>
            <pc:sldMasterMk cId="3553195561" sldId="2147483660"/>
            <ac:spMk id="3034" creationId="{C5E991D8-3528-7052-A2F7-37A2F5F3F587}"/>
          </ac:spMkLst>
        </pc:spChg>
        <pc:spChg chg="mod">
          <ac:chgData name="Amal R Babu" userId="3a292d0a-112b-4bc3-bf38-7771656893d2" providerId="ADAL" clId="{B3743D89-D907-4916-AD93-2111ECC8BB20}" dt="2022-06-09T10:31:59.341" v="786"/>
          <ac:spMkLst>
            <pc:docMk/>
            <pc:sldMasterMk cId="3553195561" sldId="2147483660"/>
            <ac:spMk id="3035" creationId="{226E0B3A-8AD1-23F0-6751-AF0FD0AC1018}"/>
          </ac:spMkLst>
        </pc:spChg>
        <pc:spChg chg="mod">
          <ac:chgData name="Amal R Babu" userId="3a292d0a-112b-4bc3-bf38-7771656893d2" providerId="ADAL" clId="{B3743D89-D907-4916-AD93-2111ECC8BB20}" dt="2022-06-09T10:31:59.341" v="786"/>
          <ac:spMkLst>
            <pc:docMk/>
            <pc:sldMasterMk cId="3553195561" sldId="2147483660"/>
            <ac:spMk id="3036" creationId="{94DB1F79-1D45-5938-5DAA-A28EB9C0BFCB}"/>
          </ac:spMkLst>
        </pc:spChg>
        <pc:spChg chg="mod">
          <ac:chgData name="Amal R Babu" userId="3a292d0a-112b-4bc3-bf38-7771656893d2" providerId="ADAL" clId="{B3743D89-D907-4916-AD93-2111ECC8BB20}" dt="2022-06-09T10:31:59.341" v="786"/>
          <ac:spMkLst>
            <pc:docMk/>
            <pc:sldMasterMk cId="3553195561" sldId="2147483660"/>
            <ac:spMk id="3037" creationId="{E47FC5F8-E2A0-0969-CCF5-2A1F413F7BDA}"/>
          </ac:spMkLst>
        </pc:spChg>
        <pc:spChg chg="mod">
          <ac:chgData name="Amal R Babu" userId="3a292d0a-112b-4bc3-bf38-7771656893d2" providerId="ADAL" clId="{B3743D89-D907-4916-AD93-2111ECC8BB20}" dt="2022-06-09T10:31:59.341" v="786"/>
          <ac:spMkLst>
            <pc:docMk/>
            <pc:sldMasterMk cId="3553195561" sldId="2147483660"/>
            <ac:spMk id="3038" creationId="{04A34F32-4B32-0F46-CBD4-06EF3F97FAB3}"/>
          </ac:spMkLst>
        </pc:spChg>
        <pc:spChg chg="mod">
          <ac:chgData name="Amal R Babu" userId="3a292d0a-112b-4bc3-bf38-7771656893d2" providerId="ADAL" clId="{B3743D89-D907-4916-AD93-2111ECC8BB20}" dt="2022-06-09T10:31:59.341" v="786"/>
          <ac:spMkLst>
            <pc:docMk/>
            <pc:sldMasterMk cId="3553195561" sldId="2147483660"/>
            <ac:spMk id="3039" creationId="{3DE62732-F973-6036-0ADB-850D09B601E0}"/>
          </ac:spMkLst>
        </pc:spChg>
        <pc:spChg chg="mod">
          <ac:chgData name="Amal R Babu" userId="3a292d0a-112b-4bc3-bf38-7771656893d2" providerId="ADAL" clId="{B3743D89-D907-4916-AD93-2111ECC8BB20}" dt="2022-06-09T10:31:59.341" v="786"/>
          <ac:spMkLst>
            <pc:docMk/>
            <pc:sldMasterMk cId="3553195561" sldId="2147483660"/>
            <ac:spMk id="3043" creationId="{24BAC565-3AD6-A9FE-65FE-2F00EDEFFD18}"/>
          </ac:spMkLst>
        </pc:spChg>
        <pc:spChg chg="mod">
          <ac:chgData name="Amal R Babu" userId="3a292d0a-112b-4bc3-bf38-7771656893d2" providerId="ADAL" clId="{B3743D89-D907-4916-AD93-2111ECC8BB20}" dt="2022-06-09T10:31:59.341" v="786"/>
          <ac:spMkLst>
            <pc:docMk/>
            <pc:sldMasterMk cId="3553195561" sldId="2147483660"/>
            <ac:spMk id="3044" creationId="{BEABB2C5-E8DA-EEBF-F44D-3A4243A3C28C}"/>
          </ac:spMkLst>
        </pc:spChg>
        <pc:spChg chg="mod">
          <ac:chgData name="Amal R Babu" userId="3a292d0a-112b-4bc3-bf38-7771656893d2" providerId="ADAL" clId="{B3743D89-D907-4916-AD93-2111ECC8BB20}" dt="2022-06-09T10:31:59.341" v="786"/>
          <ac:spMkLst>
            <pc:docMk/>
            <pc:sldMasterMk cId="3553195561" sldId="2147483660"/>
            <ac:spMk id="3045" creationId="{D193C545-8D4E-5B9C-748B-F8B1C63D3504}"/>
          </ac:spMkLst>
        </pc:spChg>
        <pc:spChg chg="mod">
          <ac:chgData name="Amal R Babu" userId="3a292d0a-112b-4bc3-bf38-7771656893d2" providerId="ADAL" clId="{B3743D89-D907-4916-AD93-2111ECC8BB20}" dt="2022-06-09T10:31:59.341" v="786"/>
          <ac:spMkLst>
            <pc:docMk/>
            <pc:sldMasterMk cId="3553195561" sldId="2147483660"/>
            <ac:spMk id="3046" creationId="{E7244291-C545-B0C8-4E52-465D21E47617}"/>
          </ac:spMkLst>
        </pc:spChg>
        <pc:spChg chg="mod">
          <ac:chgData name="Amal R Babu" userId="3a292d0a-112b-4bc3-bf38-7771656893d2" providerId="ADAL" clId="{B3743D89-D907-4916-AD93-2111ECC8BB20}" dt="2022-06-09T10:31:59.341" v="786"/>
          <ac:spMkLst>
            <pc:docMk/>
            <pc:sldMasterMk cId="3553195561" sldId="2147483660"/>
            <ac:spMk id="3047" creationId="{F5221C1C-E9CA-64C8-4086-C1AA2617723A}"/>
          </ac:spMkLst>
        </pc:spChg>
        <pc:spChg chg="mod">
          <ac:chgData name="Amal R Babu" userId="3a292d0a-112b-4bc3-bf38-7771656893d2" providerId="ADAL" clId="{B3743D89-D907-4916-AD93-2111ECC8BB20}" dt="2022-06-09T10:31:59.341" v="786"/>
          <ac:spMkLst>
            <pc:docMk/>
            <pc:sldMasterMk cId="3553195561" sldId="2147483660"/>
            <ac:spMk id="3048" creationId="{6B825963-57D4-10E4-033A-311F71F7868F}"/>
          </ac:spMkLst>
        </pc:spChg>
        <pc:spChg chg="mod">
          <ac:chgData name="Amal R Babu" userId="3a292d0a-112b-4bc3-bf38-7771656893d2" providerId="ADAL" clId="{B3743D89-D907-4916-AD93-2111ECC8BB20}" dt="2022-06-09T10:31:59.341" v="786"/>
          <ac:spMkLst>
            <pc:docMk/>
            <pc:sldMasterMk cId="3553195561" sldId="2147483660"/>
            <ac:spMk id="3049" creationId="{0685C2E9-8890-CB4A-A4FE-5299D47BA702}"/>
          </ac:spMkLst>
        </pc:spChg>
        <pc:spChg chg="mod">
          <ac:chgData name="Amal R Babu" userId="3a292d0a-112b-4bc3-bf38-7771656893d2" providerId="ADAL" clId="{B3743D89-D907-4916-AD93-2111ECC8BB20}" dt="2022-06-09T10:31:59.341" v="786"/>
          <ac:spMkLst>
            <pc:docMk/>
            <pc:sldMasterMk cId="3553195561" sldId="2147483660"/>
            <ac:spMk id="3050" creationId="{0CD2D0DD-EA9F-112C-A173-364ABE8717B5}"/>
          </ac:spMkLst>
        </pc:spChg>
        <pc:spChg chg="mod">
          <ac:chgData name="Amal R Babu" userId="3a292d0a-112b-4bc3-bf38-7771656893d2" providerId="ADAL" clId="{B3743D89-D907-4916-AD93-2111ECC8BB20}" dt="2022-06-09T10:31:59.341" v="786"/>
          <ac:spMkLst>
            <pc:docMk/>
            <pc:sldMasterMk cId="3553195561" sldId="2147483660"/>
            <ac:spMk id="3051" creationId="{D4977B20-73F1-4D3B-2256-1BE77D7DA0BE}"/>
          </ac:spMkLst>
        </pc:spChg>
        <pc:spChg chg="mod">
          <ac:chgData name="Amal R Babu" userId="3a292d0a-112b-4bc3-bf38-7771656893d2" providerId="ADAL" clId="{B3743D89-D907-4916-AD93-2111ECC8BB20}" dt="2022-06-09T10:31:59.341" v="786"/>
          <ac:spMkLst>
            <pc:docMk/>
            <pc:sldMasterMk cId="3553195561" sldId="2147483660"/>
            <ac:spMk id="3052" creationId="{1A7751B7-CEC1-F61D-3FE6-A67142EBD07B}"/>
          </ac:spMkLst>
        </pc:spChg>
        <pc:spChg chg="mod">
          <ac:chgData name="Amal R Babu" userId="3a292d0a-112b-4bc3-bf38-7771656893d2" providerId="ADAL" clId="{B3743D89-D907-4916-AD93-2111ECC8BB20}" dt="2022-06-09T10:31:59.341" v="786"/>
          <ac:spMkLst>
            <pc:docMk/>
            <pc:sldMasterMk cId="3553195561" sldId="2147483660"/>
            <ac:spMk id="3053" creationId="{44A35E56-0A5A-CEFF-CC0D-1D69A90754B3}"/>
          </ac:spMkLst>
        </pc:spChg>
        <pc:spChg chg="mod">
          <ac:chgData name="Amal R Babu" userId="3a292d0a-112b-4bc3-bf38-7771656893d2" providerId="ADAL" clId="{B3743D89-D907-4916-AD93-2111ECC8BB20}" dt="2022-06-09T10:31:59.341" v="786"/>
          <ac:spMkLst>
            <pc:docMk/>
            <pc:sldMasterMk cId="3553195561" sldId="2147483660"/>
            <ac:spMk id="3054" creationId="{F86D3882-5B94-A732-A9A0-A2B57762B98B}"/>
          </ac:spMkLst>
        </pc:spChg>
        <pc:spChg chg="mod">
          <ac:chgData name="Amal R Babu" userId="3a292d0a-112b-4bc3-bf38-7771656893d2" providerId="ADAL" clId="{B3743D89-D907-4916-AD93-2111ECC8BB20}" dt="2022-06-09T10:31:59.341" v="786"/>
          <ac:spMkLst>
            <pc:docMk/>
            <pc:sldMasterMk cId="3553195561" sldId="2147483660"/>
            <ac:spMk id="3055" creationId="{A1FD0C9F-6CCB-B947-92D7-811F3D6C77B2}"/>
          </ac:spMkLst>
        </pc:spChg>
        <pc:spChg chg="mod">
          <ac:chgData name="Amal R Babu" userId="3a292d0a-112b-4bc3-bf38-7771656893d2" providerId="ADAL" clId="{B3743D89-D907-4916-AD93-2111ECC8BB20}" dt="2022-06-09T10:31:59.341" v="786"/>
          <ac:spMkLst>
            <pc:docMk/>
            <pc:sldMasterMk cId="3553195561" sldId="2147483660"/>
            <ac:spMk id="3056" creationId="{095D8463-0FCB-CB09-111D-86676490753B}"/>
          </ac:spMkLst>
        </pc:spChg>
        <pc:spChg chg="mod">
          <ac:chgData name="Amal R Babu" userId="3a292d0a-112b-4bc3-bf38-7771656893d2" providerId="ADAL" clId="{B3743D89-D907-4916-AD93-2111ECC8BB20}" dt="2022-06-09T10:31:59.341" v="786"/>
          <ac:spMkLst>
            <pc:docMk/>
            <pc:sldMasterMk cId="3553195561" sldId="2147483660"/>
            <ac:spMk id="3057" creationId="{29918F7B-A5FC-D5FF-566E-5249FC3CDCA4}"/>
          </ac:spMkLst>
        </pc:spChg>
        <pc:spChg chg="mod">
          <ac:chgData name="Amal R Babu" userId="3a292d0a-112b-4bc3-bf38-7771656893d2" providerId="ADAL" clId="{B3743D89-D907-4916-AD93-2111ECC8BB20}" dt="2022-06-09T10:31:59.341" v="786"/>
          <ac:spMkLst>
            <pc:docMk/>
            <pc:sldMasterMk cId="3553195561" sldId="2147483660"/>
            <ac:spMk id="3058" creationId="{C8615B6A-3E5F-B6A3-A2F3-C46A84B3CF4E}"/>
          </ac:spMkLst>
        </pc:spChg>
        <pc:spChg chg="mod">
          <ac:chgData name="Amal R Babu" userId="3a292d0a-112b-4bc3-bf38-7771656893d2" providerId="ADAL" clId="{B3743D89-D907-4916-AD93-2111ECC8BB20}" dt="2022-06-09T10:31:59.341" v="786"/>
          <ac:spMkLst>
            <pc:docMk/>
            <pc:sldMasterMk cId="3553195561" sldId="2147483660"/>
            <ac:spMk id="3059" creationId="{6F79DE65-F0A5-199A-F0E2-D3ABA3DAD523}"/>
          </ac:spMkLst>
        </pc:spChg>
        <pc:spChg chg="mod">
          <ac:chgData name="Amal R Babu" userId="3a292d0a-112b-4bc3-bf38-7771656893d2" providerId="ADAL" clId="{B3743D89-D907-4916-AD93-2111ECC8BB20}" dt="2022-06-09T10:31:59.341" v="786"/>
          <ac:spMkLst>
            <pc:docMk/>
            <pc:sldMasterMk cId="3553195561" sldId="2147483660"/>
            <ac:spMk id="3060" creationId="{35A2B9DF-C3C8-8C7B-E367-97B21AC7D043}"/>
          </ac:spMkLst>
        </pc:spChg>
        <pc:spChg chg="mod">
          <ac:chgData name="Amal R Babu" userId="3a292d0a-112b-4bc3-bf38-7771656893d2" providerId="ADAL" clId="{B3743D89-D907-4916-AD93-2111ECC8BB20}" dt="2022-06-09T10:31:59.341" v="786"/>
          <ac:spMkLst>
            <pc:docMk/>
            <pc:sldMasterMk cId="3553195561" sldId="2147483660"/>
            <ac:spMk id="3061" creationId="{DBD85D4E-54CC-BDCB-E5BC-F0E26A381481}"/>
          </ac:spMkLst>
        </pc:spChg>
        <pc:spChg chg="mod">
          <ac:chgData name="Amal R Babu" userId="3a292d0a-112b-4bc3-bf38-7771656893d2" providerId="ADAL" clId="{B3743D89-D907-4916-AD93-2111ECC8BB20}" dt="2022-06-09T10:31:59.341" v="786"/>
          <ac:spMkLst>
            <pc:docMk/>
            <pc:sldMasterMk cId="3553195561" sldId="2147483660"/>
            <ac:spMk id="3062" creationId="{0FAF7828-0B5A-66EB-FB07-481FA3177D67}"/>
          </ac:spMkLst>
        </pc:spChg>
        <pc:spChg chg="mod">
          <ac:chgData name="Amal R Babu" userId="3a292d0a-112b-4bc3-bf38-7771656893d2" providerId="ADAL" clId="{B3743D89-D907-4916-AD93-2111ECC8BB20}" dt="2022-06-09T10:31:59.341" v="786"/>
          <ac:spMkLst>
            <pc:docMk/>
            <pc:sldMasterMk cId="3553195561" sldId="2147483660"/>
            <ac:spMk id="3063" creationId="{3E2060DE-FC53-A054-663E-1B12EF42FEA5}"/>
          </ac:spMkLst>
        </pc:spChg>
        <pc:spChg chg="mod">
          <ac:chgData name="Amal R Babu" userId="3a292d0a-112b-4bc3-bf38-7771656893d2" providerId="ADAL" clId="{B3743D89-D907-4916-AD93-2111ECC8BB20}" dt="2022-06-09T10:31:59.341" v="786"/>
          <ac:spMkLst>
            <pc:docMk/>
            <pc:sldMasterMk cId="3553195561" sldId="2147483660"/>
            <ac:spMk id="3064" creationId="{F25B87AB-EB11-A8DF-E3F2-C57CD2FDEC3A}"/>
          </ac:spMkLst>
        </pc:spChg>
        <pc:spChg chg="mod">
          <ac:chgData name="Amal R Babu" userId="3a292d0a-112b-4bc3-bf38-7771656893d2" providerId="ADAL" clId="{B3743D89-D907-4916-AD93-2111ECC8BB20}" dt="2022-06-09T10:31:59.341" v="786"/>
          <ac:spMkLst>
            <pc:docMk/>
            <pc:sldMasterMk cId="3553195561" sldId="2147483660"/>
            <ac:spMk id="3065" creationId="{9340B66F-76FF-4407-D197-01B4886A1E68}"/>
          </ac:spMkLst>
        </pc:spChg>
        <pc:spChg chg="mod">
          <ac:chgData name="Amal R Babu" userId="3a292d0a-112b-4bc3-bf38-7771656893d2" providerId="ADAL" clId="{B3743D89-D907-4916-AD93-2111ECC8BB20}" dt="2022-06-09T10:31:59.341" v="786"/>
          <ac:spMkLst>
            <pc:docMk/>
            <pc:sldMasterMk cId="3553195561" sldId="2147483660"/>
            <ac:spMk id="3066" creationId="{72EFEEFD-A398-1578-5812-940465F3AE92}"/>
          </ac:spMkLst>
        </pc:spChg>
        <pc:spChg chg="mod">
          <ac:chgData name="Amal R Babu" userId="3a292d0a-112b-4bc3-bf38-7771656893d2" providerId="ADAL" clId="{B3743D89-D907-4916-AD93-2111ECC8BB20}" dt="2022-06-09T10:31:59.341" v="786"/>
          <ac:spMkLst>
            <pc:docMk/>
            <pc:sldMasterMk cId="3553195561" sldId="2147483660"/>
            <ac:spMk id="3067" creationId="{09D044FD-480F-D418-B912-EA12B2F05313}"/>
          </ac:spMkLst>
        </pc:spChg>
        <pc:spChg chg="mod">
          <ac:chgData name="Amal R Babu" userId="3a292d0a-112b-4bc3-bf38-7771656893d2" providerId="ADAL" clId="{B3743D89-D907-4916-AD93-2111ECC8BB20}" dt="2022-06-09T10:31:59.341" v="786"/>
          <ac:spMkLst>
            <pc:docMk/>
            <pc:sldMasterMk cId="3553195561" sldId="2147483660"/>
            <ac:spMk id="3068" creationId="{041C358E-DFA7-463E-1BD8-0CA041366440}"/>
          </ac:spMkLst>
        </pc:spChg>
        <pc:spChg chg="mod">
          <ac:chgData name="Amal R Babu" userId="3a292d0a-112b-4bc3-bf38-7771656893d2" providerId="ADAL" clId="{B3743D89-D907-4916-AD93-2111ECC8BB20}" dt="2022-06-09T10:31:59.341" v="786"/>
          <ac:spMkLst>
            <pc:docMk/>
            <pc:sldMasterMk cId="3553195561" sldId="2147483660"/>
            <ac:spMk id="3069" creationId="{26AE4442-07F5-29D4-1C8C-AE9466623699}"/>
          </ac:spMkLst>
        </pc:spChg>
        <pc:spChg chg="mod">
          <ac:chgData name="Amal R Babu" userId="3a292d0a-112b-4bc3-bf38-7771656893d2" providerId="ADAL" clId="{B3743D89-D907-4916-AD93-2111ECC8BB20}" dt="2022-06-09T10:31:59.341" v="786"/>
          <ac:spMkLst>
            <pc:docMk/>
            <pc:sldMasterMk cId="3553195561" sldId="2147483660"/>
            <ac:spMk id="3070" creationId="{68F274BF-E681-FE98-69D0-4E9A8DB183E0}"/>
          </ac:spMkLst>
        </pc:spChg>
        <pc:spChg chg="mod">
          <ac:chgData name="Amal R Babu" userId="3a292d0a-112b-4bc3-bf38-7771656893d2" providerId="ADAL" clId="{B3743D89-D907-4916-AD93-2111ECC8BB20}" dt="2022-06-09T10:31:59.341" v="786"/>
          <ac:spMkLst>
            <pc:docMk/>
            <pc:sldMasterMk cId="3553195561" sldId="2147483660"/>
            <ac:spMk id="3071" creationId="{E3A3C40D-59CD-A5A5-31CF-D73791399D70}"/>
          </ac:spMkLst>
        </pc:spChg>
        <pc:spChg chg="mod">
          <ac:chgData name="Amal R Babu" userId="3a292d0a-112b-4bc3-bf38-7771656893d2" providerId="ADAL" clId="{B3743D89-D907-4916-AD93-2111ECC8BB20}" dt="2022-06-09T10:31:59.341" v="786"/>
          <ac:spMkLst>
            <pc:docMk/>
            <pc:sldMasterMk cId="3553195561" sldId="2147483660"/>
            <ac:spMk id="3072" creationId="{08F764A6-236B-6A8A-7AFF-FCFE5C360FBB}"/>
          </ac:spMkLst>
        </pc:spChg>
        <pc:spChg chg="mod">
          <ac:chgData name="Amal R Babu" userId="3a292d0a-112b-4bc3-bf38-7771656893d2" providerId="ADAL" clId="{B3743D89-D907-4916-AD93-2111ECC8BB20}" dt="2022-06-09T10:31:59.341" v="786"/>
          <ac:spMkLst>
            <pc:docMk/>
            <pc:sldMasterMk cId="3553195561" sldId="2147483660"/>
            <ac:spMk id="3073" creationId="{FB891B19-7600-A790-B2B1-5FE85DD00352}"/>
          </ac:spMkLst>
        </pc:spChg>
        <pc:spChg chg="mod">
          <ac:chgData name="Amal R Babu" userId="3a292d0a-112b-4bc3-bf38-7771656893d2" providerId="ADAL" clId="{B3743D89-D907-4916-AD93-2111ECC8BB20}" dt="2022-06-09T10:31:59.341" v="786"/>
          <ac:spMkLst>
            <pc:docMk/>
            <pc:sldMasterMk cId="3553195561" sldId="2147483660"/>
            <ac:spMk id="3074" creationId="{C08F9E83-098D-A997-F775-44E7C74987A1}"/>
          </ac:spMkLst>
        </pc:spChg>
        <pc:spChg chg="mod">
          <ac:chgData name="Amal R Babu" userId="3a292d0a-112b-4bc3-bf38-7771656893d2" providerId="ADAL" clId="{B3743D89-D907-4916-AD93-2111ECC8BB20}" dt="2022-06-09T10:31:59.341" v="786"/>
          <ac:spMkLst>
            <pc:docMk/>
            <pc:sldMasterMk cId="3553195561" sldId="2147483660"/>
            <ac:spMk id="3075" creationId="{A275294D-0E31-6CB2-7668-1FCBFA8FA8EB}"/>
          </ac:spMkLst>
        </pc:spChg>
        <pc:spChg chg="mod">
          <ac:chgData name="Amal R Babu" userId="3a292d0a-112b-4bc3-bf38-7771656893d2" providerId="ADAL" clId="{B3743D89-D907-4916-AD93-2111ECC8BB20}" dt="2022-06-09T10:31:59.341" v="786"/>
          <ac:spMkLst>
            <pc:docMk/>
            <pc:sldMasterMk cId="3553195561" sldId="2147483660"/>
            <ac:spMk id="3076" creationId="{4E757DE3-5108-E468-7739-DC4002667C52}"/>
          </ac:spMkLst>
        </pc:spChg>
        <pc:spChg chg="mod">
          <ac:chgData name="Amal R Babu" userId="3a292d0a-112b-4bc3-bf38-7771656893d2" providerId="ADAL" clId="{B3743D89-D907-4916-AD93-2111ECC8BB20}" dt="2022-06-09T10:31:59.341" v="786"/>
          <ac:spMkLst>
            <pc:docMk/>
            <pc:sldMasterMk cId="3553195561" sldId="2147483660"/>
            <ac:spMk id="3077" creationId="{797CB51E-B1D7-F126-5EA6-8FE142BCF868}"/>
          </ac:spMkLst>
        </pc:spChg>
        <pc:spChg chg="mod">
          <ac:chgData name="Amal R Babu" userId="3a292d0a-112b-4bc3-bf38-7771656893d2" providerId="ADAL" clId="{B3743D89-D907-4916-AD93-2111ECC8BB20}" dt="2022-06-09T10:31:59.341" v="786"/>
          <ac:spMkLst>
            <pc:docMk/>
            <pc:sldMasterMk cId="3553195561" sldId="2147483660"/>
            <ac:spMk id="3078" creationId="{6BE8E448-629F-8B55-7908-618E936D2F9D}"/>
          </ac:spMkLst>
        </pc:spChg>
        <pc:spChg chg="mod">
          <ac:chgData name="Amal R Babu" userId="3a292d0a-112b-4bc3-bf38-7771656893d2" providerId="ADAL" clId="{B3743D89-D907-4916-AD93-2111ECC8BB20}" dt="2022-06-09T10:31:59.341" v="786"/>
          <ac:spMkLst>
            <pc:docMk/>
            <pc:sldMasterMk cId="3553195561" sldId="2147483660"/>
            <ac:spMk id="3079" creationId="{E5F76FC9-AE9F-3072-BB76-D1E6146E5AE7}"/>
          </ac:spMkLst>
        </pc:spChg>
        <pc:spChg chg="mod">
          <ac:chgData name="Amal R Babu" userId="3a292d0a-112b-4bc3-bf38-7771656893d2" providerId="ADAL" clId="{B3743D89-D907-4916-AD93-2111ECC8BB20}" dt="2022-06-09T10:31:59.341" v="786"/>
          <ac:spMkLst>
            <pc:docMk/>
            <pc:sldMasterMk cId="3553195561" sldId="2147483660"/>
            <ac:spMk id="3080" creationId="{487A39E2-E9E2-3C84-BD66-2C8884D53C8D}"/>
          </ac:spMkLst>
        </pc:spChg>
        <pc:spChg chg="mod">
          <ac:chgData name="Amal R Babu" userId="3a292d0a-112b-4bc3-bf38-7771656893d2" providerId="ADAL" clId="{B3743D89-D907-4916-AD93-2111ECC8BB20}" dt="2022-06-09T10:31:59.341" v="786"/>
          <ac:spMkLst>
            <pc:docMk/>
            <pc:sldMasterMk cId="3553195561" sldId="2147483660"/>
            <ac:spMk id="3081" creationId="{54D49C5E-EEBA-ECAF-A6E4-195BE035F245}"/>
          </ac:spMkLst>
        </pc:spChg>
        <pc:spChg chg="mod">
          <ac:chgData name="Amal R Babu" userId="3a292d0a-112b-4bc3-bf38-7771656893d2" providerId="ADAL" clId="{B3743D89-D907-4916-AD93-2111ECC8BB20}" dt="2022-06-09T10:31:59.341" v="786"/>
          <ac:spMkLst>
            <pc:docMk/>
            <pc:sldMasterMk cId="3553195561" sldId="2147483660"/>
            <ac:spMk id="3082" creationId="{2939330B-928F-6734-012B-EA3BC3F9E98D}"/>
          </ac:spMkLst>
        </pc:spChg>
        <pc:spChg chg="mod">
          <ac:chgData name="Amal R Babu" userId="3a292d0a-112b-4bc3-bf38-7771656893d2" providerId="ADAL" clId="{B3743D89-D907-4916-AD93-2111ECC8BB20}" dt="2022-06-09T10:31:59.341" v="786"/>
          <ac:spMkLst>
            <pc:docMk/>
            <pc:sldMasterMk cId="3553195561" sldId="2147483660"/>
            <ac:spMk id="3083" creationId="{47BF1D01-2415-D336-2656-188425DAF3A0}"/>
          </ac:spMkLst>
        </pc:spChg>
        <pc:spChg chg="mod">
          <ac:chgData name="Amal R Babu" userId="3a292d0a-112b-4bc3-bf38-7771656893d2" providerId="ADAL" clId="{B3743D89-D907-4916-AD93-2111ECC8BB20}" dt="2022-06-09T10:31:59.341" v="786"/>
          <ac:spMkLst>
            <pc:docMk/>
            <pc:sldMasterMk cId="3553195561" sldId="2147483660"/>
            <ac:spMk id="3084" creationId="{5AD6CB85-B4F7-2F62-DA16-C37CD9AEFD16}"/>
          </ac:spMkLst>
        </pc:spChg>
        <pc:spChg chg="mod">
          <ac:chgData name="Amal R Babu" userId="3a292d0a-112b-4bc3-bf38-7771656893d2" providerId="ADAL" clId="{B3743D89-D907-4916-AD93-2111ECC8BB20}" dt="2022-06-09T10:31:59.341" v="786"/>
          <ac:spMkLst>
            <pc:docMk/>
            <pc:sldMasterMk cId="3553195561" sldId="2147483660"/>
            <ac:spMk id="3085" creationId="{EFB4DEC1-80AD-3AFF-F4FB-3BE33394E5DA}"/>
          </ac:spMkLst>
        </pc:spChg>
        <pc:spChg chg="mod">
          <ac:chgData name="Amal R Babu" userId="3a292d0a-112b-4bc3-bf38-7771656893d2" providerId="ADAL" clId="{B3743D89-D907-4916-AD93-2111ECC8BB20}" dt="2022-06-09T10:31:59.341" v="786"/>
          <ac:spMkLst>
            <pc:docMk/>
            <pc:sldMasterMk cId="3553195561" sldId="2147483660"/>
            <ac:spMk id="3086" creationId="{2BA9A26D-BE87-D337-4862-0932673CBC5A}"/>
          </ac:spMkLst>
        </pc:spChg>
        <pc:spChg chg="mod">
          <ac:chgData name="Amal R Babu" userId="3a292d0a-112b-4bc3-bf38-7771656893d2" providerId="ADAL" clId="{B3743D89-D907-4916-AD93-2111ECC8BB20}" dt="2022-06-09T10:31:59.341" v="786"/>
          <ac:spMkLst>
            <pc:docMk/>
            <pc:sldMasterMk cId="3553195561" sldId="2147483660"/>
            <ac:spMk id="3087" creationId="{40269A54-FB42-9753-C0A0-8B704940D7A5}"/>
          </ac:spMkLst>
        </pc:spChg>
        <pc:spChg chg="mod">
          <ac:chgData name="Amal R Babu" userId="3a292d0a-112b-4bc3-bf38-7771656893d2" providerId="ADAL" clId="{B3743D89-D907-4916-AD93-2111ECC8BB20}" dt="2022-06-09T10:31:59.341" v="786"/>
          <ac:spMkLst>
            <pc:docMk/>
            <pc:sldMasterMk cId="3553195561" sldId="2147483660"/>
            <ac:spMk id="3088" creationId="{C58DCC97-3984-4505-5B2A-77F0C1440129}"/>
          </ac:spMkLst>
        </pc:spChg>
        <pc:spChg chg="mod">
          <ac:chgData name="Amal R Babu" userId="3a292d0a-112b-4bc3-bf38-7771656893d2" providerId="ADAL" clId="{B3743D89-D907-4916-AD93-2111ECC8BB20}" dt="2022-06-09T10:31:59.341" v="786"/>
          <ac:spMkLst>
            <pc:docMk/>
            <pc:sldMasterMk cId="3553195561" sldId="2147483660"/>
            <ac:spMk id="3089" creationId="{69557610-4594-CEEA-7148-456516D9B341}"/>
          </ac:spMkLst>
        </pc:spChg>
        <pc:spChg chg="mod">
          <ac:chgData name="Amal R Babu" userId="3a292d0a-112b-4bc3-bf38-7771656893d2" providerId="ADAL" clId="{B3743D89-D907-4916-AD93-2111ECC8BB20}" dt="2022-06-09T10:31:59.341" v="786"/>
          <ac:spMkLst>
            <pc:docMk/>
            <pc:sldMasterMk cId="3553195561" sldId="2147483660"/>
            <ac:spMk id="3090" creationId="{32615D8A-1767-4038-F0AB-D71D7A701AA2}"/>
          </ac:spMkLst>
        </pc:spChg>
        <pc:spChg chg="mod">
          <ac:chgData name="Amal R Babu" userId="3a292d0a-112b-4bc3-bf38-7771656893d2" providerId="ADAL" clId="{B3743D89-D907-4916-AD93-2111ECC8BB20}" dt="2022-06-09T10:31:59.341" v="786"/>
          <ac:spMkLst>
            <pc:docMk/>
            <pc:sldMasterMk cId="3553195561" sldId="2147483660"/>
            <ac:spMk id="3091" creationId="{A60D6071-C0B5-AE68-05E9-CB8DE91F8DA6}"/>
          </ac:spMkLst>
        </pc:spChg>
        <pc:spChg chg="mod">
          <ac:chgData name="Amal R Babu" userId="3a292d0a-112b-4bc3-bf38-7771656893d2" providerId="ADAL" clId="{B3743D89-D907-4916-AD93-2111ECC8BB20}" dt="2022-06-09T10:31:59.341" v="786"/>
          <ac:spMkLst>
            <pc:docMk/>
            <pc:sldMasterMk cId="3553195561" sldId="2147483660"/>
            <ac:spMk id="3092" creationId="{52FC5F3D-EA1B-4D3B-31FF-A23F25953EAA}"/>
          </ac:spMkLst>
        </pc:spChg>
        <pc:spChg chg="mod">
          <ac:chgData name="Amal R Babu" userId="3a292d0a-112b-4bc3-bf38-7771656893d2" providerId="ADAL" clId="{B3743D89-D907-4916-AD93-2111ECC8BB20}" dt="2022-06-09T10:31:59.341" v="786"/>
          <ac:spMkLst>
            <pc:docMk/>
            <pc:sldMasterMk cId="3553195561" sldId="2147483660"/>
            <ac:spMk id="3093" creationId="{7439DEE2-912B-61E7-666E-AD818BA0D796}"/>
          </ac:spMkLst>
        </pc:spChg>
        <pc:spChg chg="mod">
          <ac:chgData name="Amal R Babu" userId="3a292d0a-112b-4bc3-bf38-7771656893d2" providerId="ADAL" clId="{B3743D89-D907-4916-AD93-2111ECC8BB20}" dt="2022-06-09T10:31:59.341" v="786"/>
          <ac:spMkLst>
            <pc:docMk/>
            <pc:sldMasterMk cId="3553195561" sldId="2147483660"/>
            <ac:spMk id="3094" creationId="{43D33109-F842-C552-C922-7C6521D06A01}"/>
          </ac:spMkLst>
        </pc:spChg>
        <pc:spChg chg="mod">
          <ac:chgData name="Amal R Babu" userId="3a292d0a-112b-4bc3-bf38-7771656893d2" providerId="ADAL" clId="{B3743D89-D907-4916-AD93-2111ECC8BB20}" dt="2022-06-09T10:31:59.341" v="786"/>
          <ac:spMkLst>
            <pc:docMk/>
            <pc:sldMasterMk cId="3553195561" sldId="2147483660"/>
            <ac:spMk id="3095" creationId="{CE660EF2-13DB-46FE-C3EF-877E11CFA523}"/>
          </ac:spMkLst>
        </pc:spChg>
        <pc:spChg chg="mod">
          <ac:chgData name="Amal R Babu" userId="3a292d0a-112b-4bc3-bf38-7771656893d2" providerId="ADAL" clId="{B3743D89-D907-4916-AD93-2111ECC8BB20}" dt="2022-06-09T10:31:59.341" v="786"/>
          <ac:spMkLst>
            <pc:docMk/>
            <pc:sldMasterMk cId="3553195561" sldId="2147483660"/>
            <ac:spMk id="3096" creationId="{FC081392-4388-ED4C-BAE2-3690632AA9BE}"/>
          </ac:spMkLst>
        </pc:spChg>
        <pc:spChg chg="mod">
          <ac:chgData name="Amal R Babu" userId="3a292d0a-112b-4bc3-bf38-7771656893d2" providerId="ADAL" clId="{B3743D89-D907-4916-AD93-2111ECC8BB20}" dt="2022-06-09T10:31:59.341" v="786"/>
          <ac:spMkLst>
            <pc:docMk/>
            <pc:sldMasterMk cId="3553195561" sldId="2147483660"/>
            <ac:spMk id="3097" creationId="{CD758BD4-3E45-0D8A-C593-2EC65CD0A944}"/>
          </ac:spMkLst>
        </pc:spChg>
        <pc:spChg chg="mod">
          <ac:chgData name="Amal R Babu" userId="3a292d0a-112b-4bc3-bf38-7771656893d2" providerId="ADAL" clId="{B3743D89-D907-4916-AD93-2111ECC8BB20}" dt="2022-06-09T10:31:59.341" v="786"/>
          <ac:spMkLst>
            <pc:docMk/>
            <pc:sldMasterMk cId="3553195561" sldId="2147483660"/>
            <ac:spMk id="3098" creationId="{CC361887-1FFE-81D5-C2C3-8AA9E8AD4680}"/>
          </ac:spMkLst>
        </pc:spChg>
        <pc:spChg chg="mod">
          <ac:chgData name="Amal R Babu" userId="3a292d0a-112b-4bc3-bf38-7771656893d2" providerId="ADAL" clId="{B3743D89-D907-4916-AD93-2111ECC8BB20}" dt="2022-06-09T10:31:59.341" v="786"/>
          <ac:spMkLst>
            <pc:docMk/>
            <pc:sldMasterMk cId="3553195561" sldId="2147483660"/>
            <ac:spMk id="3099" creationId="{97D92BB7-BEB7-3A39-715D-AB7B2CCFBEAE}"/>
          </ac:spMkLst>
        </pc:spChg>
        <pc:spChg chg="mod">
          <ac:chgData name="Amal R Babu" userId="3a292d0a-112b-4bc3-bf38-7771656893d2" providerId="ADAL" clId="{B3743D89-D907-4916-AD93-2111ECC8BB20}" dt="2022-06-09T10:31:59.341" v="786"/>
          <ac:spMkLst>
            <pc:docMk/>
            <pc:sldMasterMk cId="3553195561" sldId="2147483660"/>
            <ac:spMk id="3100" creationId="{6D3709F5-1413-BE60-EF17-B9D779106A85}"/>
          </ac:spMkLst>
        </pc:spChg>
        <pc:spChg chg="mod">
          <ac:chgData name="Amal R Babu" userId="3a292d0a-112b-4bc3-bf38-7771656893d2" providerId="ADAL" clId="{B3743D89-D907-4916-AD93-2111ECC8BB20}" dt="2022-06-09T10:31:59.341" v="786"/>
          <ac:spMkLst>
            <pc:docMk/>
            <pc:sldMasterMk cId="3553195561" sldId="2147483660"/>
            <ac:spMk id="3101" creationId="{2BD6053D-AEEB-F527-5B14-39B11352E9CF}"/>
          </ac:spMkLst>
        </pc:spChg>
        <pc:spChg chg="mod">
          <ac:chgData name="Amal R Babu" userId="3a292d0a-112b-4bc3-bf38-7771656893d2" providerId="ADAL" clId="{B3743D89-D907-4916-AD93-2111ECC8BB20}" dt="2022-06-09T10:31:59.341" v="786"/>
          <ac:spMkLst>
            <pc:docMk/>
            <pc:sldMasterMk cId="3553195561" sldId="2147483660"/>
            <ac:spMk id="3102" creationId="{B8082317-6631-D863-6A99-D36AF7B206CC}"/>
          </ac:spMkLst>
        </pc:spChg>
        <pc:spChg chg="mod">
          <ac:chgData name="Amal R Babu" userId="3a292d0a-112b-4bc3-bf38-7771656893d2" providerId="ADAL" clId="{B3743D89-D907-4916-AD93-2111ECC8BB20}" dt="2022-06-09T10:31:59.341" v="786"/>
          <ac:spMkLst>
            <pc:docMk/>
            <pc:sldMasterMk cId="3553195561" sldId="2147483660"/>
            <ac:spMk id="3103" creationId="{00F10FE5-FDD9-006D-1EEE-0A8ED4C61D8C}"/>
          </ac:spMkLst>
        </pc:spChg>
        <pc:spChg chg="mod">
          <ac:chgData name="Amal R Babu" userId="3a292d0a-112b-4bc3-bf38-7771656893d2" providerId="ADAL" clId="{B3743D89-D907-4916-AD93-2111ECC8BB20}" dt="2022-06-09T10:31:59.341" v="786"/>
          <ac:spMkLst>
            <pc:docMk/>
            <pc:sldMasterMk cId="3553195561" sldId="2147483660"/>
            <ac:spMk id="3104" creationId="{683C4D22-D363-7C41-E7AD-94B13FE5B210}"/>
          </ac:spMkLst>
        </pc:spChg>
        <pc:spChg chg="mod">
          <ac:chgData name="Amal R Babu" userId="3a292d0a-112b-4bc3-bf38-7771656893d2" providerId="ADAL" clId="{B3743D89-D907-4916-AD93-2111ECC8BB20}" dt="2022-06-09T10:31:59.341" v="786"/>
          <ac:spMkLst>
            <pc:docMk/>
            <pc:sldMasterMk cId="3553195561" sldId="2147483660"/>
            <ac:spMk id="3105" creationId="{DAC1FADD-C8FF-1367-5891-87B1B12A1677}"/>
          </ac:spMkLst>
        </pc:spChg>
        <pc:spChg chg="mod">
          <ac:chgData name="Amal R Babu" userId="3a292d0a-112b-4bc3-bf38-7771656893d2" providerId="ADAL" clId="{B3743D89-D907-4916-AD93-2111ECC8BB20}" dt="2022-06-09T10:31:59.341" v="786"/>
          <ac:spMkLst>
            <pc:docMk/>
            <pc:sldMasterMk cId="3553195561" sldId="2147483660"/>
            <ac:spMk id="3106" creationId="{760C68DB-51A0-6010-EE06-3BF0D580F173}"/>
          </ac:spMkLst>
        </pc:spChg>
        <pc:spChg chg="mod">
          <ac:chgData name="Amal R Babu" userId="3a292d0a-112b-4bc3-bf38-7771656893d2" providerId="ADAL" clId="{B3743D89-D907-4916-AD93-2111ECC8BB20}" dt="2022-06-09T10:31:59.341" v="786"/>
          <ac:spMkLst>
            <pc:docMk/>
            <pc:sldMasterMk cId="3553195561" sldId="2147483660"/>
            <ac:spMk id="3107" creationId="{D60D0F9F-7876-BE45-E4A3-8A22FEB99596}"/>
          </ac:spMkLst>
        </pc:spChg>
        <pc:spChg chg="mod">
          <ac:chgData name="Amal R Babu" userId="3a292d0a-112b-4bc3-bf38-7771656893d2" providerId="ADAL" clId="{B3743D89-D907-4916-AD93-2111ECC8BB20}" dt="2022-06-09T10:31:59.341" v="786"/>
          <ac:spMkLst>
            <pc:docMk/>
            <pc:sldMasterMk cId="3553195561" sldId="2147483660"/>
            <ac:spMk id="3108" creationId="{50A0A188-CB1D-135F-BC76-A1ABF057ABDA}"/>
          </ac:spMkLst>
        </pc:spChg>
        <pc:spChg chg="mod">
          <ac:chgData name="Amal R Babu" userId="3a292d0a-112b-4bc3-bf38-7771656893d2" providerId="ADAL" clId="{B3743D89-D907-4916-AD93-2111ECC8BB20}" dt="2022-06-09T10:31:59.341" v="786"/>
          <ac:spMkLst>
            <pc:docMk/>
            <pc:sldMasterMk cId="3553195561" sldId="2147483660"/>
            <ac:spMk id="3109" creationId="{4D8CAEF6-F99B-99D0-C542-DF562FCB17D2}"/>
          </ac:spMkLst>
        </pc:spChg>
        <pc:spChg chg="mod">
          <ac:chgData name="Amal R Babu" userId="3a292d0a-112b-4bc3-bf38-7771656893d2" providerId="ADAL" clId="{B3743D89-D907-4916-AD93-2111ECC8BB20}" dt="2022-06-09T10:31:59.341" v="786"/>
          <ac:spMkLst>
            <pc:docMk/>
            <pc:sldMasterMk cId="3553195561" sldId="2147483660"/>
            <ac:spMk id="3110" creationId="{BAD63808-8354-3D48-7183-A00AEEE0582B}"/>
          </ac:spMkLst>
        </pc:spChg>
        <pc:spChg chg="mod">
          <ac:chgData name="Amal R Babu" userId="3a292d0a-112b-4bc3-bf38-7771656893d2" providerId="ADAL" clId="{B3743D89-D907-4916-AD93-2111ECC8BB20}" dt="2022-06-09T10:31:59.341" v="786"/>
          <ac:spMkLst>
            <pc:docMk/>
            <pc:sldMasterMk cId="3553195561" sldId="2147483660"/>
            <ac:spMk id="3111" creationId="{8DF08593-4507-872C-62A7-4AB911E8662A}"/>
          </ac:spMkLst>
        </pc:spChg>
        <pc:spChg chg="mod">
          <ac:chgData name="Amal R Babu" userId="3a292d0a-112b-4bc3-bf38-7771656893d2" providerId="ADAL" clId="{B3743D89-D907-4916-AD93-2111ECC8BB20}" dt="2022-06-09T10:31:59.341" v="786"/>
          <ac:spMkLst>
            <pc:docMk/>
            <pc:sldMasterMk cId="3553195561" sldId="2147483660"/>
            <ac:spMk id="3112" creationId="{79449F98-4BB2-E335-50F5-B7771DBF4E67}"/>
          </ac:spMkLst>
        </pc:spChg>
        <pc:spChg chg="mod">
          <ac:chgData name="Amal R Babu" userId="3a292d0a-112b-4bc3-bf38-7771656893d2" providerId="ADAL" clId="{B3743D89-D907-4916-AD93-2111ECC8BB20}" dt="2022-06-09T10:31:59.341" v="786"/>
          <ac:spMkLst>
            <pc:docMk/>
            <pc:sldMasterMk cId="3553195561" sldId="2147483660"/>
            <ac:spMk id="3113" creationId="{AB657E28-6786-6B3A-54B5-BADD65D6C929}"/>
          </ac:spMkLst>
        </pc:spChg>
        <pc:spChg chg="mod">
          <ac:chgData name="Amal R Babu" userId="3a292d0a-112b-4bc3-bf38-7771656893d2" providerId="ADAL" clId="{B3743D89-D907-4916-AD93-2111ECC8BB20}" dt="2022-06-09T10:31:59.341" v="786"/>
          <ac:spMkLst>
            <pc:docMk/>
            <pc:sldMasterMk cId="3553195561" sldId="2147483660"/>
            <ac:spMk id="3114" creationId="{5CB7AA74-6208-6466-1CA3-53B755D8E8B0}"/>
          </ac:spMkLst>
        </pc:spChg>
        <pc:spChg chg="mod">
          <ac:chgData name="Amal R Babu" userId="3a292d0a-112b-4bc3-bf38-7771656893d2" providerId="ADAL" clId="{B3743D89-D907-4916-AD93-2111ECC8BB20}" dt="2022-06-09T10:31:59.341" v="786"/>
          <ac:spMkLst>
            <pc:docMk/>
            <pc:sldMasterMk cId="3553195561" sldId="2147483660"/>
            <ac:spMk id="3115" creationId="{3513CE68-F91B-45A3-65C0-3929E26DF0B0}"/>
          </ac:spMkLst>
        </pc:spChg>
        <pc:spChg chg="mod">
          <ac:chgData name="Amal R Babu" userId="3a292d0a-112b-4bc3-bf38-7771656893d2" providerId="ADAL" clId="{B3743D89-D907-4916-AD93-2111ECC8BB20}" dt="2022-06-09T10:31:59.341" v="786"/>
          <ac:spMkLst>
            <pc:docMk/>
            <pc:sldMasterMk cId="3553195561" sldId="2147483660"/>
            <ac:spMk id="3116" creationId="{4C7F7AB7-83F0-6B01-AAAF-9C76B44F50D0}"/>
          </ac:spMkLst>
        </pc:spChg>
        <pc:spChg chg="mod">
          <ac:chgData name="Amal R Babu" userId="3a292d0a-112b-4bc3-bf38-7771656893d2" providerId="ADAL" clId="{B3743D89-D907-4916-AD93-2111ECC8BB20}" dt="2022-06-09T10:31:59.341" v="786"/>
          <ac:spMkLst>
            <pc:docMk/>
            <pc:sldMasterMk cId="3553195561" sldId="2147483660"/>
            <ac:spMk id="3117" creationId="{585630F3-47F6-37DC-EB02-541E13EAA88F}"/>
          </ac:spMkLst>
        </pc:spChg>
        <pc:spChg chg="mod">
          <ac:chgData name="Amal R Babu" userId="3a292d0a-112b-4bc3-bf38-7771656893d2" providerId="ADAL" clId="{B3743D89-D907-4916-AD93-2111ECC8BB20}" dt="2022-06-09T10:31:59.341" v="786"/>
          <ac:spMkLst>
            <pc:docMk/>
            <pc:sldMasterMk cId="3553195561" sldId="2147483660"/>
            <ac:spMk id="3118" creationId="{F2CDAD04-39B7-9BAD-CEC7-39E9F3B46744}"/>
          </ac:spMkLst>
        </pc:spChg>
        <pc:spChg chg="mod">
          <ac:chgData name="Amal R Babu" userId="3a292d0a-112b-4bc3-bf38-7771656893d2" providerId="ADAL" clId="{B3743D89-D907-4916-AD93-2111ECC8BB20}" dt="2022-06-09T10:31:59.341" v="786"/>
          <ac:spMkLst>
            <pc:docMk/>
            <pc:sldMasterMk cId="3553195561" sldId="2147483660"/>
            <ac:spMk id="3119" creationId="{C35DD6DD-B2D5-348D-8749-B33C9C508CA2}"/>
          </ac:spMkLst>
        </pc:spChg>
        <pc:spChg chg="mod">
          <ac:chgData name="Amal R Babu" userId="3a292d0a-112b-4bc3-bf38-7771656893d2" providerId="ADAL" clId="{B3743D89-D907-4916-AD93-2111ECC8BB20}" dt="2022-06-09T10:31:59.341" v="786"/>
          <ac:spMkLst>
            <pc:docMk/>
            <pc:sldMasterMk cId="3553195561" sldId="2147483660"/>
            <ac:spMk id="3120" creationId="{61F4FC16-DFBD-98CD-E99C-B1F4CBB2D746}"/>
          </ac:spMkLst>
        </pc:spChg>
        <pc:spChg chg="mod">
          <ac:chgData name="Amal R Babu" userId="3a292d0a-112b-4bc3-bf38-7771656893d2" providerId="ADAL" clId="{B3743D89-D907-4916-AD93-2111ECC8BB20}" dt="2022-06-09T10:31:59.341" v="786"/>
          <ac:spMkLst>
            <pc:docMk/>
            <pc:sldMasterMk cId="3553195561" sldId="2147483660"/>
            <ac:spMk id="3121" creationId="{D6ECAF39-4F93-9379-CDBD-3CA7BA756608}"/>
          </ac:spMkLst>
        </pc:spChg>
        <pc:spChg chg="mod">
          <ac:chgData name="Amal R Babu" userId="3a292d0a-112b-4bc3-bf38-7771656893d2" providerId="ADAL" clId="{B3743D89-D907-4916-AD93-2111ECC8BB20}" dt="2022-06-09T10:31:59.341" v="786"/>
          <ac:spMkLst>
            <pc:docMk/>
            <pc:sldMasterMk cId="3553195561" sldId="2147483660"/>
            <ac:spMk id="3122" creationId="{22CA48B9-96F1-8C78-2864-8E2A9698DACA}"/>
          </ac:spMkLst>
        </pc:spChg>
        <pc:spChg chg="mod">
          <ac:chgData name="Amal R Babu" userId="3a292d0a-112b-4bc3-bf38-7771656893d2" providerId="ADAL" clId="{B3743D89-D907-4916-AD93-2111ECC8BB20}" dt="2022-06-09T10:31:59.341" v="786"/>
          <ac:spMkLst>
            <pc:docMk/>
            <pc:sldMasterMk cId="3553195561" sldId="2147483660"/>
            <ac:spMk id="3123" creationId="{5A6C2FC1-8D59-0772-B121-E55388ECCC0F}"/>
          </ac:spMkLst>
        </pc:spChg>
        <pc:spChg chg="mod">
          <ac:chgData name="Amal R Babu" userId="3a292d0a-112b-4bc3-bf38-7771656893d2" providerId="ADAL" clId="{B3743D89-D907-4916-AD93-2111ECC8BB20}" dt="2022-06-09T10:31:59.341" v="786"/>
          <ac:spMkLst>
            <pc:docMk/>
            <pc:sldMasterMk cId="3553195561" sldId="2147483660"/>
            <ac:spMk id="3124" creationId="{0700EED9-DE9A-88AB-AE69-17438010C529}"/>
          </ac:spMkLst>
        </pc:spChg>
        <pc:spChg chg="mod">
          <ac:chgData name="Amal R Babu" userId="3a292d0a-112b-4bc3-bf38-7771656893d2" providerId="ADAL" clId="{B3743D89-D907-4916-AD93-2111ECC8BB20}" dt="2022-06-09T10:31:59.341" v="786"/>
          <ac:spMkLst>
            <pc:docMk/>
            <pc:sldMasterMk cId="3553195561" sldId="2147483660"/>
            <ac:spMk id="3125" creationId="{F82CCE7D-5F04-2A2C-CEFD-401939BAB26E}"/>
          </ac:spMkLst>
        </pc:spChg>
        <pc:spChg chg="mod">
          <ac:chgData name="Amal R Babu" userId="3a292d0a-112b-4bc3-bf38-7771656893d2" providerId="ADAL" clId="{B3743D89-D907-4916-AD93-2111ECC8BB20}" dt="2022-06-09T10:31:59.341" v="786"/>
          <ac:spMkLst>
            <pc:docMk/>
            <pc:sldMasterMk cId="3553195561" sldId="2147483660"/>
            <ac:spMk id="3126" creationId="{0DB7C118-0CAD-F9AB-A716-74629988DA60}"/>
          </ac:spMkLst>
        </pc:spChg>
        <pc:spChg chg="mod">
          <ac:chgData name="Amal R Babu" userId="3a292d0a-112b-4bc3-bf38-7771656893d2" providerId="ADAL" clId="{B3743D89-D907-4916-AD93-2111ECC8BB20}" dt="2022-06-09T10:31:59.341" v="786"/>
          <ac:spMkLst>
            <pc:docMk/>
            <pc:sldMasterMk cId="3553195561" sldId="2147483660"/>
            <ac:spMk id="3127" creationId="{56908C28-7701-61C9-EFC5-34FCE4004DE1}"/>
          </ac:spMkLst>
        </pc:spChg>
        <pc:spChg chg="mod">
          <ac:chgData name="Amal R Babu" userId="3a292d0a-112b-4bc3-bf38-7771656893d2" providerId="ADAL" clId="{B3743D89-D907-4916-AD93-2111ECC8BB20}" dt="2022-06-09T10:31:59.341" v="786"/>
          <ac:spMkLst>
            <pc:docMk/>
            <pc:sldMasterMk cId="3553195561" sldId="2147483660"/>
            <ac:spMk id="3128" creationId="{59AC16F4-5CAB-D365-13E8-164011C8E3F7}"/>
          </ac:spMkLst>
        </pc:spChg>
        <pc:spChg chg="mod">
          <ac:chgData name="Amal R Babu" userId="3a292d0a-112b-4bc3-bf38-7771656893d2" providerId="ADAL" clId="{B3743D89-D907-4916-AD93-2111ECC8BB20}" dt="2022-06-09T10:31:59.341" v="786"/>
          <ac:spMkLst>
            <pc:docMk/>
            <pc:sldMasterMk cId="3553195561" sldId="2147483660"/>
            <ac:spMk id="3129" creationId="{830C0CD7-79D9-39D0-3730-15B347F3A168}"/>
          </ac:spMkLst>
        </pc:spChg>
        <pc:spChg chg="mod">
          <ac:chgData name="Amal R Babu" userId="3a292d0a-112b-4bc3-bf38-7771656893d2" providerId="ADAL" clId="{B3743D89-D907-4916-AD93-2111ECC8BB20}" dt="2022-06-09T10:31:59.341" v="786"/>
          <ac:spMkLst>
            <pc:docMk/>
            <pc:sldMasterMk cId="3553195561" sldId="2147483660"/>
            <ac:spMk id="3130" creationId="{91263C32-684C-6B18-A9F3-C55DDCE5C198}"/>
          </ac:spMkLst>
        </pc:spChg>
        <pc:spChg chg="mod">
          <ac:chgData name="Amal R Babu" userId="3a292d0a-112b-4bc3-bf38-7771656893d2" providerId="ADAL" clId="{B3743D89-D907-4916-AD93-2111ECC8BB20}" dt="2022-06-09T10:31:59.341" v="786"/>
          <ac:spMkLst>
            <pc:docMk/>
            <pc:sldMasterMk cId="3553195561" sldId="2147483660"/>
            <ac:spMk id="3131" creationId="{01D34C56-470C-A17A-BDE0-33C54FFCBDBC}"/>
          </ac:spMkLst>
        </pc:spChg>
        <pc:spChg chg="mod">
          <ac:chgData name="Amal R Babu" userId="3a292d0a-112b-4bc3-bf38-7771656893d2" providerId="ADAL" clId="{B3743D89-D907-4916-AD93-2111ECC8BB20}" dt="2022-06-09T10:31:59.341" v="786"/>
          <ac:spMkLst>
            <pc:docMk/>
            <pc:sldMasterMk cId="3553195561" sldId="2147483660"/>
            <ac:spMk id="3132" creationId="{F230FBEB-41D2-3C1A-610A-6364EB1E0FCC}"/>
          </ac:spMkLst>
        </pc:spChg>
        <pc:spChg chg="mod">
          <ac:chgData name="Amal R Babu" userId="3a292d0a-112b-4bc3-bf38-7771656893d2" providerId="ADAL" clId="{B3743D89-D907-4916-AD93-2111ECC8BB20}" dt="2022-06-09T10:31:59.341" v="786"/>
          <ac:spMkLst>
            <pc:docMk/>
            <pc:sldMasterMk cId="3553195561" sldId="2147483660"/>
            <ac:spMk id="3133" creationId="{F23AAA18-4BA5-4514-DA0A-AB6518DE0617}"/>
          </ac:spMkLst>
        </pc:spChg>
        <pc:spChg chg="mod">
          <ac:chgData name="Amal R Babu" userId="3a292d0a-112b-4bc3-bf38-7771656893d2" providerId="ADAL" clId="{B3743D89-D907-4916-AD93-2111ECC8BB20}" dt="2022-06-09T10:31:59.341" v="786"/>
          <ac:spMkLst>
            <pc:docMk/>
            <pc:sldMasterMk cId="3553195561" sldId="2147483660"/>
            <ac:spMk id="3134" creationId="{74929CD6-2065-213B-7978-27CD860E3400}"/>
          </ac:spMkLst>
        </pc:spChg>
        <pc:spChg chg="mod">
          <ac:chgData name="Amal R Babu" userId="3a292d0a-112b-4bc3-bf38-7771656893d2" providerId="ADAL" clId="{B3743D89-D907-4916-AD93-2111ECC8BB20}" dt="2022-06-09T10:31:59.341" v="786"/>
          <ac:spMkLst>
            <pc:docMk/>
            <pc:sldMasterMk cId="3553195561" sldId="2147483660"/>
            <ac:spMk id="3135" creationId="{51C92548-79A7-2952-3DAC-01BB24B3F3EF}"/>
          </ac:spMkLst>
        </pc:spChg>
        <pc:spChg chg="mod">
          <ac:chgData name="Amal R Babu" userId="3a292d0a-112b-4bc3-bf38-7771656893d2" providerId="ADAL" clId="{B3743D89-D907-4916-AD93-2111ECC8BB20}" dt="2022-06-09T10:31:59.341" v="786"/>
          <ac:spMkLst>
            <pc:docMk/>
            <pc:sldMasterMk cId="3553195561" sldId="2147483660"/>
            <ac:spMk id="3136" creationId="{872A7EBB-98F7-5584-5C0D-A932A203D5E0}"/>
          </ac:spMkLst>
        </pc:spChg>
        <pc:spChg chg="mod">
          <ac:chgData name="Amal R Babu" userId="3a292d0a-112b-4bc3-bf38-7771656893d2" providerId="ADAL" clId="{B3743D89-D907-4916-AD93-2111ECC8BB20}" dt="2022-06-09T10:31:59.341" v="786"/>
          <ac:spMkLst>
            <pc:docMk/>
            <pc:sldMasterMk cId="3553195561" sldId="2147483660"/>
            <ac:spMk id="3137" creationId="{AEF22558-BC35-1E54-769A-D7960CCFD4FF}"/>
          </ac:spMkLst>
        </pc:spChg>
        <pc:spChg chg="mod">
          <ac:chgData name="Amal R Babu" userId="3a292d0a-112b-4bc3-bf38-7771656893d2" providerId="ADAL" clId="{B3743D89-D907-4916-AD93-2111ECC8BB20}" dt="2022-06-09T10:31:59.341" v="786"/>
          <ac:spMkLst>
            <pc:docMk/>
            <pc:sldMasterMk cId="3553195561" sldId="2147483660"/>
            <ac:spMk id="3138" creationId="{A3EA5F16-5D26-0110-D833-FBFB4FA56A5B}"/>
          </ac:spMkLst>
        </pc:spChg>
        <pc:spChg chg="mod">
          <ac:chgData name="Amal R Babu" userId="3a292d0a-112b-4bc3-bf38-7771656893d2" providerId="ADAL" clId="{B3743D89-D907-4916-AD93-2111ECC8BB20}" dt="2022-06-09T10:31:59.341" v="786"/>
          <ac:spMkLst>
            <pc:docMk/>
            <pc:sldMasterMk cId="3553195561" sldId="2147483660"/>
            <ac:spMk id="3139" creationId="{617DBEF7-BFD4-852A-F45F-DF64BA9468DC}"/>
          </ac:spMkLst>
        </pc:spChg>
        <pc:spChg chg="mod">
          <ac:chgData name="Amal R Babu" userId="3a292d0a-112b-4bc3-bf38-7771656893d2" providerId="ADAL" clId="{B3743D89-D907-4916-AD93-2111ECC8BB20}" dt="2022-06-09T10:31:59.341" v="786"/>
          <ac:spMkLst>
            <pc:docMk/>
            <pc:sldMasterMk cId="3553195561" sldId="2147483660"/>
            <ac:spMk id="3140" creationId="{4DB1BC29-1A53-0A41-7ED4-B93754FFA942}"/>
          </ac:spMkLst>
        </pc:spChg>
        <pc:spChg chg="mod">
          <ac:chgData name="Amal R Babu" userId="3a292d0a-112b-4bc3-bf38-7771656893d2" providerId="ADAL" clId="{B3743D89-D907-4916-AD93-2111ECC8BB20}" dt="2022-06-09T10:31:59.341" v="786"/>
          <ac:spMkLst>
            <pc:docMk/>
            <pc:sldMasterMk cId="3553195561" sldId="2147483660"/>
            <ac:spMk id="3141" creationId="{99BA3E79-4D0B-36B4-E3CD-72DC0D774505}"/>
          </ac:spMkLst>
        </pc:spChg>
        <pc:spChg chg="mod">
          <ac:chgData name="Amal R Babu" userId="3a292d0a-112b-4bc3-bf38-7771656893d2" providerId="ADAL" clId="{B3743D89-D907-4916-AD93-2111ECC8BB20}" dt="2022-06-09T10:31:59.341" v="786"/>
          <ac:spMkLst>
            <pc:docMk/>
            <pc:sldMasterMk cId="3553195561" sldId="2147483660"/>
            <ac:spMk id="3142" creationId="{F9A7F492-4480-8C6E-890E-8A48EBB510C6}"/>
          </ac:spMkLst>
        </pc:spChg>
        <pc:spChg chg="mod">
          <ac:chgData name="Amal R Babu" userId="3a292d0a-112b-4bc3-bf38-7771656893d2" providerId="ADAL" clId="{B3743D89-D907-4916-AD93-2111ECC8BB20}" dt="2022-06-09T10:31:59.341" v="786"/>
          <ac:spMkLst>
            <pc:docMk/>
            <pc:sldMasterMk cId="3553195561" sldId="2147483660"/>
            <ac:spMk id="3143" creationId="{EFC228D7-BDDC-079A-3DC2-DF264F12E71E}"/>
          </ac:spMkLst>
        </pc:spChg>
        <pc:spChg chg="mod">
          <ac:chgData name="Amal R Babu" userId="3a292d0a-112b-4bc3-bf38-7771656893d2" providerId="ADAL" clId="{B3743D89-D907-4916-AD93-2111ECC8BB20}" dt="2022-06-09T10:31:59.341" v="786"/>
          <ac:spMkLst>
            <pc:docMk/>
            <pc:sldMasterMk cId="3553195561" sldId="2147483660"/>
            <ac:spMk id="3144" creationId="{73A486C5-78C7-7D27-9C80-3DACFA5E1344}"/>
          </ac:spMkLst>
        </pc:spChg>
        <pc:spChg chg="mod">
          <ac:chgData name="Amal R Babu" userId="3a292d0a-112b-4bc3-bf38-7771656893d2" providerId="ADAL" clId="{B3743D89-D907-4916-AD93-2111ECC8BB20}" dt="2022-06-09T10:31:59.341" v="786"/>
          <ac:spMkLst>
            <pc:docMk/>
            <pc:sldMasterMk cId="3553195561" sldId="2147483660"/>
            <ac:spMk id="3145" creationId="{FE465368-8E91-5D55-DC7F-9193290469A7}"/>
          </ac:spMkLst>
        </pc:spChg>
        <pc:spChg chg="mod">
          <ac:chgData name="Amal R Babu" userId="3a292d0a-112b-4bc3-bf38-7771656893d2" providerId="ADAL" clId="{B3743D89-D907-4916-AD93-2111ECC8BB20}" dt="2022-06-09T10:31:59.341" v="786"/>
          <ac:spMkLst>
            <pc:docMk/>
            <pc:sldMasterMk cId="3553195561" sldId="2147483660"/>
            <ac:spMk id="3146" creationId="{8DAB329A-D085-9F5A-E581-AD31E508E1DF}"/>
          </ac:spMkLst>
        </pc:spChg>
        <pc:spChg chg="mod">
          <ac:chgData name="Amal R Babu" userId="3a292d0a-112b-4bc3-bf38-7771656893d2" providerId="ADAL" clId="{B3743D89-D907-4916-AD93-2111ECC8BB20}" dt="2022-06-09T10:31:59.341" v="786"/>
          <ac:spMkLst>
            <pc:docMk/>
            <pc:sldMasterMk cId="3553195561" sldId="2147483660"/>
            <ac:spMk id="3147" creationId="{02A0A8AC-2B64-E2D7-BB07-FDECE76B2046}"/>
          </ac:spMkLst>
        </pc:spChg>
        <pc:spChg chg="mod">
          <ac:chgData name="Amal R Babu" userId="3a292d0a-112b-4bc3-bf38-7771656893d2" providerId="ADAL" clId="{B3743D89-D907-4916-AD93-2111ECC8BB20}" dt="2022-06-09T10:31:59.341" v="786"/>
          <ac:spMkLst>
            <pc:docMk/>
            <pc:sldMasterMk cId="3553195561" sldId="2147483660"/>
            <ac:spMk id="3148" creationId="{FB7C6EDF-320A-E315-10CA-FA1C321643B2}"/>
          </ac:spMkLst>
        </pc:spChg>
        <pc:spChg chg="mod">
          <ac:chgData name="Amal R Babu" userId="3a292d0a-112b-4bc3-bf38-7771656893d2" providerId="ADAL" clId="{B3743D89-D907-4916-AD93-2111ECC8BB20}" dt="2022-06-09T10:31:59.341" v="786"/>
          <ac:spMkLst>
            <pc:docMk/>
            <pc:sldMasterMk cId="3553195561" sldId="2147483660"/>
            <ac:spMk id="3149" creationId="{EC557945-40BF-9B8C-2A83-EF7F72F606D3}"/>
          </ac:spMkLst>
        </pc:spChg>
        <pc:spChg chg="mod">
          <ac:chgData name="Amal R Babu" userId="3a292d0a-112b-4bc3-bf38-7771656893d2" providerId="ADAL" clId="{B3743D89-D907-4916-AD93-2111ECC8BB20}" dt="2022-06-09T10:31:59.341" v="786"/>
          <ac:spMkLst>
            <pc:docMk/>
            <pc:sldMasterMk cId="3553195561" sldId="2147483660"/>
            <ac:spMk id="3150" creationId="{C41BF012-7517-DAFD-AA76-35CEF5B5F459}"/>
          </ac:spMkLst>
        </pc:spChg>
        <pc:spChg chg="mod">
          <ac:chgData name="Amal R Babu" userId="3a292d0a-112b-4bc3-bf38-7771656893d2" providerId="ADAL" clId="{B3743D89-D907-4916-AD93-2111ECC8BB20}" dt="2022-06-09T10:31:59.341" v="786"/>
          <ac:spMkLst>
            <pc:docMk/>
            <pc:sldMasterMk cId="3553195561" sldId="2147483660"/>
            <ac:spMk id="3151" creationId="{78F3B4DC-1239-A158-B1BF-5E8D2264F846}"/>
          </ac:spMkLst>
        </pc:spChg>
        <pc:spChg chg="mod">
          <ac:chgData name="Amal R Babu" userId="3a292d0a-112b-4bc3-bf38-7771656893d2" providerId="ADAL" clId="{B3743D89-D907-4916-AD93-2111ECC8BB20}" dt="2022-06-09T10:31:59.341" v="786"/>
          <ac:spMkLst>
            <pc:docMk/>
            <pc:sldMasterMk cId="3553195561" sldId="2147483660"/>
            <ac:spMk id="3152" creationId="{E2E607B4-7C14-6065-F7F2-A7E2D099EDE4}"/>
          </ac:spMkLst>
        </pc:spChg>
        <pc:spChg chg="mod">
          <ac:chgData name="Amal R Babu" userId="3a292d0a-112b-4bc3-bf38-7771656893d2" providerId="ADAL" clId="{B3743D89-D907-4916-AD93-2111ECC8BB20}" dt="2022-06-09T10:31:59.341" v="786"/>
          <ac:spMkLst>
            <pc:docMk/>
            <pc:sldMasterMk cId="3553195561" sldId="2147483660"/>
            <ac:spMk id="3153" creationId="{2A6C04E3-874C-22D7-8D81-1231CDE06FB8}"/>
          </ac:spMkLst>
        </pc:spChg>
        <pc:spChg chg="mod">
          <ac:chgData name="Amal R Babu" userId="3a292d0a-112b-4bc3-bf38-7771656893d2" providerId="ADAL" clId="{B3743D89-D907-4916-AD93-2111ECC8BB20}" dt="2022-06-09T10:31:59.341" v="786"/>
          <ac:spMkLst>
            <pc:docMk/>
            <pc:sldMasterMk cId="3553195561" sldId="2147483660"/>
            <ac:spMk id="3154" creationId="{E9E961CE-1C67-B56E-63B8-9A9402B74503}"/>
          </ac:spMkLst>
        </pc:spChg>
        <pc:spChg chg="mod">
          <ac:chgData name="Amal R Babu" userId="3a292d0a-112b-4bc3-bf38-7771656893d2" providerId="ADAL" clId="{B3743D89-D907-4916-AD93-2111ECC8BB20}" dt="2022-06-09T10:31:59.341" v="786"/>
          <ac:spMkLst>
            <pc:docMk/>
            <pc:sldMasterMk cId="3553195561" sldId="2147483660"/>
            <ac:spMk id="3155" creationId="{E3FF6936-8AD0-3D4D-CEEA-A5C335585678}"/>
          </ac:spMkLst>
        </pc:spChg>
        <pc:spChg chg="mod">
          <ac:chgData name="Amal R Babu" userId="3a292d0a-112b-4bc3-bf38-7771656893d2" providerId="ADAL" clId="{B3743D89-D907-4916-AD93-2111ECC8BB20}" dt="2022-06-09T10:31:59.341" v="786"/>
          <ac:spMkLst>
            <pc:docMk/>
            <pc:sldMasterMk cId="3553195561" sldId="2147483660"/>
            <ac:spMk id="3156" creationId="{3FB7E831-69F4-F391-E561-AE154871913D}"/>
          </ac:spMkLst>
        </pc:spChg>
        <pc:spChg chg="mod">
          <ac:chgData name="Amal R Babu" userId="3a292d0a-112b-4bc3-bf38-7771656893d2" providerId="ADAL" clId="{B3743D89-D907-4916-AD93-2111ECC8BB20}" dt="2022-06-09T10:31:59.341" v="786"/>
          <ac:spMkLst>
            <pc:docMk/>
            <pc:sldMasterMk cId="3553195561" sldId="2147483660"/>
            <ac:spMk id="3157" creationId="{1235DB9A-6471-97E1-38EE-3B77E1FFC541}"/>
          </ac:spMkLst>
        </pc:spChg>
        <pc:spChg chg="mod">
          <ac:chgData name="Amal R Babu" userId="3a292d0a-112b-4bc3-bf38-7771656893d2" providerId="ADAL" clId="{B3743D89-D907-4916-AD93-2111ECC8BB20}" dt="2022-06-09T10:31:59.341" v="786"/>
          <ac:spMkLst>
            <pc:docMk/>
            <pc:sldMasterMk cId="3553195561" sldId="2147483660"/>
            <ac:spMk id="3158" creationId="{5F0B89F5-E2B2-EB8D-8353-BE68F131B5F7}"/>
          </ac:spMkLst>
        </pc:spChg>
        <pc:spChg chg="mod">
          <ac:chgData name="Amal R Babu" userId="3a292d0a-112b-4bc3-bf38-7771656893d2" providerId="ADAL" clId="{B3743D89-D907-4916-AD93-2111ECC8BB20}" dt="2022-06-09T10:31:59.341" v="786"/>
          <ac:spMkLst>
            <pc:docMk/>
            <pc:sldMasterMk cId="3553195561" sldId="2147483660"/>
            <ac:spMk id="3159" creationId="{B6FE1265-1927-3551-BA14-7C589A79C42D}"/>
          </ac:spMkLst>
        </pc:spChg>
        <pc:spChg chg="mod">
          <ac:chgData name="Amal R Babu" userId="3a292d0a-112b-4bc3-bf38-7771656893d2" providerId="ADAL" clId="{B3743D89-D907-4916-AD93-2111ECC8BB20}" dt="2022-06-09T10:31:59.341" v="786"/>
          <ac:spMkLst>
            <pc:docMk/>
            <pc:sldMasterMk cId="3553195561" sldId="2147483660"/>
            <ac:spMk id="3160" creationId="{41596C66-4480-A1D0-62A2-BD9E883388B6}"/>
          </ac:spMkLst>
        </pc:spChg>
        <pc:spChg chg="mod">
          <ac:chgData name="Amal R Babu" userId="3a292d0a-112b-4bc3-bf38-7771656893d2" providerId="ADAL" clId="{B3743D89-D907-4916-AD93-2111ECC8BB20}" dt="2022-06-09T10:31:59.341" v="786"/>
          <ac:spMkLst>
            <pc:docMk/>
            <pc:sldMasterMk cId="3553195561" sldId="2147483660"/>
            <ac:spMk id="3161" creationId="{AB372513-4433-E2A8-2A24-C823203B77A9}"/>
          </ac:spMkLst>
        </pc:spChg>
        <pc:spChg chg="mod">
          <ac:chgData name="Amal R Babu" userId="3a292d0a-112b-4bc3-bf38-7771656893d2" providerId="ADAL" clId="{B3743D89-D907-4916-AD93-2111ECC8BB20}" dt="2022-06-09T10:31:59.341" v="786"/>
          <ac:spMkLst>
            <pc:docMk/>
            <pc:sldMasterMk cId="3553195561" sldId="2147483660"/>
            <ac:spMk id="3162" creationId="{58127E7C-4C74-C1D5-B30A-CC8F59F40F15}"/>
          </ac:spMkLst>
        </pc:spChg>
        <pc:spChg chg="mod">
          <ac:chgData name="Amal R Babu" userId="3a292d0a-112b-4bc3-bf38-7771656893d2" providerId="ADAL" clId="{B3743D89-D907-4916-AD93-2111ECC8BB20}" dt="2022-06-09T10:31:59.341" v="786"/>
          <ac:spMkLst>
            <pc:docMk/>
            <pc:sldMasterMk cId="3553195561" sldId="2147483660"/>
            <ac:spMk id="3163" creationId="{FC3F2842-3429-66AE-F3DB-C7C13B35EA81}"/>
          </ac:spMkLst>
        </pc:spChg>
        <pc:spChg chg="mod">
          <ac:chgData name="Amal R Babu" userId="3a292d0a-112b-4bc3-bf38-7771656893d2" providerId="ADAL" clId="{B3743D89-D907-4916-AD93-2111ECC8BB20}" dt="2022-06-09T10:31:59.341" v="786"/>
          <ac:spMkLst>
            <pc:docMk/>
            <pc:sldMasterMk cId="3553195561" sldId="2147483660"/>
            <ac:spMk id="3164" creationId="{8773C6E9-4923-B972-52C6-7B7616CB6FA7}"/>
          </ac:spMkLst>
        </pc:spChg>
        <pc:spChg chg="mod">
          <ac:chgData name="Amal R Babu" userId="3a292d0a-112b-4bc3-bf38-7771656893d2" providerId="ADAL" clId="{B3743D89-D907-4916-AD93-2111ECC8BB20}" dt="2022-06-09T10:31:59.341" v="786"/>
          <ac:spMkLst>
            <pc:docMk/>
            <pc:sldMasterMk cId="3553195561" sldId="2147483660"/>
            <ac:spMk id="3165" creationId="{73730B86-CF4F-5917-8CE4-854CF8D61F94}"/>
          </ac:spMkLst>
        </pc:spChg>
        <pc:spChg chg="mod">
          <ac:chgData name="Amal R Babu" userId="3a292d0a-112b-4bc3-bf38-7771656893d2" providerId="ADAL" clId="{B3743D89-D907-4916-AD93-2111ECC8BB20}" dt="2022-06-09T10:31:59.341" v="786"/>
          <ac:spMkLst>
            <pc:docMk/>
            <pc:sldMasterMk cId="3553195561" sldId="2147483660"/>
            <ac:spMk id="3166" creationId="{D1C27507-2619-70A7-3B91-82624F817C24}"/>
          </ac:spMkLst>
        </pc:spChg>
        <pc:spChg chg="mod">
          <ac:chgData name="Amal R Babu" userId="3a292d0a-112b-4bc3-bf38-7771656893d2" providerId="ADAL" clId="{B3743D89-D907-4916-AD93-2111ECC8BB20}" dt="2022-06-09T10:31:59.341" v="786"/>
          <ac:spMkLst>
            <pc:docMk/>
            <pc:sldMasterMk cId="3553195561" sldId="2147483660"/>
            <ac:spMk id="3167" creationId="{D761200B-9165-5257-E179-4349B462A7BB}"/>
          </ac:spMkLst>
        </pc:spChg>
        <pc:spChg chg="mod">
          <ac:chgData name="Amal R Babu" userId="3a292d0a-112b-4bc3-bf38-7771656893d2" providerId="ADAL" clId="{B3743D89-D907-4916-AD93-2111ECC8BB20}" dt="2022-06-09T10:31:59.341" v="786"/>
          <ac:spMkLst>
            <pc:docMk/>
            <pc:sldMasterMk cId="3553195561" sldId="2147483660"/>
            <ac:spMk id="3168" creationId="{A1552FEC-84E4-506B-A345-6EF0C9A37523}"/>
          </ac:spMkLst>
        </pc:spChg>
        <pc:spChg chg="mod">
          <ac:chgData name="Amal R Babu" userId="3a292d0a-112b-4bc3-bf38-7771656893d2" providerId="ADAL" clId="{B3743D89-D907-4916-AD93-2111ECC8BB20}" dt="2022-06-09T10:31:59.341" v="786"/>
          <ac:spMkLst>
            <pc:docMk/>
            <pc:sldMasterMk cId="3553195561" sldId="2147483660"/>
            <ac:spMk id="3169" creationId="{B970E01A-FB9C-5717-5C31-2538FD17CAA8}"/>
          </ac:spMkLst>
        </pc:spChg>
        <pc:spChg chg="mod">
          <ac:chgData name="Amal R Babu" userId="3a292d0a-112b-4bc3-bf38-7771656893d2" providerId="ADAL" clId="{B3743D89-D907-4916-AD93-2111ECC8BB20}" dt="2022-06-09T10:31:59.341" v="786"/>
          <ac:spMkLst>
            <pc:docMk/>
            <pc:sldMasterMk cId="3553195561" sldId="2147483660"/>
            <ac:spMk id="3170" creationId="{FFDF6321-B358-B2F6-8B1C-AF963458A683}"/>
          </ac:spMkLst>
        </pc:spChg>
        <pc:spChg chg="mod">
          <ac:chgData name="Amal R Babu" userId="3a292d0a-112b-4bc3-bf38-7771656893d2" providerId="ADAL" clId="{B3743D89-D907-4916-AD93-2111ECC8BB20}" dt="2022-06-09T10:31:59.341" v="786"/>
          <ac:spMkLst>
            <pc:docMk/>
            <pc:sldMasterMk cId="3553195561" sldId="2147483660"/>
            <ac:spMk id="3171" creationId="{117F5BE8-8A3D-E85B-AE50-EF12C6D3D840}"/>
          </ac:spMkLst>
        </pc:spChg>
        <pc:spChg chg="mod">
          <ac:chgData name="Amal R Babu" userId="3a292d0a-112b-4bc3-bf38-7771656893d2" providerId="ADAL" clId="{B3743D89-D907-4916-AD93-2111ECC8BB20}" dt="2022-06-09T10:31:59.341" v="786"/>
          <ac:spMkLst>
            <pc:docMk/>
            <pc:sldMasterMk cId="3553195561" sldId="2147483660"/>
            <ac:spMk id="3172" creationId="{B02F07C8-5D60-0901-1557-4DBE200B4E95}"/>
          </ac:spMkLst>
        </pc:spChg>
        <pc:spChg chg="mod">
          <ac:chgData name="Amal R Babu" userId="3a292d0a-112b-4bc3-bf38-7771656893d2" providerId="ADAL" clId="{B3743D89-D907-4916-AD93-2111ECC8BB20}" dt="2022-06-09T10:31:59.341" v="786"/>
          <ac:spMkLst>
            <pc:docMk/>
            <pc:sldMasterMk cId="3553195561" sldId="2147483660"/>
            <ac:spMk id="3173" creationId="{8D2CBBD4-59CB-7C9F-98BB-2103F873F6ED}"/>
          </ac:spMkLst>
        </pc:spChg>
        <pc:spChg chg="mod">
          <ac:chgData name="Amal R Babu" userId="3a292d0a-112b-4bc3-bf38-7771656893d2" providerId="ADAL" clId="{B3743D89-D907-4916-AD93-2111ECC8BB20}" dt="2022-06-09T10:31:59.341" v="786"/>
          <ac:spMkLst>
            <pc:docMk/>
            <pc:sldMasterMk cId="3553195561" sldId="2147483660"/>
            <ac:spMk id="3174" creationId="{B9FE3DE4-A18C-B909-D50E-E2CEB0CC4A86}"/>
          </ac:spMkLst>
        </pc:spChg>
        <pc:spChg chg="mod">
          <ac:chgData name="Amal R Babu" userId="3a292d0a-112b-4bc3-bf38-7771656893d2" providerId="ADAL" clId="{B3743D89-D907-4916-AD93-2111ECC8BB20}" dt="2022-06-09T10:31:59.341" v="786"/>
          <ac:spMkLst>
            <pc:docMk/>
            <pc:sldMasterMk cId="3553195561" sldId="2147483660"/>
            <ac:spMk id="3175" creationId="{69CB2309-E1D7-7B20-EC56-57F6B773DE30}"/>
          </ac:spMkLst>
        </pc:spChg>
        <pc:spChg chg="mod">
          <ac:chgData name="Amal R Babu" userId="3a292d0a-112b-4bc3-bf38-7771656893d2" providerId="ADAL" clId="{B3743D89-D907-4916-AD93-2111ECC8BB20}" dt="2022-06-09T10:31:59.341" v="786"/>
          <ac:spMkLst>
            <pc:docMk/>
            <pc:sldMasterMk cId="3553195561" sldId="2147483660"/>
            <ac:spMk id="3176" creationId="{C1FA390B-88E7-EBBB-8703-DCD69FCF04AF}"/>
          </ac:spMkLst>
        </pc:spChg>
        <pc:spChg chg="mod">
          <ac:chgData name="Amal R Babu" userId="3a292d0a-112b-4bc3-bf38-7771656893d2" providerId="ADAL" clId="{B3743D89-D907-4916-AD93-2111ECC8BB20}" dt="2022-06-09T10:31:59.341" v="786"/>
          <ac:spMkLst>
            <pc:docMk/>
            <pc:sldMasterMk cId="3553195561" sldId="2147483660"/>
            <ac:spMk id="3177" creationId="{2C519D6E-EFE5-4A68-A0C5-D996CEC97F04}"/>
          </ac:spMkLst>
        </pc:spChg>
        <pc:spChg chg="mod">
          <ac:chgData name="Amal R Babu" userId="3a292d0a-112b-4bc3-bf38-7771656893d2" providerId="ADAL" clId="{B3743D89-D907-4916-AD93-2111ECC8BB20}" dt="2022-06-09T10:31:59.341" v="786"/>
          <ac:spMkLst>
            <pc:docMk/>
            <pc:sldMasterMk cId="3553195561" sldId="2147483660"/>
            <ac:spMk id="3178" creationId="{15FE96C4-B4FE-6B84-A038-3AA3ADE8B411}"/>
          </ac:spMkLst>
        </pc:spChg>
        <pc:spChg chg="mod">
          <ac:chgData name="Amal R Babu" userId="3a292d0a-112b-4bc3-bf38-7771656893d2" providerId="ADAL" clId="{B3743D89-D907-4916-AD93-2111ECC8BB20}" dt="2022-06-09T10:31:59.341" v="786"/>
          <ac:spMkLst>
            <pc:docMk/>
            <pc:sldMasterMk cId="3553195561" sldId="2147483660"/>
            <ac:spMk id="3179" creationId="{E52B0F14-CF96-391B-9E38-C84CB12D0846}"/>
          </ac:spMkLst>
        </pc:spChg>
        <pc:spChg chg="mod">
          <ac:chgData name="Amal R Babu" userId="3a292d0a-112b-4bc3-bf38-7771656893d2" providerId="ADAL" clId="{B3743D89-D907-4916-AD93-2111ECC8BB20}" dt="2022-06-09T10:31:59.341" v="786"/>
          <ac:spMkLst>
            <pc:docMk/>
            <pc:sldMasterMk cId="3553195561" sldId="2147483660"/>
            <ac:spMk id="3180" creationId="{E0D05557-DD51-55EB-7F5E-5C58366FEE4C}"/>
          </ac:spMkLst>
        </pc:spChg>
        <pc:spChg chg="mod">
          <ac:chgData name="Amal R Babu" userId="3a292d0a-112b-4bc3-bf38-7771656893d2" providerId="ADAL" clId="{B3743D89-D907-4916-AD93-2111ECC8BB20}" dt="2022-06-09T10:31:59.341" v="786"/>
          <ac:spMkLst>
            <pc:docMk/>
            <pc:sldMasterMk cId="3553195561" sldId="2147483660"/>
            <ac:spMk id="3181" creationId="{1289CDB2-97DC-9A28-C3C6-F558C7E61583}"/>
          </ac:spMkLst>
        </pc:spChg>
        <pc:spChg chg="mod">
          <ac:chgData name="Amal R Babu" userId="3a292d0a-112b-4bc3-bf38-7771656893d2" providerId="ADAL" clId="{B3743D89-D907-4916-AD93-2111ECC8BB20}" dt="2022-06-09T10:31:59.341" v="786"/>
          <ac:spMkLst>
            <pc:docMk/>
            <pc:sldMasterMk cId="3553195561" sldId="2147483660"/>
            <ac:spMk id="3182" creationId="{D3E537FC-551A-3044-57AF-6ABE8B3C0796}"/>
          </ac:spMkLst>
        </pc:spChg>
        <pc:spChg chg="mod">
          <ac:chgData name="Amal R Babu" userId="3a292d0a-112b-4bc3-bf38-7771656893d2" providerId="ADAL" clId="{B3743D89-D907-4916-AD93-2111ECC8BB20}" dt="2022-06-09T10:31:59.341" v="786"/>
          <ac:spMkLst>
            <pc:docMk/>
            <pc:sldMasterMk cId="3553195561" sldId="2147483660"/>
            <ac:spMk id="3183" creationId="{11341B42-77AD-6336-F7E1-AC8B814DB71F}"/>
          </ac:spMkLst>
        </pc:spChg>
        <pc:spChg chg="mod">
          <ac:chgData name="Amal R Babu" userId="3a292d0a-112b-4bc3-bf38-7771656893d2" providerId="ADAL" clId="{B3743D89-D907-4916-AD93-2111ECC8BB20}" dt="2022-06-09T10:31:59.341" v="786"/>
          <ac:spMkLst>
            <pc:docMk/>
            <pc:sldMasterMk cId="3553195561" sldId="2147483660"/>
            <ac:spMk id="3184" creationId="{97B1EF09-809A-D5FF-F6C3-924B9B463C5E}"/>
          </ac:spMkLst>
        </pc:spChg>
        <pc:spChg chg="mod">
          <ac:chgData name="Amal R Babu" userId="3a292d0a-112b-4bc3-bf38-7771656893d2" providerId="ADAL" clId="{B3743D89-D907-4916-AD93-2111ECC8BB20}" dt="2022-06-09T10:31:59.341" v="786"/>
          <ac:spMkLst>
            <pc:docMk/>
            <pc:sldMasterMk cId="3553195561" sldId="2147483660"/>
            <ac:spMk id="3185" creationId="{23F769F3-2B2B-975D-946F-FBED52DC79B9}"/>
          </ac:spMkLst>
        </pc:spChg>
        <pc:spChg chg="mod">
          <ac:chgData name="Amal R Babu" userId="3a292d0a-112b-4bc3-bf38-7771656893d2" providerId="ADAL" clId="{B3743D89-D907-4916-AD93-2111ECC8BB20}" dt="2022-06-09T10:31:59.341" v="786"/>
          <ac:spMkLst>
            <pc:docMk/>
            <pc:sldMasterMk cId="3553195561" sldId="2147483660"/>
            <ac:spMk id="3186" creationId="{2513C12B-DCF6-6DBC-8BEA-1C665F9736DC}"/>
          </ac:spMkLst>
        </pc:spChg>
        <pc:spChg chg="mod">
          <ac:chgData name="Amal R Babu" userId="3a292d0a-112b-4bc3-bf38-7771656893d2" providerId="ADAL" clId="{B3743D89-D907-4916-AD93-2111ECC8BB20}" dt="2022-06-09T10:31:59.341" v="786"/>
          <ac:spMkLst>
            <pc:docMk/>
            <pc:sldMasterMk cId="3553195561" sldId="2147483660"/>
            <ac:spMk id="3187" creationId="{0515DFC5-B9D4-9B82-5806-8361615692B9}"/>
          </ac:spMkLst>
        </pc:spChg>
        <pc:spChg chg="mod">
          <ac:chgData name="Amal R Babu" userId="3a292d0a-112b-4bc3-bf38-7771656893d2" providerId="ADAL" clId="{B3743D89-D907-4916-AD93-2111ECC8BB20}" dt="2022-06-09T10:31:59.341" v="786"/>
          <ac:spMkLst>
            <pc:docMk/>
            <pc:sldMasterMk cId="3553195561" sldId="2147483660"/>
            <ac:spMk id="3188" creationId="{79B74D61-D687-8065-5242-2FCCA4C712C5}"/>
          </ac:spMkLst>
        </pc:spChg>
        <pc:spChg chg="mod">
          <ac:chgData name="Amal R Babu" userId="3a292d0a-112b-4bc3-bf38-7771656893d2" providerId="ADAL" clId="{B3743D89-D907-4916-AD93-2111ECC8BB20}" dt="2022-06-09T10:31:59.341" v="786"/>
          <ac:spMkLst>
            <pc:docMk/>
            <pc:sldMasterMk cId="3553195561" sldId="2147483660"/>
            <ac:spMk id="3189" creationId="{A27C60B5-A2C5-8684-F5A8-0E70D23B3D68}"/>
          </ac:spMkLst>
        </pc:spChg>
        <pc:spChg chg="mod">
          <ac:chgData name="Amal R Babu" userId="3a292d0a-112b-4bc3-bf38-7771656893d2" providerId="ADAL" clId="{B3743D89-D907-4916-AD93-2111ECC8BB20}" dt="2022-06-09T10:31:59.341" v="786"/>
          <ac:spMkLst>
            <pc:docMk/>
            <pc:sldMasterMk cId="3553195561" sldId="2147483660"/>
            <ac:spMk id="3190" creationId="{F494254D-862F-6989-6CFB-6ACF80AA52BE}"/>
          </ac:spMkLst>
        </pc:spChg>
        <pc:spChg chg="mod">
          <ac:chgData name="Amal R Babu" userId="3a292d0a-112b-4bc3-bf38-7771656893d2" providerId="ADAL" clId="{B3743D89-D907-4916-AD93-2111ECC8BB20}" dt="2022-06-09T10:31:59.341" v="786"/>
          <ac:spMkLst>
            <pc:docMk/>
            <pc:sldMasterMk cId="3553195561" sldId="2147483660"/>
            <ac:spMk id="3191" creationId="{55E19183-4F13-A2E5-E3C3-8F1933CFC77E}"/>
          </ac:spMkLst>
        </pc:spChg>
        <pc:spChg chg="mod">
          <ac:chgData name="Amal R Babu" userId="3a292d0a-112b-4bc3-bf38-7771656893d2" providerId="ADAL" clId="{B3743D89-D907-4916-AD93-2111ECC8BB20}" dt="2022-06-09T10:31:59.341" v="786"/>
          <ac:spMkLst>
            <pc:docMk/>
            <pc:sldMasterMk cId="3553195561" sldId="2147483660"/>
            <ac:spMk id="3192" creationId="{5192029E-7AF6-6E6A-9753-EE24E473FBBB}"/>
          </ac:spMkLst>
        </pc:spChg>
        <pc:spChg chg="mod">
          <ac:chgData name="Amal R Babu" userId="3a292d0a-112b-4bc3-bf38-7771656893d2" providerId="ADAL" clId="{B3743D89-D907-4916-AD93-2111ECC8BB20}" dt="2022-06-09T10:31:59.341" v="786"/>
          <ac:spMkLst>
            <pc:docMk/>
            <pc:sldMasterMk cId="3553195561" sldId="2147483660"/>
            <ac:spMk id="3193" creationId="{396EC664-29C1-5DCE-AD88-764BA04AAEC3}"/>
          </ac:spMkLst>
        </pc:spChg>
        <pc:spChg chg="mod">
          <ac:chgData name="Amal R Babu" userId="3a292d0a-112b-4bc3-bf38-7771656893d2" providerId="ADAL" clId="{B3743D89-D907-4916-AD93-2111ECC8BB20}" dt="2022-06-09T10:31:59.341" v="786"/>
          <ac:spMkLst>
            <pc:docMk/>
            <pc:sldMasterMk cId="3553195561" sldId="2147483660"/>
            <ac:spMk id="3194" creationId="{6ED85C32-58F3-3126-B707-B416E5387DA2}"/>
          </ac:spMkLst>
        </pc:spChg>
        <pc:spChg chg="mod">
          <ac:chgData name="Amal R Babu" userId="3a292d0a-112b-4bc3-bf38-7771656893d2" providerId="ADAL" clId="{B3743D89-D907-4916-AD93-2111ECC8BB20}" dt="2022-06-09T10:31:59.341" v="786"/>
          <ac:spMkLst>
            <pc:docMk/>
            <pc:sldMasterMk cId="3553195561" sldId="2147483660"/>
            <ac:spMk id="3195" creationId="{33635818-36DB-F770-C228-8B0DCCF865B3}"/>
          </ac:spMkLst>
        </pc:spChg>
        <pc:spChg chg="mod">
          <ac:chgData name="Amal R Babu" userId="3a292d0a-112b-4bc3-bf38-7771656893d2" providerId="ADAL" clId="{B3743D89-D907-4916-AD93-2111ECC8BB20}" dt="2022-06-09T10:31:59.341" v="786"/>
          <ac:spMkLst>
            <pc:docMk/>
            <pc:sldMasterMk cId="3553195561" sldId="2147483660"/>
            <ac:spMk id="3196" creationId="{F5DCCDA6-BA19-CC6A-4C7C-906ABF280902}"/>
          </ac:spMkLst>
        </pc:spChg>
        <pc:spChg chg="mod">
          <ac:chgData name="Amal R Babu" userId="3a292d0a-112b-4bc3-bf38-7771656893d2" providerId="ADAL" clId="{B3743D89-D907-4916-AD93-2111ECC8BB20}" dt="2022-06-09T10:31:59.341" v="786"/>
          <ac:spMkLst>
            <pc:docMk/>
            <pc:sldMasterMk cId="3553195561" sldId="2147483660"/>
            <ac:spMk id="3197" creationId="{FAE0AD66-9279-A2C2-7403-B593F43C41FC}"/>
          </ac:spMkLst>
        </pc:spChg>
        <pc:spChg chg="mod">
          <ac:chgData name="Amal R Babu" userId="3a292d0a-112b-4bc3-bf38-7771656893d2" providerId="ADAL" clId="{B3743D89-D907-4916-AD93-2111ECC8BB20}" dt="2022-06-09T10:31:59.341" v="786"/>
          <ac:spMkLst>
            <pc:docMk/>
            <pc:sldMasterMk cId="3553195561" sldId="2147483660"/>
            <ac:spMk id="3198" creationId="{EBE9CA44-F403-7578-A8A7-2D56F02D47DD}"/>
          </ac:spMkLst>
        </pc:spChg>
        <pc:spChg chg="mod">
          <ac:chgData name="Amal R Babu" userId="3a292d0a-112b-4bc3-bf38-7771656893d2" providerId="ADAL" clId="{B3743D89-D907-4916-AD93-2111ECC8BB20}" dt="2022-06-09T10:31:59.341" v="786"/>
          <ac:spMkLst>
            <pc:docMk/>
            <pc:sldMasterMk cId="3553195561" sldId="2147483660"/>
            <ac:spMk id="3199" creationId="{0B287F76-E6F6-7BB2-822A-394A712854E1}"/>
          </ac:spMkLst>
        </pc:spChg>
        <pc:spChg chg="mod">
          <ac:chgData name="Amal R Babu" userId="3a292d0a-112b-4bc3-bf38-7771656893d2" providerId="ADAL" clId="{B3743D89-D907-4916-AD93-2111ECC8BB20}" dt="2022-06-09T10:31:59.341" v="786"/>
          <ac:spMkLst>
            <pc:docMk/>
            <pc:sldMasterMk cId="3553195561" sldId="2147483660"/>
            <ac:spMk id="3200" creationId="{A6EEF30E-9F45-B561-C531-01859EDEFB74}"/>
          </ac:spMkLst>
        </pc:spChg>
        <pc:spChg chg="mod">
          <ac:chgData name="Amal R Babu" userId="3a292d0a-112b-4bc3-bf38-7771656893d2" providerId="ADAL" clId="{B3743D89-D907-4916-AD93-2111ECC8BB20}" dt="2022-06-09T10:31:59.341" v="786"/>
          <ac:spMkLst>
            <pc:docMk/>
            <pc:sldMasterMk cId="3553195561" sldId="2147483660"/>
            <ac:spMk id="3201" creationId="{A2D77831-D914-6CC3-D67A-6D15C8615952}"/>
          </ac:spMkLst>
        </pc:spChg>
        <pc:spChg chg="mod">
          <ac:chgData name="Amal R Babu" userId="3a292d0a-112b-4bc3-bf38-7771656893d2" providerId="ADAL" clId="{B3743D89-D907-4916-AD93-2111ECC8BB20}" dt="2022-06-09T10:31:59.341" v="786"/>
          <ac:spMkLst>
            <pc:docMk/>
            <pc:sldMasterMk cId="3553195561" sldId="2147483660"/>
            <ac:spMk id="3202" creationId="{71087DCE-8953-775A-7AAF-AED797504C89}"/>
          </ac:spMkLst>
        </pc:spChg>
        <pc:spChg chg="mod">
          <ac:chgData name="Amal R Babu" userId="3a292d0a-112b-4bc3-bf38-7771656893d2" providerId="ADAL" clId="{B3743D89-D907-4916-AD93-2111ECC8BB20}" dt="2022-06-09T10:31:59.341" v="786"/>
          <ac:spMkLst>
            <pc:docMk/>
            <pc:sldMasterMk cId="3553195561" sldId="2147483660"/>
            <ac:spMk id="3203" creationId="{BF89D703-8F68-510A-452D-0BEC22F045BE}"/>
          </ac:spMkLst>
        </pc:spChg>
        <pc:spChg chg="mod">
          <ac:chgData name="Amal R Babu" userId="3a292d0a-112b-4bc3-bf38-7771656893d2" providerId="ADAL" clId="{B3743D89-D907-4916-AD93-2111ECC8BB20}" dt="2022-06-09T10:31:59.341" v="786"/>
          <ac:spMkLst>
            <pc:docMk/>
            <pc:sldMasterMk cId="3553195561" sldId="2147483660"/>
            <ac:spMk id="3204" creationId="{EE63A073-73EB-5DA5-0044-CC279F3F8DBC}"/>
          </ac:spMkLst>
        </pc:spChg>
        <pc:spChg chg="mod">
          <ac:chgData name="Amal R Babu" userId="3a292d0a-112b-4bc3-bf38-7771656893d2" providerId="ADAL" clId="{B3743D89-D907-4916-AD93-2111ECC8BB20}" dt="2022-06-09T10:31:59.341" v="786"/>
          <ac:spMkLst>
            <pc:docMk/>
            <pc:sldMasterMk cId="3553195561" sldId="2147483660"/>
            <ac:spMk id="3205" creationId="{27796E04-0345-D7DB-B503-BEA92BE34CFB}"/>
          </ac:spMkLst>
        </pc:spChg>
        <pc:spChg chg="mod">
          <ac:chgData name="Amal R Babu" userId="3a292d0a-112b-4bc3-bf38-7771656893d2" providerId="ADAL" clId="{B3743D89-D907-4916-AD93-2111ECC8BB20}" dt="2022-06-09T10:31:59.341" v="786"/>
          <ac:spMkLst>
            <pc:docMk/>
            <pc:sldMasterMk cId="3553195561" sldId="2147483660"/>
            <ac:spMk id="3206" creationId="{4950B68B-B121-F53E-5782-008C14EA7D39}"/>
          </ac:spMkLst>
        </pc:spChg>
        <pc:spChg chg="mod">
          <ac:chgData name="Amal R Babu" userId="3a292d0a-112b-4bc3-bf38-7771656893d2" providerId="ADAL" clId="{B3743D89-D907-4916-AD93-2111ECC8BB20}" dt="2022-06-09T10:31:59.341" v="786"/>
          <ac:spMkLst>
            <pc:docMk/>
            <pc:sldMasterMk cId="3553195561" sldId="2147483660"/>
            <ac:spMk id="3207" creationId="{C5340115-B5BF-D014-F611-D3B24EFEFE9B}"/>
          </ac:spMkLst>
        </pc:spChg>
        <pc:spChg chg="mod">
          <ac:chgData name="Amal R Babu" userId="3a292d0a-112b-4bc3-bf38-7771656893d2" providerId="ADAL" clId="{B3743D89-D907-4916-AD93-2111ECC8BB20}" dt="2022-06-09T10:31:59.341" v="786"/>
          <ac:spMkLst>
            <pc:docMk/>
            <pc:sldMasterMk cId="3553195561" sldId="2147483660"/>
            <ac:spMk id="3208" creationId="{76222E19-7790-0811-83BC-261917FF5F44}"/>
          </ac:spMkLst>
        </pc:spChg>
        <pc:spChg chg="mod">
          <ac:chgData name="Amal R Babu" userId="3a292d0a-112b-4bc3-bf38-7771656893d2" providerId="ADAL" clId="{B3743D89-D907-4916-AD93-2111ECC8BB20}" dt="2022-06-09T10:31:59.341" v="786"/>
          <ac:spMkLst>
            <pc:docMk/>
            <pc:sldMasterMk cId="3553195561" sldId="2147483660"/>
            <ac:spMk id="3209" creationId="{CB406792-6CFE-C8B4-2037-C828DE87B991}"/>
          </ac:spMkLst>
        </pc:spChg>
        <pc:spChg chg="mod">
          <ac:chgData name="Amal R Babu" userId="3a292d0a-112b-4bc3-bf38-7771656893d2" providerId="ADAL" clId="{B3743D89-D907-4916-AD93-2111ECC8BB20}" dt="2022-06-09T10:31:59.341" v="786"/>
          <ac:spMkLst>
            <pc:docMk/>
            <pc:sldMasterMk cId="3553195561" sldId="2147483660"/>
            <ac:spMk id="3210" creationId="{F0157D9F-7E70-7C4B-E7E3-66FB4E31C408}"/>
          </ac:spMkLst>
        </pc:spChg>
        <pc:spChg chg="mod">
          <ac:chgData name="Amal R Babu" userId="3a292d0a-112b-4bc3-bf38-7771656893d2" providerId="ADAL" clId="{B3743D89-D907-4916-AD93-2111ECC8BB20}" dt="2022-06-09T10:31:59.341" v="786"/>
          <ac:spMkLst>
            <pc:docMk/>
            <pc:sldMasterMk cId="3553195561" sldId="2147483660"/>
            <ac:spMk id="3211" creationId="{2C340E06-765E-D290-1B1D-4EF453108146}"/>
          </ac:spMkLst>
        </pc:spChg>
        <pc:spChg chg="mod">
          <ac:chgData name="Amal R Babu" userId="3a292d0a-112b-4bc3-bf38-7771656893d2" providerId="ADAL" clId="{B3743D89-D907-4916-AD93-2111ECC8BB20}" dt="2022-06-09T10:31:59.341" v="786"/>
          <ac:spMkLst>
            <pc:docMk/>
            <pc:sldMasterMk cId="3553195561" sldId="2147483660"/>
            <ac:spMk id="3212" creationId="{46924F49-5751-254E-DE22-138687623067}"/>
          </ac:spMkLst>
        </pc:spChg>
        <pc:spChg chg="mod">
          <ac:chgData name="Amal R Babu" userId="3a292d0a-112b-4bc3-bf38-7771656893d2" providerId="ADAL" clId="{B3743D89-D907-4916-AD93-2111ECC8BB20}" dt="2022-06-09T10:31:59.341" v="786"/>
          <ac:spMkLst>
            <pc:docMk/>
            <pc:sldMasterMk cId="3553195561" sldId="2147483660"/>
            <ac:spMk id="3213" creationId="{9426EEE7-9A56-364C-66B7-80BF3AC25BE2}"/>
          </ac:spMkLst>
        </pc:spChg>
        <pc:spChg chg="mod">
          <ac:chgData name="Amal R Babu" userId="3a292d0a-112b-4bc3-bf38-7771656893d2" providerId="ADAL" clId="{B3743D89-D907-4916-AD93-2111ECC8BB20}" dt="2022-06-09T10:31:59.341" v="786"/>
          <ac:spMkLst>
            <pc:docMk/>
            <pc:sldMasterMk cId="3553195561" sldId="2147483660"/>
            <ac:spMk id="3214" creationId="{A324638F-0698-F46E-2B1E-3C1C1B0DFD53}"/>
          </ac:spMkLst>
        </pc:spChg>
        <pc:spChg chg="mod">
          <ac:chgData name="Amal R Babu" userId="3a292d0a-112b-4bc3-bf38-7771656893d2" providerId="ADAL" clId="{B3743D89-D907-4916-AD93-2111ECC8BB20}" dt="2022-06-09T10:31:59.341" v="786"/>
          <ac:spMkLst>
            <pc:docMk/>
            <pc:sldMasterMk cId="3553195561" sldId="2147483660"/>
            <ac:spMk id="3215" creationId="{F35863AC-18D7-BA26-01B3-BD4F16EE5D2C}"/>
          </ac:spMkLst>
        </pc:spChg>
        <pc:spChg chg="mod">
          <ac:chgData name="Amal R Babu" userId="3a292d0a-112b-4bc3-bf38-7771656893d2" providerId="ADAL" clId="{B3743D89-D907-4916-AD93-2111ECC8BB20}" dt="2022-06-09T10:31:59.341" v="786"/>
          <ac:spMkLst>
            <pc:docMk/>
            <pc:sldMasterMk cId="3553195561" sldId="2147483660"/>
            <ac:spMk id="3216" creationId="{7CA7DC9A-06C0-4F1D-7B8F-6AB2BE848769}"/>
          </ac:spMkLst>
        </pc:spChg>
        <pc:spChg chg="mod">
          <ac:chgData name="Amal R Babu" userId="3a292d0a-112b-4bc3-bf38-7771656893d2" providerId="ADAL" clId="{B3743D89-D907-4916-AD93-2111ECC8BB20}" dt="2022-06-09T10:31:59.341" v="786"/>
          <ac:spMkLst>
            <pc:docMk/>
            <pc:sldMasterMk cId="3553195561" sldId="2147483660"/>
            <ac:spMk id="3217" creationId="{D14757C0-5690-0D1B-9AA4-DE3E1C2E2672}"/>
          </ac:spMkLst>
        </pc:spChg>
        <pc:spChg chg="mod">
          <ac:chgData name="Amal R Babu" userId="3a292d0a-112b-4bc3-bf38-7771656893d2" providerId="ADAL" clId="{B3743D89-D907-4916-AD93-2111ECC8BB20}" dt="2022-06-09T10:31:59.341" v="786"/>
          <ac:spMkLst>
            <pc:docMk/>
            <pc:sldMasterMk cId="3553195561" sldId="2147483660"/>
            <ac:spMk id="3218" creationId="{9AA3B42A-F125-7B36-6727-EA7E2FEAC49B}"/>
          </ac:spMkLst>
        </pc:spChg>
        <pc:spChg chg="mod">
          <ac:chgData name="Amal R Babu" userId="3a292d0a-112b-4bc3-bf38-7771656893d2" providerId="ADAL" clId="{B3743D89-D907-4916-AD93-2111ECC8BB20}" dt="2022-06-09T10:31:59.341" v="786"/>
          <ac:spMkLst>
            <pc:docMk/>
            <pc:sldMasterMk cId="3553195561" sldId="2147483660"/>
            <ac:spMk id="3219" creationId="{1B7971FE-90D1-269B-6012-444E12C61AAD}"/>
          </ac:spMkLst>
        </pc:spChg>
        <pc:spChg chg="mod">
          <ac:chgData name="Amal R Babu" userId="3a292d0a-112b-4bc3-bf38-7771656893d2" providerId="ADAL" clId="{B3743D89-D907-4916-AD93-2111ECC8BB20}" dt="2022-06-09T10:31:59.341" v="786"/>
          <ac:spMkLst>
            <pc:docMk/>
            <pc:sldMasterMk cId="3553195561" sldId="2147483660"/>
            <ac:spMk id="3220" creationId="{187ECF81-C29B-BAF4-DD7B-62B8343E3171}"/>
          </ac:spMkLst>
        </pc:spChg>
        <pc:spChg chg="mod">
          <ac:chgData name="Amal R Babu" userId="3a292d0a-112b-4bc3-bf38-7771656893d2" providerId="ADAL" clId="{B3743D89-D907-4916-AD93-2111ECC8BB20}" dt="2022-06-09T10:31:59.341" v="786"/>
          <ac:spMkLst>
            <pc:docMk/>
            <pc:sldMasterMk cId="3553195561" sldId="2147483660"/>
            <ac:spMk id="3221" creationId="{79DF45BC-150B-8F42-7713-98DC5745CD05}"/>
          </ac:spMkLst>
        </pc:spChg>
        <pc:spChg chg="mod">
          <ac:chgData name="Amal R Babu" userId="3a292d0a-112b-4bc3-bf38-7771656893d2" providerId="ADAL" clId="{B3743D89-D907-4916-AD93-2111ECC8BB20}" dt="2022-06-09T10:31:59.341" v="786"/>
          <ac:spMkLst>
            <pc:docMk/>
            <pc:sldMasterMk cId="3553195561" sldId="2147483660"/>
            <ac:spMk id="3222" creationId="{5111C7A2-1ECF-7746-7D9F-DA13A4DBD152}"/>
          </ac:spMkLst>
        </pc:spChg>
        <pc:spChg chg="mod">
          <ac:chgData name="Amal R Babu" userId="3a292d0a-112b-4bc3-bf38-7771656893d2" providerId="ADAL" clId="{B3743D89-D907-4916-AD93-2111ECC8BB20}" dt="2022-06-09T10:31:59.341" v="786"/>
          <ac:spMkLst>
            <pc:docMk/>
            <pc:sldMasterMk cId="3553195561" sldId="2147483660"/>
            <ac:spMk id="3223" creationId="{64B6255B-9BED-E6D9-9CA6-22B41FD06E67}"/>
          </ac:spMkLst>
        </pc:spChg>
        <pc:spChg chg="mod">
          <ac:chgData name="Amal R Babu" userId="3a292d0a-112b-4bc3-bf38-7771656893d2" providerId="ADAL" clId="{B3743D89-D907-4916-AD93-2111ECC8BB20}" dt="2022-06-09T10:31:59.341" v="786"/>
          <ac:spMkLst>
            <pc:docMk/>
            <pc:sldMasterMk cId="3553195561" sldId="2147483660"/>
            <ac:spMk id="3224" creationId="{BEAA78F6-EAB2-5F7C-7AEC-5B93102F4F16}"/>
          </ac:spMkLst>
        </pc:spChg>
        <pc:spChg chg="mod">
          <ac:chgData name="Amal R Babu" userId="3a292d0a-112b-4bc3-bf38-7771656893d2" providerId="ADAL" clId="{B3743D89-D907-4916-AD93-2111ECC8BB20}" dt="2022-06-09T10:31:59.341" v="786"/>
          <ac:spMkLst>
            <pc:docMk/>
            <pc:sldMasterMk cId="3553195561" sldId="2147483660"/>
            <ac:spMk id="3225" creationId="{B6EFA69F-EA17-542A-BEEE-E23FB8F49709}"/>
          </ac:spMkLst>
        </pc:spChg>
        <pc:spChg chg="mod">
          <ac:chgData name="Amal R Babu" userId="3a292d0a-112b-4bc3-bf38-7771656893d2" providerId="ADAL" clId="{B3743D89-D907-4916-AD93-2111ECC8BB20}" dt="2022-06-09T10:31:59.341" v="786"/>
          <ac:spMkLst>
            <pc:docMk/>
            <pc:sldMasterMk cId="3553195561" sldId="2147483660"/>
            <ac:spMk id="3226" creationId="{3DE325D7-AF7B-F8B0-2960-738CE180FBBD}"/>
          </ac:spMkLst>
        </pc:spChg>
        <pc:spChg chg="mod">
          <ac:chgData name="Amal R Babu" userId="3a292d0a-112b-4bc3-bf38-7771656893d2" providerId="ADAL" clId="{B3743D89-D907-4916-AD93-2111ECC8BB20}" dt="2022-06-09T10:31:59.341" v="786"/>
          <ac:spMkLst>
            <pc:docMk/>
            <pc:sldMasterMk cId="3553195561" sldId="2147483660"/>
            <ac:spMk id="3227" creationId="{F86A2829-6A11-25E2-CA4C-EC9DCC954706}"/>
          </ac:spMkLst>
        </pc:spChg>
        <pc:spChg chg="mod">
          <ac:chgData name="Amal R Babu" userId="3a292d0a-112b-4bc3-bf38-7771656893d2" providerId="ADAL" clId="{B3743D89-D907-4916-AD93-2111ECC8BB20}" dt="2022-06-09T10:31:59.341" v="786"/>
          <ac:spMkLst>
            <pc:docMk/>
            <pc:sldMasterMk cId="3553195561" sldId="2147483660"/>
            <ac:spMk id="3228" creationId="{7B5E34B8-7CD4-F5E7-5C8B-E14B21ABCCE2}"/>
          </ac:spMkLst>
        </pc:spChg>
        <pc:spChg chg="mod">
          <ac:chgData name="Amal R Babu" userId="3a292d0a-112b-4bc3-bf38-7771656893d2" providerId="ADAL" clId="{B3743D89-D907-4916-AD93-2111ECC8BB20}" dt="2022-06-09T10:31:59.341" v="786"/>
          <ac:spMkLst>
            <pc:docMk/>
            <pc:sldMasterMk cId="3553195561" sldId="2147483660"/>
            <ac:spMk id="3229" creationId="{5BB319F6-5315-3AC0-3845-240AB3260646}"/>
          </ac:spMkLst>
        </pc:spChg>
        <pc:spChg chg="mod">
          <ac:chgData name="Amal R Babu" userId="3a292d0a-112b-4bc3-bf38-7771656893d2" providerId="ADAL" clId="{B3743D89-D907-4916-AD93-2111ECC8BB20}" dt="2022-06-09T10:31:59.341" v="786"/>
          <ac:spMkLst>
            <pc:docMk/>
            <pc:sldMasterMk cId="3553195561" sldId="2147483660"/>
            <ac:spMk id="3230" creationId="{6C48B5BB-B791-6C5A-D622-4B58980A2D75}"/>
          </ac:spMkLst>
        </pc:spChg>
        <pc:spChg chg="mod">
          <ac:chgData name="Amal R Babu" userId="3a292d0a-112b-4bc3-bf38-7771656893d2" providerId="ADAL" clId="{B3743D89-D907-4916-AD93-2111ECC8BB20}" dt="2022-06-09T10:31:59.341" v="786"/>
          <ac:spMkLst>
            <pc:docMk/>
            <pc:sldMasterMk cId="3553195561" sldId="2147483660"/>
            <ac:spMk id="3231" creationId="{0C6A3833-DF19-C1C1-A4F3-41BC0C090DA5}"/>
          </ac:spMkLst>
        </pc:spChg>
        <pc:spChg chg="mod">
          <ac:chgData name="Amal R Babu" userId="3a292d0a-112b-4bc3-bf38-7771656893d2" providerId="ADAL" clId="{B3743D89-D907-4916-AD93-2111ECC8BB20}" dt="2022-06-09T10:31:59.341" v="786"/>
          <ac:spMkLst>
            <pc:docMk/>
            <pc:sldMasterMk cId="3553195561" sldId="2147483660"/>
            <ac:spMk id="3232" creationId="{C8022A52-EC52-2182-7710-A1EA375CA599}"/>
          </ac:spMkLst>
        </pc:spChg>
        <pc:spChg chg="mod">
          <ac:chgData name="Amal R Babu" userId="3a292d0a-112b-4bc3-bf38-7771656893d2" providerId="ADAL" clId="{B3743D89-D907-4916-AD93-2111ECC8BB20}" dt="2022-06-09T10:31:59.341" v="786"/>
          <ac:spMkLst>
            <pc:docMk/>
            <pc:sldMasterMk cId="3553195561" sldId="2147483660"/>
            <ac:spMk id="3233" creationId="{F0A5C0F9-F29B-D2A2-9F3B-83ECE290EA49}"/>
          </ac:spMkLst>
        </pc:spChg>
        <pc:spChg chg="mod">
          <ac:chgData name="Amal R Babu" userId="3a292d0a-112b-4bc3-bf38-7771656893d2" providerId="ADAL" clId="{B3743D89-D907-4916-AD93-2111ECC8BB20}" dt="2022-06-09T10:31:59.341" v="786"/>
          <ac:spMkLst>
            <pc:docMk/>
            <pc:sldMasterMk cId="3553195561" sldId="2147483660"/>
            <ac:spMk id="3234" creationId="{1E59BAA8-24DE-0FC7-B8A6-6311A6C8C762}"/>
          </ac:spMkLst>
        </pc:spChg>
        <pc:spChg chg="mod">
          <ac:chgData name="Amal R Babu" userId="3a292d0a-112b-4bc3-bf38-7771656893d2" providerId="ADAL" clId="{B3743D89-D907-4916-AD93-2111ECC8BB20}" dt="2022-06-09T10:31:59.341" v="786"/>
          <ac:spMkLst>
            <pc:docMk/>
            <pc:sldMasterMk cId="3553195561" sldId="2147483660"/>
            <ac:spMk id="3235" creationId="{02A96E91-8B78-019A-92CF-AA3663B672C5}"/>
          </ac:spMkLst>
        </pc:spChg>
        <pc:spChg chg="mod">
          <ac:chgData name="Amal R Babu" userId="3a292d0a-112b-4bc3-bf38-7771656893d2" providerId="ADAL" clId="{B3743D89-D907-4916-AD93-2111ECC8BB20}" dt="2022-06-09T10:31:59.341" v="786"/>
          <ac:spMkLst>
            <pc:docMk/>
            <pc:sldMasterMk cId="3553195561" sldId="2147483660"/>
            <ac:spMk id="3236" creationId="{57F58D27-FC4B-E8C7-B54A-6F79AEDF2B45}"/>
          </ac:spMkLst>
        </pc:spChg>
        <pc:spChg chg="mod">
          <ac:chgData name="Amal R Babu" userId="3a292d0a-112b-4bc3-bf38-7771656893d2" providerId="ADAL" clId="{B3743D89-D907-4916-AD93-2111ECC8BB20}" dt="2022-06-09T10:31:59.341" v="786"/>
          <ac:spMkLst>
            <pc:docMk/>
            <pc:sldMasterMk cId="3553195561" sldId="2147483660"/>
            <ac:spMk id="3237" creationId="{82CC526D-83F5-756C-45A4-B64FDBF0A1A4}"/>
          </ac:spMkLst>
        </pc:spChg>
        <pc:spChg chg="mod">
          <ac:chgData name="Amal R Babu" userId="3a292d0a-112b-4bc3-bf38-7771656893d2" providerId="ADAL" clId="{B3743D89-D907-4916-AD93-2111ECC8BB20}" dt="2022-06-09T10:31:59.341" v="786"/>
          <ac:spMkLst>
            <pc:docMk/>
            <pc:sldMasterMk cId="3553195561" sldId="2147483660"/>
            <ac:spMk id="3238" creationId="{64F6C8E3-9CFE-0909-285B-AEE0256D680C}"/>
          </ac:spMkLst>
        </pc:spChg>
        <pc:spChg chg="mod">
          <ac:chgData name="Amal R Babu" userId="3a292d0a-112b-4bc3-bf38-7771656893d2" providerId="ADAL" clId="{B3743D89-D907-4916-AD93-2111ECC8BB20}" dt="2022-06-09T10:31:59.341" v="786"/>
          <ac:spMkLst>
            <pc:docMk/>
            <pc:sldMasterMk cId="3553195561" sldId="2147483660"/>
            <ac:spMk id="3239" creationId="{1CA6BCC2-98C0-C89C-547F-26162FB293F5}"/>
          </ac:spMkLst>
        </pc:spChg>
        <pc:spChg chg="mod">
          <ac:chgData name="Amal R Babu" userId="3a292d0a-112b-4bc3-bf38-7771656893d2" providerId="ADAL" clId="{B3743D89-D907-4916-AD93-2111ECC8BB20}" dt="2022-06-09T10:31:59.341" v="786"/>
          <ac:spMkLst>
            <pc:docMk/>
            <pc:sldMasterMk cId="3553195561" sldId="2147483660"/>
            <ac:spMk id="3240" creationId="{E457EBBE-74AD-CD86-0568-AC67515CA099}"/>
          </ac:spMkLst>
        </pc:spChg>
        <pc:spChg chg="mod">
          <ac:chgData name="Amal R Babu" userId="3a292d0a-112b-4bc3-bf38-7771656893d2" providerId="ADAL" clId="{B3743D89-D907-4916-AD93-2111ECC8BB20}" dt="2022-06-09T10:31:59.341" v="786"/>
          <ac:spMkLst>
            <pc:docMk/>
            <pc:sldMasterMk cId="3553195561" sldId="2147483660"/>
            <ac:spMk id="3241" creationId="{FE836E7F-854E-504B-39BF-EBD982E1DCB3}"/>
          </ac:spMkLst>
        </pc:spChg>
        <pc:spChg chg="mod">
          <ac:chgData name="Amal R Babu" userId="3a292d0a-112b-4bc3-bf38-7771656893d2" providerId="ADAL" clId="{B3743D89-D907-4916-AD93-2111ECC8BB20}" dt="2022-06-09T10:31:59.341" v="786"/>
          <ac:spMkLst>
            <pc:docMk/>
            <pc:sldMasterMk cId="3553195561" sldId="2147483660"/>
            <ac:spMk id="3242" creationId="{C1395073-786F-B69C-A526-F53C392AD83C}"/>
          </ac:spMkLst>
        </pc:spChg>
        <pc:spChg chg="mod">
          <ac:chgData name="Amal R Babu" userId="3a292d0a-112b-4bc3-bf38-7771656893d2" providerId="ADAL" clId="{B3743D89-D907-4916-AD93-2111ECC8BB20}" dt="2022-06-09T10:31:59.341" v="786"/>
          <ac:spMkLst>
            <pc:docMk/>
            <pc:sldMasterMk cId="3553195561" sldId="2147483660"/>
            <ac:spMk id="3243" creationId="{244C3030-9851-1940-07E8-971719F68E0C}"/>
          </ac:spMkLst>
        </pc:spChg>
        <pc:spChg chg="mod">
          <ac:chgData name="Amal R Babu" userId="3a292d0a-112b-4bc3-bf38-7771656893d2" providerId="ADAL" clId="{B3743D89-D907-4916-AD93-2111ECC8BB20}" dt="2022-06-09T10:31:59.341" v="786"/>
          <ac:spMkLst>
            <pc:docMk/>
            <pc:sldMasterMk cId="3553195561" sldId="2147483660"/>
            <ac:spMk id="3244" creationId="{C3CD3121-20B7-B104-F4E4-37555E81A16E}"/>
          </ac:spMkLst>
        </pc:spChg>
        <pc:spChg chg="mod">
          <ac:chgData name="Amal R Babu" userId="3a292d0a-112b-4bc3-bf38-7771656893d2" providerId="ADAL" clId="{B3743D89-D907-4916-AD93-2111ECC8BB20}" dt="2022-06-09T10:31:59.341" v="786"/>
          <ac:spMkLst>
            <pc:docMk/>
            <pc:sldMasterMk cId="3553195561" sldId="2147483660"/>
            <ac:spMk id="3245" creationId="{FB52F9DF-594E-113E-2369-65C634651C46}"/>
          </ac:spMkLst>
        </pc:spChg>
        <pc:spChg chg="mod">
          <ac:chgData name="Amal R Babu" userId="3a292d0a-112b-4bc3-bf38-7771656893d2" providerId="ADAL" clId="{B3743D89-D907-4916-AD93-2111ECC8BB20}" dt="2022-06-09T10:31:59.341" v="786"/>
          <ac:spMkLst>
            <pc:docMk/>
            <pc:sldMasterMk cId="3553195561" sldId="2147483660"/>
            <ac:spMk id="3246" creationId="{F803D60C-DF54-51AA-5569-36D6D8295595}"/>
          </ac:spMkLst>
        </pc:spChg>
        <pc:spChg chg="mod">
          <ac:chgData name="Amal R Babu" userId="3a292d0a-112b-4bc3-bf38-7771656893d2" providerId="ADAL" clId="{B3743D89-D907-4916-AD93-2111ECC8BB20}" dt="2022-06-09T10:31:59.341" v="786"/>
          <ac:spMkLst>
            <pc:docMk/>
            <pc:sldMasterMk cId="3553195561" sldId="2147483660"/>
            <ac:spMk id="3247" creationId="{F29661DF-FF04-AA3C-BD2F-9A63D9CF1D6A}"/>
          </ac:spMkLst>
        </pc:spChg>
        <pc:spChg chg="mod">
          <ac:chgData name="Amal R Babu" userId="3a292d0a-112b-4bc3-bf38-7771656893d2" providerId="ADAL" clId="{B3743D89-D907-4916-AD93-2111ECC8BB20}" dt="2022-06-09T10:31:59.341" v="786"/>
          <ac:spMkLst>
            <pc:docMk/>
            <pc:sldMasterMk cId="3553195561" sldId="2147483660"/>
            <ac:spMk id="3248" creationId="{C6EB2B09-9A48-3B3D-BD52-CEDACBBF41AA}"/>
          </ac:spMkLst>
        </pc:spChg>
        <pc:spChg chg="mod">
          <ac:chgData name="Amal R Babu" userId="3a292d0a-112b-4bc3-bf38-7771656893d2" providerId="ADAL" clId="{B3743D89-D907-4916-AD93-2111ECC8BB20}" dt="2022-06-09T10:31:59.341" v="786"/>
          <ac:spMkLst>
            <pc:docMk/>
            <pc:sldMasterMk cId="3553195561" sldId="2147483660"/>
            <ac:spMk id="3249" creationId="{87322D08-A9D8-E768-6C70-5394BEDCF1AA}"/>
          </ac:spMkLst>
        </pc:spChg>
        <pc:spChg chg="mod">
          <ac:chgData name="Amal R Babu" userId="3a292d0a-112b-4bc3-bf38-7771656893d2" providerId="ADAL" clId="{B3743D89-D907-4916-AD93-2111ECC8BB20}" dt="2022-06-09T10:31:59.341" v="786"/>
          <ac:spMkLst>
            <pc:docMk/>
            <pc:sldMasterMk cId="3553195561" sldId="2147483660"/>
            <ac:spMk id="3250" creationId="{34E96A57-E0D1-ACFB-24BB-BE72697BC3E7}"/>
          </ac:spMkLst>
        </pc:spChg>
        <pc:spChg chg="mod">
          <ac:chgData name="Amal R Babu" userId="3a292d0a-112b-4bc3-bf38-7771656893d2" providerId="ADAL" clId="{B3743D89-D907-4916-AD93-2111ECC8BB20}" dt="2022-06-09T10:31:59.341" v="786"/>
          <ac:spMkLst>
            <pc:docMk/>
            <pc:sldMasterMk cId="3553195561" sldId="2147483660"/>
            <ac:spMk id="3251" creationId="{46AD534D-C476-6820-588A-FDED9DE104C0}"/>
          </ac:spMkLst>
        </pc:spChg>
        <pc:spChg chg="mod">
          <ac:chgData name="Amal R Babu" userId="3a292d0a-112b-4bc3-bf38-7771656893d2" providerId="ADAL" clId="{B3743D89-D907-4916-AD93-2111ECC8BB20}" dt="2022-06-09T10:31:59.341" v="786"/>
          <ac:spMkLst>
            <pc:docMk/>
            <pc:sldMasterMk cId="3553195561" sldId="2147483660"/>
            <ac:spMk id="3252" creationId="{265BDFBB-0329-9DDD-D18D-12B206004907}"/>
          </ac:spMkLst>
        </pc:spChg>
        <pc:spChg chg="mod">
          <ac:chgData name="Amal R Babu" userId="3a292d0a-112b-4bc3-bf38-7771656893d2" providerId="ADAL" clId="{B3743D89-D907-4916-AD93-2111ECC8BB20}" dt="2022-06-09T10:31:59.341" v="786"/>
          <ac:spMkLst>
            <pc:docMk/>
            <pc:sldMasterMk cId="3553195561" sldId="2147483660"/>
            <ac:spMk id="3253" creationId="{8F05FCAF-0755-070F-5508-4C25DAC79EC9}"/>
          </ac:spMkLst>
        </pc:spChg>
        <pc:spChg chg="mod">
          <ac:chgData name="Amal R Babu" userId="3a292d0a-112b-4bc3-bf38-7771656893d2" providerId="ADAL" clId="{B3743D89-D907-4916-AD93-2111ECC8BB20}" dt="2022-06-09T10:31:59.341" v="786"/>
          <ac:spMkLst>
            <pc:docMk/>
            <pc:sldMasterMk cId="3553195561" sldId="2147483660"/>
            <ac:spMk id="3254" creationId="{C879BA71-AAF5-EB6E-9CF2-614FB77D7DE3}"/>
          </ac:spMkLst>
        </pc:spChg>
        <pc:spChg chg="mod">
          <ac:chgData name="Amal R Babu" userId="3a292d0a-112b-4bc3-bf38-7771656893d2" providerId="ADAL" clId="{B3743D89-D907-4916-AD93-2111ECC8BB20}" dt="2022-06-09T10:31:59.341" v="786"/>
          <ac:spMkLst>
            <pc:docMk/>
            <pc:sldMasterMk cId="3553195561" sldId="2147483660"/>
            <ac:spMk id="3255" creationId="{EE711305-5D8A-9BF2-FAD7-B0E9BB768BB2}"/>
          </ac:spMkLst>
        </pc:spChg>
        <pc:spChg chg="mod">
          <ac:chgData name="Amal R Babu" userId="3a292d0a-112b-4bc3-bf38-7771656893d2" providerId="ADAL" clId="{B3743D89-D907-4916-AD93-2111ECC8BB20}" dt="2022-06-09T10:31:59.341" v="786"/>
          <ac:spMkLst>
            <pc:docMk/>
            <pc:sldMasterMk cId="3553195561" sldId="2147483660"/>
            <ac:spMk id="3256" creationId="{8744775B-EE79-115D-0769-9FDB9A7E4C7E}"/>
          </ac:spMkLst>
        </pc:spChg>
        <pc:spChg chg="mod">
          <ac:chgData name="Amal R Babu" userId="3a292d0a-112b-4bc3-bf38-7771656893d2" providerId="ADAL" clId="{B3743D89-D907-4916-AD93-2111ECC8BB20}" dt="2022-06-09T10:31:59.341" v="786"/>
          <ac:spMkLst>
            <pc:docMk/>
            <pc:sldMasterMk cId="3553195561" sldId="2147483660"/>
            <ac:spMk id="3257" creationId="{D4C36AD8-9EFF-B212-FADC-A6C9536D8D9B}"/>
          </ac:spMkLst>
        </pc:spChg>
        <pc:spChg chg="mod">
          <ac:chgData name="Amal R Babu" userId="3a292d0a-112b-4bc3-bf38-7771656893d2" providerId="ADAL" clId="{B3743D89-D907-4916-AD93-2111ECC8BB20}" dt="2022-06-09T10:31:59.341" v="786"/>
          <ac:spMkLst>
            <pc:docMk/>
            <pc:sldMasterMk cId="3553195561" sldId="2147483660"/>
            <ac:spMk id="3258" creationId="{876A606C-CD31-B9AC-EB1D-063B2D7909D3}"/>
          </ac:spMkLst>
        </pc:spChg>
        <pc:spChg chg="mod">
          <ac:chgData name="Amal R Babu" userId="3a292d0a-112b-4bc3-bf38-7771656893d2" providerId="ADAL" clId="{B3743D89-D907-4916-AD93-2111ECC8BB20}" dt="2022-06-09T10:31:59.341" v="786"/>
          <ac:spMkLst>
            <pc:docMk/>
            <pc:sldMasterMk cId="3553195561" sldId="2147483660"/>
            <ac:spMk id="3259" creationId="{127E4929-0DE9-A0DD-F2AA-B79B5C1F7EC9}"/>
          </ac:spMkLst>
        </pc:spChg>
        <pc:spChg chg="mod">
          <ac:chgData name="Amal R Babu" userId="3a292d0a-112b-4bc3-bf38-7771656893d2" providerId="ADAL" clId="{B3743D89-D907-4916-AD93-2111ECC8BB20}" dt="2022-06-09T10:31:59.341" v="786"/>
          <ac:spMkLst>
            <pc:docMk/>
            <pc:sldMasterMk cId="3553195561" sldId="2147483660"/>
            <ac:spMk id="3260" creationId="{516D551F-069E-EA45-EBEE-A5CA5581DF8C}"/>
          </ac:spMkLst>
        </pc:spChg>
        <pc:spChg chg="mod">
          <ac:chgData name="Amal R Babu" userId="3a292d0a-112b-4bc3-bf38-7771656893d2" providerId="ADAL" clId="{B3743D89-D907-4916-AD93-2111ECC8BB20}" dt="2022-06-09T10:31:59.341" v="786"/>
          <ac:spMkLst>
            <pc:docMk/>
            <pc:sldMasterMk cId="3553195561" sldId="2147483660"/>
            <ac:spMk id="3261" creationId="{FB5B40EA-63EC-0536-74AA-F41C2879A521}"/>
          </ac:spMkLst>
        </pc:spChg>
        <pc:spChg chg="mod">
          <ac:chgData name="Amal R Babu" userId="3a292d0a-112b-4bc3-bf38-7771656893d2" providerId="ADAL" clId="{B3743D89-D907-4916-AD93-2111ECC8BB20}" dt="2022-06-09T10:31:59.341" v="786"/>
          <ac:spMkLst>
            <pc:docMk/>
            <pc:sldMasterMk cId="3553195561" sldId="2147483660"/>
            <ac:spMk id="3262" creationId="{B53BE456-7A94-38F3-C2F6-D51AA07DCB21}"/>
          </ac:spMkLst>
        </pc:spChg>
        <pc:spChg chg="mod">
          <ac:chgData name="Amal R Babu" userId="3a292d0a-112b-4bc3-bf38-7771656893d2" providerId="ADAL" clId="{B3743D89-D907-4916-AD93-2111ECC8BB20}" dt="2022-06-09T10:31:59.341" v="786"/>
          <ac:spMkLst>
            <pc:docMk/>
            <pc:sldMasterMk cId="3553195561" sldId="2147483660"/>
            <ac:spMk id="3263" creationId="{9B90A61A-0037-59BE-8328-4A5E1677AEEA}"/>
          </ac:spMkLst>
        </pc:spChg>
        <pc:spChg chg="mod">
          <ac:chgData name="Amal R Babu" userId="3a292d0a-112b-4bc3-bf38-7771656893d2" providerId="ADAL" clId="{B3743D89-D907-4916-AD93-2111ECC8BB20}" dt="2022-06-09T10:31:59.341" v="786"/>
          <ac:spMkLst>
            <pc:docMk/>
            <pc:sldMasterMk cId="3553195561" sldId="2147483660"/>
            <ac:spMk id="3264" creationId="{D4A24432-79EC-01FC-1C28-062105A12EEB}"/>
          </ac:spMkLst>
        </pc:spChg>
        <pc:spChg chg="mod">
          <ac:chgData name="Amal R Babu" userId="3a292d0a-112b-4bc3-bf38-7771656893d2" providerId="ADAL" clId="{B3743D89-D907-4916-AD93-2111ECC8BB20}" dt="2022-06-09T10:31:59.341" v="786"/>
          <ac:spMkLst>
            <pc:docMk/>
            <pc:sldMasterMk cId="3553195561" sldId="2147483660"/>
            <ac:spMk id="3265" creationId="{E3DDA271-8E75-06DA-C8A9-8C3DF8787E97}"/>
          </ac:spMkLst>
        </pc:spChg>
        <pc:spChg chg="mod">
          <ac:chgData name="Amal R Babu" userId="3a292d0a-112b-4bc3-bf38-7771656893d2" providerId="ADAL" clId="{B3743D89-D907-4916-AD93-2111ECC8BB20}" dt="2022-06-09T10:31:59.341" v="786"/>
          <ac:spMkLst>
            <pc:docMk/>
            <pc:sldMasterMk cId="3553195561" sldId="2147483660"/>
            <ac:spMk id="3266" creationId="{4C8896AF-C11B-5EBF-A9E9-2E0122CC8087}"/>
          </ac:spMkLst>
        </pc:spChg>
        <pc:spChg chg="mod">
          <ac:chgData name="Amal R Babu" userId="3a292d0a-112b-4bc3-bf38-7771656893d2" providerId="ADAL" clId="{B3743D89-D907-4916-AD93-2111ECC8BB20}" dt="2022-06-09T10:31:59.341" v="786"/>
          <ac:spMkLst>
            <pc:docMk/>
            <pc:sldMasterMk cId="3553195561" sldId="2147483660"/>
            <ac:spMk id="3267" creationId="{84BBF907-B296-CD1F-A9A0-9E8AB811B1C7}"/>
          </ac:spMkLst>
        </pc:spChg>
        <pc:spChg chg="mod">
          <ac:chgData name="Amal R Babu" userId="3a292d0a-112b-4bc3-bf38-7771656893d2" providerId="ADAL" clId="{B3743D89-D907-4916-AD93-2111ECC8BB20}" dt="2022-06-09T10:31:59.341" v="786"/>
          <ac:spMkLst>
            <pc:docMk/>
            <pc:sldMasterMk cId="3553195561" sldId="2147483660"/>
            <ac:spMk id="3268" creationId="{2D3BE133-6BB6-6826-DF21-9A79F66B9235}"/>
          </ac:spMkLst>
        </pc:spChg>
        <pc:spChg chg="mod">
          <ac:chgData name="Amal R Babu" userId="3a292d0a-112b-4bc3-bf38-7771656893d2" providerId="ADAL" clId="{B3743D89-D907-4916-AD93-2111ECC8BB20}" dt="2022-06-09T10:31:59.341" v="786"/>
          <ac:spMkLst>
            <pc:docMk/>
            <pc:sldMasterMk cId="3553195561" sldId="2147483660"/>
            <ac:spMk id="3269" creationId="{60E4D805-3953-CB04-8636-E4C836A9ECCC}"/>
          </ac:spMkLst>
        </pc:spChg>
        <pc:spChg chg="mod">
          <ac:chgData name="Amal R Babu" userId="3a292d0a-112b-4bc3-bf38-7771656893d2" providerId="ADAL" clId="{B3743D89-D907-4916-AD93-2111ECC8BB20}" dt="2022-06-09T10:31:59.341" v="786"/>
          <ac:spMkLst>
            <pc:docMk/>
            <pc:sldMasterMk cId="3553195561" sldId="2147483660"/>
            <ac:spMk id="3270" creationId="{98D4BA45-3EB4-AA12-ADE2-081060D3C7D7}"/>
          </ac:spMkLst>
        </pc:spChg>
        <pc:spChg chg="mod">
          <ac:chgData name="Amal R Babu" userId="3a292d0a-112b-4bc3-bf38-7771656893d2" providerId="ADAL" clId="{B3743D89-D907-4916-AD93-2111ECC8BB20}" dt="2022-06-09T10:31:59.341" v="786"/>
          <ac:spMkLst>
            <pc:docMk/>
            <pc:sldMasterMk cId="3553195561" sldId="2147483660"/>
            <ac:spMk id="3271" creationId="{8F68B7DE-C48A-A166-1D86-78D9EAE88371}"/>
          </ac:spMkLst>
        </pc:spChg>
        <pc:spChg chg="mod">
          <ac:chgData name="Amal R Babu" userId="3a292d0a-112b-4bc3-bf38-7771656893d2" providerId="ADAL" clId="{B3743D89-D907-4916-AD93-2111ECC8BB20}" dt="2022-06-09T10:31:59.341" v="786"/>
          <ac:spMkLst>
            <pc:docMk/>
            <pc:sldMasterMk cId="3553195561" sldId="2147483660"/>
            <ac:spMk id="3272" creationId="{04EB63C7-FCCE-21F9-1B84-3681B8E5B8A1}"/>
          </ac:spMkLst>
        </pc:spChg>
        <pc:spChg chg="mod">
          <ac:chgData name="Amal R Babu" userId="3a292d0a-112b-4bc3-bf38-7771656893d2" providerId="ADAL" clId="{B3743D89-D907-4916-AD93-2111ECC8BB20}" dt="2022-06-09T10:31:59.341" v="786"/>
          <ac:spMkLst>
            <pc:docMk/>
            <pc:sldMasterMk cId="3553195561" sldId="2147483660"/>
            <ac:spMk id="3273" creationId="{0E3BADF5-9D6A-120B-92FD-21FC15A897B7}"/>
          </ac:spMkLst>
        </pc:spChg>
        <pc:spChg chg="mod">
          <ac:chgData name="Amal R Babu" userId="3a292d0a-112b-4bc3-bf38-7771656893d2" providerId="ADAL" clId="{B3743D89-D907-4916-AD93-2111ECC8BB20}" dt="2022-06-09T10:31:59.341" v="786"/>
          <ac:spMkLst>
            <pc:docMk/>
            <pc:sldMasterMk cId="3553195561" sldId="2147483660"/>
            <ac:spMk id="3274" creationId="{360CF540-0A9A-5F3C-0297-2EABCE881BCB}"/>
          </ac:spMkLst>
        </pc:spChg>
        <pc:spChg chg="mod">
          <ac:chgData name="Amal R Babu" userId="3a292d0a-112b-4bc3-bf38-7771656893d2" providerId="ADAL" clId="{B3743D89-D907-4916-AD93-2111ECC8BB20}" dt="2022-06-09T10:31:59.341" v="786"/>
          <ac:spMkLst>
            <pc:docMk/>
            <pc:sldMasterMk cId="3553195561" sldId="2147483660"/>
            <ac:spMk id="3275" creationId="{38EADCBC-49CA-B405-9098-63FBD3B5C256}"/>
          </ac:spMkLst>
        </pc:spChg>
        <pc:spChg chg="mod">
          <ac:chgData name="Amal R Babu" userId="3a292d0a-112b-4bc3-bf38-7771656893d2" providerId="ADAL" clId="{B3743D89-D907-4916-AD93-2111ECC8BB20}" dt="2022-06-09T10:31:59.341" v="786"/>
          <ac:spMkLst>
            <pc:docMk/>
            <pc:sldMasterMk cId="3553195561" sldId="2147483660"/>
            <ac:spMk id="3276" creationId="{C6CB6DA8-587C-93D5-B601-0D9C39D7FF3C}"/>
          </ac:spMkLst>
        </pc:spChg>
        <pc:spChg chg="mod">
          <ac:chgData name="Amal R Babu" userId="3a292d0a-112b-4bc3-bf38-7771656893d2" providerId="ADAL" clId="{B3743D89-D907-4916-AD93-2111ECC8BB20}" dt="2022-06-09T10:31:59.341" v="786"/>
          <ac:spMkLst>
            <pc:docMk/>
            <pc:sldMasterMk cId="3553195561" sldId="2147483660"/>
            <ac:spMk id="3277" creationId="{054EEA5F-F644-F3CC-CCBB-D20C5C1FA300}"/>
          </ac:spMkLst>
        </pc:spChg>
        <pc:spChg chg="mod">
          <ac:chgData name="Amal R Babu" userId="3a292d0a-112b-4bc3-bf38-7771656893d2" providerId="ADAL" clId="{B3743D89-D907-4916-AD93-2111ECC8BB20}" dt="2022-06-09T10:31:59.341" v="786"/>
          <ac:spMkLst>
            <pc:docMk/>
            <pc:sldMasterMk cId="3553195561" sldId="2147483660"/>
            <ac:spMk id="3278" creationId="{853F0040-6D21-14BF-8016-DBE27A09A2F8}"/>
          </ac:spMkLst>
        </pc:spChg>
        <pc:spChg chg="mod">
          <ac:chgData name="Amal R Babu" userId="3a292d0a-112b-4bc3-bf38-7771656893d2" providerId="ADAL" clId="{B3743D89-D907-4916-AD93-2111ECC8BB20}" dt="2022-06-09T10:31:59.341" v="786"/>
          <ac:spMkLst>
            <pc:docMk/>
            <pc:sldMasterMk cId="3553195561" sldId="2147483660"/>
            <ac:spMk id="3279" creationId="{B8AEA4DD-8770-F73B-3BAD-7F4124BD6AE1}"/>
          </ac:spMkLst>
        </pc:spChg>
        <pc:spChg chg="mod">
          <ac:chgData name="Amal R Babu" userId="3a292d0a-112b-4bc3-bf38-7771656893d2" providerId="ADAL" clId="{B3743D89-D907-4916-AD93-2111ECC8BB20}" dt="2022-06-09T10:31:59.341" v="786"/>
          <ac:spMkLst>
            <pc:docMk/>
            <pc:sldMasterMk cId="3553195561" sldId="2147483660"/>
            <ac:spMk id="3280" creationId="{73EFF8E6-BD7A-A10D-7A78-4AA5B7C7DFE0}"/>
          </ac:spMkLst>
        </pc:spChg>
        <pc:spChg chg="mod">
          <ac:chgData name="Amal R Babu" userId="3a292d0a-112b-4bc3-bf38-7771656893d2" providerId="ADAL" clId="{B3743D89-D907-4916-AD93-2111ECC8BB20}" dt="2022-06-09T10:31:59.341" v="786"/>
          <ac:spMkLst>
            <pc:docMk/>
            <pc:sldMasterMk cId="3553195561" sldId="2147483660"/>
            <ac:spMk id="3281" creationId="{AFAFC0B1-80F2-DE29-4D09-464C8423A99B}"/>
          </ac:spMkLst>
        </pc:spChg>
        <pc:spChg chg="mod">
          <ac:chgData name="Amal R Babu" userId="3a292d0a-112b-4bc3-bf38-7771656893d2" providerId="ADAL" clId="{B3743D89-D907-4916-AD93-2111ECC8BB20}" dt="2022-06-09T10:31:59.341" v="786"/>
          <ac:spMkLst>
            <pc:docMk/>
            <pc:sldMasterMk cId="3553195561" sldId="2147483660"/>
            <ac:spMk id="3282" creationId="{CFE23D0C-82FD-3ADC-C6C3-A473A54C5E02}"/>
          </ac:spMkLst>
        </pc:spChg>
        <pc:spChg chg="mod">
          <ac:chgData name="Amal R Babu" userId="3a292d0a-112b-4bc3-bf38-7771656893d2" providerId="ADAL" clId="{B3743D89-D907-4916-AD93-2111ECC8BB20}" dt="2022-06-09T10:31:59.341" v="786"/>
          <ac:spMkLst>
            <pc:docMk/>
            <pc:sldMasterMk cId="3553195561" sldId="2147483660"/>
            <ac:spMk id="3283" creationId="{335862DB-2271-FD5E-F5FC-A5AB8863C7C7}"/>
          </ac:spMkLst>
        </pc:spChg>
        <pc:spChg chg="mod">
          <ac:chgData name="Amal R Babu" userId="3a292d0a-112b-4bc3-bf38-7771656893d2" providerId="ADAL" clId="{B3743D89-D907-4916-AD93-2111ECC8BB20}" dt="2022-06-09T10:31:59.341" v="786"/>
          <ac:spMkLst>
            <pc:docMk/>
            <pc:sldMasterMk cId="3553195561" sldId="2147483660"/>
            <ac:spMk id="3284" creationId="{75C5B9FE-3277-C9D9-9E17-97D694A1E196}"/>
          </ac:spMkLst>
        </pc:spChg>
        <pc:spChg chg="mod">
          <ac:chgData name="Amal R Babu" userId="3a292d0a-112b-4bc3-bf38-7771656893d2" providerId="ADAL" clId="{B3743D89-D907-4916-AD93-2111ECC8BB20}" dt="2022-06-09T10:31:59.341" v="786"/>
          <ac:spMkLst>
            <pc:docMk/>
            <pc:sldMasterMk cId="3553195561" sldId="2147483660"/>
            <ac:spMk id="3285" creationId="{70CBA74D-1D10-0D69-CF0C-E7ED1D937307}"/>
          </ac:spMkLst>
        </pc:spChg>
        <pc:spChg chg="mod">
          <ac:chgData name="Amal R Babu" userId="3a292d0a-112b-4bc3-bf38-7771656893d2" providerId="ADAL" clId="{B3743D89-D907-4916-AD93-2111ECC8BB20}" dt="2022-06-09T10:31:59.341" v="786"/>
          <ac:spMkLst>
            <pc:docMk/>
            <pc:sldMasterMk cId="3553195561" sldId="2147483660"/>
            <ac:spMk id="3286" creationId="{52A35671-AA77-2C4B-E527-4E1FBBB160A9}"/>
          </ac:spMkLst>
        </pc:spChg>
        <pc:spChg chg="mod">
          <ac:chgData name="Amal R Babu" userId="3a292d0a-112b-4bc3-bf38-7771656893d2" providerId="ADAL" clId="{B3743D89-D907-4916-AD93-2111ECC8BB20}" dt="2022-06-09T10:31:59.341" v="786"/>
          <ac:spMkLst>
            <pc:docMk/>
            <pc:sldMasterMk cId="3553195561" sldId="2147483660"/>
            <ac:spMk id="3287" creationId="{C472D6F6-81CC-0591-E1F1-E722DE65A408}"/>
          </ac:spMkLst>
        </pc:spChg>
        <pc:spChg chg="mod">
          <ac:chgData name="Amal R Babu" userId="3a292d0a-112b-4bc3-bf38-7771656893d2" providerId="ADAL" clId="{B3743D89-D907-4916-AD93-2111ECC8BB20}" dt="2022-06-09T10:31:59.341" v="786"/>
          <ac:spMkLst>
            <pc:docMk/>
            <pc:sldMasterMk cId="3553195561" sldId="2147483660"/>
            <ac:spMk id="3288" creationId="{23891164-40F0-3BB4-19F0-FBE2A815A753}"/>
          </ac:spMkLst>
        </pc:spChg>
        <pc:spChg chg="mod">
          <ac:chgData name="Amal R Babu" userId="3a292d0a-112b-4bc3-bf38-7771656893d2" providerId="ADAL" clId="{B3743D89-D907-4916-AD93-2111ECC8BB20}" dt="2022-06-09T10:31:59.341" v="786"/>
          <ac:spMkLst>
            <pc:docMk/>
            <pc:sldMasterMk cId="3553195561" sldId="2147483660"/>
            <ac:spMk id="3289" creationId="{F56EBB95-0173-1030-2912-E4C9A33860F1}"/>
          </ac:spMkLst>
        </pc:spChg>
        <pc:spChg chg="mod">
          <ac:chgData name="Amal R Babu" userId="3a292d0a-112b-4bc3-bf38-7771656893d2" providerId="ADAL" clId="{B3743D89-D907-4916-AD93-2111ECC8BB20}" dt="2022-06-09T10:31:59.341" v="786"/>
          <ac:spMkLst>
            <pc:docMk/>
            <pc:sldMasterMk cId="3553195561" sldId="2147483660"/>
            <ac:spMk id="3290" creationId="{70960534-95FC-F625-0FD6-6C0A4AF5A8FD}"/>
          </ac:spMkLst>
        </pc:spChg>
        <pc:spChg chg="mod">
          <ac:chgData name="Amal R Babu" userId="3a292d0a-112b-4bc3-bf38-7771656893d2" providerId="ADAL" clId="{B3743D89-D907-4916-AD93-2111ECC8BB20}" dt="2022-06-09T10:31:59.341" v="786"/>
          <ac:spMkLst>
            <pc:docMk/>
            <pc:sldMasterMk cId="3553195561" sldId="2147483660"/>
            <ac:spMk id="3291" creationId="{F08FEAF0-705F-638E-8771-799B08F250BE}"/>
          </ac:spMkLst>
        </pc:spChg>
        <pc:spChg chg="mod">
          <ac:chgData name="Amal R Babu" userId="3a292d0a-112b-4bc3-bf38-7771656893d2" providerId="ADAL" clId="{B3743D89-D907-4916-AD93-2111ECC8BB20}" dt="2022-06-09T10:31:59.341" v="786"/>
          <ac:spMkLst>
            <pc:docMk/>
            <pc:sldMasterMk cId="3553195561" sldId="2147483660"/>
            <ac:spMk id="3292" creationId="{67DD3D5E-4366-E773-B7C6-9FDF270C7E96}"/>
          </ac:spMkLst>
        </pc:spChg>
        <pc:spChg chg="mod">
          <ac:chgData name="Amal R Babu" userId="3a292d0a-112b-4bc3-bf38-7771656893d2" providerId="ADAL" clId="{B3743D89-D907-4916-AD93-2111ECC8BB20}" dt="2022-06-09T10:31:59.341" v="786"/>
          <ac:spMkLst>
            <pc:docMk/>
            <pc:sldMasterMk cId="3553195561" sldId="2147483660"/>
            <ac:spMk id="3293" creationId="{3FF5E97B-6AC9-2872-90E6-32C7153018CE}"/>
          </ac:spMkLst>
        </pc:spChg>
        <pc:spChg chg="mod">
          <ac:chgData name="Amal R Babu" userId="3a292d0a-112b-4bc3-bf38-7771656893d2" providerId="ADAL" clId="{B3743D89-D907-4916-AD93-2111ECC8BB20}" dt="2022-06-09T10:31:59.341" v="786"/>
          <ac:spMkLst>
            <pc:docMk/>
            <pc:sldMasterMk cId="3553195561" sldId="2147483660"/>
            <ac:spMk id="3294" creationId="{849FC65C-4AB2-804C-EDCD-EE2490A0831B}"/>
          </ac:spMkLst>
        </pc:spChg>
        <pc:spChg chg="mod">
          <ac:chgData name="Amal R Babu" userId="3a292d0a-112b-4bc3-bf38-7771656893d2" providerId="ADAL" clId="{B3743D89-D907-4916-AD93-2111ECC8BB20}" dt="2022-06-09T10:31:59.341" v="786"/>
          <ac:spMkLst>
            <pc:docMk/>
            <pc:sldMasterMk cId="3553195561" sldId="2147483660"/>
            <ac:spMk id="3295" creationId="{B6200D51-38F3-A260-DAD6-30AA59D2E02E}"/>
          </ac:spMkLst>
        </pc:spChg>
        <pc:spChg chg="mod">
          <ac:chgData name="Amal R Babu" userId="3a292d0a-112b-4bc3-bf38-7771656893d2" providerId="ADAL" clId="{B3743D89-D907-4916-AD93-2111ECC8BB20}" dt="2022-06-09T10:31:59.341" v="786"/>
          <ac:spMkLst>
            <pc:docMk/>
            <pc:sldMasterMk cId="3553195561" sldId="2147483660"/>
            <ac:spMk id="3296" creationId="{58C7A068-95DF-6306-57DE-25343E347C4C}"/>
          </ac:spMkLst>
        </pc:spChg>
        <pc:spChg chg="mod">
          <ac:chgData name="Amal R Babu" userId="3a292d0a-112b-4bc3-bf38-7771656893d2" providerId="ADAL" clId="{B3743D89-D907-4916-AD93-2111ECC8BB20}" dt="2022-06-09T10:31:59.341" v="786"/>
          <ac:spMkLst>
            <pc:docMk/>
            <pc:sldMasterMk cId="3553195561" sldId="2147483660"/>
            <ac:spMk id="3297" creationId="{218596AF-5990-BBA7-768D-E2C48D291765}"/>
          </ac:spMkLst>
        </pc:spChg>
        <pc:spChg chg="mod">
          <ac:chgData name="Amal R Babu" userId="3a292d0a-112b-4bc3-bf38-7771656893d2" providerId="ADAL" clId="{B3743D89-D907-4916-AD93-2111ECC8BB20}" dt="2022-06-09T10:31:59.341" v="786"/>
          <ac:spMkLst>
            <pc:docMk/>
            <pc:sldMasterMk cId="3553195561" sldId="2147483660"/>
            <ac:spMk id="3298" creationId="{BAF326B8-2580-E2E1-D121-C03BEC82F91E}"/>
          </ac:spMkLst>
        </pc:spChg>
        <pc:spChg chg="mod">
          <ac:chgData name="Amal R Babu" userId="3a292d0a-112b-4bc3-bf38-7771656893d2" providerId="ADAL" clId="{B3743D89-D907-4916-AD93-2111ECC8BB20}" dt="2022-06-09T10:31:59.341" v="786"/>
          <ac:spMkLst>
            <pc:docMk/>
            <pc:sldMasterMk cId="3553195561" sldId="2147483660"/>
            <ac:spMk id="3299" creationId="{E87FF180-6065-C011-44EF-579E1992100F}"/>
          </ac:spMkLst>
        </pc:spChg>
        <pc:spChg chg="mod">
          <ac:chgData name="Amal R Babu" userId="3a292d0a-112b-4bc3-bf38-7771656893d2" providerId="ADAL" clId="{B3743D89-D907-4916-AD93-2111ECC8BB20}" dt="2022-06-09T10:31:59.341" v="786"/>
          <ac:spMkLst>
            <pc:docMk/>
            <pc:sldMasterMk cId="3553195561" sldId="2147483660"/>
            <ac:spMk id="3300" creationId="{DD4682C8-7199-88F6-3B7D-7BCDA6087089}"/>
          </ac:spMkLst>
        </pc:spChg>
        <pc:spChg chg="mod">
          <ac:chgData name="Amal R Babu" userId="3a292d0a-112b-4bc3-bf38-7771656893d2" providerId="ADAL" clId="{B3743D89-D907-4916-AD93-2111ECC8BB20}" dt="2022-06-09T10:31:59.341" v="786"/>
          <ac:spMkLst>
            <pc:docMk/>
            <pc:sldMasterMk cId="3553195561" sldId="2147483660"/>
            <ac:spMk id="3301" creationId="{DA0CE841-5355-6A04-8695-35DF205AC7FD}"/>
          </ac:spMkLst>
        </pc:spChg>
        <pc:spChg chg="mod">
          <ac:chgData name="Amal R Babu" userId="3a292d0a-112b-4bc3-bf38-7771656893d2" providerId="ADAL" clId="{B3743D89-D907-4916-AD93-2111ECC8BB20}" dt="2022-06-09T10:31:59.341" v="786"/>
          <ac:spMkLst>
            <pc:docMk/>
            <pc:sldMasterMk cId="3553195561" sldId="2147483660"/>
            <ac:spMk id="3302" creationId="{C01C75B2-BF24-B596-85BB-97B9585373A1}"/>
          </ac:spMkLst>
        </pc:spChg>
        <pc:spChg chg="mod">
          <ac:chgData name="Amal R Babu" userId="3a292d0a-112b-4bc3-bf38-7771656893d2" providerId="ADAL" clId="{B3743D89-D907-4916-AD93-2111ECC8BB20}" dt="2022-06-09T10:31:59.341" v="786"/>
          <ac:spMkLst>
            <pc:docMk/>
            <pc:sldMasterMk cId="3553195561" sldId="2147483660"/>
            <ac:spMk id="3303" creationId="{45E6D0E3-4CC6-EDE0-C688-AD6D6A338E0F}"/>
          </ac:spMkLst>
        </pc:spChg>
        <pc:spChg chg="mod">
          <ac:chgData name="Amal R Babu" userId="3a292d0a-112b-4bc3-bf38-7771656893d2" providerId="ADAL" clId="{B3743D89-D907-4916-AD93-2111ECC8BB20}" dt="2022-06-09T10:31:59.341" v="786"/>
          <ac:spMkLst>
            <pc:docMk/>
            <pc:sldMasterMk cId="3553195561" sldId="2147483660"/>
            <ac:spMk id="3304" creationId="{1BEE8735-5838-DFF1-2B3A-BCF157E34C96}"/>
          </ac:spMkLst>
        </pc:spChg>
        <pc:spChg chg="mod">
          <ac:chgData name="Amal R Babu" userId="3a292d0a-112b-4bc3-bf38-7771656893d2" providerId="ADAL" clId="{B3743D89-D907-4916-AD93-2111ECC8BB20}" dt="2022-06-09T10:31:59.341" v="786"/>
          <ac:spMkLst>
            <pc:docMk/>
            <pc:sldMasterMk cId="3553195561" sldId="2147483660"/>
            <ac:spMk id="3305" creationId="{7FE710EB-76F5-F797-026E-858C59146074}"/>
          </ac:spMkLst>
        </pc:spChg>
        <pc:spChg chg="mod">
          <ac:chgData name="Amal R Babu" userId="3a292d0a-112b-4bc3-bf38-7771656893d2" providerId="ADAL" clId="{B3743D89-D907-4916-AD93-2111ECC8BB20}" dt="2022-06-09T10:31:59.341" v="786"/>
          <ac:spMkLst>
            <pc:docMk/>
            <pc:sldMasterMk cId="3553195561" sldId="2147483660"/>
            <ac:spMk id="3306" creationId="{2F7545E0-4182-AE19-3C2D-A5410363964B}"/>
          </ac:spMkLst>
        </pc:spChg>
        <pc:spChg chg="mod">
          <ac:chgData name="Amal R Babu" userId="3a292d0a-112b-4bc3-bf38-7771656893d2" providerId="ADAL" clId="{B3743D89-D907-4916-AD93-2111ECC8BB20}" dt="2022-06-09T10:31:59.341" v="786"/>
          <ac:spMkLst>
            <pc:docMk/>
            <pc:sldMasterMk cId="3553195561" sldId="2147483660"/>
            <ac:spMk id="3307" creationId="{F14F06B1-94A7-BFC4-188B-ED461C77B200}"/>
          </ac:spMkLst>
        </pc:spChg>
        <pc:spChg chg="mod">
          <ac:chgData name="Amal R Babu" userId="3a292d0a-112b-4bc3-bf38-7771656893d2" providerId="ADAL" clId="{B3743D89-D907-4916-AD93-2111ECC8BB20}" dt="2022-06-09T10:31:59.341" v="786"/>
          <ac:spMkLst>
            <pc:docMk/>
            <pc:sldMasterMk cId="3553195561" sldId="2147483660"/>
            <ac:spMk id="3308" creationId="{DF2FE193-4572-C529-B617-9D37E71D66BD}"/>
          </ac:spMkLst>
        </pc:spChg>
        <pc:spChg chg="mod">
          <ac:chgData name="Amal R Babu" userId="3a292d0a-112b-4bc3-bf38-7771656893d2" providerId="ADAL" clId="{B3743D89-D907-4916-AD93-2111ECC8BB20}" dt="2022-06-09T10:31:59.341" v="786"/>
          <ac:spMkLst>
            <pc:docMk/>
            <pc:sldMasterMk cId="3553195561" sldId="2147483660"/>
            <ac:spMk id="3309" creationId="{3D39D032-77CC-85C1-BE0A-ED167AF152B4}"/>
          </ac:spMkLst>
        </pc:spChg>
        <pc:spChg chg="mod">
          <ac:chgData name="Amal R Babu" userId="3a292d0a-112b-4bc3-bf38-7771656893d2" providerId="ADAL" clId="{B3743D89-D907-4916-AD93-2111ECC8BB20}" dt="2022-06-09T10:31:59.341" v="786"/>
          <ac:spMkLst>
            <pc:docMk/>
            <pc:sldMasterMk cId="3553195561" sldId="2147483660"/>
            <ac:spMk id="3310" creationId="{C96D9646-9B2C-3B3B-A753-849E0E73DBA8}"/>
          </ac:spMkLst>
        </pc:spChg>
        <pc:spChg chg="mod">
          <ac:chgData name="Amal R Babu" userId="3a292d0a-112b-4bc3-bf38-7771656893d2" providerId="ADAL" clId="{B3743D89-D907-4916-AD93-2111ECC8BB20}" dt="2022-06-09T10:31:59.341" v="786"/>
          <ac:spMkLst>
            <pc:docMk/>
            <pc:sldMasterMk cId="3553195561" sldId="2147483660"/>
            <ac:spMk id="3311" creationId="{0D8D331C-452A-885C-8A8C-74FAF7E9D7A8}"/>
          </ac:spMkLst>
        </pc:spChg>
        <pc:spChg chg="mod">
          <ac:chgData name="Amal R Babu" userId="3a292d0a-112b-4bc3-bf38-7771656893d2" providerId="ADAL" clId="{B3743D89-D907-4916-AD93-2111ECC8BB20}" dt="2022-06-09T10:31:59.341" v="786"/>
          <ac:spMkLst>
            <pc:docMk/>
            <pc:sldMasterMk cId="3553195561" sldId="2147483660"/>
            <ac:spMk id="3312" creationId="{948D97B9-3DAE-FB55-9FE3-00AECF332279}"/>
          </ac:spMkLst>
        </pc:spChg>
        <pc:spChg chg="mod">
          <ac:chgData name="Amal R Babu" userId="3a292d0a-112b-4bc3-bf38-7771656893d2" providerId="ADAL" clId="{B3743D89-D907-4916-AD93-2111ECC8BB20}" dt="2022-06-09T10:31:59.341" v="786"/>
          <ac:spMkLst>
            <pc:docMk/>
            <pc:sldMasterMk cId="3553195561" sldId="2147483660"/>
            <ac:spMk id="3313" creationId="{7914A3AA-F8F2-90C5-1A1A-2CFC26E11F26}"/>
          </ac:spMkLst>
        </pc:spChg>
        <pc:spChg chg="mod">
          <ac:chgData name="Amal R Babu" userId="3a292d0a-112b-4bc3-bf38-7771656893d2" providerId="ADAL" clId="{B3743D89-D907-4916-AD93-2111ECC8BB20}" dt="2022-06-09T10:31:59.341" v="786"/>
          <ac:spMkLst>
            <pc:docMk/>
            <pc:sldMasterMk cId="3553195561" sldId="2147483660"/>
            <ac:spMk id="3314" creationId="{6387B15B-AF20-201D-1FEF-3B8BC9CDF43E}"/>
          </ac:spMkLst>
        </pc:spChg>
        <pc:spChg chg="mod">
          <ac:chgData name="Amal R Babu" userId="3a292d0a-112b-4bc3-bf38-7771656893d2" providerId="ADAL" clId="{B3743D89-D907-4916-AD93-2111ECC8BB20}" dt="2022-06-09T10:31:59.341" v="786"/>
          <ac:spMkLst>
            <pc:docMk/>
            <pc:sldMasterMk cId="3553195561" sldId="2147483660"/>
            <ac:spMk id="3315" creationId="{E88AF5C7-75B8-0DA2-4E86-9F5164276F2D}"/>
          </ac:spMkLst>
        </pc:spChg>
        <pc:spChg chg="mod">
          <ac:chgData name="Amal R Babu" userId="3a292d0a-112b-4bc3-bf38-7771656893d2" providerId="ADAL" clId="{B3743D89-D907-4916-AD93-2111ECC8BB20}" dt="2022-06-09T10:31:59.341" v="786"/>
          <ac:spMkLst>
            <pc:docMk/>
            <pc:sldMasterMk cId="3553195561" sldId="2147483660"/>
            <ac:spMk id="3316" creationId="{29933822-0597-C26A-A0AE-3DA02137553C}"/>
          </ac:spMkLst>
        </pc:spChg>
        <pc:spChg chg="mod">
          <ac:chgData name="Amal R Babu" userId="3a292d0a-112b-4bc3-bf38-7771656893d2" providerId="ADAL" clId="{B3743D89-D907-4916-AD93-2111ECC8BB20}" dt="2022-06-09T10:31:59.341" v="786"/>
          <ac:spMkLst>
            <pc:docMk/>
            <pc:sldMasterMk cId="3553195561" sldId="2147483660"/>
            <ac:spMk id="3317" creationId="{6E16B030-D272-DD29-6E21-8D791B0C32D9}"/>
          </ac:spMkLst>
        </pc:spChg>
        <pc:spChg chg="mod">
          <ac:chgData name="Amal R Babu" userId="3a292d0a-112b-4bc3-bf38-7771656893d2" providerId="ADAL" clId="{B3743D89-D907-4916-AD93-2111ECC8BB20}" dt="2022-06-09T10:31:59.341" v="786"/>
          <ac:spMkLst>
            <pc:docMk/>
            <pc:sldMasterMk cId="3553195561" sldId="2147483660"/>
            <ac:spMk id="3318" creationId="{664B45D9-269C-D23B-781F-684EA7A80F45}"/>
          </ac:spMkLst>
        </pc:spChg>
        <pc:spChg chg="mod">
          <ac:chgData name="Amal R Babu" userId="3a292d0a-112b-4bc3-bf38-7771656893d2" providerId="ADAL" clId="{B3743D89-D907-4916-AD93-2111ECC8BB20}" dt="2022-06-09T10:31:59.341" v="786"/>
          <ac:spMkLst>
            <pc:docMk/>
            <pc:sldMasterMk cId="3553195561" sldId="2147483660"/>
            <ac:spMk id="3319" creationId="{CE249BBE-FDF4-988C-63C2-71769512C6BA}"/>
          </ac:spMkLst>
        </pc:spChg>
        <pc:spChg chg="mod">
          <ac:chgData name="Amal R Babu" userId="3a292d0a-112b-4bc3-bf38-7771656893d2" providerId="ADAL" clId="{B3743D89-D907-4916-AD93-2111ECC8BB20}" dt="2022-06-09T10:31:59.341" v="786"/>
          <ac:spMkLst>
            <pc:docMk/>
            <pc:sldMasterMk cId="3553195561" sldId="2147483660"/>
            <ac:spMk id="3320" creationId="{D908B415-C75B-F03C-379E-A47EA28683A7}"/>
          </ac:spMkLst>
        </pc:spChg>
        <pc:spChg chg="mod">
          <ac:chgData name="Amal R Babu" userId="3a292d0a-112b-4bc3-bf38-7771656893d2" providerId="ADAL" clId="{B3743D89-D907-4916-AD93-2111ECC8BB20}" dt="2022-06-09T10:31:59.341" v="786"/>
          <ac:spMkLst>
            <pc:docMk/>
            <pc:sldMasterMk cId="3553195561" sldId="2147483660"/>
            <ac:spMk id="3321" creationId="{4BEDB733-0FA1-62B5-C1AB-4A1229F460E5}"/>
          </ac:spMkLst>
        </pc:spChg>
        <pc:spChg chg="mod">
          <ac:chgData name="Amal R Babu" userId="3a292d0a-112b-4bc3-bf38-7771656893d2" providerId="ADAL" clId="{B3743D89-D907-4916-AD93-2111ECC8BB20}" dt="2022-06-09T10:31:59.341" v="786"/>
          <ac:spMkLst>
            <pc:docMk/>
            <pc:sldMasterMk cId="3553195561" sldId="2147483660"/>
            <ac:spMk id="3322" creationId="{8170E084-C602-58A5-5E69-ACA6DAD0DC0E}"/>
          </ac:spMkLst>
        </pc:spChg>
        <pc:spChg chg="mod">
          <ac:chgData name="Amal R Babu" userId="3a292d0a-112b-4bc3-bf38-7771656893d2" providerId="ADAL" clId="{B3743D89-D907-4916-AD93-2111ECC8BB20}" dt="2022-06-09T10:31:59.341" v="786"/>
          <ac:spMkLst>
            <pc:docMk/>
            <pc:sldMasterMk cId="3553195561" sldId="2147483660"/>
            <ac:spMk id="3323" creationId="{3F14D613-416B-6696-854C-F1C5071A6991}"/>
          </ac:spMkLst>
        </pc:spChg>
        <pc:spChg chg="mod">
          <ac:chgData name="Amal R Babu" userId="3a292d0a-112b-4bc3-bf38-7771656893d2" providerId="ADAL" clId="{B3743D89-D907-4916-AD93-2111ECC8BB20}" dt="2022-06-09T10:31:59.341" v="786"/>
          <ac:spMkLst>
            <pc:docMk/>
            <pc:sldMasterMk cId="3553195561" sldId="2147483660"/>
            <ac:spMk id="3324" creationId="{83171A14-B970-4A10-0E9E-A992ECA9EBCF}"/>
          </ac:spMkLst>
        </pc:spChg>
        <pc:spChg chg="mod">
          <ac:chgData name="Amal R Babu" userId="3a292d0a-112b-4bc3-bf38-7771656893d2" providerId="ADAL" clId="{B3743D89-D907-4916-AD93-2111ECC8BB20}" dt="2022-06-09T10:31:59.341" v="786"/>
          <ac:spMkLst>
            <pc:docMk/>
            <pc:sldMasterMk cId="3553195561" sldId="2147483660"/>
            <ac:spMk id="3325" creationId="{E5D49E47-9BC4-C9D8-40AF-4DE0A1F7AC32}"/>
          </ac:spMkLst>
        </pc:spChg>
        <pc:spChg chg="mod">
          <ac:chgData name="Amal R Babu" userId="3a292d0a-112b-4bc3-bf38-7771656893d2" providerId="ADAL" clId="{B3743D89-D907-4916-AD93-2111ECC8BB20}" dt="2022-06-09T10:31:59.341" v="786"/>
          <ac:spMkLst>
            <pc:docMk/>
            <pc:sldMasterMk cId="3553195561" sldId="2147483660"/>
            <ac:spMk id="3326" creationId="{97FC9312-05BE-7E45-6FD1-E8B9B325F917}"/>
          </ac:spMkLst>
        </pc:spChg>
        <pc:spChg chg="mod">
          <ac:chgData name="Amal R Babu" userId="3a292d0a-112b-4bc3-bf38-7771656893d2" providerId="ADAL" clId="{B3743D89-D907-4916-AD93-2111ECC8BB20}" dt="2022-06-09T10:31:59.341" v="786"/>
          <ac:spMkLst>
            <pc:docMk/>
            <pc:sldMasterMk cId="3553195561" sldId="2147483660"/>
            <ac:spMk id="3327" creationId="{0C3BF931-46FD-60B7-F47A-438B25A0EB40}"/>
          </ac:spMkLst>
        </pc:spChg>
        <pc:spChg chg="mod">
          <ac:chgData name="Amal R Babu" userId="3a292d0a-112b-4bc3-bf38-7771656893d2" providerId="ADAL" clId="{B3743D89-D907-4916-AD93-2111ECC8BB20}" dt="2022-06-09T10:31:59.341" v="786"/>
          <ac:spMkLst>
            <pc:docMk/>
            <pc:sldMasterMk cId="3553195561" sldId="2147483660"/>
            <ac:spMk id="3328" creationId="{AA4E860F-DB99-24E3-4B87-20BB446158DB}"/>
          </ac:spMkLst>
        </pc:spChg>
        <pc:spChg chg="mod">
          <ac:chgData name="Amal R Babu" userId="3a292d0a-112b-4bc3-bf38-7771656893d2" providerId="ADAL" clId="{B3743D89-D907-4916-AD93-2111ECC8BB20}" dt="2022-06-09T10:31:59.341" v="786"/>
          <ac:spMkLst>
            <pc:docMk/>
            <pc:sldMasterMk cId="3553195561" sldId="2147483660"/>
            <ac:spMk id="3329" creationId="{74F6F670-5644-DF90-9C3B-A03FDD2542ED}"/>
          </ac:spMkLst>
        </pc:spChg>
        <pc:spChg chg="mod">
          <ac:chgData name="Amal R Babu" userId="3a292d0a-112b-4bc3-bf38-7771656893d2" providerId="ADAL" clId="{B3743D89-D907-4916-AD93-2111ECC8BB20}" dt="2022-06-09T10:31:59.341" v="786"/>
          <ac:spMkLst>
            <pc:docMk/>
            <pc:sldMasterMk cId="3553195561" sldId="2147483660"/>
            <ac:spMk id="3330" creationId="{EAF3D60E-32F2-EB77-8BFA-DCEF20F7668F}"/>
          </ac:spMkLst>
        </pc:spChg>
        <pc:spChg chg="mod">
          <ac:chgData name="Amal R Babu" userId="3a292d0a-112b-4bc3-bf38-7771656893d2" providerId="ADAL" clId="{B3743D89-D907-4916-AD93-2111ECC8BB20}" dt="2022-06-09T10:31:59.341" v="786"/>
          <ac:spMkLst>
            <pc:docMk/>
            <pc:sldMasterMk cId="3553195561" sldId="2147483660"/>
            <ac:spMk id="3331" creationId="{9C7BB139-3765-CB56-B992-BE25A69A5790}"/>
          </ac:spMkLst>
        </pc:spChg>
        <pc:spChg chg="mod">
          <ac:chgData name="Amal R Babu" userId="3a292d0a-112b-4bc3-bf38-7771656893d2" providerId="ADAL" clId="{B3743D89-D907-4916-AD93-2111ECC8BB20}" dt="2022-06-09T10:31:59.341" v="786"/>
          <ac:spMkLst>
            <pc:docMk/>
            <pc:sldMasterMk cId="3553195561" sldId="2147483660"/>
            <ac:spMk id="3332" creationId="{6A4AC821-2C31-0BCC-4ADF-D76EDC45950C}"/>
          </ac:spMkLst>
        </pc:spChg>
        <pc:spChg chg="mod">
          <ac:chgData name="Amal R Babu" userId="3a292d0a-112b-4bc3-bf38-7771656893d2" providerId="ADAL" clId="{B3743D89-D907-4916-AD93-2111ECC8BB20}" dt="2022-06-09T10:31:59.341" v="786"/>
          <ac:spMkLst>
            <pc:docMk/>
            <pc:sldMasterMk cId="3553195561" sldId="2147483660"/>
            <ac:spMk id="3333" creationId="{A6E3BA12-A24F-606B-B7EB-ACF2439AB474}"/>
          </ac:spMkLst>
        </pc:spChg>
        <pc:spChg chg="mod">
          <ac:chgData name="Amal R Babu" userId="3a292d0a-112b-4bc3-bf38-7771656893d2" providerId="ADAL" clId="{B3743D89-D907-4916-AD93-2111ECC8BB20}" dt="2022-06-09T10:31:59.341" v="786"/>
          <ac:spMkLst>
            <pc:docMk/>
            <pc:sldMasterMk cId="3553195561" sldId="2147483660"/>
            <ac:spMk id="3334" creationId="{EE32153D-BF10-C274-9D2B-D002B0912D4E}"/>
          </ac:spMkLst>
        </pc:spChg>
        <pc:spChg chg="mod">
          <ac:chgData name="Amal R Babu" userId="3a292d0a-112b-4bc3-bf38-7771656893d2" providerId="ADAL" clId="{B3743D89-D907-4916-AD93-2111ECC8BB20}" dt="2022-06-09T10:31:59.341" v="786"/>
          <ac:spMkLst>
            <pc:docMk/>
            <pc:sldMasterMk cId="3553195561" sldId="2147483660"/>
            <ac:spMk id="3335" creationId="{43CBE990-DBBC-2E9C-955B-DEB58539C894}"/>
          </ac:spMkLst>
        </pc:spChg>
        <pc:spChg chg="mod">
          <ac:chgData name="Amal R Babu" userId="3a292d0a-112b-4bc3-bf38-7771656893d2" providerId="ADAL" clId="{B3743D89-D907-4916-AD93-2111ECC8BB20}" dt="2022-06-09T10:31:59.341" v="786"/>
          <ac:spMkLst>
            <pc:docMk/>
            <pc:sldMasterMk cId="3553195561" sldId="2147483660"/>
            <ac:spMk id="3336" creationId="{2AA12603-BB33-CDC9-D05C-55CB65F163EC}"/>
          </ac:spMkLst>
        </pc:spChg>
        <pc:spChg chg="mod">
          <ac:chgData name="Amal R Babu" userId="3a292d0a-112b-4bc3-bf38-7771656893d2" providerId="ADAL" clId="{B3743D89-D907-4916-AD93-2111ECC8BB20}" dt="2022-06-09T10:31:59.341" v="786"/>
          <ac:spMkLst>
            <pc:docMk/>
            <pc:sldMasterMk cId="3553195561" sldId="2147483660"/>
            <ac:spMk id="3337" creationId="{E948CBD1-E659-BB00-F7D5-CE947D3F4FFA}"/>
          </ac:spMkLst>
        </pc:spChg>
        <pc:spChg chg="mod">
          <ac:chgData name="Amal R Babu" userId="3a292d0a-112b-4bc3-bf38-7771656893d2" providerId="ADAL" clId="{B3743D89-D907-4916-AD93-2111ECC8BB20}" dt="2022-06-09T10:31:59.341" v="786"/>
          <ac:spMkLst>
            <pc:docMk/>
            <pc:sldMasterMk cId="3553195561" sldId="2147483660"/>
            <ac:spMk id="3338" creationId="{64B1AF65-514E-E597-6FF2-65FE46B569DD}"/>
          </ac:spMkLst>
        </pc:spChg>
        <pc:spChg chg="mod">
          <ac:chgData name="Amal R Babu" userId="3a292d0a-112b-4bc3-bf38-7771656893d2" providerId="ADAL" clId="{B3743D89-D907-4916-AD93-2111ECC8BB20}" dt="2022-06-09T10:31:59.341" v="786"/>
          <ac:spMkLst>
            <pc:docMk/>
            <pc:sldMasterMk cId="3553195561" sldId="2147483660"/>
            <ac:spMk id="3339" creationId="{4F445EAA-1AD3-E962-DF9A-64A6FFBCE5F4}"/>
          </ac:spMkLst>
        </pc:spChg>
        <pc:spChg chg="mod">
          <ac:chgData name="Amal R Babu" userId="3a292d0a-112b-4bc3-bf38-7771656893d2" providerId="ADAL" clId="{B3743D89-D907-4916-AD93-2111ECC8BB20}" dt="2022-06-09T10:31:59.341" v="786"/>
          <ac:spMkLst>
            <pc:docMk/>
            <pc:sldMasterMk cId="3553195561" sldId="2147483660"/>
            <ac:spMk id="3340" creationId="{8F96B845-5ED5-FA44-707A-DA4B29CF0514}"/>
          </ac:spMkLst>
        </pc:spChg>
        <pc:spChg chg="mod">
          <ac:chgData name="Amal R Babu" userId="3a292d0a-112b-4bc3-bf38-7771656893d2" providerId="ADAL" clId="{B3743D89-D907-4916-AD93-2111ECC8BB20}" dt="2022-06-09T10:31:59.341" v="786"/>
          <ac:spMkLst>
            <pc:docMk/>
            <pc:sldMasterMk cId="3553195561" sldId="2147483660"/>
            <ac:spMk id="3341" creationId="{6757A210-CDD3-1F6D-71DF-5E2718EE410F}"/>
          </ac:spMkLst>
        </pc:spChg>
        <pc:spChg chg="mod">
          <ac:chgData name="Amal R Babu" userId="3a292d0a-112b-4bc3-bf38-7771656893d2" providerId="ADAL" clId="{B3743D89-D907-4916-AD93-2111ECC8BB20}" dt="2022-06-09T10:31:59.341" v="786"/>
          <ac:spMkLst>
            <pc:docMk/>
            <pc:sldMasterMk cId="3553195561" sldId="2147483660"/>
            <ac:spMk id="3342" creationId="{15BFA658-3469-A9C0-8D8D-7925F8B0AC95}"/>
          </ac:spMkLst>
        </pc:spChg>
        <pc:spChg chg="mod">
          <ac:chgData name="Amal R Babu" userId="3a292d0a-112b-4bc3-bf38-7771656893d2" providerId="ADAL" clId="{B3743D89-D907-4916-AD93-2111ECC8BB20}" dt="2022-06-09T10:31:59.341" v="786"/>
          <ac:spMkLst>
            <pc:docMk/>
            <pc:sldMasterMk cId="3553195561" sldId="2147483660"/>
            <ac:spMk id="3343" creationId="{32C8E922-4F9E-79CA-B45C-5ECC5A45068F}"/>
          </ac:spMkLst>
        </pc:spChg>
        <pc:spChg chg="mod">
          <ac:chgData name="Amal R Babu" userId="3a292d0a-112b-4bc3-bf38-7771656893d2" providerId="ADAL" clId="{B3743D89-D907-4916-AD93-2111ECC8BB20}" dt="2022-06-09T10:31:59.341" v="786"/>
          <ac:spMkLst>
            <pc:docMk/>
            <pc:sldMasterMk cId="3553195561" sldId="2147483660"/>
            <ac:spMk id="3344" creationId="{28D9FEA7-2334-3A6F-3CA2-9FEF7C907D0A}"/>
          </ac:spMkLst>
        </pc:spChg>
        <pc:spChg chg="mod">
          <ac:chgData name="Amal R Babu" userId="3a292d0a-112b-4bc3-bf38-7771656893d2" providerId="ADAL" clId="{B3743D89-D907-4916-AD93-2111ECC8BB20}" dt="2022-06-09T10:31:59.341" v="786"/>
          <ac:spMkLst>
            <pc:docMk/>
            <pc:sldMasterMk cId="3553195561" sldId="2147483660"/>
            <ac:spMk id="3345" creationId="{92A5B8E4-0B2B-789C-BEE4-3AB4B616A29C}"/>
          </ac:spMkLst>
        </pc:spChg>
        <pc:spChg chg="mod">
          <ac:chgData name="Amal R Babu" userId="3a292d0a-112b-4bc3-bf38-7771656893d2" providerId="ADAL" clId="{B3743D89-D907-4916-AD93-2111ECC8BB20}" dt="2022-06-09T10:31:59.341" v="786"/>
          <ac:spMkLst>
            <pc:docMk/>
            <pc:sldMasterMk cId="3553195561" sldId="2147483660"/>
            <ac:spMk id="3346" creationId="{151AD13A-C88D-27F4-42B7-14BE5277886C}"/>
          </ac:spMkLst>
        </pc:spChg>
        <pc:spChg chg="mod">
          <ac:chgData name="Amal R Babu" userId="3a292d0a-112b-4bc3-bf38-7771656893d2" providerId="ADAL" clId="{B3743D89-D907-4916-AD93-2111ECC8BB20}" dt="2022-06-09T10:31:59.341" v="786"/>
          <ac:spMkLst>
            <pc:docMk/>
            <pc:sldMasterMk cId="3553195561" sldId="2147483660"/>
            <ac:spMk id="3347" creationId="{F3961901-62B3-516F-3573-C483CA9AF461}"/>
          </ac:spMkLst>
        </pc:spChg>
        <pc:spChg chg="mod">
          <ac:chgData name="Amal R Babu" userId="3a292d0a-112b-4bc3-bf38-7771656893d2" providerId="ADAL" clId="{B3743D89-D907-4916-AD93-2111ECC8BB20}" dt="2022-06-09T10:31:59.341" v="786"/>
          <ac:spMkLst>
            <pc:docMk/>
            <pc:sldMasterMk cId="3553195561" sldId="2147483660"/>
            <ac:spMk id="3348" creationId="{D78A35C2-2E00-91A0-D372-EA678FAB70EB}"/>
          </ac:spMkLst>
        </pc:spChg>
        <pc:spChg chg="mod">
          <ac:chgData name="Amal R Babu" userId="3a292d0a-112b-4bc3-bf38-7771656893d2" providerId="ADAL" clId="{B3743D89-D907-4916-AD93-2111ECC8BB20}" dt="2022-06-09T10:31:59.341" v="786"/>
          <ac:spMkLst>
            <pc:docMk/>
            <pc:sldMasterMk cId="3553195561" sldId="2147483660"/>
            <ac:spMk id="3349" creationId="{FE4939BC-DE24-6656-353A-A998B7EE47F6}"/>
          </ac:spMkLst>
        </pc:spChg>
        <pc:spChg chg="mod">
          <ac:chgData name="Amal R Babu" userId="3a292d0a-112b-4bc3-bf38-7771656893d2" providerId="ADAL" clId="{B3743D89-D907-4916-AD93-2111ECC8BB20}" dt="2022-06-09T10:31:59.341" v="786"/>
          <ac:spMkLst>
            <pc:docMk/>
            <pc:sldMasterMk cId="3553195561" sldId="2147483660"/>
            <ac:spMk id="3350" creationId="{24CD5BD3-3AEC-1AA8-75EB-54B82A606E70}"/>
          </ac:spMkLst>
        </pc:spChg>
        <pc:spChg chg="mod">
          <ac:chgData name="Amal R Babu" userId="3a292d0a-112b-4bc3-bf38-7771656893d2" providerId="ADAL" clId="{B3743D89-D907-4916-AD93-2111ECC8BB20}" dt="2022-06-09T10:31:59.341" v="786"/>
          <ac:spMkLst>
            <pc:docMk/>
            <pc:sldMasterMk cId="3553195561" sldId="2147483660"/>
            <ac:spMk id="3351" creationId="{2B239121-5B55-A66B-35B6-A76AFCA3A7E6}"/>
          </ac:spMkLst>
        </pc:spChg>
        <pc:spChg chg="mod">
          <ac:chgData name="Amal R Babu" userId="3a292d0a-112b-4bc3-bf38-7771656893d2" providerId="ADAL" clId="{B3743D89-D907-4916-AD93-2111ECC8BB20}" dt="2022-06-09T10:31:59.341" v="786"/>
          <ac:spMkLst>
            <pc:docMk/>
            <pc:sldMasterMk cId="3553195561" sldId="2147483660"/>
            <ac:spMk id="3352" creationId="{CA8DC9FB-9F21-EA4B-6658-8C718C98133E}"/>
          </ac:spMkLst>
        </pc:spChg>
        <pc:spChg chg="mod">
          <ac:chgData name="Amal R Babu" userId="3a292d0a-112b-4bc3-bf38-7771656893d2" providerId="ADAL" clId="{B3743D89-D907-4916-AD93-2111ECC8BB20}" dt="2022-06-09T10:31:59.341" v="786"/>
          <ac:spMkLst>
            <pc:docMk/>
            <pc:sldMasterMk cId="3553195561" sldId="2147483660"/>
            <ac:spMk id="3353" creationId="{BC9408C1-3769-58F5-2438-FB77D346D3FF}"/>
          </ac:spMkLst>
        </pc:spChg>
        <pc:spChg chg="mod">
          <ac:chgData name="Amal R Babu" userId="3a292d0a-112b-4bc3-bf38-7771656893d2" providerId="ADAL" clId="{B3743D89-D907-4916-AD93-2111ECC8BB20}" dt="2022-06-09T10:31:59.341" v="786"/>
          <ac:spMkLst>
            <pc:docMk/>
            <pc:sldMasterMk cId="3553195561" sldId="2147483660"/>
            <ac:spMk id="3354" creationId="{84483928-3DC1-AC44-58F9-F99E11D64402}"/>
          </ac:spMkLst>
        </pc:spChg>
        <pc:spChg chg="mod">
          <ac:chgData name="Amal R Babu" userId="3a292d0a-112b-4bc3-bf38-7771656893d2" providerId="ADAL" clId="{B3743D89-D907-4916-AD93-2111ECC8BB20}" dt="2022-06-09T10:31:59.341" v="786"/>
          <ac:spMkLst>
            <pc:docMk/>
            <pc:sldMasterMk cId="3553195561" sldId="2147483660"/>
            <ac:spMk id="3355" creationId="{DBB2DA59-CE67-C382-245A-CD0F9A905D83}"/>
          </ac:spMkLst>
        </pc:spChg>
        <pc:spChg chg="mod">
          <ac:chgData name="Amal R Babu" userId="3a292d0a-112b-4bc3-bf38-7771656893d2" providerId="ADAL" clId="{B3743D89-D907-4916-AD93-2111ECC8BB20}" dt="2022-06-09T10:31:59.341" v="786"/>
          <ac:spMkLst>
            <pc:docMk/>
            <pc:sldMasterMk cId="3553195561" sldId="2147483660"/>
            <ac:spMk id="3356" creationId="{D0CF5D78-05FD-BDC1-85B1-CDEF8CEBE543}"/>
          </ac:spMkLst>
        </pc:spChg>
        <pc:spChg chg="mod">
          <ac:chgData name="Amal R Babu" userId="3a292d0a-112b-4bc3-bf38-7771656893d2" providerId="ADAL" clId="{B3743D89-D907-4916-AD93-2111ECC8BB20}" dt="2022-06-09T10:31:59.341" v="786"/>
          <ac:spMkLst>
            <pc:docMk/>
            <pc:sldMasterMk cId="3553195561" sldId="2147483660"/>
            <ac:spMk id="3357" creationId="{465E0F38-477F-3FE5-EAD9-D509B47C1BCE}"/>
          </ac:spMkLst>
        </pc:spChg>
        <pc:spChg chg="mod">
          <ac:chgData name="Amal R Babu" userId="3a292d0a-112b-4bc3-bf38-7771656893d2" providerId="ADAL" clId="{B3743D89-D907-4916-AD93-2111ECC8BB20}" dt="2022-06-09T10:31:59.341" v="786"/>
          <ac:spMkLst>
            <pc:docMk/>
            <pc:sldMasterMk cId="3553195561" sldId="2147483660"/>
            <ac:spMk id="3358" creationId="{0938A854-CC79-41BE-4EA1-D2249E0E832E}"/>
          </ac:spMkLst>
        </pc:spChg>
        <pc:spChg chg="mod">
          <ac:chgData name="Amal R Babu" userId="3a292d0a-112b-4bc3-bf38-7771656893d2" providerId="ADAL" clId="{B3743D89-D907-4916-AD93-2111ECC8BB20}" dt="2022-06-09T10:31:59.341" v="786"/>
          <ac:spMkLst>
            <pc:docMk/>
            <pc:sldMasterMk cId="3553195561" sldId="2147483660"/>
            <ac:spMk id="3359" creationId="{F9B31F03-C9B5-D11E-BFB6-F396421085B3}"/>
          </ac:spMkLst>
        </pc:spChg>
        <pc:spChg chg="mod">
          <ac:chgData name="Amal R Babu" userId="3a292d0a-112b-4bc3-bf38-7771656893d2" providerId="ADAL" clId="{B3743D89-D907-4916-AD93-2111ECC8BB20}" dt="2022-06-09T10:31:59.341" v="786"/>
          <ac:spMkLst>
            <pc:docMk/>
            <pc:sldMasterMk cId="3553195561" sldId="2147483660"/>
            <ac:spMk id="3360" creationId="{03F97F5C-3D74-4B68-2B25-7B935E2299CD}"/>
          </ac:spMkLst>
        </pc:spChg>
        <pc:spChg chg="mod">
          <ac:chgData name="Amal R Babu" userId="3a292d0a-112b-4bc3-bf38-7771656893d2" providerId="ADAL" clId="{B3743D89-D907-4916-AD93-2111ECC8BB20}" dt="2022-06-09T10:31:59.341" v="786"/>
          <ac:spMkLst>
            <pc:docMk/>
            <pc:sldMasterMk cId="3553195561" sldId="2147483660"/>
            <ac:spMk id="3361" creationId="{EA1C910B-665C-DD51-D2C1-021D91CDD784}"/>
          </ac:spMkLst>
        </pc:spChg>
        <pc:spChg chg="mod">
          <ac:chgData name="Amal R Babu" userId="3a292d0a-112b-4bc3-bf38-7771656893d2" providerId="ADAL" clId="{B3743D89-D907-4916-AD93-2111ECC8BB20}" dt="2022-06-09T10:31:59.341" v="786"/>
          <ac:spMkLst>
            <pc:docMk/>
            <pc:sldMasterMk cId="3553195561" sldId="2147483660"/>
            <ac:spMk id="3362" creationId="{BAA1D0DE-F239-F479-70EF-C7024E01FC19}"/>
          </ac:spMkLst>
        </pc:spChg>
        <pc:spChg chg="mod">
          <ac:chgData name="Amal R Babu" userId="3a292d0a-112b-4bc3-bf38-7771656893d2" providerId="ADAL" clId="{B3743D89-D907-4916-AD93-2111ECC8BB20}" dt="2022-06-09T10:31:59.341" v="786"/>
          <ac:spMkLst>
            <pc:docMk/>
            <pc:sldMasterMk cId="3553195561" sldId="2147483660"/>
            <ac:spMk id="3363" creationId="{149D566C-DA26-E7D6-ADB8-AB44B9286C14}"/>
          </ac:spMkLst>
        </pc:spChg>
        <pc:spChg chg="mod">
          <ac:chgData name="Amal R Babu" userId="3a292d0a-112b-4bc3-bf38-7771656893d2" providerId="ADAL" clId="{B3743D89-D907-4916-AD93-2111ECC8BB20}" dt="2022-06-09T10:31:59.341" v="786"/>
          <ac:spMkLst>
            <pc:docMk/>
            <pc:sldMasterMk cId="3553195561" sldId="2147483660"/>
            <ac:spMk id="3364" creationId="{9B8871CA-72F2-3465-8C60-80555F6A4B85}"/>
          </ac:spMkLst>
        </pc:spChg>
        <pc:spChg chg="mod">
          <ac:chgData name="Amal R Babu" userId="3a292d0a-112b-4bc3-bf38-7771656893d2" providerId="ADAL" clId="{B3743D89-D907-4916-AD93-2111ECC8BB20}" dt="2022-06-09T10:31:59.341" v="786"/>
          <ac:spMkLst>
            <pc:docMk/>
            <pc:sldMasterMk cId="3553195561" sldId="2147483660"/>
            <ac:spMk id="3365" creationId="{EA4CF12C-2E64-EC4A-4605-7FBA99ECDF62}"/>
          </ac:spMkLst>
        </pc:spChg>
        <pc:spChg chg="mod">
          <ac:chgData name="Amal R Babu" userId="3a292d0a-112b-4bc3-bf38-7771656893d2" providerId="ADAL" clId="{B3743D89-D907-4916-AD93-2111ECC8BB20}" dt="2022-06-09T10:31:59.341" v="786"/>
          <ac:spMkLst>
            <pc:docMk/>
            <pc:sldMasterMk cId="3553195561" sldId="2147483660"/>
            <ac:spMk id="3366" creationId="{09445CC6-EAB5-338C-365A-9C2F3F8DA6D1}"/>
          </ac:spMkLst>
        </pc:spChg>
        <pc:spChg chg="mod">
          <ac:chgData name="Amal R Babu" userId="3a292d0a-112b-4bc3-bf38-7771656893d2" providerId="ADAL" clId="{B3743D89-D907-4916-AD93-2111ECC8BB20}" dt="2022-06-09T10:31:59.341" v="786"/>
          <ac:spMkLst>
            <pc:docMk/>
            <pc:sldMasterMk cId="3553195561" sldId="2147483660"/>
            <ac:spMk id="3367" creationId="{C31F176B-906D-471D-BF88-C84A9976A050}"/>
          </ac:spMkLst>
        </pc:spChg>
        <pc:spChg chg="mod">
          <ac:chgData name="Amal R Babu" userId="3a292d0a-112b-4bc3-bf38-7771656893d2" providerId="ADAL" clId="{B3743D89-D907-4916-AD93-2111ECC8BB20}" dt="2022-06-09T10:31:59.341" v="786"/>
          <ac:spMkLst>
            <pc:docMk/>
            <pc:sldMasterMk cId="3553195561" sldId="2147483660"/>
            <ac:spMk id="3368" creationId="{D8B11508-D910-F569-E626-3E8735439516}"/>
          </ac:spMkLst>
        </pc:spChg>
        <pc:spChg chg="mod">
          <ac:chgData name="Amal R Babu" userId="3a292d0a-112b-4bc3-bf38-7771656893d2" providerId="ADAL" clId="{B3743D89-D907-4916-AD93-2111ECC8BB20}" dt="2022-06-09T10:31:59.341" v="786"/>
          <ac:spMkLst>
            <pc:docMk/>
            <pc:sldMasterMk cId="3553195561" sldId="2147483660"/>
            <ac:spMk id="3369" creationId="{EA9A072F-A4A6-59DC-8947-62242D2B6829}"/>
          </ac:spMkLst>
        </pc:spChg>
        <pc:spChg chg="mod">
          <ac:chgData name="Amal R Babu" userId="3a292d0a-112b-4bc3-bf38-7771656893d2" providerId="ADAL" clId="{B3743D89-D907-4916-AD93-2111ECC8BB20}" dt="2022-06-09T10:31:59.341" v="786"/>
          <ac:spMkLst>
            <pc:docMk/>
            <pc:sldMasterMk cId="3553195561" sldId="2147483660"/>
            <ac:spMk id="3370" creationId="{1077F506-8B62-C963-6996-75AB20FF51FC}"/>
          </ac:spMkLst>
        </pc:spChg>
        <pc:spChg chg="mod">
          <ac:chgData name="Amal R Babu" userId="3a292d0a-112b-4bc3-bf38-7771656893d2" providerId="ADAL" clId="{B3743D89-D907-4916-AD93-2111ECC8BB20}" dt="2022-06-09T10:31:59.341" v="786"/>
          <ac:spMkLst>
            <pc:docMk/>
            <pc:sldMasterMk cId="3553195561" sldId="2147483660"/>
            <ac:spMk id="3371" creationId="{B269E374-51F9-03CF-D644-9D0E09D78582}"/>
          </ac:spMkLst>
        </pc:spChg>
        <pc:spChg chg="mod">
          <ac:chgData name="Amal R Babu" userId="3a292d0a-112b-4bc3-bf38-7771656893d2" providerId="ADAL" clId="{B3743D89-D907-4916-AD93-2111ECC8BB20}" dt="2022-06-09T10:31:59.341" v="786"/>
          <ac:spMkLst>
            <pc:docMk/>
            <pc:sldMasterMk cId="3553195561" sldId="2147483660"/>
            <ac:spMk id="3372" creationId="{18E9B215-CDFC-F8AD-2D7B-DD1228061283}"/>
          </ac:spMkLst>
        </pc:spChg>
        <pc:spChg chg="mod">
          <ac:chgData name="Amal R Babu" userId="3a292d0a-112b-4bc3-bf38-7771656893d2" providerId="ADAL" clId="{B3743D89-D907-4916-AD93-2111ECC8BB20}" dt="2022-06-09T10:31:59.341" v="786"/>
          <ac:spMkLst>
            <pc:docMk/>
            <pc:sldMasterMk cId="3553195561" sldId="2147483660"/>
            <ac:spMk id="3373" creationId="{76992CDA-9E9D-AC2D-9A27-D5EEC21AD6E5}"/>
          </ac:spMkLst>
        </pc:spChg>
        <pc:spChg chg="mod">
          <ac:chgData name="Amal R Babu" userId="3a292d0a-112b-4bc3-bf38-7771656893d2" providerId="ADAL" clId="{B3743D89-D907-4916-AD93-2111ECC8BB20}" dt="2022-06-09T10:31:59.341" v="786"/>
          <ac:spMkLst>
            <pc:docMk/>
            <pc:sldMasterMk cId="3553195561" sldId="2147483660"/>
            <ac:spMk id="3374" creationId="{326B7325-9F29-B068-5BA1-DD3D9B3B32E0}"/>
          </ac:spMkLst>
        </pc:spChg>
        <pc:spChg chg="mod">
          <ac:chgData name="Amal R Babu" userId="3a292d0a-112b-4bc3-bf38-7771656893d2" providerId="ADAL" clId="{B3743D89-D907-4916-AD93-2111ECC8BB20}" dt="2022-06-09T10:31:59.341" v="786"/>
          <ac:spMkLst>
            <pc:docMk/>
            <pc:sldMasterMk cId="3553195561" sldId="2147483660"/>
            <ac:spMk id="3375" creationId="{69F9BEFA-2597-88B3-1EF4-2EBEC1C4D587}"/>
          </ac:spMkLst>
        </pc:spChg>
        <pc:spChg chg="mod">
          <ac:chgData name="Amal R Babu" userId="3a292d0a-112b-4bc3-bf38-7771656893d2" providerId="ADAL" clId="{B3743D89-D907-4916-AD93-2111ECC8BB20}" dt="2022-06-09T10:31:59.341" v="786"/>
          <ac:spMkLst>
            <pc:docMk/>
            <pc:sldMasterMk cId="3553195561" sldId="2147483660"/>
            <ac:spMk id="3376" creationId="{F4A689E0-BE9A-7CE6-16E8-EAA296E2C130}"/>
          </ac:spMkLst>
        </pc:spChg>
        <pc:spChg chg="mod">
          <ac:chgData name="Amal R Babu" userId="3a292d0a-112b-4bc3-bf38-7771656893d2" providerId="ADAL" clId="{B3743D89-D907-4916-AD93-2111ECC8BB20}" dt="2022-06-09T10:31:59.341" v="786"/>
          <ac:spMkLst>
            <pc:docMk/>
            <pc:sldMasterMk cId="3553195561" sldId="2147483660"/>
            <ac:spMk id="3377" creationId="{1ED15192-06C7-7DA5-E4C3-9CA1E2311E3B}"/>
          </ac:spMkLst>
        </pc:spChg>
        <pc:spChg chg="mod">
          <ac:chgData name="Amal R Babu" userId="3a292d0a-112b-4bc3-bf38-7771656893d2" providerId="ADAL" clId="{B3743D89-D907-4916-AD93-2111ECC8BB20}" dt="2022-06-09T10:31:59.341" v="786"/>
          <ac:spMkLst>
            <pc:docMk/>
            <pc:sldMasterMk cId="3553195561" sldId="2147483660"/>
            <ac:spMk id="3378" creationId="{89C17708-AFF4-A588-2C93-40955EC961FF}"/>
          </ac:spMkLst>
        </pc:spChg>
        <pc:grpChg chg="add mod">
          <ac:chgData name="Amal R Babu" userId="3a292d0a-112b-4bc3-bf38-7771656893d2" providerId="ADAL" clId="{B3743D89-D907-4916-AD93-2111ECC8BB20}" dt="2022-06-09T10:31:59.341" v="786"/>
          <ac:grpSpMkLst>
            <pc:docMk/>
            <pc:sldMasterMk cId="3553195561" sldId="2147483660"/>
            <ac:grpSpMk id="2" creationId="{AD5E4E0D-FF44-0AFC-C940-D0B684C418DF}"/>
          </ac:grpSpMkLst>
        </pc:grpChg>
        <pc:grpChg chg="mod">
          <ac:chgData name="Amal R Babu" userId="3a292d0a-112b-4bc3-bf38-7771656893d2" providerId="ADAL" clId="{B3743D89-D907-4916-AD93-2111ECC8BB20}" dt="2022-06-09T10:31:59.341" v="786"/>
          <ac:grpSpMkLst>
            <pc:docMk/>
            <pc:sldMasterMk cId="3553195561" sldId="2147483660"/>
            <ac:grpSpMk id="7" creationId="{2E0166C5-C830-64B3-5DAA-8B1A3FE12F83}"/>
          </ac:grpSpMkLst>
        </pc:grpChg>
        <pc:grpChg chg="mod">
          <ac:chgData name="Amal R Babu" userId="3a292d0a-112b-4bc3-bf38-7771656893d2" providerId="ADAL" clId="{B3743D89-D907-4916-AD93-2111ECC8BB20}" dt="2022-06-09T10:31:59.341" v="786"/>
          <ac:grpSpMkLst>
            <pc:docMk/>
            <pc:sldMasterMk cId="3553195561" sldId="2147483660"/>
            <ac:grpSpMk id="8" creationId="{16B6C8DC-7400-30EE-5240-EEB4CF45D978}"/>
          </ac:grpSpMkLst>
        </pc:grpChg>
        <pc:grpChg chg="mod">
          <ac:chgData name="Amal R Babu" userId="3a292d0a-112b-4bc3-bf38-7771656893d2" providerId="ADAL" clId="{B3743D89-D907-4916-AD93-2111ECC8BB20}" dt="2022-06-09T10:31:59.341" v="786"/>
          <ac:grpSpMkLst>
            <pc:docMk/>
            <pc:sldMasterMk cId="3553195561" sldId="2147483660"/>
            <ac:grpSpMk id="16" creationId="{CF484A76-DF98-546A-5488-897CD886762A}"/>
          </ac:grpSpMkLst>
        </pc:grpChg>
        <pc:grpChg chg="mod">
          <ac:chgData name="Amal R Babu" userId="3a292d0a-112b-4bc3-bf38-7771656893d2" providerId="ADAL" clId="{B3743D89-D907-4916-AD93-2111ECC8BB20}" dt="2022-06-09T10:31:59.341" v="786"/>
          <ac:grpSpMkLst>
            <pc:docMk/>
            <pc:sldMasterMk cId="3553195561" sldId="2147483660"/>
            <ac:grpSpMk id="47" creationId="{31CDCCC6-0CBF-7CA9-7784-6EE4FA9F0A83}"/>
          </ac:grpSpMkLst>
        </pc:grpChg>
        <pc:grpChg chg="mod">
          <ac:chgData name="Amal R Babu" userId="3a292d0a-112b-4bc3-bf38-7771656893d2" providerId="ADAL" clId="{B3743D89-D907-4916-AD93-2111ECC8BB20}" dt="2022-06-09T10:31:59.341" v="786"/>
          <ac:grpSpMkLst>
            <pc:docMk/>
            <pc:sldMasterMk cId="3553195561" sldId="2147483660"/>
            <ac:grpSpMk id="48" creationId="{A9A7CF20-17AF-7E0A-41A3-D399F43A9BC8}"/>
          </ac:grpSpMkLst>
        </pc:grpChg>
        <pc:grpChg chg="mod">
          <ac:chgData name="Amal R Babu" userId="3a292d0a-112b-4bc3-bf38-7771656893d2" providerId="ADAL" clId="{B3743D89-D907-4916-AD93-2111ECC8BB20}" dt="2022-06-09T10:31:59.341" v="786"/>
          <ac:grpSpMkLst>
            <pc:docMk/>
            <pc:sldMasterMk cId="3553195561" sldId="2147483660"/>
            <ac:grpSpMk id="49" creationId="{13D0A479-C6A3-B365-89C5-7ACA24AD4112}"/>
          </ac:grpSpMkLst>
        </pc:grpChg>
        <pc:grpChg chg="mod">
          <ac:chgData name="Amal R Babu" userId="3a292d0a-112b-4bc3-bf38-7771656893d2" providerId="ADAL" clId="{B3743D89-D907-4916-AD93-2111ECC8BB20}" dt="2022-06-09T10:31:59.341" v="786"/>
          <ac:grpSpMkLst>
            <pc:docMk/>
            <pc:sldMasterMk cId="3553195561" sldId="2147483660"/>
            <ac:grpSpMk id="50" creationId="{27491A4B-2FAA-5912-CF0E-15317F2ACAE7}"/>
          </ac:grpSpMkLst>
        </pc:grpChg>
        <pc:grpChg chg="mod">
          <ac:chgData name="Amal R Babu" userId="3a292d0a-112b-4bc3-bf38-7771656893d2" providerId="ADAL" clId="{B3743D89-D907-4916-AD93-2111ECC8BB20}" dt="2022-06-09T10:31:59.341" v="786"/>
          <ac:grpSpMkLst>
            <pc:docMk/>
            <pc:sldMasterMk cId="3553195561" sldId="2147483660"/>
            <ac:grpSpMk id="51" creationId="{49658045-08CF-1669-D4E5-58C50D546518}"/>
          </ac:grpSpMkLst>
        </pc:grpChg>
        <pc:grpChg chg="mod">
          <ac:chgData name="Amal R Babu" userId="3a292d0a-112b-4bc3-bf38-7771656893d2" providerId="ADAL" clId="{B3743D89-D907-4916-AD93-2111ECC8BB20}" dt="2022-06-09T10:31:59.341" v="786"/>
          <ac:grpSpMkLst>
            <pc:docMk/>
            <pc:sldMasterMk cId="3553195561" sldId="2147483660"/>
            <ac:grpSpMk id="52" creationId="{37B06740-AE94-B822-8554-BD370C056149}"/>
          </ac:grpSpMkLst>
        </pc:grpChg>
        <pc:grpChg chg="mod">
          <ac:chgData name="Amal R Babu" userId="3a292d0a-112b-4bc3-bf38-7771656893d2" providerId="ADAL" clId="{B3743D89-D907-4916-AD93-2111ECC8BB20}" dt="2022-06-09T10:31:59.341" v="786"/>
          <ac:grpSpMkLst>
            <pc:docMk/>
            <pc:sldMasterMk cId="3553195561" sldId="2147483660"/>
            <ac:grpSpMk id="53" creationId="{6ABBBA09-B94B-789E-A74C-33E6E2ACE27C}"/>
          </ac:grpSpMkLst>
        </pc:grpChg>
        <pc:grpChg chg="mod">
          <ac:chgData name="Amal R Babu" userId="3a292d0a-112b-4bc3-bf38-7771656893d2" providerId="ADAL" clId="{B3743D89-D907-4916-AD93-2111ECC8BB20}" dt="2022-06-09T10:31:59.341" v="786"/>
          <ac:grpSpMkLst>
            <pc:docMk/>
            <pc:sldMasterMk cId="3553195561" sldId="2147483660"/>
            <ac:grpSpMk id="54" creationId="{35E7D4C3-D959-7DDC-AD4A-B274DDA5FD04}"/>
          </ac:grpSpMkLst>
        </pc:grpChg>
        <pc:grpChg chg="mod">
          <ac:chgData name="Amal R Babu" userId="3a292d0a-112b-4bc3-bf38-7771656893d2" providerId="ADAL" clId="{B3743D89-D907-4916-AD93-2111ECC8BB20}" dt="2022-06-09T10:31:59.341" v="786"/>
          <ac:grpSpMkLst>
            <pc:docMk/>
            <pc:sldMasterMk cId="3553195561" sldId="2147483660"/>
            <ac:grpSpMk id="55" creationId="{49785321-286C-1E8E-EFFF-0867FCD83D8B}"/>
          </ac:grpSpMkLst>
        </pc:grpChg>
        <pc:grpChg chg="mod">
          <ac:chgData name="Amal R Babu" userId="3a292d0a-112b-4bc3-bf38-7771656893d2" providerId="ADAL" clId="{B3743D89-D907-4916-AD93-2111ECC8BB20}" dt="2022-06-09T10:31:59.341" v="786"/>
          <ac:grpSpMkLst>
            <pc:docMk/>
            <pc:sldMasterMk cId="3553195561" sldId="2147483660"/>
            <ac:grpSpMk id="56" creationId="{90D334B0-03A2-2907-84A4-1768B51D049C}"/>
          </ac:grpSpMkLst>
        </pc:grpChg>
        <pc:grpChg chg="mod">
          <ac:chgData name="Amal R Babu" userId="3a292d0a-112b-4bc3-bf38-7771656893d2" providerId="ADAL" clId="{B3743D89-D907-4916-AD93-2111ECC8BB20}" dt="2022-06-09T10:31:59.341" v="786"/>
          <ac:grpSpMkLst>
            <pc:docMk/>
            <pc:sldMasterMk cId="3553195561" sldId="2147483660"/>
            <ac:grpSpMk id="57" creationId="{B119DDAB-95C9-E273-1F6B-E373FB6119D7}"/>
          </ac:grpSpMkLst>
        </pc:grpChg>
        <pc:grpChg chg="mod">
          <ac:chgData name="Amal R Babu" userId="3a292d0a-112b-4bc3-bf38-7771656893d2" providerId="ADAL" clId="{B3743D89-D907-4916-AD93-2111ECC8BB20}" dt="2022-06-09T10:31:59.341" v="786"/>
          <ac:grpSpMkLst>
            <pc:docMk/>
            <pc:sldMasterMk cId="3553195561" sldId="2147483660"/>
            <ac:grpSpMk id="58" creationId="{6FDD9CA5-BB20-23D7-879D-862D54BD6E09}"/>
          </ac:grpSpMkLst>
        </pc:grpChg>
        <pc:grpChg chg="mod">
          <ac:chgData name="Amal R Babu" userId="3a292d0a-112b-4bc3-bf38-7771656893d2" providerId="ADAL" clId="{B3743D89-D907-4916-AD93-2111ECC8BB20}" dt="2022-06-09T10:31:59.341" v="786"/>
          <ac:grpSpMkLst>
            <pc:docMk/>
            <pc:sldMasterMk cId="3553195561" sldId="2147483660"/>
            <ac:grpSpMk id="59" creationId="{FAAB35FC-E1B1-7BD0-58BE-9BFAC145DD40}"/>
          </ac:grpSpMkLst>
        </pc:grpChg>
        <pc:grpChg chg="mod">
          <ac:chgData name="Amal R Babu" userId="3a292d0a-112b-4bc3-bf38-7771656893d2" providerId="ADAL" clId="{B3743D89-D907-4916-AD93-2111ECC8BB20}" dt="2022-06-09T10:31:59.341" v="786"/>
          <ac:grpSpMkLst>
            <pc:docMk/>
            <pc:sldMasterMk cId="3553195561" sldId="2147483660"/>
            <ac:grpSpMk id="60" creationId="{29395800-7C06-FE7B-5772-F5A45BCC0666}"/>
          </ac:grpSpMkLst>
        </pc:grpChg>
        <pc:grpChg chg="mod">
          <ac:chgData name="Amal R Babu" userId="3a292d0a-112b-4bc3-bf38-7771656893d2" providerId="ADAL" clId="{B3743D89-D907-4916-AD93-2111ECC8BB20}" dt="2022-06-09T10:31:59.341" v="786"/>
          <ac:grpSpMkLst>
            <pc:docMk/>
            <pc:sldMasterMk cId="3553195561" sldId="2147483660"/>
            <ac:grpSpMk id="61" creationId="{8CD98C94-EAD5-6ACC-6B6F-A9732EE3572E}"/>
          </ac:grpSpMkLst>
        </pc:grpChg>
        <pc:grpChg chg="mod">
          <ac:chgData name="Amal R Babu" userId="3a292d0a-112b-4bc3-bf38-7771656893d2" providerId="ADAL" clId="{B3743D89-D907-4916-AD93-2111ECC8BB20}" dt="2022-06-09T10:31:59.341" v="786"/>
          <ac:grpSpMkLst>
            <pc:docMk/>
            <pc:sldMasterMk cId="3553195561" sldId="2147483660"/>
            <ac:grpSpMk id="62" creationId="{FFE11BB0-09B1-A55A-883E-CAA2C5A627A9}"/>
          </ac:grpSpMkLst>
        </pc:grpChg>
        <pc:grpChg chg="mod">
          <ac:chgData name="Amal R Babu" userId="3a292d0a-112b-4bc3-bf38-7771656893d2" providerId="ADAL" clId="{B3743D89-D907-4916-AD93-2111ECC8BB20}" dt="2022-06-09T10:31:59.341" v="786"/>
          <ac:grpSpMkLst>
            <pc:docMk/>
            <pc:sldMasterMk cId="3553195561" sldId="2147483660"/>
            <ac:grpSpMk id="63" creationId="{44A0343D-DF49-8144-00B2-EB3083D7BED4}"/>
          </ac:grpSpMkLst>
        </pc:grpChg>
        <pc:grpChg chg="mod">
          <ac:chgData name="Amal R Babu" userId="3a292d0a-112b-4bc3-bf38-7771656893d2" providerId="ADAL" clId="{B3743D89-D907-4916-AD93-2111ECC8BB20}" dt="2022-06-09T10:31:59.341" v="786"/>
          <ac:grpSpMkLst>
            <pc:docMk/>
            <pc:sldMasterMk cId="3553195561" sldId="2147483660"/>
            <ac:grpSpMk id="64" creationId="{F015CCCD-5CE8-4083-C4BD-8F875D75F110}"/>
          </ac:grpSpMkLst>
        </pc:grpChg>
        <pc:grpChg chg="mod">
          <ac:chgData name="Amal R Babu" userId="3a292d0a-112b-4bc3-bf38-7771656893d2" providerId="ADAL" clId="{B3743D89-D907-4916-AD93-2111ECC8BB20}" dt="2022-06-09T10:31:59.341" v="786"/>
          <ac:grpSpMkLst>
            <pc:docMk/>
            <pc:sldMasterMk cId="3553195561" sldId="2147483660"/>
            <ac:grpSpMk id="65" creationId="{F83010DD-E008-8FA4-EA80-412E0DD8B766}"/>
          </ac:grpSpMkLst>
        </pc:grpChg>
        <pc:grpChg chg="mod">
          <ac:chgData name="Amal R Babu" userId="3a292d0a-112b-4bc3-bf38-7771656893d2" providerId="ADAL" clId="{B3743D89-D907-4916-AD93-2111ECC8BB20}" dt="2022-06-09T10:31:59.341" v="786"/>
          <ac:grpSpMkLst>
            <pc:docMk/>
            <pc:sldMasterMk cId="3553195561" sldId="2147483660"/>
            <ac:grpSpMk id="66" creationId="{BFB8A41D-4E89-6E23-B65F-4BDAEA9953CC}"/>
          </ac:grpSpMkLst>
        </pc:grpChg>
        <pc:grpChg chg="mod">
          <ac:chgData name="Amal R Babu" userId="3a292d0a-112b-4bc3-bf38-7771656893d2" providerId="ADAL" clId="{B3743D89-D907-4916-AD93-2111ECC8BB20}" dt="2022-06-09T10:31:59.341" v="786"/>
          <ac:grpSpMkLst>
            <pc:docMk/>
            <pc:sldMasterMk cId="3553195561" sldId="2147483660"/>
            <ac:grpSpMk id="100" creationId="{C362CED9-C642-A450-EE7F-BCB2A0363B1A}"/>
          </ac:grpSpMkLst>
        </pc:grpChg>
        <pc:grpChg chg="mod">
          <ac:chgData name="Amal R Babu" userId="3a292d0a-112b-4bc3-bf38-7771656893d2" providerId="ADAL" clId="{B3743D89-D907-4916-AD93-2111ECC8BB20}" dt="2022-06-09T10:31:59.341" v="786"/>
          <ac:grpSpMkLst>
            <pc:docMk/>
            <pc:sldMasterMk cId="3553195561" sldId="2147483660"/>
            <ac:grpSpMk id="101" creationId="{5520670A-CEB2-5BAB-DEB1-42EB3E371FD3}"/>
          </ac:grpSpMkLst>
        </pc:grpChg>
        <pc:grpChg chg="mod">
          <ac:chgData name="Amal R Babu" userId="3a292d0a-112b-4bc3-bf38-7771656893d2" providerId="ADAL" clId="{B3743D89-D907-4916-AD93-2111ECC8BB20}" dt="2022-06-09T10:31:59.341" v="786"/>
          <ac:grpSpMkLst>
            <pc:docMk/>
            <pc:sldMasterMk cId="3553195561" sldId="2147483660"/>
            <ac:grpSpMk id="102" creationId="{4129D459-5D70-85E0-941A-E6D1D977F58C}"/>
          </ac:grpSpMkLst>
        </pc:grpChg>
        <pc:grpChg chg="mod">
          <ac:chgData name="Amal R Babu" userId="3a292d0a-112b-4bc3-bf38-7771656893d2" providerId="ADAL" clId="{B3743D89-D907-4916-AD93-2111ECC8BB20}" dt="2022-06-09T10:31:59.341" v="786"/>
          <ac:grpSpMkLst>
            <pc:docMk/>
            <pc:sldMasterMk cId="3553195561" sldId="2147483660"/>
            <ac:grpSpMk id="103" creationId="{13A4E2BF-04F7-714D-C2D9-8F87F77C66DF}"/>
          </ac:grpSpMkLst>
        </pc:grpChg>
        <pc:grpChg chg="mod">
          <ac:chgData name="Amal R Babu" userId="3a292d0a-112b-4bc3-bf38-7771656893d2" providerId="ADAL" clId="{B3743D89-D907-4916-AD93-2111ECC8BB20}" dt="2022-06-09T10:31:59.341" v="786"/>
          <ac:grpSpMkLst>
            <pc:docMk/>
            <pc:sldMasterMk cId="3553195561" sldId="2147483660"/>
            <ac:grpSpMk id="104" creationId="{6E17C855-6927-7454-85B2-BE6001955451}"/>
          </ac:grpSpMkLst>
        </pc:grpChg>
        <pc:grpChg chg="mod">
          <ac:chgData name="Amal R Babu" userId="3a292d0a-112b-4bc3-bf38-7771656893d2" providerId="ADAL" clId="{B3743D89-D907-4916-AD93-2111ECC8BB20}" dt="2022-06-09T10:31:59.341" v="786"/>
          <ac:grpSpMkLst>
            <pc:docMk/>
            <pc:sldMasterMk cId="3553195561" sldId="2147483660"/>
            <ac:grpSpMk id="105" creationId="{F80783E9-20B7-4679-D077-35871415EB25}"/>
          </ac:grpSpMkLst>
        </pc:grpChg>
        <pc:grpChg chg="mod">
          <ac:chgData name="Amal R Babu" userId="3a292d0a-112b-4bc3-bf38-7771656893d2" providerId="ADAL" clId="{B3743D89-D907-4916-AD93-2111ECC8BB20}" dt="2022-06-09T10:31:59.341" v="786"/>
          <ac:grpSpMkLst>
            <pc:docMk/>
            <pc:sldMasterMk cId="3553195561" sldId="2147483660"/>
            <ac:grpSpMk id="106" creationId="{BBF1895A-3414-CD49-7616-049CF1A00E52}"/>
          </ac:grpSpMkLst>
        </pc:grpChg>
        <pc:grpChg chg="mod">
          <ac:chgData name="Amal R Babu" userId="3a292d0a-112b-4bc3-bf38-7771656893d2" providerId="ADAL" clId="{B3743D89-D907-4916-AD93-2111ECC8BB20}" dt="2022-06-09T10:31:59.341" v="786"/>
          <ac:grpSpMkLst>
            <pc:docMk/>
            <pc:sldMasterMk cId="3553195561" sldId="2147483660"/>
            <ac:grpSpMk id="107" creationId="{68A158E1-BD0F-7829-35A1-851328B0CA10}"/>
          </ac:grpSpMkLst>
        </pc:grpChg>
        <pc:grpChg chg="mod">
          <ac:chgData name="Amal R Babu" userId="3a292d0a-112b-4bc3-bf38-7771656893d2" providerId="ADAL" clId="{B3743D89-D907-4916-AD93-2111ECC8BB20}" dt="2022-06-09T10:31:59.341" v="786"/>
          <ac:grpSpMkLst>
            <pc:docMk/>
            <pc:sldMasterMk cId="3553195561" sldId="2147483660"/>
            <ac:grpSpMk id="108" creationId="{7907425A-308B-9AA2-9EED-005AF7564124}"/>
          </ac:grpSpMkLst>
        </pc:grpChg>
        <pc:grpChg chg="mod">
          <ac:chgData name="Amal R Babu" userId="3a292d0a-112b-4bc3-bf38-7771656893d2" providerId="ADAL" clId="{B3743D89-D907-4916-AD93-2111ECC8BB20}" dt="2022-06-09T10:31:59.341" v="786"/>
          <ac:grpSpMkLst>
            <pc:docMk/>
            <pc:sldMasterMk cId="3553195561" sldId="2147483660"/>
            <ac:grpSpMk id="109" creationId="{595D63DB-3EE5-BE26-02DA-0573FA68D4C5}"/>
          </ac:grpSpMkLst>
        </pc:grpChg>
        <pc:grpChg chg="mod">
          <ac:chgData name="Amal R Babu" userId="3a292d0a-112b-4bc3-bf38-7771656893d2" providerId="ADAL" clId="{B3743D89-D907-4916-AD93-2111ECC8BB20}" dt="2022-06-09T10:31:59.341" v="786"/>
          <ac:grpSpMkLst>
            <pc:docMk/>
            <pc:sldMasterMk cId="3553195561" sldId="2147483660"/>
            <ac:grpSpMk id="110" creationId="{45BD53FA-53B8-A897-46B6-B58FC4E6AD80}"/>
          </ac:grpSpMkLst>
        </pc:grpChg>
        <pc:grpChg chg="mod">
          <ac:chgData name="Amal R Babu" userId="3a292d0a-112b-4bc3-bf38-7771656893d2" providerId="ADAL" clId="{B3743D89-D907-4916-AD93-2111ECC8BB20}" dt="2022-06-09T10:31:59.341" v="786"/>
          <ac:grpSpMkLst>
            <pc:docMk/>
            <pc:sldMasterMk cId="3553195561" sldId="2147483660"/>
            <ac:grpSpMk id="111" creationId="{C3D769DA-534A-28EE-4AFD-268831869B87}"/>
          </ac:grpSpMkLst>
        </pc:grpChg>
        <pc:grpChg chg="mod">
          <ac:chgData name="Amal R Babu" userId="3a292d0a-112b-4bc3-bf38-7771656893d2" providerId="ADAL" clId="{B3743D89-D907-4916-AD93-2111ECC8BB20}" dt="2022-06-09T10:31:59.341" v="786"/>
          <ac:grpSpMkLst>
            <pc:docMk/>
            <pc:sldMasterMk cId="3553195561" sldId="2147483660"/>
            <ac:grpSpMk id="112" creationId="{DD2EAE24-F6F0-21B8-D75E-0AAFA08E70E4}"/>
          </ac:grpSpMkLst>
        </pc:grpChg>
        <pc:grpChg chg="mod">
          <ac:chgData name="Amal R Babu" userId="3a292d0a-112b-4bc3-bf38-7771656893d2" providerId="ADAL" clId="{B3743D89-D907-4916-AD93-2111ECC8BB20}" dt="2022-06-09T10:31:59.341" v="786"/>
          <ac:grpSpMkLst>
            <pc:docMk/>
            <pc:sldMasterMk cId="3553195561" sldId="2147483660"/>
            <ac:grpSpMk id="113" creationId="{8B542335-0F3A-C937-F8AD-3B6F3D2EFBBB}"/>
          </ac:grpSpMkLst>
        </pc:grpChg>
        <pc:grpChg chg="mod">
          <ac:chgData name="Amal R Babu" userId="3a292d0a-112b-4bc3-bf38-7771656893d2" providerId="ADAL" clId="{B3743D89-D907-4916-AD93-2111ECC8BB20}" dt="2022-06-09T10:31:59.341" v="786"/>
          <ac:grpSpMkLst>
            <pc:docMk/>
            <pc:sldMasterMk cId="3553195561" sldId="2147483660"/>
            <ac:grpSpMk id="114" creationId="{F5C119F7-9A78-4655-87B1-A66776C939FC}"/>
          </ac:grpSpMkLst>
        </pc:grpChg>
        <pc:grpChg chg="mod">
          <ac:chgData name="Amal R Babu" userId="3a292d0a-112b-4bc3-bf38-7771656893d2" providerId="ADAL" clId="{B3743D89-D907-4916-AD93-2111ECC8BB20}" dt="2022-06-09T10:31:59.341" v="786"/>
          <ac:grpSpMkLst>
            <pc:docMk/>
            <pc:sldMasterMk cId="3553195561" sldId="2147483660"/>
            <ac:grpSpMk id="115" creationId="{F61EB47F-216D-6C96-FBE0-6CE88BC5A0AD}"/>
          </ac:grpSpMkLst>
        </pc:grpChg>
        <pc:grpChg chg="mod">
          <ac:chgData name="Amal R Babu" userId="3a292d0a-112b-4bc3-bf38-7771656893d2" providerId="ADAL" clId="{B3743D89-D907-4916-AD93-2111ECC8BB20}" dt="2022-06-09T10:31:59.341" v="786"/>
          <ac:grpSpMkLst>
            <pc:docMk/>
            <pc:sldMasterMk cId="3553195561" sldId="2147483660"/>
            <ac:grpSpMk id="116" creationId="{443D1D8F-07A3-054B-6696-087EB0089C5D}"/>
          </ac:grpSpMkLst>
        </pc:grpChg>
        <pc:grpChg chg="mod">
          <ac:chgData name="Amal R Babu" userId="3a292d0a-112b-4bc3-bf38-7771656893d2" providerId="ADAL" clId="{B3743D89-D907-4916-AD93-2111ECC8BB20}" dt="2022-06-09T10:31:59.341" v="786"/>
          <ac:grpSpMkLst>
            <pc:docMk/>
            <pc:sldMasterMk cId="3553195561" sldId="2147483660"/>
            <ac:grpSpMk id="117" creationId="{CC5E103E-C292-1E60-A2C7-B32AEE85EFED}"/>
          </ac:grpSpMkLst>
        </pc:grpChg>
        <pc:grpChg chg="mod">
          <ac:chgData name="Amal R Babu" userId="3a292d0a-112b-4bc3-bf38-7771656893d2" providerId="ADAL" clId="{B3743D89-D907-4916-AD93-2111ECC8BB20}" dt="2022-06-09T10:31:59.341" v="786"/>
          <ac:grpSpMkLst>
            <pc:docMk/>
            <pc:sldMasterMk cId="3553195561" sldId="2147483660"/>
            <ac:grpSpMk id="120" creationId="{70E3B07C-B631-9884-21C0-0009D606EAEB}"/>
          </ac:grpSpMkLst>
        </pc:grpChg>
        <pc:grpChg chg="mod">
          <ac:chgData name="Amal R Babu" userId="3a292d0a-112b-4bc3-bf38-7771656893d2" providerId="ADAL" clId="{B3743D89-D907-4916-AD93-2111ECC8BB20}" dt="2022-06-09T10:31:59.341" v="786"/>
          <ac:grpSpMkLst>
            <pc:docMk/>
            <pc:sldMasterMk cId="3553195561" sldId="2147483660"/>
            <ac:grpSpMk id="123" creationId="{516A1665-0E06-512D-DA13-724E2863AA6A}"/>
          </ac:grpSpMkLst>
        </pc:grpChg>
        <pc:grpChg chg="mod">
          <ac:chgData name="Amal R Babu" userId="3a292d0a-112b-4bc3-bf38-7771656893d2" providerId="ADAL" clId="{B3743D89-D907-4916-AD93-2111ECC8BB20}" dt="2022-06-09T10:31:59.341" v="786"/>
          <ac:grpSpMkLst>
            <pc:docMk/>
            <pc:sldMasterMk cId="3553195561" sldId="2147483660"/>
            <ac:grpSpMk id="167" creationId="{A795CA6D-5B6F-F3E9-B9D5-CDA80B43F05C}"/>
          </ac:grpSpMkLst>
        </pc:grpChg>
        <pc:grpChg chg="mod">
          <ac:chgData name="Amal R Babu" userId="3a292d0a-112b-4bc3-bf38-7771656893d2" providerId="ADAL" clId="{B3743D89-D907-4916-AD93-2111ECC8BB20}" dt="2022-06-09T10:31:59.341" v="786"/>
          <ac:grpSpMkLst>
            <pc:docMk/>
            <pc:sldMasterMk cId="3553195561" sldId="2147483660"/>
            <ac:grpSpMk id="169" creationId="{031ACDE8-1A14-EA0F-9BFD-99286F233A50}"/>
          </ac:grpSpMkLst>
        </pc:grpChg>
        <pc:grpChg chg="mod">
          <ac:chgData name="Amal R Babu" userId="3a292d0a-112b-4bc3-bf38-7771656893d2" providerId="ADAL" clId="{B3743D89-D907-4916-AD93-2111ECC8BB20}" dt="2022-06-09T10:31:59.341" v="786"/>
          <ac:grpSpMkLst>
            <pc:docMk/>
            <pc:sldMasterMk cId="3553195561" sldId="2147483660"/>
            <ac:grpSpMk id="174" creationId="{FFA0ADAE-8EE6-C596-E7A3-FDF5EEA26B86}"/>
          </ac:grpSpMkLst>
        </pc:grpChg>
        <pc:grpChg chg="mod">
          <ac:chgData name="Amal R Babu" userId="3a292d0a-112b-4bc3-bf38-7771656893d2" providerId="ADAL" clId="{B3743D89-D907-4916-AD93-2111ECC8BB20}" dt="2022-06-09T10:31:59.341" v="786"/>
          <ac:grpSpMkLst>
            <pc:docMk/>
            <pc:sldMasterMk cId="3553195561" sldId="2147483660"/>
            <ac:grpSpMk id="175" creationId="{7D8F613A-821C-4F2B-1037-DF7CB85D89C2}"/>
          </ac:grpSpMkLst>
        </pc:grpChg>
        <pc:grpChg chg="mod">
          <ac:chgData name="Amal R Babu" userId="3a292d0a-112b-4bc3-bf38-7771656893d2" providerId="ADAL" clId="{B3743D89-D907-4916-AD93-2111ECC8BB20}" dt="2022-06-09T10:31:59.341" v="786"/>
          <ac:grpSpMkLst>
            <pc:docMk/>
            <pc:sldMasterMk cId="3553195561" sldId="2147483660"/>
            <ac:grpSpMk id="183" creationId="{E5E864D5-961A-5054-9A0D-170CB483C1BC}"/>
          </ac:grpSpMkLst>
        </pc:grpChg>
        <pc:grpChg chg="mod">
          <ac:chgData name="Amal R Babu" userId="3a292d0a-112b-4bc3-bf38-7771656893d2" providerId="ADAL" clId="{B3743D89-D907-4916-AD93-2111ECC8BB20}" dt="2022-06-09T10:31:59.341" v="786"/>
          <ac:grpSpMkLst>
            <pc:docMk/>
            <pc:sldMasterMk cId="3553195561" sldId="2147483660"/>
            <ac:grpSpMk id="214" creationId="{57B7D0C1-ACF2-689B-86F4-2FCF51E323C0}"/>
          </ac:grpSpMkLst>
        </pc:grpChg>
        <pc:grpChg chg="mod">
          <ac:chgData name="Amal R Babu" userId="3a292d0a-112b-4bc3-bf38-7771656893d2" providerId="ADAL" clId="{B3743D89-D907-4916-AD93-2111ECC8BB20}" dt="2022-06-09T10:31:59.341" v="786"/>
          <ac:grpSpMkLst>
            <pc:docMk/>
            <pc:sldMasterMk cId="3553195561" sldId="2147483660"/>
            <ac:grpSpMk id="215" creationId="{5EAA7320-86F2-FC31-20A3-40812E5A1FEB}"/>
          </ac:grpSpMkLst>
        </pc:grpChg>
        <pc:grpChg chg="mod">
          <ac:chgData name="Amal R Babu" userId="3a292d0a-112b-4bc3-bf38-7771656893d2" providerId="ADAL" clId="{B3743D89-D907-4916-AD93-2111ECC8BB20}" dt="2022-06-09T10:31:59.341" v="786"/>
          <ac:grpSpMkLst>
            <pc:docMk/>
            <pc:sldMasterMk cId="3553195561" sldId="2147483660"/>
            <ac:grpSpMk id="216" creationId="{D2FE8C46-F6E8-FC3A-C5DC-637AAAB068BE}"/>
          </ac:grpSpMkLst>
        </pc:grpChg>
        <pc:grpChg chg="mod">
          <ac:chgData name="Amal R Babu" userId="3a292d0a-112b-4bc3-bf38-7771656893d2" providerId="ADAL" clId="{B3743D89-D907-4916-AD93-2111ECC8BB20}" dt="2022-06-09T10:31:59.341" v="786"/>
          <ac:grpSpMkLst>
            <pc:docMk/>
            <pc:sldMasterMk cId="3553195561" sldId="2147483660"/>
            <ac:grpSpMk id="217" creationId="{B1C24135-6C34-B573-EF55-D053D6D73F3B}"/>
          </ac:grpSpMkLst>
        </pc:grpChg>
        <pc:grpChg chg="mod">
          <ac:chgData name="Amal R Babu" userId="3a292d0a-112b-4bc3-bf38-7771656893d2" providerId="ADAL" clId="{B3743D89-D907-4916-AD93-2111ECC8BB20}" dt="2022-06-09T10:31:59.341" v="786"/>
          <ac:grpSpMkLst>
            <pc:docMk/>
            <pc:sldMasterMk cId="3553195561" sldId="2147483660"/>
            <ac:grpSpMk id="218" creationId="{00E0F5FD-FA00-96D2-EA33-17F804A69E64}"/>
          </ac:grpSpMkLst>
        </pc:grpChg>
        <pc:grpChg chg="mod">
          <ac:chgData name="Amal R Babu" userId="3a292d0a-112b-4bc3-bf38-7771656893d2" providerId="ADAL" clId="{B3743D89-D907-4916-AD93-2111ECC8BB20}" dt="2022-06-09T10:31:59.341" v="786"/>
          <ac:grpSpMkLst>
            <pc:docMk/>
            <pc:sldMasterMk cId="3553195561" sldId="2147483660"/>
            <ac:grpSpMk id="219" creationId="{DFC86017-CBF2-C06F-08AE-68E5542D4F22}"/>
          </ac:grpSpMkLst>
        </pc:grpChg>
        <pc:grpChg chg="mod">
          <ac:chgData name="Amal R Babu" userId="3a292d0a-112b-4bc3-bf38-7771656893d2" providerId="ADAL" clId="{B3743D89-D907-4916-AD93-2111ECC8BB20}" dt="2022-06-09T10:31:59.341" v="786"/>
          <ac:grpSpMkLst>
            <pc:docMk/>
            <pc:sldMasterMk cId="3553195561" sldId="2147483660"/>
            <ac:grpSpMk id="220" creationId="{040A0BD7-B5C1-89B9-04C1-12ADA9C192E4}"/>
          </ac:grpSpMkLst>
        </pc:grpChg>
        <pc:grpChg chg="mod">
          <ac:chgData name="Amal R Babu" userId="3a292d0a-112b-4bc3-bf38-7771656893d2" providerId="ADAL" clId="{B3743D89-D907-4916-AD93-2111ECC8BB20}" dt="2022-06-09T10:31:59.341" v="786"/>
          <ac:grpSpMkLst>
            <pc:docMk/>
            <pc:sldMasterMk cId="3553195561" sldId="2147483660"/>
            <ac:grpSpMk id="221" creationId="{79C40D3C-8ABA-7324-C136-FDA9F0EE0333}"/>
          </ac:grpSpMkLst>
        </pc:grpChg>
        <pc:grpChg chg="mod">
          <ac:chgData name="Amal R Babu" userId="3a292d0a-112b-4bc3-bf38-7771656893d2" providerId="ADAL" clId="{B3743D89-D907-4916-AD93-2111ECC8BB20}" dt="2022-06-09T10:31:59.341" v="786"/>
          <ac:grpSpMkLst>
            <pc:docMk/>
            <pc:sldMasterMk cId="3553195561" sldId="2147483660"/>
            <ac:grpSpMk id="222" creationId="{7263DFC3-A6F7-54DD-B97E-61416FB33D29}"/>
          </ac:grpSpMkLst>
        </pc:grpChg>
        <pc:grpChg chg="mod">
          <ac:chgData name="Amal R Babu" userId="3a292d0a-112b-4bc3-bf38-7771656893d2" providerId="ADAL" clId="{B3743D89-D907-4916-AD93-2111ECC8BB20}" dt="2022-06-09T10:31:59.341" v="786"/>
          <ac:grpSpMkLst>
            <pc:docMk/>
            <pc:sldMasterMk cId="3553195561" sldId="2147483660"/>
            <ac:grpSpMk id="223" creationId="{631D0A2C-ED93-0F1A-DAEE-D54912C20F25}"/>
          </ac:grpSpMkLst>
        </pc:grpChg>
        <pc:grpChg chg="mod">
          <ac:chgData name="Amal R Babu" userId="3a292d0a-112b-4bc3-bf38-7771656893d2" providerId="ADAL" clId="{B3743D89-D907-4916-AD93-2111ECC8BB20}" dt="2022-06-09T10:31:59.341" v="786"/>
          <ac:grpSpMkLst>
            <pc:docMk/>
            <pc:sldMasterMk cId="3553195561" sldId="2147483660"/>
            <ac:grpSpMk id="224" creationId="{3738DA3D-7457-D6D8-B763-2077A1F2842E}"/>
          </ac:grpSpMkLst>
        </pc:grpChg>
        <pc:grpChg chg="mod">
          <ac:chgData name="Amal R Babu" userId="3a292d0a-112b-4bc3-bf38-7771656893d2" providerId="ADAL" clId="{B3743D89-D907-4916-AD93-2111ECC8BB20}" dt="2022-06-09T10:31:59.341" v="786"/>
          <ac:grpSpMkLst>
            <pc:docMk/>
            <pc:sldMasterMk cId="3553195561" sldId="2147483660"/>
            <ac:grpSpMk id="225" creationId="{40B99A22-E892-F5B5-B5F1-37A2E76BDD75}"/>
          </ac:grpSpMkLst>
        </pc:grpChg>
        <pc:grpChg chg="mod">
          <ac:chgData name="Amal R Babu" userId="3a292d0a-112b-4bc3-bf38-7771656893d2" providerId="ADAL" clId="{B3743D89-D907-4916-AD93-2111ECC8BB20}" dt="2022-06-09T10:31:59.341" v="786"/>
          <ac:grpSpMkLst>
            <pc:docMk/>
            <pc:sldMasterMk cId="3553195561" sldId="2147483660"/>
            <ac:grpSpMk id="226" creationId="{914F7826-681D-3BB6-7CAE-46616025D941}"/>
          </ac:grpSpMkLst>
        </pc:grpChg>
        <pc:grpChg chg="mod">
          <ac:chgData name="Amal R Babu" userId="3a292d0a-112b-4bc3-bf38-7771656893d2" providerId="ADAL" clId="{B3743D89-D907-4916-AD93-2111ECC8BB20}" dt="2022-06-09T10:31:59.341" v="786"/>
          <ac:grpSpMkLst>
            <pc:docMk/>
            <pc:sldMasterMk cId="3553195561" sldId="2147483660"/>
            <ac:grpSpMk id="227" creationId="{E2230534-94FD-30AA-14D6-ECFFCAD0FB70}"/>
          </ac:grpSpMkLst>
        </pc:grpChg>
        <pc:grpChg chg="mod">
          <ac:chgData name="Amal R Babu" userId="3a292d0a-112b-4bc3-bf38-7771656893d2" providerId="ADAL" clId="{B3743D89-D907-4916-AD93-2111ECC8BB20}" dt="2022-06-09T10:31:59.341" v="786"/>
          <ac:grpSpMkLst>
            <pc:docMk/>
            <pc:sldMasterMk cId="3553195561" sldId="2147483660"/>
            <ac:grpSpMk id="228" creationId="{8E7AC54C-2809-12EE-2E78-EAD6945A6B34}"/>
          </ac:grpSpMkLst>
        </pc:grpChg>
        <pc:grpChg chg="mod">
          <ac:chgData name="Amal R Babu" userId="3a292d0a-112b-4bc3-bf38-7771656893d2" providerId="ADAL" clId="{B3743D89-D907-4916-AD93-2111ECC8BB20}" dt="2022-06-09T10:31:59.341" v="786"/>
          <ac:grpSpMkLst>
            <pc:docMk/>
            <pc:sldMasterMk cId="3553195561" sldId="2147483660"/>
            <ac:grpSpMk id="229" creationId="{BE898885-6B2B-A249-345B-50319ED2003F}"/>
          </ac:grpSpMkLst>
        </pc:grpChg>
        <pc:grpChg chg="mod">
          <ac:chgData name="Amal R Babu" userId="3a292d0a-112b-4bc3-bf38-7771656893d2" providerId="ADAL" clId="{B3743D89-D907-4916-AD93-2111ECC8BB20}" dt="2022-06-09T10:31:59.341" v="786"/>
          <ac:grpSpMkLst>
            <pc:docMk/>
            <pc:sldMasterMk cId="3553195561" sldId="2147483660"/>
            <ac:grpSpMk id="230" creationId="{2217889C-A605-1160-DC12-6BAEF0A83ADB}"/>
          </ac:grpSpMkLst>
        </pc:grpChg>
        <pc:grpChg chg="mod">
          <ac:chgData name="Amal R Babu" userId="3a292d0a-112b-4bc3-bf38-7771656893d2" providerId="ADAL" clId="{B3743D89-D907-4916-AD93-2111ECC8BB20}" dt="2022-06-09T10:31:59.341" v="786"/>
          <ac:grpSpMkLst>
            <pc:docMk/>
            <pc:sldMasterMk cId="3553195561" sldId="2147483660"/>
            <ac:grpSpMk id="231" creationId="{88C5CDE3-BDFE-176C-BDE1-B866081EE429}"/>
          </ac:grpSpMkLst>
        </pc:grpChg>
        <pc:grpChg chg="mod">
          <ac:chgData name="Amal R Babu" userId="3a292d0a-112b-4bc3-bf38-7771656893d2" providerId="ADAL" clId="{B3743D89-D907-4916-AD93-2111ECC8BB20}" dt="2022-06-09T10:31:59.341" v="786"/>
          <ac:grpSpMkLst>
            <pc:docMk/>
            <pc:sldMasterMk cId="3553195561" sldId="2147483660"/>
            <ac:grpSpMk id="232" creationId="{BA27D132-02F2-234A-BB9B-9B4FAB5530CE}"/>
          </ac:grpSpMkLst>
        </pc:grpChg>
        <pc:grpChg chg="mod">
          <ac:chgData name="Amal R Babu" userId="3a292d0a-112b-4bc3-bf38-7771656893d2" providerId="ADAL" clId="{B3743D89-D907-4916-AD93-2111ECC8BB20}" dt="2022-06-09T10:31:59.341" v="786"/>
          <ac:grpSpMkLst>
            <pc:docMk/>
            <pc:sldMasterMk cId="3553195561" sldId="2147483660"/>
            <ac:grpSpMk id="233" creationId="{C48BB561-C4E2-7334-F00E-7AFD39A807C6}"/>
          </ac:grpSpMkLst>
        </pc:grpChg>
        <pc:grpChg chg="mod">
          <ac:chgData name="Amal R Babu" userId="3a292d0a-112b-4bc3-bf38-7771656893d2" providerId="ADAL" clId="{B3743D89-D907-4916-AD93-2111ECC8BB20}" dt="2022-06-09T10:31:59.341" v="786"/>
          <ac:grpSpMkLst>
            <pc:docMk/>
            <pc:sldMasterMk cId="3553195561" sldId="2147483660"/>
            <ac:grpSpMk id="267" creationId="{5C500990-0676-2F18-3E09-7F2A8C91F939}"/>
          </ac:grpSpMkLst>
        </pc:grpChg>
        <pc:grpChg chg="mod">
          <ac:chgData name="Amal R Babu" userId="3a292d0a-112b-4bc3-bf38-7771656893d2" providerId="ADAL" clId="{B3743D89-D907-4916-AD93-2111ECC8BB20}" dt="2022-06-09T10:31:59.341" v="786"/>
          <ac:grpSpMkLst>
            <pc:docMk/>
            <pc:sldMasterMk cId="3553195561" sldId="2147483660"/>
            <ac:grpSpMk id="268" creationId="{AD6D51DE-A46A-E32D-C8A5-FC4A694CA882}"/>
          </ac:grpSpMkLst>
        </pc:grpChg>
        <pc:grpChg chg="mod">
          <ac:chgData name="Amal R Babu" userId="3a292d0a-112b-4bc3-bf38-7771656893d2" providerId="ADAL" clId="{B3743D89-D907-4916-AD93-2111ECC8BB20}" dt="2022-06-09T10:31:59.341" v="786"/>
          <ac:grpSpMkLst>
            <pc:docMk/>
            <pc:sldMasterMk cId="3553195561" sldId="2147483660"/>
            <ac:grpSpMk id="269" creationId="{EE1721DD-02AF-B2F7-EBDB-8B46BDA7EA9F}"/>
          </ac:grpSpMkLst>
        </pc:grpChg>
        <pc:grpChg chg="mod">
          <ac:chgData name="Amal R Babu" userId="3a292d0a-112b-4bc3-bf38-7771656893d2" providerId="ADAL" clId="{B3743D89-D907-4916-AD93-2111ECC8BB20}" dt="2022-06-09T10:31:59.341" v="786"/>
          <ac:grpSpMkLst>
            <pc:docMk/>
            <pc:sldMasterMk cId="3553195561" sldId="2147483660"/>
            <ac:grpSpMk id="270" creationId="{C8DE6FA8-8B92-0293-6C74-06FB7434CDA5}"/>
          </ac:grpSpMkLst>
        </pc:grpChg>
        <pc:grpChg chg="mod">
          <ac:chgData name="Amal R Babu" userId="3a292d0a-112b-4bc3-bf38-7771656893d2" providerId="ADAL" clId="{B3743D89-D907-4916-AD93-2111ECC8BB20}" dt="2022-06-09T10:31:59.341" v="786"/>
          <ac:grpSpMkLst>
            <pc:docMk/>
            <pc:sldMasterMk cId="3553195561" sldId="2147483660"/>
            <ac:grpSpMk id="271" creationId="{80221F6C-A9A1-EE3A-4EEB-DB600E403CD4}"/>
          </ac:grpSpMkLst>
        </pc:grpChg>
        <pc:grpChg chg="mod">
          <ac:chgData name="Amal R Babu" userId="3a292d0a-112b-4bc3-bf38-7771656893d2" providerId="ADAL" clId="{B3743D89-D907-4916-AD93-2111ECC8BB20}" dt="2022-06-09T10:31:59.341" v="786"/>
          <ac:grpSpMkLst>
            <pc:docMk/>
            <pc:sldMasterMk cId="3553195561" sldId="2147483660"/>
            <ac:grpSpMk id="272" creationId="{546DC0AE-A6FF-2FD0-BBF2-10A0D2C444D8}"/>
          </ac:grpSpMkLst>
        </pc:grpChg>
        <pc:grpChg chg="mod">
          <ac:chgData name="Amal R Babu" userId="3a292d0a-112b-4bc3-bf38-7771656893d2" providerId="ADAL" clId="{B3743D89-D907-4916-AD93-2111ECC8BB20}" dt="2022-06-09T10:31:59.341" v="786"/>
          <ac:grpSpMkLst>
            <pc:docMk/>
            <pc:sldMasterMk cId="3553195561" sldId="2147483660"/>
            <ac:grpSpMk id="273" creationId="{6646E20C-C4BD-8C37-5A0B-6F3D5822E929}"/>
          </ac:grpSpMkLst>
        </pc:grpChg>
        <pc:grpChg chg="mod">
          <ac:chgData name="Amal R Babu" userId="3a292d0a-112b-4bc3-bf38-7771656893d2" providerId="ADAL" clId="{B3743D89-D907-4916-AD93-2111ECC8BB20}" dt="2022-06-09T10:31:59.341" v="786"/>
          <ac:grpSpMkLst>
            <pc:docMk/>
            <pc:sldMasterMk cId="3553195561" sldId="2147483660"/>
            <ac:grpSpMk id="274" creationId="{32E613E2-0E9E-BF6D-2EF9-F5B528612AF2}"/>
          </ac:grpSpMkLst>
        </pc:grpChg>
        <pc:grpChg chg="mod">
          <ac:chgData name="Amal R Babu" userId="3a292d0a-112b-4bc3-bf38-7771656893d2" providerId="ADAL" clId="{B3743D89-D907-4916-AD93-2111ECC8BB20}" dt="2022-06-09T10:31:59.341" v="786"/>
          <ac:grpSpMkLst>
            <pc:docMk/>
            <pc:sldMasterMk cId="3553195561" sldId="2147483660"/>
            <ac:grpSpMk id="275" creationId="{A812ED00-32E8-6BC2-58A3-E393E5160CA4}"/>
          </ac:grpSpMkLst>
        </pc:grpChg>
        <pc:grpChg chg="mod">
          <ac:chgData name="Amal R Babu" userId="3a292d0a-112b-4bc3-bf38-7771656893d2" providerId="ADAL" clId="{B3743D89-D907-4916-AD93-2111ECC8BB20}" dt="2022-06-09T10:31:59.341" v="786"/>
          <ac:grpSpMkLst>
            <pc:docMk/>
            <pc:sldMasterMk cId="3553195561" sldId="2147483660"/>
            <ac:grpSpMk id="276" creationId="{2B1517B6-359D-902D-374A-3913B8E25B04}"/>
          </ac:grpSpMkLst>
        </pc:grpChg>
        <pc:grpChg chg="mod">
          <ac:chgData name="Amal R Babu" userId="3a292d0a-112b-4bc3-bf38-7771656893d2" providerId="ADAL" clId="{B3743D89-D907-4916-AD93-2111ECC8BB20}" dt="2022-06-09T10:31:59.341" v="786"/>
          <ac:grpSpMkLst>
            <pc:docMk/>
            <pc:sldMasterMk cId="3553195561" sldId="2147483660"/>
            <ac:grpSpMk id="277" creationId="{23857DE3-D055-8996-30CF-F5AFB4421B61}"/>
          </ac:grpSpMkLst>
        </pc:grpChg>
        <pc:grpChg chg="mod">
          <ac:chgData name="Amal R Babu" userId="3a292d0a-112b-4bc3-bf38-7771656893d2" providerId="ADAL" clId="{B3743D89-D907-4916-AD93-2111ECC8BB20}" dt="2022-06-09T10:31:59.341" v="786"/>
          <ac:grpSpMkLst>
            <pc:docMk/>
            <pc:sldMasterMk cId="3553195561" sldId="2147483660"/>
            <ac:grpSpMk id="278" creationId="{7A289F73-F7DB-38B2-3C0F-3467F54D2D78}"/>
          </ac:grpSpMkLst>
        </pc:grpChg>
        <pc:grpChg chg="mod">
          <ac:chgData name="Amal R Babu" userId="3a292d0a-112b-4bc3-bf38-7771656893d2" providerId="ADAL" clId="{B3743D89-D907-4916-AD93-2111ECC8BB20}" dt="2022-06-09T10:31:59.341" v="786"/>
          <ac:grpSpMkLst>
            <pc:docMk/>
            <pc:sldMasterMk cId="3553195561" sldId="2147483660"/>
            <ac:grpSpMk id="279" creationId="{EF1B27A3-5F80-B764-7FF0-0D5DDCB39172}"/>
          </ac:grpSpMkLst>
        </pc:grpChg>
        <pc:grpChg chg="mod">
          <ac:chgData name="Amal R Babu" userId="3a292d0a-112b-4bc3-bf38-7771656893d2" providerId="ADAL" clId="{B3743D89-D907-4916-AD93-2111ECC8BB20}" dt="2022-06-09T10:31:59.341" v="786"/>
          <ac:grpSpMkLst>
            <pc:docMk/>
            <pc:sldMasterMk cId="3553195561" sldId="2147483660"/>
            <ac:grpSpMk id="280" creationId="{3E1879F7-1DFF-3AD1-9174-BF3257B62F90}"/>
          </ac:grpSpMkLst>
        </pc:grpChg>
        <pc:grpChg chg="mod">
          <ac:chgData name="Amal R Babu" userId="3a292d0a-112b-4bc3-bf38-7771656893d2" providerId="ADAL" clId="{B3743D89-D907-4916-AD93-2111ECC8BB20}" dt="2022-06-09T10:31:59.341" v="786"/>
          <ac:grpSpMkLst>
            <pc:docMk/>
            <pc:sldMasterMk cId="3553195561" sldId="2147483660"/>
            <ac:grpSpMk id="281" creationId="{4CE3181C-5235-D366-2ACD-901A990BED28}"/>
          </ac:grpSpMkLst>
        </pc:grpChg>
        <pc:grpChg chg="mod">
          <ac:chgData name="Amal R Babu" userId="3a292d0a-112b-4bc3-bf38-7771656893d2" providerId="ADAL" clId="{B3743D89-D907-4916-AD93-2111ECC8BB20}" dt="2022-06-09T10:31:59.341" v="786"/>
          <ac:grpSpMkLst>
            <pc:docMk/>
            <pc:sldMasterMk cId="3553195561" sldId="2147483660"/>
            <ac:grpSpMk id="282" creationId="{2747A50D-B7EE-5AEE-F8C1-E136A9D7A53C}"/>
          </ac:grpSpMkLst>
        </pc:grpChg>
        <pc:grpChg chg="mod">
          <ac:chgData name="Amal R Babu" userId="3a292d0a-112b-4bc3-bf38-7771656893d2" providerId="ADAL" clId="{B3743D89-D907-4916-AD93-2111ECC8BB20}" dt="2022-06-09T10:31:59.341" v="786"/>
          <ac:grpSpMkLst>
            <pc:docMk/>
            <pc:sldMasterMk cId="3553195561" sldId="2147483660"/>
            <ac:grpSpMk id="283" creationId="{98115129-CBBF-EED0-A11C-B8B64200E4C8}"/>
          </ac:grpSpMkLst>
        </pc:grpChg>
        <pc:grpChg chg="mod">
          <ac:chgData name="Amal R Babu" userId="3a292d0a-112b-4bc3-bf38-7771656893d2" providerId="ADAL" clId="{B3743D89-D907-4916-AD93-2111ECC8BB20}" dt="2022-06-09T10:31:59.341" v="786"/>
          <ac:grpSpMkLst>
            <pc:docMk/>
            <pc:sldMasterMk cId="3553195561" sldId="2147483660"/>
            <ac:grpSpMk id="284" creationId="{3E1D9914-1797-9D7E-B74B-CE98BC25F69A}"/>
          </ac:grpSpMkLst>
        </pc:grpChg>
        <pc:grpChg chg="mod">
          <ac:chgData name="Amal R Babu" userId="3a292d0a-112b-4bc3-bf38-7771656893d2" providerId="ADAL" clId="{B3743D89-D907-4916-AD93-2111ECC8BB20}" dt="2022-06-09T10:31:59.341" v="786"/>
          <ac:grpSpMkLst>
            <pc:docMk/>
            <pc:sldMasterMk cId="3553195561" sldId="2147483660"/>
            <ac:grpSpMk id="287" creationId="{B35A910D-2D6A-BA90-AA55-C7606F61783B}"/>
          </ac:grpSpMkLst>
        </pc:grpChg>
        <pc:grpChg chg="mod">
          <ac:chgData name="Amal R Babu" userId="3a292d0a-112b-4bc3-bf38-7771656893d2" providerId="ADAL" clId="{B3743D89-D907-4916-AD93-2111ECC8BB20}" dt="2022-06-09T10:31:59.341" v="786"/>
          <ac:grpSpMkLst>
            <pc:docMk/>
            <pc:sldMasterMk cId="3553195561" sldId="2147483660"/>
            <ac:grpSpMk id="290" creationId="{A67F56A5-B7E6-22BD-121B-5E2E121AC9D9}"/>
          </ac:grpSpMkLst>
        </pc:grpChg>
        <pc:grpChg chg="mod">
          <ac:chgData name="Amal R Babu" userId="3a292d0a-112b-4bc3-bf38-7771656893d2" providerId="ADAL" clId="{B3743D89-D907-4916-AD93-2111ECC8BB20}" dt="2022-06-09T10:31:59.341" v="786"/>
          <ac:grpSpMkLst>
            <pc:docMk/>
            <pc:sldMasterMk cId="3553195561" sldId="2147483660"/>
            <ac:grpSpMk id="334" creationId="{0B92526C-9B11-7D94-2BF0-7A11E55A945F}"/>
          </ac:grpSpMkLst>
        </pc:grpChg>
        <pc:grpChg chg="mod">
          <ac:chgData name="Amal R Babu" userId="3a292d0a-112b-4bc3-bf38-7771656893d2" providerId="ADAL" clId="{B3743D89-D907-4916-AD93-2111ECC8BB20}" dt="2022-06-09T10:31:59.341" v="786"/>
          <ac:grpSpMkLst>
            <pc:docMk/>
            <pc:sldMasterMk cId="3553195561" sldId="2147483660"/>
            <ac:grpSpMk id="336" creationId="{89C1888A-57DE-DDE9-4D58-FD6086BD17BE}"/>
          </ac:grpSpMkLst>
        </pc:grpChg>
        <pc:grpChg chg="mod">
          <ac:chgData name="Amal R Babu" userId="3a292d0a-112b-4bc3-bf38-7771656893d2" providerId="ADAL" clId="{B3743D89-D907-4916-AD93-2111ECC8BB20}" dt="2022-06-09T10:31:59.341" v="786"/>
          <ac:grpSpMkLst>
            <pc:docMk/>
            <pc:sldMasterMk cId="3553195561" sldId="2147483660"/>
            <ac:grpSpMk id="341" creationId="{B8FAE49B-9B39-FD5C-20DE-5B900E7225DB}"/>
          </ac:grpSpMkLst>
        </pc:grpChg>
        <pc:grpChg chg="mod">
          <ac:chgData name="Amal R Babu" userId="3a292d0a-112b-4bc3-bf38-7771656893d2" providerId="ADAL" clId="{B3743D89-D907-4916-AD93-2111ECC8BB20}" dt="2022-06-09T10:31:59.341" v="786"/>
          <ac:grpSpMkLst>
            <pc:docMk/>
            <pc:sldMasterMk cId="3553195561" sldId="2147483660"/>
            <ac:grpSpMk id="342" creationId="{2102DDC7-59F5-BC2D-3A6A-CAAB1CC1BDC2}"/>
          </ac:grpSpMkLst>
        </pc:grpChg>
        <pc:grpChg chg="mod">
          <ac:chgData name="Amal R Babu" userId="3a292d0a-112b-4bc3-bf38-7771656893d2" providerId="ADAL" clId="{B3743D89-D907-4916-AD93-2111ECC8BB20}" dt="2022-06-09T10:31:59.341" v="786"/>
          <ac:grpSpMkLst>
            <pc:docMk/>
            <pc:sldMasterMk cId="3553195561" sldId="2147483660"/>
            <ac:grpSpMk id="350" creationId="{EE2169A7-1101-2C8C-6F02-A0D63B74AADE}"/>
          </ac:grpSpMkLst>
        </pc:grpChg>
        <pc:grpChg chg="mod">
          <ac:chgData name="Amal R Babu" userId="3a292d0a-112b-4bc3-bf38-7771656893d2" providerId="ADAL" clId="{B3743D89-D907-4916-AD93-2111ECC8BB20}" dt="2022-06-09T10:31:59.341" v="786"/>
          <ac:grpSpMkLst>
            <pc:docMk/>
            <pc:sldMasterMk cId="3553195561" sldId="2147483660"/>
            <ac:grpSpMk id="381" creationId="{35ADAE0C-0BA9-5F69-8C00-F396FF334FF6}"/>
          </ac:grpSpMkLst>
        </pc:grpChg>
        <pc:grpChg chg="mod">
          <ac:chgData name="Amal R Babu" userId="3a292d0a-112b-4bc3-bf38-7771656893d2" providerId="ADAL" clId="{B3743D89-D907-4916-AD93-2111ECC8BB20}" dt="2022-06-09T10:31:59.341" v="786"/>
          <ac:grpSpMkLst>
            <pc:docMk/>
            <pc:sldMasterMk cId="3553195561" sldId="2147483660"/>
            <ac:grpSpMk id="382" creationId="{69FF5B4C-A01C-E1E7-0753-E9159518C7AE}"/>
          </ac:grpSpMkLst>
        </pc:grpChg>
        <pc:grpChg chg="mod">
          <ac:chgData name="Amal R Babu" userId="3a292d0a-112b-4bc3-bf38-7771656893d2" providerId="ADAL" clId="{B3743D89-D907-4916-AD93-2111ECC8BB20}" dt="2022-06-09T10:31:59.341" v="786"/>
          <ac:grpSpMkLst>
            <pc:docMk/>
            <pc:sldMasterMk cId="3553195561" sldId="2147483660"/>
            <ac:grpSpMk id="383" creationId="{72D80316-F603-3161-BB70-00EF0EFDCDD9}"/>
          </ac:grpSpMkLst>
        </pc:grpChg>
        <pc:grpChg chg="mod">
          <ac:chgData name="Amal R Babu" userId="3a292d0a-112b-4bc3-bf38-7771656893d2" providerId="ADAL" clId="{B3743D89-D907-4916-AD93-2111ECC8BB20}" dt="2022-06-09T10:31:59.341" v="786"/>
          <ac:grpSpMkLst>
            <pc:docMk/>
            <pc:sldMasterMk cId="3553195561" sldId="2147483660"/>
            <ac:grpSpMk id="384" creationId="{D31EF9F6-FB7A-AAD4-8B21-65E452FB2E0C}"/>
          </ac:grpSpMkLst>
        </pc:grpChg>
        <pc:grpChg chg="mod">
          <ac:chgData name="Amal R Babu" userId="3a292d0a-112b-4bc3-bf38-7771656893d2" providerId="ADAL" clId="{B3743D89-D907-4916-AD93-2111ECC8BB20}" dt="2022-06-09T10:31:59.341" v="786"/>
          <ac:grpSpMkLst>
            <pc:docMk/>
            <pc:sldMasterMk cId="3553195561" sldId="2147483660"/>
            <ac:grpSpMk id="385" creationId="{4DB22A39-EF61-2318-E27F-EF21B3A75723}"/>
          </ac:grpSpMkLst>
        </pc:grpChg>
        <pc:grpChg chg="mod">
          <ac:chgData name="Amal R Babu" userId="3a292d0a-112b-4bc3-bf38-7771656893d2" providerId="ADAL" clId="{B3743D89-D907-4916-AD93-2111ECC8BB20}" dt="2022-06-09T10:31:59.341" v="786"/>
          <ac:grpSpMkLst>
            <pc:docMk/>
            <pc:sldMasterMk cId="3553195561" sldId="2147483660"/>
            <ac:grpSpMk id="386" creationId="{D5DE9B8D-BEF4-C5E5-7F4D-2CA96389A11F}"/>
          </ac:grpSpMkLst>
        </pc:grpChg>
        <pc:grpChg chg="mod">
          <ac:chgData name="Amal R Babu" userId="3a292d0a-112b-4bc3-bf38-7771656893d2" providerId="ADAL" clId="{B3743D89-D907-4916-AD93-2111ECC8BB20}" dt="2022-06-09T10:31:59.341" v="786"/>
          <ac:grpSpMkLst>
            <pc:docMk/>
            <pc:sldMasterMk cId="3553195561" sldId="2147483660"/>
            <ac:grpSpMk id="387" creationId="{7AE7D8A2-62BF-7CA4-5BE0-C4075D6EEA2A}"/>
          </ac:grpSpMkLst>
        </pc:grpChg>
        <pc:grpChg chg="mod">
          <ac:chgData name="Amal R Babu" userId="3a292d0a-112b-4bc3-bf38-7771656893d2" providerId="ADAL" clId="{B3743D89-D907-4916-AD93-2111ECC8BB20}" dt="2022-06-09T10:31:59.341" v="786"/>
          <ac:grpSpMkLst>
            <pc:docMk/>
            <pc:sldMasterMk cId="3553195561" sldId="2147483660"/>
            <ac:grpSpMk id="388" creationId="{2111F268-E8F2-DAF8-EED5-1A747AE2E223}"/>
          </ac:grpSpMkLst>
        </pc:grpChg>
        <pc:grpChg chg="mod">
          <ac:chgData name="Amal R Babu" userId="3a292d0a-112b-4bc3-bf38-7771656893d2" providerId="ADAL" clId="{B3743D89-D907-4916-AD93-2111ECC8BB20}" dt="2022-06-09T10:31:59.341" v="786"/>
          <ac:grpSpMkLst>
            <pc:docMk/>
            <pc:sldMasterMk cId="3553195561" sldId="2147483660"/>
            <ac:grpSpMk id="389" creationId="{D746C020-06DC-859D-AC56-C8BF4F16EBE3}"/>
          </ac:grpSpMkLst>
        </pc:grpChg>
        <pc:grpChg chg="mod">
          <ac:chgData name="Amal R Babu" userId="3a292d0a-112b-4bc3-bf38-7771656893d2" providerId="ADAL" clId="{B3743D89-D907-4916-AD93-2111ECC8BB20}" dt="2022-06-09T10:31:59.341" v="786"/>
          <ac:grpSpMkLst>
            <pc:docMk/>
            <pc:sldMasterMk cId="3553195561" sldId="2147483660"/>
            <ac:grpSpMk id="390" creationId="{40C498B8-56FD-1933-845C-9E917AA46328}"/>
          </ac:grpSpMkLst>
        </pc:grpChg>
        <pc:grpChg chg="mod">
          <ac:chgData name="Amal R Babu" userId="3a292d0a-112b-4bc3-bf38-7771656893d2" providerId="ADAL" clId="{B3743D89-D907-4916-AD93-2111ECC8BB20}" dt="2022-06-09T10:31:59.341" v="786"/>
          <ac:grpSpMkLst>
            <pc:docMk/>
            <pc:sldMasterMk cId="3553195561" sldId="2147483660"/>
            <ac:grpSpMk id="391" creationId="{EB756E97-E283-A7B0-0801-DECBAABE53B4}"/>
          </ac:grpSpMkLst>
        </pc:grpChg>
        <pc:grpChg chg="mod">
          <ac:chgData name="Amal R Babu" userId="3a292d0a-112b-4bc3-bf38-7771656893d2" providerId="ADAL" clId="{B3743D89-D907-4916-AD93-2111ECC8BB20}" dt="2022-06-09T10:31:59.341" v="786"/>
          <ac:grpSpMkLst>
            <pc:docMk/>
            <pc:sldMasterMk cId="3553195561" sldId="2147483660"/>
            <ac:grpSpMk id="392" creationId="{184B84A6-4D13-51AF-BA6E-3C743D8B97E6}"/>
          </ac:grpSpMkLst>
        </pc:grpChg>
        <pc:grpChg chg="mod">
          <ac:chgData name="Amal R Babu" userId="3a292d0a-112b-4bc3-bf38-7771656893d2" providerId="ADAL" clId="{B3743D89-D907-4916-AD93-2111ECC8BB20}" dt="2022-06-09T10:31:59.341" v="786"/>
          <ac:grpSpMkLst>
            <pc:docMk/>
            <pc:sldMasterMk cId="3553195561" sldId="2147483660"/>
            <ac:grpSpMk id="393" creationId="{3EBD212F-3ABB-F022-BA4A-AA5AA7F0E634}"/>
          </ac:grpSpMkLst>
        </pc:grpChg>
        <pc:grpChg chg="mod">
          <ac:chgData name="Amal R Babu" userId="3a292d0a-112b-4bc3-bf38-7771656893d2" providerId="ADAL" clId="{B3743D89-D907-4916-AD93-2111ECC8BB20}" dt="2022-06-09T10:31:59.341" v="786"/>
          <ac:grpSpMkLst>
            <pc:docMk/>
            <pc:sldMasterMk cId="3553195561" sldId="2147483660"/>
            <ac:grpSpMk id="394" creationId="{AA325986-B0C6-8E12-C3CA-D80B9DEFC217}"/>
          </ac:grpSpMkLst>
        </pc:grpChg>
        <pc:grpChg chg="mod">
          <ac:chgData name="Amal R Babu" userId="3a292d0a-112b-4bc3-bf38-7771656893d2" providerId="ADAL" clId="{B3743D89-D907-4916-AD93-2111ECC8BB20}" dt="2022-06-09T10:31:59.341" v="786"/>
          <ac:grpSpMkLst>
            <pc:docMk/>
            <pc:sldMasterMk cId="3553195561" sldId="2147483660"/>
            <ac:grpSpMk id="395" creationId="{42826997-5CFB-3C31-E1C9-46C70CB0B5B6}"/>
          </ac:grpSpMkLst>
        </pc:grpChg>
        <pc:grpChg chg="mod">
          <ac:chgData name="Amal R Babu" userId="3a292d0a-112b-4bc3-bf38-7771656893d2" providerId="ADAL" clId="{B3743D89-D907-4916-AD93-2111ECC8BB20}" dt="2022-06-09T10:31:59.341" v="786"/>
          <ac:grpSpMkLst>
            <pc:docMk/>
            <pc:sldMasterMk cId="3553195561" sldId="2147483660"/>
            <ac:grpSpMk id="396" creationId="{4FE6E252-D9CE-8CCA-0A7F-B06F2E6B753D}"/>
          </ac:grpSpMkLst>
        </pc:grpChg>
        <pc:grpChg chg="mod">
          <ac:chgData name="Amal R Babu" userId="3a292d0a-112b-4bc3-bf38-7771656893d2" providerId="ADAL" clId="{B3743D89-D907-4916-AD93-2111ECC8BB20}" dt="2022-06-09T10:31:59.341" v="786"/>
          <ac:grpSpMkLst>
            <pc:docMk/>
            <pc:sldMasterMk cId="3553195561" sldId="2147483660"/>
            <ac:grpSpMk id="397" creationId="{A8A1ABB1-7411-C67F-09EE-B0DFEE6BD9E9}"/>
          </ac:grpSpMkLst>
        </pc:grpChg>
        <pc:grpChg chg="mod">
          <ac:chgData name="Amal R Babu" userId="3a292d0a-112b-4bc3-bf38-7771656893d2" providerId="ADAL" clId="{B3743D89-D907-4916-AD93-2111ECC8BB20}" dt="2022-06-09T10:31:59.341" v="786"/>
          <ac:grpSpMkLst>
            <pc:docMk/>
            <pc:sldMasterMk cId="3553195561" sldId="2147483660"/>
            <ac:grpSpMk id="398" creationId="{6A7286E9-04DC-0FD0-1284-3B2549332FF2}"/>
          </ac:grpSpMkLst>
        </pc:grpChg>
        <pc:grpChg chg="mod">
          <ac:chgData name="Amal R Babu" userId="3a292d0a-112b-4bc3-bf38-7771656893d2" providerId="ADAL" clId="{B3743D89-D907-4916-AD93-2111ECC8BB20}" dt="2022-06-09T10:31:59.341" v="786"/>
          <ac:grpSpMkLst>
            <pc:docMk/>
            <pc:sldMasterMk cId="3553195561" sldId="2147483660"/>
            <ac:grpSpMk id="399" creationId="{04D7F999-F4E7-78DF-2091-62E2174503EC}"/>
          </ac:grpSpMkLst>
        </pc:grpChg>
        <pc:grpChg chg="mod">
          <ac:chgData name="Amal R Babu" userId="3a292d0a-112b-4bc3-bf38-7771656893d2" providerId="ADAL" clId="{B3743D89-D907-4916-AD93-2111ECC8BB20}" dt="2022-06-09T10:31:59.341" v="786"/>
          <ac:grpSpMkLst>
            <pc:docMk/>
            <pc:sldMasterMk cId="3553195561" sldId="2147483660"/>
            <ac:grpSpMk id="400" creationId="{417EC811-F2B6-F6D7-31C1-011B082D35A0}"/>
          </ac:grpSpMkLst>
        </pc:grpChg>
        <pc:grpChg chg="mod">
          <ac:chgData name="Amal R Babu" userId="3a292d0a-112b-4bc3-bf38-7771656893d2" providerId="ADAL" clId="{B3743D89-D907-4916-AD93-2111ECC8BB20}" dt="2022-06-09T10:31:59.341" v="786"/>
          <ac:grpSpMkLst>
            <pc:docMk/>
            <pc:sldMasterMk cId="3553195561" sldId="2147483660"/>
            <ac:grpSpMk id="434" creationId="{57A9053B-F90F-8D7A-7A81-8C0D9B8BFC6D}"/>
          </ac:grpSpMkLst>
        </pc:grpChg>
        <pc:grpChg chg="mod">
          <ac:chgData name="Amal R Babu" userId="3a292d0a-112b-4bc3-bf38-7771656893d2" providerId="ADAL" clId="{B3743D89-D907-4916-AD93-2111ECC8BB20}" dt="2022-06-09T10:31:59.341" v="786"/>
          <ac:grpSpMkLst>
            <pc:docMk/>
            <pc:sldMasterMk cId="3553195561" sldId="2147483660"/>
            <ac:grpSpMk id="435" creationId="{F673126E-2F9D-DA96-631C-736B2D605092}"/>
          </ac:grpSpMkLst>
        </pc:grpChg>
        <pc:grpChg chg="mod">
          <ac:chgData name="Amal R Babu" userId="3a292d0a-112b-4bc3-bf38-7771656893d2" providerId="ADAL" clId="{B3743D89-D907-4916-AD93-2111ECC8BB20}" dt="2022-06-09T10:31:59.341" v="786"/>
          <ac:grpSpMkLst>
            <pc:docMk/>
            <pc:sldMasterMk cId="3553195561" sldId="2147483660"/>
            <ac:grpSpMk id="436" creationId="{3F51E99E-F64E-6322-E92A-640C732BD368}"/>
          </ac:grpSpMkLst>
        </pc:grpChg>
        <pc:grpChg chg="mod">
          <ac:chgData name="Amal R Babu" userId="3a292d0a-112b-4bc3-bf38-7771656893d2" providerId="ADAL" clId="{B3743D89-D907-4916-AD93-2111ECC8BB20}" dt="2022-06-09T10:31:59.341" v="786"/>
          <ac:grpSpMkLst>
            <pc:docMk/>
            <pc:sldMasterMk cId="3553195561" sldId="2147483660"/>
            <ac:grpSpMk id="437" creationId="{2E50D929-A7B0-7ED4-867F-ECB731E77E54}"/>
          </ac:grpSpMkLst>
        </pc:grpChg>
        <pc:grpChg chg="mod">
          <ac:chgData name="Amal R Babu" userId="3a292d0a-112b-4bc3-bf38-7771656893d2" providerId="ADAL" clId="{B3743D89-D907-4916-AD93-2111ECC8BB20}" dt="2022-06-09T10:31:59.341" v="786"/>
          <ac:grpSpMkLst>
            <pc:docMk/>
            <pc:sldMasterMk cId="3553195561" sldId="2147483660"/>
            <ac:grpSpMk id="438" creationId="{35290749-E785-7A3A-2E3F-632A259570A1}"/>
          </ac:grpSpMkLst>
        </pc:grpChg>
        <pc:grpChg chg="mod">
          <ac:chgData name="Amal R Babu" userId="3a292d0a-112b-4bc3-bf38-7771656893d2" providerId="ADAL" clId="{B3743D89-D907-4916-AD93-2111ECC8BB20}" dt="2022-06-09T10:31:59.341" v="786"/>
          <ac:grpSpMkLst>
            <pc:docMk/>
            <pc:sldMasterMk cId="3553195561" sldId="2147483660"/>
            <ac:grpSpMk id="439" creationId="{BDB315FD-AB68-EFD3-4A89-22EE5B08AB22}"/>
          </ac:grpSpMkLst>
        </pc:grpChg>
        <pc:grpChg chg="mod">
          <ac:chgData name="Amal R Babu" userId="3a292d0a-112b-4bc3-bf38-7771656893d2" providerId="ADAL" clId="{B3743D89-D907-4916-AD93-2111ECC8BB20}" dt="2022-06-09T10:31:59.341" v="786"/>
          <ac:grpSpMkLst>
            <pc:docMk/>
            <pc:sldMasterMk cId="3553195561" sldId="2147483660"/>
            <ac:grpSpMk id="440" creationId="{DD0E6F41-DFCB-EA21-5EC5-931D85B95F61}"/>
          </ac:grpSpMkLst>
        </pc:grpChg>
        <pc:grpChg chg="mod">
          <ac:chgData name="Amal R Babu" userId="3a292d0a-112b-4bc3-bf38-7771656893d2" providerId="ADAL" clId="{B3743D89-D907-4916-AD93-2111ECC8BB20}" dt="2022-06-09T10:31:59.341" v="786"/>
          <ac:grpSpMkLst>
            <pc:docMk/>
            <pc:sldMasterMk cId="3553195561" sldId="2147483660"/>
            <ac:grpSpMk id="441" creationId="{1EA60E68-56E6-8AD2-AE21-2D53A4DE46E7}"/>
          </ac:grpSpMkLst>
        </pc:grpChg>
        <pc:grpChg chg="mod">
          <ac:chgData name="Amal R Babu" userId="3a292d0a-112b-4bc3-bf38-7771656893d2" providerId="ADAL" clId="{B3743D89-D907-4916-AD93-2111ECC8BB20}" dt="2022-06-09T10:31:59.341" v="786"/>
          <ac:grpSpMkLst>
            <pc:docMk/>
            <pc:sldMasterMk cId="3553195561" sldId="2147483660"/>
            <ac:grpSpMk id="442" creationId="{E4C3B13B-8FD3-F47A-B9B9-5AAD5392A8DF}"/>
          </ac:grpSpMkLst>
        </pc:grpChg>
        <pc:grpChg chg="mod">
          <ac:chgData name="Amal R Babu" userId="3a292d0a-112b-4bc3-bf38-7771656893d2" providerId="ADAL" clId="{B3743D89-D907-4916-AD93-2111ECC8BB20}" dt="2022-06-09T10:31:59.341" v="786"/>
          <ac:grpSpMkLst>
            <pc:docMk/>
            <pc:sldMasterMk cId="3553195561" sldId="2147483660"/>
            <ac:grpSpMk id="443" creationId="{7C98E96C-BFEF-35B6-9D11-D7DBC38A8415}"/>
          </ac:grpSpMkLst>
        </pc:grpChg>
        <pc:grpChg chg="mod">
          <ac:chgData name="Amal R Babu" userId="3a292d0a-112b-4bc3-bf38-7771656893d2" providerId="ADAL" clId="{B3743D89-D907-4916-AD93-2111ECC8BB20}" dt="2022-06-09T10:31:59.341" v="786"/>
          <ac:grpSpMkLst>
            <pc:docMk/>
            <pc:sldMasterMk cId="3553195561" sldId="2147483660"/>
            <ac:grpSpMk id="444" creationId="{9964AF8A-6F92-A028-97B6-4407CD4A3F49}"/>
          </ac:grpSpMkLst>
        </pc:grpChg>
        <pc:grpChg chg="mod">
          <ac:chgData name="Amal R Babu" userId="3a292d0a-112b-4bc3-bf38-7771656893d2" providerId="ADAL" clId="{B3743D89-D907-4916-AD93-2111ECC8BB20}" dt="2022-06-09T10:31:59.341" v="786"/>
          <ac:grpSpMkLst>
            <pc:docMk/>
            <pc:sldMasterMk cId="3553195561" sldId="2147483660"/>
            <ac:grpSpMk id="445" creationId="{279FEE7A-9494-ECA1-9148-7D9E348482BB}"/>
          </ac:grpSpMkLst>
        </pc:grpChg>
        <pc:grpChg chg="mod">
          <ac:chgData name="Amal R Babu" userId="3a292d0a-112b-4bc3-bf38-7771656893d2" providerId="ADAL" clId="{B3743D89-D907-4916-AD93-2111ECC8BB20}" dt="2022-06-09T10:31:59.341" v="786"/>
          <ac:grpSpMkLst>
            <pc:docMk/>
            <pc:sldMasterMk cId="3553195561" sldId="2147483660"/>
            <ac:grpSpMk id="446" creationId="{5C9F6F5D-3D49-38C4-F8A3-4B47BDB41532}"/>
          </ac:grpSpMkLst>
        </pc:grpChg>
        <pc:grpChg chg="mod">
          <ac:chgData name="Amal R Babu" userId="3a292d0a-112b-4bc3-bf38-7771656893d2" providerId="ADAL" clId="{B3743D89-D907-4916-AD93-2111ECC8BB20}" dt="2022-06-09T10:31:59.341" v="786"/>
          <ac:grpSpMkLst>
            <pc:docMk/>
            <pc:sldMasterMk cId="3553195561" sldId="2147483660"/>
            <ac:grpSpMk id="447" creationId="{3A783F58-08CF-EE43-55F7-F79E1858ABFA}"/>
          </ac:grpSpMkLst>
        </pc:grpChg>
        <pc:grpChg chg="mod">
          <ac:chgData name="Amal R Babu" userId="3a292d0a-112b-4bc3-bf38-7771656893d2" providerId="ADAL" clId="{B3743D89-D907-4916-AD93-2111ECC8BB20}" dt="2022-06-09T10:31:59.341" v="786"/>
          <ac:grpSpMkLst>
            <pc:docMk/>
            <pc:sldMasterMk cId="3553195561" sldId="2147483660"/>
            <ac:grpSpMk id="448" creationId="{CB3BA849-BC09-D219-0456-DB1917BB3CC3}"/>
          </ac:grpSpMkLst>
        </pc:grpChg>
        <pc:grpChg chg="mod">
          <ac:chgData name="Amal R Babu" userId="3a292d0a-112b-4bc3-bf38-7771656893d2" providerId="ADAL" clId="{B3743D89-D907-4916-AD93-2111ECC8BB20}" dt="2022-06-09T10:31:59.341" v="786"/>
          <ac:grpSpMkLst>
            <pc:docMk/>
            <pc:sldMasterMk cId="3553195561" sldId="2147483660"/>
            <ac:grpSpMk id="449" creationId="{A23E0144-A12C-182A-617D-292CCF817916}"/>
          </ac:grpSpMkLst>
        </pc:grpChg>
        <pc:grpChg chg="mod">
          <ac:chgData name="Amal R Babu" userId="3a292d0a-112b-4bc3-bf38-7771656893d2" providerId="ADAL" clId="{B3743D89-D907-4916-AD93-2111ECC8BB20}" dt="2022-06-09T10:31:59.341" v="786"/>
          <ac:grpSpMkLst>
            <pc:docMk/>
            <pc:sldMasterMk cId="3553195561" sldId="2147483660"/>
            <ac:grpSpMk id="450" creationId="{36BE95EB-9899-453F-0D8E-D37E87EB2E5A}"/>
          </ac:grpSpMkLst>
        </pc:grpChg>
        <pc:grpChg chg="mod">
          <ac:chgData name="Amal R Babu" userId="3a292d0a-112b-4bc3-bf38-7771656893d2" providerId="ADAL" clId="{B3743D89-D907-4916-AD93-2111ECC8BB20}" dt="2022-06-09T10:31:59.341" v="786"/>
          <ac:grpSpMkLst>
            <pc:docMk/>
            <pc:sldMasterMk cId="3553195561" sldId="2147483660"/>
            <ac:grpSpMk id="451" creationId="{99C3A70C-75BE-6375-A713-282782AE65FC}"/>
          </ac:grpSpMkLst>
        </pc:grpChg>
        <pc:grpChg chg="mod">
          <ac:chgData name="Amal R Babu" userId="3a292d0a-112b-4bc3-bf38-7771656893d2" providerId="ADAL" clId="{B3743D89-D907-4916-AD93-2111ECC8BB20}" dt="2022-06-09T10:31:59.341" v="786"/>
          <ac:grpSpMkLst>
            <pc:docMk/>
            <pc:sldMasterMk cId="3553195561" sldId="2147483660"/>
            <ac:grpSpMk id="454" creationId="{8D04E1CE-225A-E05B-BD02-BEE5DA546278}"/>
          </ac:grpSpMkLst>
        </pc:grpChg>
        <pc:grpChg chg="mod">
          <ac:chgData name="Amal R Babu" userId="3a292d0a-112b-4bc3-bf38-7771656893d2" providerId="ADAL" clId="{B3743D89-D907-4916-AD93-2111ECC8BB20}" dt="2022-06-09T10:31:59.341" v="786"/>
          <ac:grpSpMkLst>
            <pc:docMk/>
            <pc:sldMasterMk cId="3553195561" sldId="2147483660"/>
            <ac:grpSpMk id="457" creationId="{A59C1F25-4FFF-992A-3626-DFDCB9066E8D}"/>
          </ac:grpSpMkLst>
        </pc:grpChg>
        <pc:grpChg chg="mod">
          <ac:chgData name="Amal R Babu" userId="3a292d0a-112b-4bc3-bf38-7771656893d2" providerId="ADAL" clId="{B3743D89-D907-4916-AD93-2111ECC8BB20}" dt="2022-06-09T10:31:59.341" v="786"/>
          <ac:grpSpMkLst>
            <pc:docMk/>
            <pc:sldMasterMk cId="3553195561" sldId="2147483660"/>
            <ac:grpSpMk id="501" creationId="{4E6662FB-7A1B-4F81-F5CE-AA7F15AE9E70}"/>
          </ac:grpSpMkLst>
        </pc:grpChg>
        <pc:grpChg chg="mod">
          <ac:chgData name="Amal R Babu" userId="3a292d0a-112b-4bc3-bf38-7771656893d2" providerId="ADAL" clId="{B3743D89-D907-4916-AD93-2111ECC8BB20}" dt="2022-06-09T10:31:59.341" v="786"/>
          <ac:grpSpMkLst>
            <pc:docMk/>
            <pc:sldMasterMk cId="3553195561" sldId="2147483660"/>
            <ac:grpSpMk id="503" creationId="{75561081-849D-3E10-544C-68B1BFABBA98}"/>
          </ac:grpSpMkLst>
        </pc:grpChg>
        <pc:grpChg chg="mod">
          <ac:chgData name="Amal R Babu" userId="3a292d0a-112b-4bc3-bf38-7771656893d2" providerId="ADAL" clId="{B3743D89-D907-4916-AD93-2111ECC8BB20}" dt="2022-06-09T10:31:59.341" v="786"/>
          <ac:grpSpMkLst>
            <pc:docMk/>
            <pc:sldMasterMk cId="3553195561" sldId="2147483660"/>
            <ac:grpSpMk id="512" creationId="{EE5EB858-59EB-B9D9-CD41-1C57CE3F5CEC}"/>
          </ac:grpSpMkLst>
        </pc:grpChg>
        <pc:grpChg chg="mod">
          <ac:chgData name="Amal R Babu" userId="3a292d0a-112b-4bc3-bf38-7771656893d2" providerId="ADAL" clId="{B3743D89-D907-4916-AD93-2111ECC8BB20}" dt="2022-06-09T10:31:59.341" v="786"/>
          <ac:grpSpMkLst>
            <pc:docMk/>
            <pc:sldMasterMk cId="3553195561" sldId="2147483660"/>
            <ac:grpSpMk id="513" creationId="{719EE05E-E426-515C-8335-14B42B4DDB28}"/>
          </ac:grpSpMkLst>
        </pc:grpChg>
        <pc:grpChg chg="mod">
          <ac:chgData name="Amal R Babu" userId="3a292d0a-112b-4bc3-bf38-7771656893d2" providerId="ADAL" clId="{B3743D89-D907-4916-AD93-2111ECC8BB20}" dt="2022-06-09T10:31:59.341" v="786"/>
          <ac:grpSpMkLst>
            <pc:docMk/>
            <pc:sldMasterMk cId="3553195561" sldId="2147483660"/>
            <ac:grpSpMk id="514" creationId="{438338AE-E100-BAAC-75E2-705B7FD10903}"/>
          </ac:grpSpMkLst>
        </pc:grpChg>
        <pc:grpChg chg="mod">
          <ac:chgData name="Amal R Babu" userId="3a292d0a-112b-4bc3-bf38-7771656893d2" providerId="ADAL" clId="{B3743D89-D907-4916-AD93-2111ECC8BB20}" dt="2022-06-09T10:31:59.341" v="786"/>
          <ac:grpSpMkLst>
            <pc:docMk/>
            <pc:sldMasterMk cId="3553195561" sldId="2147483660"/>
            <ac:grpSpMk id="516" creationId="{5160F361-66F3-4C7B-59FB-1CBDE7A9575D}"/>
          </ac:grpSpMkLst>
        </pc:grpChg>
        <pc:grpChg chg="mod">
          <ac:chgData name="Amal R Babu" userId="3a292d0a-112b-4bc3-bf38-7771656893d2" providerId="ADAL" clId="{B3743D89-D907-4916-AD93-2111ECC8BB20}" dt="2022-06-09T10:31:59.341" v="786"/>
          <ac:grpSpMkLst>
            <pc:docMk/>
            <pc:sldMasterMk cId="3553195561" sldId="2147483660"/>
            <ac:grpSpMk id="517" creationId="{C68218C7-4D0E-B7F3-82D2-FF3B26787FAD}"/>
          </ac:grpSpMkLst>
        </pc:grpChg>
        <pc:grpChg chg="mod">
          <ac:chgData name="Amal R Babu" userId="3a292d0a-112b-4bc3-bf38-7771656893d2" providerId="ADAL" clId="{B3743D89-D907-4916-AD93-2111ECC8BB20}" dt="2022-06-09T10:31:59.341" v="786"/>
          <ac:grpSpMkLst>
            <pc:docMk/>
            <pc:sldMasterMk cId="3553195561" sldId="2147483660"/>
            <ac:grpSpMk id="518" creationId="{039DE823-623B-0D26-42BD-77E2A87AC1D5}"/>
          </ac:grpSpMkLst>
        </pc:grpChg>
        <pc:grpChg chg="mod">
          <ac:chgData name="Amal R Babu" userId="3a292d0a-112b-4bc3-bf38-7771656893d2" providerId="ADAL" clId="{B3743D89-D907-4916-AD93-2111ECC8BB20}" dt="2022-06-09T10:31:59.341" v="786"/>
          <ac:grpSpMkLst>
            <pc:docMk/>
            <pc:sldMasterMk cId="3553195561" sldId="2147483660"/>
            <ac:grpSpMk id="519" creationId="{0D6CFD78-DB26-608A-A91C-E1EC5DA55831}"/>
          </ac:grpSpMkLst>
        </pc:grpChg>
        <pc:grpChg chg="mod">
          <ac:chgData name="Amal R Babu" userId="3a292d0a-112b-4bc3-bf38-7771656893d2" providerId="ADAL" clId="{B3743D89-D907-4916-AD93-2111ECC8BB20}" dt="2022-06-09T10:31:59.341" v="786"/>
          <ac:grpSpMkLst>
            <pc:docMk/>
            <pc:sldMasterMk cId="3553195561" sldId="2147483660"/>
            <ac:grpSpMk id="520" creationId="{CDC949FB-A4BA-E476-07A4-51BE637F24F3}"/>
          </ac:grpSpMkLst>
        </pc:grpChg>
        <pc:grpChg chg="mod">
          <ac:chgData name="Amal R Babu" userId="3a292d0a-112b-4bc3-bf38-7771656893d2" providerId="ADAL" clId="{B3743D89-D907-4916-AD93-2111ECC8BB20}" dt="2022-06-09T10:31:59.341" v="786"/>
          <ac:grpSpMkLst>
            <pc:docMk/>
            <pc:sldMasterMk cId="3553195561" sldId="2147483660"/>
            <ac:grpSpMk id="521" creationId="{E7A2A4C3-5890-0EBF-9AF3-8EAD6A8792FB}"/>
          </ac:grpSpMkLst>
        </pc:grpChg>
        <pc:grpChg chg="mod">
          <ac:chgData name="Amal R Babu" userId="3a292d0a-112b-4bc3-bf38-7771656893d2" providerId="ADAL" clId="{B3743D89-D907-4916-AD93-2111ECC8BB20}" dt="2022-06-09T10:31:59.341" v="786"/>
          <ac:grpSpMkLst>
            <pc:docMk/>
            <pc:sldMasterMk cId="3553195561" sldId="2147483660"/>
            <ac:grpSpMk id="523" creationId="{62CEB6E5-29DC-FE3B-FFAD-C40E7C39C5F9}"/>
          </ac:grpSpMkLst>
        </pc:grpChg>
        <pc:grpChg chg="mod">
          <ac:chgData name="Amal R Babu" userId="3a292d0a-112b-4bc3-bf38-7771656893d2" providerId="ADAL" clId="{B3743D89-D907-4916-AD93-2111ECC8BB20}" dt="2022-06-09T10:31:59.341" v="786"/>
          <ac:grpSpMkLst>
            <pc:docMk/>
            <pc:sldMasterMk cId="3553195561" sldId="2147483660"/>
            <ac:grpSpMk id="529" creationId="{68E9F4D1-5AAE-C404-ED1E-65C8C8440FDD}"/>
          </ac:grpSpMkLst>
        </pc:grpChg>
        <pc:grpChg chg="mod">
          <ac:chgData name="Amal R Babu" userId="3a292d0a-112b-4bc3-bf38-7771656893d2" providerId="ADAL" clId="{B3743D89-D907-4916-AD93-2111ECC8BB20}" dt="2022-06-09T10:31:59.341" v="786"/>
          <ac:grpSpMkLst>
            <pc:docMk/>
            <pc:sldMasterMk cId="3553195561" sldId="2147483660"/>
            <ac:grpSpMk id="533" creationId="{297472B5-8DC3-9E3F-BB6D-8CC5AC713075}"/>
          </ac:grpSpMkLst>
        </pc:grpChg>
        <pc:grpChg chg="mod">
          <ac:chgData name="Amal R Babu" userId="3a292d0a-112b-4bc3-bf38-7771656893d2" providerId="ADAL" clId="{B3743D89-D907-4916-AD93-2111ECC8BB20}" dt="2022-06-09T10:31:59.341" v="786"/>
          <ac:grpSpMkLst>
            <pc:docMk/>
            <pc:sldMasterMk cId="3553195561" sldId="2147483660"/>
            <ac:grpSpMk id="534" creationId="{4571F858-88EA-B685-00EB-D1B10C714EC0}"/>
          </ac:grpSpMkLst>
        </pc:grpChg>
        <pc:grpChg chg="mod">
          <ac:chgData name="Amal R Babu" userId="3a292d0a-112b-4bc3-bf38-7771656893d2" providerId="ADAL" clId="{B3743D89-D907-4916-AD93-2111ECC8BB20}" dt="2022-06-09T10:31:59.341" v="786"/>
          <ac:grpSpMkLst>
            <pc:docMk/>
            <pc:sldMasterMk cId="3553195561" sldId="2147483660"/>
            <ac:grpSpMk id="536" creationId="{999AA1D0-54B7-FDF4-FF0C-EA7DF6862908}"/>
          </ac:grpSpMkLst>
        </pc:grpChg>
        <pc:grpChg chg="mod">
          <ac:chgData name="Amal R Babu" userId="3a292d0a-112b-4bc3-bf38-7771656893d2" providerId="ADAL" clId="{B3743D89-D907-4916-AD93-2111ECC8BB20}" dt="2022-06-09T10:31:59.341" v="786"/>
          <ac:grpSpMkLst>
            <pc:docMk/>
            <pc:sldMasterMk cId="3553195561" sldId="2147483660"/>
            <ac:grpSpMk id="542" creationId="{FA7AE2AF-BD97-5AE3-ECFB-0532663B896C}"/>
          </ac:grpSpMkLst>
        </pc:grpChg>
        <pc:grpChg chg="mod">
          <ac:chgData name="Amal R Babu" userId="3a292d0a-112b-4bc3-bf38-7771656893d2" providerId="ADAL" clId="{B3743D89-D907-4916-AD93-2111ECC8BB20}" dt="2022-06-09T10:31:59.341" v="786"/>
          <ac:grpSpMkLst>
            <pc:docMk/>
            <pc:sldMasterMk cId="3553195561" sldId="2147483660"/>
            <ac:grpSpMk id="546" creationId="{FCB7B0B7-FFDA-5ED2-C28E-48F79415BF21}"/>
          </ac:grpSpMkLst>
        </pc:grpChg>
        <pc:grpChg chg="mod">
          <ac:chgData name="Amal R Babu" userId="3a292d0a-112b-4bc3-bf38-7771656893d2" providerId="ADAL" clId="{B3743D89-D907-4916-AD93-2111ECC8BB20}" dt="2022-06-09T10:31:59.341" v="786"/>
          <ac:grpSpMkLst>
            <pc:docMk/>
            <pc:sldMasterMk cId="3553195561" sldId="2147483660"/>
            <ac:grpSpMk id="547" creationId="{66524517-1C73-9315-05FF-166A8F3035E2}"/>
          </ac:grpSpMkLst>
        </pc:grpChg>
        <pc:grpChg chg="mod">
          <ac:chgData name="Amal R Babu" userId="3a292d0a-112b-4bc3-bf38-7771656893d2" providerId="ADAL" clId="{B3743D89-D907-4916-AD93-2111ECC8BB20}" dt="2022-06-09T10:31:59.341" v="786"/>
          <ac:grpSpMkLst>
            <pc:docMk/>
            <pc:sldMasterMk cId="3553195561" sldId="2147483660"/>
            <ac:grpSpMk id="549" creationId="{CBD07460-A1A5-1784-5AF1-8BB7870BE578}"/>
          </ac:grpSpMkLst>
        </pc:grpChg>
        <pc:grpChg chg="mod">
          <ac:chgData name="Amal R Babu" userId="3a292d0a-112b-4bc3-bf38-7771656893d2" providerId="ADAL" clId="{B3743D89-D907-4916-AD93-2111ECC8BB20}" dt="2022-06-09T10:31:59.341" v="786"/>
          <ac:grpSpMkLst>
            <pc:docMk/>
            <pc:sldMasterMk cId="3553195561" sldId="2147483660"/>
            <ac:grpSpMk id="555" creationId="{4065B736-ABDB-000D-DF6F-D2041A780BB7}"/>
          </ac:grpSpMkLst>
        </pc:grpChg>
        <pc:grpChg chg="mod">
          <ac:chgData name="Amal R Babu" userId="3a292d0a-112b-4bc3-bf38-7771656893d2" providerId="ADAL" clId="{B3743D89-D907-4916-AD93-2111ECC8BB20}" dt="2022-06-09T10:31:59.341" v="786"/>
          <ac:grpSpMkLst>
            <pc:docMk/>
            <pc:sldMasterMk cId="3553195561" sldId="2147483660"/>
            <ac:grpSpMk id="559" creationId="{406D3DD2-2A22-D4F9-210D-C75E4AA08B00}"/>
          </ac:grpSpMkLst>
        </pc:grpChg>
        <pc:grpChg chg="mod">
          <ac:chgData name="Amal R Babu" userId="3a292d0a-112b-4bc3-bf38-7771656893d2" providerId="ADAL" clId="{B3743D89-D907-4916-AD93-2111ECC8BB20}" dt="2022-06-09T10:31:59.341" v="786"/>
          <ac:grpSpMkLst>
            <pc:docMk/>
            <pc:sldMasterMk cId="3553195561" sldId="2147483660"/>
            <ac:grpSpMk id="560" creationId="{A62A74FF-60A4-33C1-955E-A5A951355AA1}"/>
          </ac:grpSpMkLst>
        </pc:grpChg>
        <pc:grpChg chg="mod">
          <ac:chgData name="Amal R Babu" userId="3a292d0a-112b-4bc3-bf38-7771656893d2" providerId="ADAL" clId="{B3743D89-D907-4916-AD93-2111ECC8BB20}" dt="2022-06-09T10:31:59.341" v="786"/>
          <ac:grpSpMkLst>
            <pc:docMk/>
            <pc:sldMasterMk cId="3553195561" sldId="2147483660"/>
            <ac:grpSpMk id="562" creationId="{6FC964D4-3071-9FB2-4F02-188526122EF0}"/>
          </ac:grpSpMkLst>
        </pc:grpChg>
        <pc:grpChg chg="mod">
          <ac:chgData name="Amal R Babu" userId="3a292d0a-112b-4bc3-bf38-7771656893d2" providerId="ADAL" clId="{B3743D89-D907-4916-AD93-2111ECC8BB20}" dt="2022-06-09T10:31:59.341" v="786"/>
          <ac:grpSpMkLst>
            <pc:docMk/>
            <pc:sldMasterMk cId="3553195561" sldId="2147483660"/>
            <ac:grpSpMk id="568" creationId="{19A6C384-3C33-8F76-511C-3569E3792538}"/>
          </ac:grpSpMkLst>
        </pc:grpChg>
        <pc:grpChg chg="mod">
          <ac:chgData name="Amal R Babu" userId="3a292d0a-112b-4bc3-bf38-7771656893d2" providerId="ADAL" clId="{B3743D89-D907-4916-AD93-2111ECC8BB20}" dt="2022-06-09T10:31:59.341" v="786"/>
          <ac:grpSpMkLst>
            <pc:docMk/>
            <pc:sldMasterMk cId="3553195561" sldId="2147483660"/>
            <ac:grpSpMk id="572" creationId="{1A7D4A36-FCBC-0A62-861C-15F65FA002E9}"/>
          </ac:grpSpMkLst>
        </pc:grpChg>
        <pc:grpChg chg="mod">
          <ac:chgData name="Amal R Babu" userId="3a292d0a-112b-4bc3-bf38-7771656893d2" providerId="ADAL" clId="{B3743D89-D907-4916-AD93-2111ECC8BB20}" dt="2022-06-09T10:31:59.341" v="786"/>
          <ac:grpSpMkLst>
            <pc:docMk/>
            <pc:sldMasterMk cId="3553195561" sldId="2147483660"/>
            <ac:grpSpMk id="573" creationId="{0DB4B61B-B2B7-892D-B900-DD7F30D0A38C}"/>
          </ac:grpSpMkLst>
        </pc:grpChg>
        <pc:grpChg chg="mod">
          <ac:chgData name="Amal R Babu" userId="3a292d0a-112b-4bc3-bf38-7771656893d2" providerId="ADAL" clId="{B3743D89-D907-4916-AD93-2111ECC8BB20}" dt="2022-06-09T10:31:59.341" v="786"/>
          <ac:grpSpMkLst>
            <pc:docMk/>
            <pc:sldMasterMk cId="3553195561" sldId="2147483660"/>
            <ac:grpSpMk id="574" creationId="{C021BD34-82A9-1615-7DDC-BDBA2B4B8A96}"/>
          </ac:grpSpMkLst>
        </pc:grpChg>
        <pc:grpChg chg="mod">
          <ac:chgData name="Amal R Babu" userId="3a292d0a-112b-4bc3-bf38-7771656893d2" providerId="ADAL" clId="{B3743D89-D907-4916-AD93-2111ECC8BB20}" dt="2022-06-09T10:31:59.341" v="786"/>
          <ac:grpSpMkLst>
            <pc:docMk/>
            <pc:sldMasterMk cId="3553195561" sldId="2147483660"/>
            <ac:grpSpMk id="575" creationId="{21CCA6C7-A98D-FC46-1FC4-230D2EB821E5}"/>
          </ac:grpSpMkLst>
        </pc:grpChg>
        <pc:grpChg chg="mod">
          <ac:chgData name="Amal R Babu" userId="3a292d0a-112b-4bc3-bf38-7771656893d2" providerId="ADAL" clId="{B3743D89-D907-4916-AD93-2111ECC8BB20}" dt="2022-06-09T10:31:59.341" v="786"/>
          <ac:grpSpMkLst>
            <pc:docMk/>
            <pc:sldMasterMk cId="3553195561" sldId="2147483660"/>
            <ac:grpSpMk id="576" creationId="{1B4891AD-8273-03DF-7B74-67091D29C5AB}"/>
          </ac:grpSpMkLst>
        </pc:grpChg>
        <pc:grpChg chg="mod">
          <ac:chgData name="Amal R Babu" userId="3a292d0a-112b-4bc3-bf38-7771656893d2" providerId="ADAL" clId="{B3743D89-D907-4916-AD93-2111ECC8BB20}" dt="2022-06-09T10:31:59.341" v="786"/>
          <ac:grpSpMkLst>
            <pc:docMk/>
            <pc:sldMasterMk cId="3553195561" sldId="2147483660"/>
            <ac:grpSpMk id="577" creationId="{C8044C23-074D-6841-06CD-1D6083A8F7C7}"/>
          </ac:grpSpMkLst>
        </pc:grpChg>
        <pc:grpChg chg="mod">
          <ac:chgData name="Amal R Babu" userId="3a292d0a-112b-4bc3-bf38-7771656893d2" providerId="ADAL" clId="{B3743D89-D907-4916-AD93-2111ECC8BB20}" dt="2022-06-09T10:31:59.341" v="786"/>
          <ac:grpSpMkLst>
            <pc:docMk/>
            <pc:sldMasterMk cId="3553195561" sldId="2147483660"/>
            <ac:grpSpMk id="579" creationId="{1BA1BF67-97AA-9A56-9E89-649B5F72F7CE}"/>
          </ac:grpSpMkLst>
        </pc:grpChg>
        <pc:grpChg chg="mod">
          <ac:chgData name="Amal R Babu" userId="3a292d0a-112b-4bc3-bf38-7771656893d2" providerId="ADAL" clId="{B3743D89-D907-4916-AD93-2111ECC8BB20}" dt="2022-06-09T10:31:59.341" v="786"/>
          <ac:grpSpMkLst>
            <pc:docMk/>
            <pc:sldMasterMk cId="3553195561" sldId="2147483660"/>
            <ac:grpSpMk id="585" creationId="{C79C4C94-80E3-421C-5B61-AC530B05DD6D}"/>
          </ac:grpSpMkLst>
        </pc:grpChg>
        <pc:grpChg chg="mod">
          <ac:chgData name="Amal R Babu" userId="3a292d0a-112b-4bc3-bf38-7771656893d2" providerId="ADAL" clId="{B3743D89-D907-4916-AD93-2111ECC8BB20}" dt="2022-06-09T10:31:59.341" v="786"/>
          <ac:grpSpMkLst>
            <pc:docMk/>
            <pc:sldMasterMk cId="3553195561" sldId="2147483660"/>
            <ac:grpSpMk id="589" creationId="{85D1A6DE-BA0F-1B30-A9EF-4401FD31F8FC}"/>
          </ac:grpSpMkLst>
        </pc:grpChg>
        <pc:grpChg chg="mod">
          <ac:chgData name="Amal R Babu" userId="3a292d0a-112b-4bc3-bf38-7771656893d2" providerId="ADAL" clId="{B3743D89-D907-4916-AD93-2111ECC8BB20}" dt="2022-06-09T10:31:59.341" v="786"/>
          <ac:grpSpMkLst>
            <pc:docMk/>
            <pc:sldMasterMk cId="3553195561" sldId="2147483660"/>
            <ac:grpSpMk id="590" creationId="{212ECC96-2DCC-D138-35D1-783E80D170EB}"/>
          </ac:grpSpMkLst>
        </pc:grpChg>
        <pc:grpChg chg="mod">
          <ac:chgData name="Amal R Babu" userId="3a292d0a-112b-4bc3-bf38-7771656893d2" providerId="ADAL" clId="{B3743D89-D907-4916-AD93-2111ECC8BB20}" dt="2022-06-09T10:31:59.341" v="786"/>
          <ac:grpSpMkLst>
            <pc:docMk/>
            <pc:sldMasterMk cId="3553195561" sldId="2147483660"/>
            <ac:grpSpMk id="592" creationId="{04E208FB-EAC4-9B96-F4A8-885CD95CA7F1}"/>
          </ac:grpSpMkLst>
        </pc:grpChg>
        <pc:grpChg chg="mod">
          <ac:chgData name="Amal R Babu" userId="3a292d0a-112b-4bc3-bf38-7771656893d2" providerId="ADAL" clId="{B3743D89-D907-4916-AD93-2111ECC8BB20}" dt="2022-06-09T10:31:59.341" v="786"/>
          <ac:grpSpMkLst>
            <pc:docMk/>
            <pc:sldMasterMk cId="3553195561" sldId="2147483660"/>
            <ac:grpSpMk id="598" creationId="{AD3C2629-7879-4ADE-3A6E-6A7789499DD5}"/>
          </ac:grpSpMkLst>
        </pc:grpChg>
        <pc:grpChg chg="mod">
          <ac:chgData name="Amal R Babu" userId="3a292d0a-112b-4bc3-bf38-7771656893d2" providerId="ADAL" clId="{B3743D89-D907-4916-AD93-2111ECC8BB20}" dt="2022-06-09T10:31:59.341" v="786"/>
          <ac:grpSpMkLst>
            <pc:docMk/>
            <pc:sldMasterMk cId="3553195561" sldId="2147483660"/>
            <ac:grpSpMk id="602" creationId="{8B50D559-47DE-90EC-DA78-682D9B9B5EB1}"/>
          </ac:grpSpMkLst>
        </pc:grpChg>
        <pc:grpChg chg="mod">
          <ac:chgData name="Amal R Babu" userId="3a292d0a-112b-4bc3-bf38-7771656893d2" providerId="ADAL" clId="{B3743D89-D907-4916-AD93-2111ECC8BB20}" dt="2022-06-09T10:31:59.341" v="786"/>
          <ac:grpSpMkLst>
            <pc:docMk/>
            <pc:sldMasterMk cId="3553195561" sldId="2147483660"/>
            <ac:grpSpMk id="603" creationId="{0FBF97E0-2D9E-B437-DD48-D916E26A37DA}"/>
          </ac:grpSpMkLst>
        </pc:grpChg>
        <pc:grpChg chg="mod">
          <ac:chgData name="Amal R Babu" userId="3a292d0a-112b-4bc3-bf38-7771656893d2" providerId="ADAL" clId="{B3743D89-D907-4916-AD93-2111ECC8BB20}" dt="2022-06-09T10:31:59.341" v="786"/>
          <ac:grpSpMkLst>
            <pc:docMk/>
            <pc:sldMasterMk cId="3553195561" sldId="2147483660"/>
            <ac:grpSpMk id="605" creationId="{E945F78E-0774-5D46-FCB7-3259AAFFB432}"/>
          </ac:grpSpMkLst>
        </pc:grpChg>
        <pc:grpChg chg="mod">
          <ac:chgData name="Amal R Babu" userId="3a292d0a-112b-4bc3-bf38-7771656893d2" providerId="ADAL" clId="{B3743D89-D907-4916-AD93-2111ECC8BB20}" dt="2022-06-09T10:31:59.341" v="786"/>
          <ac:grpSpMkLst>
            <pc:docMk/>
            <pc:sldMasterMk cId="3553195561" sldId="2147483660"/>
            <ac:grpSpMk id="611" creationId="{97571B45-4B97-4520-3D85-F3D8E3B6FF34}"/>
          </ac:grpSpMkLst>
        </pc:grpChg>
        <pc:grpChg chg="mod">
          <ac:chgData name="Amal R Babu" userId="3a292d0a-112b-4bc3-bf38-7771656893d2" providerId="ADAL" clId="{B3743D89-D907-4916-AD93-2111ECC8BB20}" dt="2022-06-09T10:31:59.341" v="786"/>
          <ac:grpSpMkLst>
            <pc:docMk/>
            <pc:sldMasterMk cId="3553195561" sldId="2147483660"/>
            <ac:grpSpMk id="615" creationId="{34443EE0-5D7B-A6A0-3DCD-2AC34CE3CE91}"/>
          </ac:grpSpMkLst>
        </pc:grpChg>
        <pc:grpChg chg="mod">
          <ac:chgData name="Amal R Babu" userId="3a292d0a-112b-4bc3-bf38-7771656893d2" providerId="ADAL" clId="{B3743D89-D907-4916-AD93-2111ECC8BB20}" dt="2022-06-09T10:31:59.341" v="786"/>
          <ac:grpSpMkLst>
            <pc:docMk/>
            <pc:sldMasterMk cId="3553195561" sldId="2147483660"/>
            <ac:grpSpMk id="616" creationId="{A988DC72-089A-D124-2220-2622AEA090E0}"/>
          </ac:grpSpMkLst>
        </pc:grpChg>
        <pc:grpChg chg="mod">
          <ac:chgData name="Amal R Babu" userId="3a292d0a-112b-4bc3-bf38-7771656893d2" providerId="ADAL" clId="{B3743D89-D907-4916-AD93-2111ECC8BB20}" dt="2022-06-09T10:31:59.341" v="786"/>
          <ac:grpSpMkLst>
            <pc:docMk/>
            <pc:sldMasterMk cId="3553195561" sldId="2147483660"/>
            <ac:grpSpMk id="618" creationId="{3B9C3A79-FC3B-9615-3778-59E7BC1D4DBD}"/>
          </ac:grpSpMkLst>
        </pc:grpChg>
        <pc:grpChg chg="mod">
          <ac:chgData name="Amal R Babu" userId="3a292d0a-112b-4bc3-bf38-7771656893d2" providerId="ADAL" clId="{B3743D89-D907-4916-AD93-2111ECC8BB20}" dt="2022-06-09T10:31:59.341" v="786"/>
          <ac:grpSpMkLst>
            <pc:docMk/>
            <pc:sldMasterMk cId="3553195561" sldId="2147483660"/>
            <ac:grpSpMk id="624" creationId="{6826951C-A3D3-CBC9-9F4B-68152BE1DE72}"/>
          </ac:grpSpMkLst>
        </pc:grpChg>
        <pc:grpChg chg="mod">
          <ac:chgData name="Amal R Babu" userId="3a292d0a-112b-4bc3-bf38-7771656893d2" providerId="ADAL" clId="{B3743D89-D907-4916-AD93-2111ECC8BB20}" dt="2022-06-09T10:31:59.341" v="786"/>
          <ac:grpSpMkLst>
            <pc:docMk/>
            <pc:sldMasterMk cId="3553195561" sldId="2147483660"/>
            <ac:grpSpMk id="628" creationId="{BF6535A2-3580-4AE6-43FD-391FACFB4525}"/>
          </ac:grpSpMkLst>
        </pc:grpChg>
        <pc:grpChg chg="mod">
          <ac:chgData name="Amal R Babu" userId="3a292d0a-112b-4bc3-bf38-7771656893d2" providerId="ADAL" clId="{B3743D89-D907-4916-AD93-2111ECC8BB20}" dt="2022-06-09T10:31:59.341" v="786"/>
          <ac:grpSpMkLst>
            <pc:docMk/>
            <pc:sldMasterMk cId="3553195561" sldId="2147483660"/>
            <ac:grpSpMk id="647" creationId="{D9324AAA-F62F-8753-A453-C2669BB520B0}"/>
          </ac:grpSpMkLst>
        </pc:grpChg>
        <pc:grpChg chg="mod">
          <ac:chgData name="Amal R Babu" userId="3a292d0a-112b-4bc3-bf38-7771656893d2" providerId="ADAL" clId="{B3743D89-D907-4916-AD93-2111ECC8BB20}" dt="2022-06-09T10:31:59.341" v="786"/>
          <ac:grpSpMkLst>
            <pc:docMk/>
            <pc:sldMasterMk cId="3553195561" sldId="2147483660"/>
            <ac:grpSpMk id="648" creationId="{BDE35114-7036-8E3A-EA4D-3E7A32D62C50}"/>
          </ac:grpSpMkLst>
        </pc:grpChg>
        <pc:grpChg chg="mod">
          <ac:chgData name="Amal R Babu" userId="3a292d0a-112b-4bc3-bf38-7771656893d2" providerId="ADAL" clId="{B3743D89-D907-4916-AD93-2111ECC8BB20}" dt="2022-06-09T10:31:59.341" v="786"/>
          <ac:grpSpMkLst>
            <pc:docMk/>
            <pc:sldMasterMk cId="3553195561" sldId="2147483660"/>
            <ac:grpSpMk id="649" creationId="{98D97B1F-E6D3-DD9A-62B1-56993CC42AA7}"/>
          </ac:grpSpMkLst>
        </pc:grpChg>
        <pc:grpChg chg="mod">
          <ac:chgData name="Amal R Babu" userId="3a292d0a-112b-4bc3-bf38-7771656893d2" providerId="ADAL" clId="{B3743D89-D907-4916-AD93-2111ECC8BB20}" dt="2022-06-09T10:31:59.341" v="786"/>
          <ac:grpSpMkLst>
            <pc:docMk/>
            <pc:sldMasterMk cId="3553195561" sldId="2147483660"/>
            <ac:grpSpMk id="650" creationId="{75ADAC4F-7D3C-4D00-98FB-FB2525FC0905}"/>
          </ac:grpSpMkLst>
        </pc:grpChg>
        <pc:grpChg chg="mod">
          <ac:chgData name="Amal R Babu" userId="3a292d0a-112b-4bc3-bf38-7771656893d2" providerId="ADAL" clId="{B3743D89-D907-4916-AD93-2111ECC8BB20}" dt="2022-06-09T10:31:59.341" v="786"/>
          <ac:grpSpMkLst>
            <pc:docMk/>
            <pc:sldMasterMk cId="3553195561" sldId="2147483660"/>
            <ac:grpSpMk id="683" creationId="{72191852-436D-E265-54AF-0DE1A1CA7560}"/>
          </ac:grpSpMkLst>
        </pc:grpChg>
        <pc:grpChg chg="mod">
          <ac:chgData name="Amal R Babu" userId="3a292d0a-112b-4bc3-bf38-7771656893d2" providerId="ADAL" clId="{B3743D89-D907-4916-AD93-2111ECC8BB20}" dt="2022-06-09T10:31:59.341" v="786"/>
          <ac:grpSpMkLst>
            <pc:docMk/>
            <pc:sldMasterMk cId="3553195561" sldId="2147483660"/>
            <ac:grpSpMk id="684" creationId="{E30AD77E-08CE-6E91-8ADF-281B3D961509}"/>
          </ac:grpSpMkLst>
        </pc:grpChg>
        <pc:grpChg chg="mod">
          <ac:chgData name="Amal R Babu" userId="3a292d0a-112b-4bc3-bf38-7771656893d2" providerId="ADAL" clId="{B3743D89-D907-4916-AD93-2111ECC8BB20}" dt="2022-06-09T10:31:59.341" v="786"/>
          <ac:grpSpMkLst>
            <pc:docMk/>
            <pc:sldMasterMk cId="3553195561" sldId="2147483660"/>
            <ac:grpSpMk id="685" creationId="{90C7E6CA-0E1F-DE90-31D7-DE3DA3EAB231}"/>
          </ac:grpSpMkLst>
        </pc:grpChg>
        <pc:grpChg chg="mod">
          <ac:chgData name="Amal R Babu" userId="3a292d0a-112b-4bc3-bf38-7771656893d2" providerId="ADAL" clId="{B3743D89-D907-4916-AD93-2111ECC8BB20}" dt="2022-06-09T10:31:59.341" v="786"/>
          <ac:grpSpMkLst>
            <pc:docMk/>
            <pc:sldMasterMk cId="3553195561" sldId="2147483660"/>
            <ac:grpSpMk id="686" creationId="{6382B173-9F28-88D5-4084-C3C186B53887}"/>
          </ac:grpSpMkLst>
        </pc:grpChg>
        <pc:grpChg chg="mod">
          <ac:chgData name="Amal R Babu" userId="3a292d0a-112b-4bc3-bf38-7771656893d2" providerId="ADAL" clId="{B3743D89-D907-4916-AD93-2111ECC8BB20}" dt="2022-06-09T10:31:59.341" v="786"/>
          <ac:grpSpMkLst>
            <pc:docMk/>
            <pc:sldMasterMk cId="3553195561" sldId="2147483660"/>
            <ac:grpSpMk id="691" creationId="{124F8C77-92DD-4701-F154-AC67B50F469C}"/>
          </ac:grpSpMkLst>
        </pc:grpChg>
        <pc:grpChg chg="mod">
          <ac:chgData name="Amal R Babu" userId="3a292d0a-112b-4bc3-bf38-7771656893d2" providerId="ADAL" clId="{B3743D89-D907-4916-AD93-2111ECC8BB20}" dt="2022-06-09T10:31:59.341" v="786"/>
          <ac:grpSpMkLst>
            <pc:docMk/>
            <pc:sldMasterMk cId="3553195561" sldId="2147483660"/>
            <ac:grpSpMk id="692" creationId="{8C759B45-5286-D783-3570-9798F3977002}"/>
          </ac:grpSpMkLst>
        </pc:grpChg>
        <pc:grpChg chg="mod">
          <ac:chgData name="Amal R Babu" userId="3a292d0a-112b-4bc3-bf38-7771656893d2" providerId="ADAL" clId="{B3743D89-D907-4916-AD93-2111ECC8BB20}" dt="2022-06-09T10:31:59.341" v="786"/>
          <ac:grpSpMkLst>
            <pc:docMk/>
            <pc:sldMasterMk cId="3553195561" sldId="2147483660"/>
            <ac:grpSpMk id="697" creationId="{2918051C-8727-E8C6-8D39-D64A36135147}"/>
          </ac:grpSpMkLst>
        </pc:grpChg>
        <pc:grpChg chg="mod">
          <ac:chgData name="Amal R Babu" userId="3a292d0a-112b-4bc3-bf38-7771656893d2" providerId="ADAL" clId="{B3743D89-D907-4916-AD93-2111ECC8BB20}" dt="2022-06-09T10:31:59.341" v="786"/>
          <ac:grpSpMkLst>
            <pc:docMk/>
            <pc:sldMasterMk cId="3553195561" sldId="2147483660"/>
            <ac:grpSpMk id="698" creationId="{DF603A11-5FF5-B492-188D-10B4B83304FF}"/>
          </ac:grpSpMkLst>
        </pc:grpChg>
        <pc:grpChg chg="mod">
          <ac:chgData name="Amal R Babu" userId="3a292d0a-112b-4bc3-bf38-7771656893d2" providerId="ADAL" clId="{B3743D89-D907-4916-AD93-2111ECC8BB20}" dt="2022-06-09T10:31:59.341" v="786"/>
          <ac:grpSpMkLst>
            <pc:docMk/>
            <pc:sldMasterMk cId="3553195561" sldId="2147483660"/>
            <ac:grpSpMk id="699" creationId="{6A61A10C-8F02-8BED-5704-CDE4C4270DF6}"/>
          </ac:grpSpMkLst>
        </pc:grpChg>
        <pc:grpChg chg="mod">
          <ac:chgData name="Amal R Babu" userId="3a292d0a-112b-4bc3-bf38-7771656893d2" providerId="ADAL" clId="{B3743D89-D907-4916-AD93-2111ECC8BB20}" dt="2022-06-09T10:31:59.341" v="786"/>
          <ac:grpSpMkLst>
            <pc:docMk/>
            <pc:sldMasterMk cId="3553195561" sldId="2147483660"/>
            <ac:grpSpMk id="700" creationId="{BDAC743B-8C79-E858-A85E-86C953F12659}"/>
          </ac:grpSpMkLst>
        </pc:grpChg>
        <pc:grpChg chg="mod">
          <ac:chgData name="Amal R Babu" userId="3a292d0a-112b-4bc3-bf38-7771656893d2" providerId="ADAL" clId="{B3743D89-D907-4916-AD93-2111ECC8BB20}" dt="2022-06-09T10:31:59.341" v="786"/>
          <ac:grpSpMkLst>
            <pc:docMk/>
            <pc:sldMasterMk cId="3553195561" sldId="2147483660"/>
            <ac:grpSpMk id="705" creationId="{02E41F27-5EA1-8F48-7742-1C52BC14169B}"/>
          </ac:grpSpMkLst>
        </pc:grpChg>
        <pc:grpChg chg="mod">
          <ac:chgData name="Amal R Babu" userId="3a292d0a-112b-4bc3-bf38-7771656893d2" providerId="ADAL" clId="{B3743D89-D907-4916-AD93-2111ECC8BB20}" dt="2022-06-09T10:31:59.341" v="786"/>
          <ac:grpSpMkLst>
            <pc:docMk/>
            <pc:sldMasterMk cId="3553195561" sldId="2147483660"/>
            <ac:grpSpMk id="706" creationId="{143A38B5-F464-EF8F-0255-36A6741DFDCC}"/>
          </ac:grpSpMkLst>
        </pc:grpChg>
        <pc:grpChg chg="mod">
          <ac:chgData name="Amal R Babu" userId="3a292d0a-112b-4bc3-bf38-7771656893d2" providerId="ADAL" clId="{B3743D89-D907-4916-AD93-2111ECC8BB20}" dt="2022-06-09T10:31:59.341" v="786"/>
          <ac:grpSpMkLst>
            <pc:docMk/>
            <pc:sldMasterMk cId="3553195561" sldId="2147483660"/>
            <ac:grpSpMk id="716" creationId="{EDA283CC-76C2-06B2-FA07-CC51AB6762C4}"/>
          </ac:grpSpMkLst>
        </pc:grpChg>
        <pc:grpChg chg="mod">
          <ac:chgData name="Amal R Babu" userId="3a292d0a-112b-4bc3-bf38-7771656893d2" providerId="ADAL" clId="{B3743D89-D907-4916-AD93-2111ECC8BB20}" dt="2022-06-09T10:31:59.341" v="786"/>
          <ac:grpSpMkLst>
            <pc:docMk/>
            <pc:sldMasterMk cId="3553195561" sldId="2147483660"/>
            <ac:grpSpMk id="717" creationId="{E10DDCF7-9FDA-7B45-E945-80E8F531EA15}"/>
          </ac:grpSpMkLst>
        </pc:grpChg>
        <pc:grpChg chg="mod">
          <ac:chgData name="Amal R Babu" userId="3a292d0a-112b-4bc3-bf38-7771656893d2" providerId="ADAL" clId="{B3743D89-D907-4916-AD93-2111ECC8BB20}" dt="2022-06-09T10:31:59.341" v="786"/>
          <ac:grpSpMkLst>
            <pc:docMk/>
            <pc:sldMasterMk cId="3553195561" sldId="2147483660"/>
            <ac:grpSpMk id="718" creationId="{AAE04A10-C2DD-34B1-2372-934129E18316}"/>
          </ac:grpSpMkLst>
        </pc:grpChg>
        <pc:grpChg chg="mod">
          <ac:chgData name="Amal R Babu" userId="3a292d0a-112b-4bc3-bf38-7771656893d2" providerId="ADAL" clId="{B3743D89-D907-4916-AD93-2111ECC8BB20}" dt="2022-06-09T10:31:59.341" v="786"/>
          <ac:grpSpMkLst>
            <pc:docMk/>
            <pc:sldMasterMk cId="3553195561" sldId="2147483660"/>
            <ac:grpSpMk id="719" creationId="{E400CCE0-DF4F-672B-4999-4474A9D58DC4}"/>
          </ac:grpSpMkLst>
        </pc:grpChg>
        <pc:grpChg chg="mod">
          <ac:chgData name="Amal R Babu" userId="3a292d0a-112b-4bc3-bf38-7771656893d2" providerId="ADAL" clId="{B3743D89-D907-4916-AD93-2111ECC8BB20}" dt="2022-06-09T10:31:59.341" v="786"/>
          <ac:grpSpMkLst>
            <pc:docMk/>
            <pc:sldMasterMk cId="3553195561" sldId="2147483660"/>
            <ac:grpSpMk id="720" creationId="{DADFC99C-FBDA-558E-91DE-E0216440D418}"/>
          </ac:grpSpMkLst>
        </pc:grpChg>
        <pc:grpChg chg="mod">
          <ac:chgData name="Amal R Babu" userId="3a292d0a-112b-4bc3-bf38-7771656893d2" providerId="ADAL" clId="{B3743D89-D907-4916-AD93-2111ECC8BB20}" dt="2022-06-09T10:31:59.341" v="786"/>
          <ac:grpSpMkLst>
            <pc:docMk/>
            <pc:sldMasterMk cId="3553195561" sldId="2147483660"/>
            <ac:grpSpMk id="721" creationId="{FD438793-F712-EDE1-51DD-E3F6794150F5}"/>
          </ac:grpSpMkLst>
        </pc:grpChg>
        <pc:grpChg chg="mod">
          <ac:chgData name="Amal R Babu" userId="3a292d0a-112b-4bc3-bf38-7771656893d2" providerId="ADAL" clId="{B3743D89-D907-4916-AD93-2111ECC8BB20}" dt="2022-06-09T10:31:59.341" v="786"/>
          <ac:grpSpMkLst>
            <pc:docMk/>
            <pc:sldMasterMk cId="3553195561" sldId="2147483660"/>
            <ac:grpSpMk id="722" creationId="{8C3E86E3-A098-BDE5-D296-B4178C66C98D}"/>
          </ac:grpSpMkLst>
        </pc:grpChg>
        <pc:grpChg chg="mod">
          <ac:chgData name="Amal R Babu" userId="3a292d0a-112b-4bc3-bf38-7771656893d2" providerId="ADAL" clId="{B3743D89-D907-4916-AD93-2111ECC8BB20}" dt="2022-06-09T10:31:59.341" v="786"/>
          <ac:grpSpMkLst>
            <pc:docMk/>
            <pc:sldMasterMk cId="3553195561" sldId="2147483660"/>
            <ac:grpSpMk id="723" creationId="{D3B19916-52D7-1C27-085F-209F4C6C3EEF}"/>
          </ac:grpSpMkLst>
        </pc:grpChg>
        <pc:grpChg chg="mod">
          <ac:chgData name="Amal R Babu" userId="3a292d0a-112b-4bc3-bf38-7771656893d2" providerId="ADAL" clId="{B3743D89-D907-4916-AD93-2111ECC8BB20}" dt="2022-06-09T10:31:59.341" v="786"/>
          <ac:grpSpMkLst>
            <pc:docMk/>
            <pc:sldMasterMk cId="3553195561" sldId="2147483660"/>
            <ac:grpSpMk id="724" creationId="{889D86C3-4302-6B0A-AEBB-59CC2089D2E5}"/>
          </ac:grpSpMkLst>
        </pc:grpChg>
        <pc:grpChg chg="mod">
          <ac:chgData name="Amal R Babu" userId="3a292d0a-112b-4bc3-bf38-7771656893d2" providerId="ADAL" clId="{B3743D89-D907-4916-AD93-2111ECC8BB20}" dt="2022-06-09T10:31:59.341" v="786"/>
          <ac:grpSpMkLst>
            <pc:docMk/>
            <pc:sldMasterMk cId="3553195561" sldId="2147483660"/>
            <ac:grpSpMk id="725" creationId="{23D2814E-4B02-40D1-5032-640E266DA2A8}"/>
          </ac:grpSpMkLst>
        </pc:grpChg>
        <pc:grpChg chg="mod">
          <ac:chgData name="Amal R Babu" userId="3a292d0a-112b-4bc3-bf38-7771656893d2" providerId="ADAL" clId="{B3743D89-D907-4916-AD93-2111ECC8BB20}" dt="2022-06-09T10:31:59.341" v="786"/>
          <ac:grpSpMkLst>
            <pc:docMk/>
            <pc:sldMasterMk cId="3553195561" sldId="2147483660"/>
            <ac:grpSpMk id="726" creationId="{285C28CC-C0F4-13DD-F529-3C4FC3A21B05}"/>
          </ac:grpSpMkLst>
        </pc:grpChg>
        <pc:grpChg chg="mod">
          <ac:chgData name="Amal R Babu" userId="3a292d0a-112b-4bc3-bf38-7771656893d2" providerId="ADAL" clId="{B3743D89-D907-4916-AD93-2111ECC8BB20}" dt="2022-06-09T10:31:59.341" v="786"/>
          <ac:grpSpMkLst>
            <pc:docMk/>
            <pc:sldMasterMk cId="3553195561" sldId="2147483660"/>
            <ac:grpSpMk id="727" creationId="{D3D55DC4-8D0A-1F56-F300-40C685A194C7}"/>
          </ac:grpSpMkLst>
        </pc:grpChg>
        <pc:grpChg chg="mod">
          <ac:chgData name="Amal R Babu" userId="3a292d0a-112b-4bc3-bf38-7771656893d2" providerId="ADAL" clId="{B3743D89-D907-4916-AD93-2111ECC8BB20}" dt="2022-06-09T10:31:59.341" v="786"/>
          <ac:grpSpMkLst>
            <pc:docMk/>
            <pc:sldMasterMk cId="3553195561" sldId="2147483660"/>
            <ac:grpSpMk id="728" creationId="{B8060B28-36F0-AAF7-1697-C0C0C5D985C6}"/>
          </ac:grpSpMkLst>
        </pc:grpChg>
        <pc:grpChg chg="mod">
          <ac:chgData name="Amal R Babu" userId="3a292d0a-112b-4bc3-bf38-7771656893d2" providerId="ADAL" clId="{B3743D89-D907-4916-AD93-2111ECC8BB20}" dt="2022-06-09T10:31:59.341" v="786"/>
          <ac:grpSpMkLst>
            <pc:docMk/>
            <pc:sldMasterMk cId="3553195561" sldId="2147483660"/>
            <ac:grpSpMk id="729" creationId="{349D7189-143F-F45B-8E9D-E604B6D662FD}"/>
          </ac:grpSpMkLst>
        </pc:grpChg>
        <pc:grpChg chg="mod">
          <ac:chgData name="Amal R Babu" userId="3a292d0a-112b-4bc3-bf38-7771656893d2" providerId="ADAL" clId="{B3743D89-D907-4916-AD93-2111ECC8BB20}" dt="2022-06-09T10:31:59.341" v="786"/>
          <ac:grpSpMkLst>
            <pc:docMk/>
            <pc:sldMasterMk cId="3553195561" sldId="2147483660"/>
            <ac:grpSpMk id="730" creationId="{8A456CB4-6E92-04E6-BB17-18D869285882}"/>
          </ac:grpSpMkLst>
        </pc:grpChg>
        <pc:grpChg chg="mod">
          <ac:chgData name="Amal R Babu" userId="3a292d0a-112b-4bc3-bf38-7771656893d2" providerId="ADAL" clId="{B3743D89-D907-4916-AD93-2111ECC8BB20}" dt="2022-06-09T10:31:59.341" v="786"/>
          <ac:grpSpMkLst>
            <pc:docMk/>
            <pc:sldMasterMk cId="3553195561" sldId="2147483660"/>
            <ac:grpSpMk id="731" creationId="{848E3894-13DF-D97F-BEB8-24F726A817F7}"/>
          </ac:grpSpMkLst>
        </pc:grpChg>
        <pc:grpChg chg="mod">
          <ac:chgData name="Amal R Babu" userId="3a292d0a-112b-4bc3-bf38-7771656893d2" providerId="ADAL" clId="{B3743D89-D907-4916-AD93-2111ECC8BB20}" dt="2022-06-09T10:31:59.341" v="786"/>
          <ac:grpSpMkLst>
            <pc:docMk/>
            <pc:sldMasterMk cId="3553195561" sldId="2147483660"/>
            <ac:grpSpMk id="732" creationId="{E5B74143-EA98-0127-C7AC-3628DFCEA8B2}"/>
          </ac:grpSpMkLst>
        </pc:grpChg>
        <pc:grpChg chg="mod">
          <ac:chgData name="Amal R Babu" userId="3a292d0a-112b-4bc3-bf38-7771656893d2" providerId="ADAL" clId="{B3743D89-D907-4916-AD93-2111ECC8BB20}" dt="2022-06-09T10:31:59.341" v="786"/>
          <ac:grpSpMkLst>
            <pc:docMk/>
            <pc:sldMasterMk cId="3553195561" sldId="2147483660"/>
            <ac:grpSpMk id="733" creationId="{79670D6C-B8CE-E1CC-3BF5-98391767BE4B}"/>
          </ac:grpSpMkLst>
        </pc:grpChg>
        <pc:grpChg chg="mod">
          <ac:chgData name="Amal R Babu" userId="3a292d0a-112b-4bc3-bf38-7771656893d2" providerId="ADAL" clId="{B3743D89-D907-4916-AD93-2111ECC8BB20}" dt="2022-06-09T10:31:59.341" v="786"/>
          <ac:grpSpMkLst>
            <pc:docMk/>
            <pc:sldMasterMk cId="3553195561" sldId="2147483660"/>
            <ac:grpSpMk id="734" creationId="{DCC28F1B-1E94-8BC6-AA7C-95693D55EFC1}"/>
          </ac:grpSpMkLst>
        </pc:grpChg>
        <pc:grpChg chg="mod">
          <ac:chgData name="Amal R Babu" userId="3a292d0a-112b-4bc3-bf38-7771656893d2" providerId="ADAL" clId="{B3743D89-D907-4916-AD93-2111ECC8BB20}" dt="2022-06-09T10:31:59.341" v="786"/>
          <ac:grpSpMkLst>
            <pc:docMk/>
            <pc:sldMasterMk cId="3553195561" sldId="2147483660"/>
            <ac:grpSpMk id="735" creationId="{B98FCB95-890C-E957-5086-066B59AD6059}"/>
          </ac:grpSpMkLst>
        </pc:grpChg>
        <pc:grpChg chg="mod">
          <ac:chgData name="Amal R Babu" userId="3a292d0a-112b-4bc3-bf38-7771656893d2" providerId="ADAL" clId="{B3743D89-D907-4916-AD93-2111ECC8BB20}" dt="2022-06-09T10:31:59.341" v="786"/>
          <ac:grpSpMkLst>
            <pc:docMk/>
            <pc:sldMasterMk cId="3553195561" sldId="2147483660"/>
            <ac:grpSpMk id="736" creationId="{76BB80CB-63A8-AF73-44F4-FEC482D804C9}"/>
          </ac:grpSpMkLst>
        </pc:grpChg>
        <pc:grpChg chg="mod">
          <ac:chgData name="Amal R Babu" userId="3a292d0a-112b-4bc3-bf38-7771656893d2" providerId="ADAL" clId="{B3743D89-D907-4916-AD93-2111ECC8BB20}" dt="2022-06-09T10:31:59.341" v="786"/>
          <ac:grpSpMkLst>
            <pc:docMk/>
            <pc:sldMasterMk cId="3553195561" sldId="2147483660"/>
            <ac:grpSpMk id="737" creationId="{B9C46078-F8B2-0939-73DD-9097A75F2CC5}"/>
          </ac:grpSpMkLst>
        </pc:grpChg>
        <pc:grpChg chg="mod">
          <ac:chgData name="Amal R Babu" userId="3a292d0a-112b-4bc3-bf38-7771656893d2" providerId="ADAL" clId="{B3743D89-D907-4916-AD93-2111ECC8BB20}" dt="2022-06-09T10:31:59.341" v="786"/>
          <ac:grpSpMkLst>
            <pc:docMk/>
            <pc:sldMasterMk cId="3553195561" sldId="2147483660"/>
            <ac:grpSpMk id="898" creationId="{0C5CFA3F-F2C6-12D1-F0E9-4BF30B869B68}"/>
          </ac:grpSpMkLst>
        </pc:grpChg>
        <pc:grpChg chg="mod">
          <ac:chgData name="Amal R Babu" userId="3a292d0a-112b-4bc3-bf38-7771656893d2" providerId="ADAL" clId="{B3743D89-D907-4916-AD93-2111ECC8BB20}" dt="2022-06-09T10:31:59.341" v="786"/>
          <ac:grpSpMkLst>
            <pc:docMk/>
            <pc:sldMasterMk cId="3553195561" sldId="2147483660"/>
            <ac:grpSpMk id="899" creationId="{599D1EA6-EABE-A9A3-32FA-5B9BF33ED84B}"/>
          </ac:grpSpMkLst>
        </pc:grpChg>
        <pc:grpChg chg="mod">
          <ac:chgData name="Amal R Babu" userId="3a292d0a-112b-4bc3-bf38-7771656893d2" providerId="ADAL" clId="{B3743D89-D907-4916-AD93-2111ECC8BB20}" dt="2022-06-09T10:31:59.341" v="786"/>
          <ac:grpSpMkLst>
            <pc:docMk/>
            <pc:sldMasterMk cId="3553195561" sldId="2147483660"/>
            <ac:grpSpMk id="900" creationId="{43075208-5565-15D2-2A83-887C343C4435}"/>
          </ac:grpSpMkLst>
        </pc:grpChg>
        <pc:grpChg chg="mod">
          <ac:chgData name="Amal R Babu" userId="3a292d0a-112b-4bc3-bf38-7771656893d2" providerId="ADAL" clId="{B3743D89-D907-4916-AD93-2111ECC8BB20}" dt="2022-06-09T10:31:59.341" v="786"/>
          <ac:grpSpMkLst>
            <pc:docMk/>
            <pc:sldMasterMk cId="3553195561" sldId="2147483660"/>
            <ac:grpSpMk id="901" creationId="{F92F09BE-BD72-3B19-E13F-D38D68219A18}"/>
          </ac:grpSpMkLst>
        </pc:grpChg>
        <pc:grpChg chg="mod">
          <ac:chgData name="Amal R Babu" userId="3a292d0a-112b-4bc3-bf38-7771656893d2" providerId="ADAL" clId="{B3743D89-D907-4916-AD93-2111ECC8BB20}" dt="2022-06-09T10:31:59.341" v="786"/>
          <ac:grpSpMkLst>
            <pc:docMk/>
            <pc:sldMasterMk cId="3553195561" sldId="2147483660"/>
            <ac:grpSpMk id="902" creationId="{831185C8-FBE1-25B3-856C-74F80DDF69B9}"/>
          </ac:grpSpMkLst>
        </pc:grpChg>
        <pc:grpChg chg="mod">
          <ac:chgData name="Amal R Babu" userId="3a292d0a-112b-4bc3-bf38-7771656893d2" providerId="ADAL" clId="{B3743D89-D907-4916-AD93-2111ECC8BB20}" dt="2022-06-09T10:31:59.341" v="786"/>
          <ac:grpSpMkLst>
            <pc:docMk/>
            <pc:sldMasterMk cId="3553195561" sldId="2147483660"/>
            <ac:grpSpMk id="909" creationId="{8A9712EE-68F0-63A5-86D1-819A2A99E22A}"/>
          </ac:grpSpMkLst>
        </pc:grpChg>
        <pc:grpChg chg="mod">
          <ac:chgData name="Amal R Babu" userId="3a292d0a-112b-4bc3-bf38-7771656893d2" providerId="ADAL" clId="{B3743D89-D907-4916-AD93-2111ECC8BB20}" dt="2022-06-09T10:31:59.341" v="786"/>
          <ac:grpSpMkLst>
            <pc:docMk/>
            <pc:sldMasterMk cId="3553195561" sldId="2147483660"/>
            <ac:grpSpMk id="910" creationId="{D691CFF3-B8DA-1B09-F0B0-5DA0CB85F147}"/>
          </ac:grpSpMkLst>
        </pc:grpChg>
        <pc:grpChg chg="mod">
          <ac:chgData name="Amal R Babu" userId="3a292d0a-112b-4bc3-bf38-7771656893d2" providerId="ADAL" clId="{B3743D89-D907-4916-AD93-2111ECC8BB20}" dt="2022-06-09T10:31:59.341" v="786"/>
          <ac:grpSpMkLst>
            <pc:docMk/>
            <pc:sldMasterMk cId="3553195561" sldId="2147483660"/>
            <ac:grpSpMk id="911" creationId="{AEFEB884-30A7-A6E2-BF56-959D269C9CB2}"/>
          </ac:grpSpMkLst>
        </pc:grpChg>
        <pc:grpChg chg="mod">
          <ac:chgData name="Amal R Babu" userId="3a292d0a-112b-4bc3-bf38-7771656893d2" providerId="ADAL" clId="{B3743D89-D907-4916-AD93-2111ECC8BB20}" dt="2022-06-09T10:31:59.341" v="786"/>
          <ac:grpSpMkLst>
            <pc:docMk/>
            <pc:sldMasterMk cId="3553195561" sldId="2147483660"/>
            <ac:grpSpMk id="932" creationId="{B05C76C8-DB7A-F3F4-7F33-8D822BFB6D0A}"/>
          </ac:grpSpMkLst>
        </pc:grpChg>
        <pc:grpChg chg="mod">
          <ac:chgData name="Amal R Babu" userId="3a292d0a-112b-4bc3-bf38-7771656893d2" providerId="ADAL" clId="{B3743D89-D907-4916-AD93-2111ECC8BB20}" dt="2022-06-09T10:31:59.341" v="786"/>
          <ac:grpSpMkLst>
            <pc:docMk/>
            <pc:sldMasterMk cId="3553195561" sldId="2147483660"/>
            <ac:grpSpMk id="933" creationId="{2BC1D4BC-0D96-298E-03EE-E3D32E0C56C0}"/>
          </ac:grpSpMkLst>
        </pc:grpChg>
        <pc:grpChg chg="mod">
          <ac:chgData name="Amal R Babu" userId="3a292d0a-112b-4bc3-bf38-7771656893d2" providerId="ADAL" clId="{B3743D89-D907-4916-AD93-2111ECC8BB20}" dt="2022-06-09T10:31:59.341" v="786"/>
          <ac:grpSpMkLst>
            <pc:docMk/>
            <pc:sldMasterMk cId="3553195561" sldId="2147483660"/>
            <ac:grpSpMk id="934" creationId="{09767FC8-55D6-28E0-F058-8BB476DFCB39}"/>
          </ac:grpSpMkLst>
        </pc:grpChg>
        <pc:grpChg chg="mod">
          <ac:chgData name="Amal R Babu" userId="3a292d0a-112b-4bc3-bf38-7771656893d2" providerId="ADAL" clId="{B3743D89-D907-4916-AD93-2111ECC8BB20}" dt="2022-06-09T10:31:59.341" v="786"/>
          <ac:grpSpMkLst>
            <pc:docMk/>
            <pc:sldMasterMk cId="3553195561" sldId="2147483660"/>
            <ac:grpSpMk id="956" creationId="{06370938-D3A2-6282-6202-DF9194116EA2}"/>
          </ac:grpSpMkLst>
        </pc:grpChg>
        <pc:grpChg chg="mod">
          <ac:chgData name="Amal R Babu" userId="3a292d0a-112b-4bc3-bf38-7771656893d2" providerId="ADAL" clId="{B3743D89-D907-4916-AD93-2111ECC8BB20}" dt="2022-06-09T10:31:59.341" v="786"/>
          <ac:grpSpMkLst>
            <pc:docMk/>
            <pc:sldMasterMk cId="3553195561" sldId="2147483660"/>
            <ac:grpSpMk id="957" creationId="{1EC63325-6DEF-7BFD-A9D6-6E9EC1FEB2BF}"/>
          </ac:grpSpMkLst>
        </pc:grpChg>
        <pc:grpChg chg="mod">
          <ac:chgData name="Amal R Babu" userId="3a292d0a-112b-4bc3-bf38-7771656893d2" providerId="ADAL" clId="{B3743D89-D907-4916-AD93-2111ECC8BB20}" dt="2022-06-09T10:31:59.341" v="786"/>
          <ac:grpSpMkLst>
            <pc:docMk/>
            <pc:sldMasterMk cId="3553195561" sldId="2147483660"/>
            <ac:grpSpMk id="958" creationId="{5CD8AB2C-09C9-0600-4237-377F23F0C8CC}"/>
          </ac:grpSpMkLst>
        </pc:grpChg>
        <pc:grpChg chg="mod">
          <ac:chgData name="Amal R Babu" userId="3a292d0a-112b-4bc3-bf38-7771656893d2" providerId="ADAL" clId="{B3743D89-D907-4916-AD93-2111ECC8BB20}" dt="2022-06-09T10:31:59.341" v="786"/>
          <ac:grpSpMkLst>
            <pc:docMk/>
            <pc:sldMasterMk cId="3553195561" sldId="2147483660"/>
            <ac:grpSpMk id="959" creationId="{E0DA4D1A-BD0E-3451-E71D-7229BD1B1055}"/>
          </ac:grpSpMkLst>
        </pc:grpChg>
        <pc:grpChg chg="mod">
          <ac:chgData name="Amal R Babu" userId="3a292d0a-112b-4bc3-bf38-7771656893d2" providerId="ADAL" clId="{B3743D89-D907-4916-AD93-2111ECC8BB20}" dt="2022-06-09T10:31:59.341" v="786"/>
          <ac:grpSpMkLst>
            <pc:docMk/>
            <pc:sldMasterMk cId="3553195561" sldId="2147483660"/>
            <ac:grpSpMk id="960" creationId="{D7E46E63-C36B-7BF8-28CA-D81B1B2565E8}"/>
          </ac:grpSpMkLst>
        </pc:grpChg>
        <pc:grpChg chg="mod">
          <ac:chgData name="Amal R Babu" userId="3a292d0a-112b-4bc3-bf38-7771656893d2" providerId="ADAL" clId="{B3743D89-D907-4916-AD93-2111ECC8BB20}" dt="2022-06-09T10:31:59.341" v="786"/>
          <ac:grpSpMkLst>
            <pc:docMk/>
            <pc:sldMasterMk cId="3553195561" sldId="2147483660"/>
            <ac:grpSpMk id="961" creationId="{F95957FB-72F1-A203-DEBA-0358DFF05A0A}"/>
          </ac:grpSpMkLst>
        </pc:grpChg>
        <pc:grpChg chg="mod">
          <ac:chgData name="Amal R Babu" userId="3a292d0a-112b-4bc3-bf38-7771656893d2" providerId="ADAL" clId="{B3743D89-D907-4916-AD93-2111ECC8BB20}" dt="2022-06-09T10:31:59.341" v="786"/>
          <ac:grpSpMkLst>
            <pc:docMk/>
            <pc:sldMasterMk cId="3553195561" sldId="2147483660"/>
            <ac:grpSpMk id="962" creationId="{A9CEB1B7-2E6C-2CFD-91BA-3000B042CDB9}"/>
          </ac:grpSpMkLst>
        </pc:grpChg>
        <pc:grpChg chg="mod">
          <ac:chgData name="Amal R Babu" userId="3a292d0a-112b-4bc3-bf38-7771656893d2" providerId="ADAL" clId="{B3743D89-D907-4916-AD93-2111ECC8BB20}" dt="2022-06-09T10:31:59.341" v="786"/>
          <ac:grpSpMkLst>
            <pc:docMk/>
            <pc:sldMasterMk cId="3553195561" sldId="2147483660"/>
            <ac:grpSpMk id="963" creationId="{97F12185-0F51-C529-C809-2DEF018C56CD}"/>
          </ac:grpSpMkLst>
        </pc:grpChg>
        <pc:grpChg chg="mod">
          <ac:chgData name="Amal R Babu" userId="3a292d0a-112b-4bc3-bf38-7771656893d2" providerId="ADAL" clId="{B3743D89-D907-4916-AD93-2111ECC8BB20}" dt="2022-06-09T10:31:59.341" v="786"/>
          <ac:grpSpMkLst>
            <pc:docMk/>
            <pc:sldMasterMk cId="3553195561" sldId="2147483660"/>
            <ac:grpSpMk id="964" creationId="{BA5D3149-959F-538B-656A-D27516D86732}"/>
          </ac:grpSpMkLst>
        </pc:grpChg>
        <pc:grpChg chg="mod">
          <ac:chgData name="Amal R Babu" userId="3a292d0a-112b-4bc3-bf38-7771656893d2" providerId="ADAL" clId="{B3743D89-D907-4916-AD93-2111ECC8BB20}" dt="2022-06-09T10:31:59.341" v="786"/>
          <ac:grpSpMkLst>
            <pc:docMk/>
            <pc:sldMasterMk cId="3553195561" sldId="2147483660"/>
            <ac:grpSpMk id="965" creationId="{A61E2A2B-E52D-2910-B896-EC7A027F10B3}"/>
          </ac:grpSpMkLst>
        </pc:grpChg>
        <pc:grpChg chg="mod">
          <ac:chgData name="Amal R Babu" userId="3a292d0a-112b-4bc3-bf38-7771656893d2" providerId="ADAL" clId="{B3743D89-D907-4916-AD93-2111ECC8BB20}" dt="2022-06-09T10:31:59.341" v="786"/>
          <ac:grpSpMkLst>
            <pc:docMk/>
            <pc:sldMasterMk cId="3553195561" sldId="2147483660"/>
            <ac:grpSpMk id="966" creationId="{A619E7CF-F983-B957-38D3-0941A0C85D60}"/>
          </ac:grpSpMkLst>
        </pc:grpChg>
        <pc:grpChg chg="mod">
          <ac:chgData name="Amal R Babu" userId="3a292d0a-112b-4bc3-bf38-7771656893d2" providerId="ADAL" clId="{B3743D89-D907-4916-AD93-2111ECC8BB20}" dt="2022-06-09T10:31:59.341" v="786"/>
          <ac:grpSpMkLst>
            <pc:docMk/>
            <pc:sldMasterMk cId="3553195561" sldId="2147483660"/>
            <ac:grpSpMk id="989" creationId="{440C0432-9716-EDE5-84F0-0C4CA57119ED}"/>
          </ac:grpSpMkLst>
        </pc:grpChg>
        <pc:grpChg chg="mod">
          <ac:chgData name="Amal R Babu" userId="3a292d0a-112b-4bc3-bf38-7771656893d2" providerId="ADAL" clId="{B3743D89-D907-4916-AD93-2111ECC8BB20}" dt="2022-06-09T10:31:59.341" v="786"/>
          <ac:grpSpMkLst>
            <pc:docMk/>
            <pc:sldMasterMk cId="3553195561" sldId="2147483660"/>
            <ac:grpSpMk id="990" creationId="{CE93AEBF-169B-2F89-D271-E977BF0575D1}"/>
          </ac:grpSpMkLst>
        </pc:grpChg>
        <pc:grpChg chg="mod">
          <ac:chgData name="Amal R Babu" userId="3a292d0a-112b-4bc3-bf38-7771656893d2" providerId="ADAL" clId="{B3743D89-D907-4916-AD93-2111ECC8BB20}" dt="2022-06-09T10:31:59.341" v="786"/>
          <ac:grpSpMkLst>
            <pc:docMk/>
            <pc:sldMasterMk cId="3553195561" sldId="2147483660"/>
            <ac:grpSpMk id="991" creationId="{7B7880DF-4B4B-6A64-9E09-B48AEE9A2D0F}"/>
          </ac:grpSpMkLst>
        </pc:grpChg>
        <pc:grpChg chg="mod">
          <ac:chgData name="Amal R Babu" userId="3a292d0a-112b-4bc3-bf38-7771656893d2" providerId="ADAL" clId="{B3743D89-D907-4916-AD93-2111ECC8BB20}" dt="2022-06-09T10:31:59.341" v="786"/>
          <ac:grpSpMkLst>
            <pc:docMk/>
            <pc:sldMasterMk cId="3553195561" sldId="2147483660"/>
            <ac:grpSpMk id="992" creationId="{7245FB1C-1578-732F-E64A-D2168BABEBF3}"/>
          </ac:grpSpMkLst>
        </pc:grpChg>
        <pc:grpChg chg="mod">
          <ac:chgData name="Amal R Babu" userId="3a292d0a-112b-4bc3-bf38-7771656893d2" providerId="ADAL" clId="{B3743D89-D907-4916-AD93-2111ECC8BB20}" dt="2022-06-09T10:31:59.341" v="786"/>
          <ac:grpSpMkLst>
            <pc:docMk/>
            <pc:sldMasterMk cId="3553195561" sldId="2147483660"/>
            <ac:grpSpMk id="993" creationId="{5F2C99A8-1C8B-AB18-FBFF-C9F8CE4D011B}"/>
          </ac:grpSpMkLst>
        </pc:grpChg>
        <pc:grpChg chg="mod">
          <ac:chgData name="Amal R Babu" userId="3a292d0a-112b-4bc3-bf38-7771656893d2" providerId="ADAL" clId="{B3743D89-D907-4916-AD93-2111ECC8BB20}" dt="2022-06-09T10:31:59.341" v="786"/>
          <ac:grpSpMkLst>
            <pc:docMk/>
            <pc:sldMasterMk cId="3553195561" sldId="2147483660"/>
            <ac:grpSpMk id="994" creationId="{FC6CBC17-3327-6D9E-CD05-A5B8DF7CB542}"/>
          </ac:grpSpMkLst>
        </pc:grpChg>
        <pc:grpChg chg="mod">
          <ac:chgData name="Amal R Babu" userId="3a292d0a-112b-4bc3-bf38-7771656893d2" providerId="ADAL" clId="{B3743D89-D907-4916-AD93-2111ECC8BB20}" dt="2022-06-09T10:31:59.341" v="786"/>
          <ac:grpSpMkLst>
            <pc:docMk/>
            <pc:sldMasterMk cId="3553195561" sldId="2147483660"/>
            <ac:grpSpMk id="996" creationId="{2DB57D24-269C-FF9B-41BC-E42040606167}"/>
          </ac:grpSpMkLst>
        </pc:grpChg>
        <pc:grpChg chg="mod">
          <ac:chgData name="Amal R Babu" userId="3a292d0a-112b-4bc3-bf38-7771656893d2" providerId="ADAL" clId="{B3743D89-D907-4916-AD93-2111ECC8BB20}" dt="2022-06-09T10:31:59.341" v="786"/>
          <ac:grpSpMkLst>
            <pc:docMk/>
            <pc:sldMasterMk cId="3553195561" sldId="2147483660"/>
            <ac:grpSpMk id="1002" creationId="{F5A1661B-9FBB-DD05-ED57-BD7EC915C2DF}"/>
          </ac:grpSpMkLst>
        </pc:grpChg>
        <pc:grpChg chg="mod">
          <ac:chgData name="Amal R Babu" userId="3a292d0a-112b-4bc3-bf38-7771656893d2" providerId="ADAL" clId="{B3743D89-D907-4916-AD93-2111ECC8BB20}" dt="2022-06-09T10:31:59.341" v="786"/>
          <ac:grpSpMkLst>
            <pc:docMk/>
            <pc:sldMasterMk cId="3553195561" sldId="2147483660"/>
            <ac:grpSpMk id="1006" creationId="{EBB7F6CE-00E1-6C1A-B6E3-A798C431D295}"/>
          </ac:grpSpMkLst>
        </pc:grpChg>
        <pc:grpChg chg="mod">
          <ac:chgData name="Amal R Babu" userId="3a292d0a-112b-4bc3-bf38-7771656893d2" providerId="ADAL" clId="{B3743D89-D907-4916-AD93-2111ECC8BB20}" dt="2022-06-09T10:31:59.341" v="786"/>
          <ac:grpSpMkLst>
            <pc:docMk/>
            <pc:sldMasterMk cId="3553195561" sldId="2147483660"/>
            <ac:grpSpMk id="1007" creationId="{04D5C490-DAAD-3BB1-6B2A-CA72D4C74AF4}"/>
          </ac:grpSpMkLst>
        </pc:grpChg>
        <pc:grpChg chg="mod">
          <ac:chgData name="Amal R Babu" userId="3a292d0a-112b-4bc3-bf38-7771656893d2" providerId="ADAL" clId="{B3743D89-D907-4916-AD93-2111ECC8BB20}" dt="2022-06-09T10:31:59.341" v="786"/>
          <ac:grpSpMkLst>
            <pc:docMk/>
            <pc:sldMasterMk cId="3553195561" sldId="2147483660"/>
            <ac:grpSpMk id="1009" creationId="{5F49563D-7906-B686-FA1E-F58A90894F58}"/>
          </ac:grpSpMkLst>
        </pc:grpChg>
        <pc:grpChg chg="mod">
          <ac:chgData name="Amal R Babu" userId="3a292d0a-112b-4bc3-bf38-7771656893d2" providerId="ADAL" clId="{B3743D89-D907-4916-AD93-2111ECC8BB20}" dt="2022-06-09T10:31:59.341" v="786"/>
          <ac:grpSpMkLst>
            <pc:docMk/>
            <pc:sldMasterMk cId="3553195561" sldId="2147483660"/>
            <ac:grpSpMk id="1015" creationId="{BC3F41D0-50B8-FA8D-569C-21703001A917}"/>
          </ac:grpSpMkLst>
        </pc:grpChg>
        <pc:grpChg chg="mod">
          <ac:chgData name="Amal R Babu" userId="3a292d0a-112b-4bc3-bf38-7771656893d2" providerId="ADAL" clId="{B3743D89-D907-4916-AD93-2111ECC8BB20}" dt="2022-06-09T10:31:59.341" v="786"/>
          <ac:grpSpMkLst>
            <pc:docMk/>
            <pc:sldMasterMk cId="3553195561" sldId="2147483660"/>
            <ac:grpSpMk id="1019" creationId="{1F4E3F59-740E-D902-F48D-43348B3FFC60}"/>
          </ac:grpSpMkLst>
        </pc:grpChg>
        <pc:grpChg chg="mod">
          <ac:chgData name="Amal R Babu" userId="3a292d0a-112b-4bc3-bf38-7771656893d2" providerId="ADAL" clId="{B3743D89-D907-4916-AD93-2111ECC8BB20}" dt="2022-06-09T10:31:59.341" v="786"/>
          <ac:grpSpMkLst>
            <pc:docMk/>
            <pc:sldMasterMk cId="3553195561" sldId="2147483660"/>
            <ac:grpSpMk id="1020" creationId="{AEDA5B72-D829-A4B1-CBFD-AC0390617244}"/>
          </ac:grpSpMkLst>
        </pc:grpChg>
        <pc:grpChg chg="mod">
          <ac:chgData name="Amal R Babu" userId="3a292d0a-112b-4bc3-bf38-7771656893d2" providerId="ADAL" clId="{B3743D89-D907-4916-AD93-2111ECC8BB20}" dt="2022-06-09T10:31:59.341" v="786"/>
          <ac:grpSpMkLst>
            <pc:docMk/>
            <pc:sldMasterMk cId="3553195561" sldId="2147483660"/>
            <ac:grpSpMk id="1022" creationId="{4B60A0DE-26A8-0261-2B5C-1EA67FD4F378}"/>
          </ac:grpSpMkLst>
        </pc:grpChg>
        <pc:grpChg chg="mod">
          <ac:chgData name="Amal R Babu" userId="3a292d0a-112b-4bc3-bf38-7771656893d2" providerId="ADAL" clId="{B3743D89-D907-4916-AD93-2111ECC8BB20}" dt="2022-06-09T10:31:59.341" v="786"/>
          <ac:grpSpMkLst>
            <pc:docMk/>
            <pc:sldMasterMk cId="3553195561" sldId="2147483660"/>
            <ac:grpSpMk id="1028" creationId="{0A912100-EC85-EBF2-F4AB-8536098C1458}"/>
          </ac:grpSpMkLst>
        </pc:grpChg>
        <pc:grpChg chg="mod">
          <ac:chgData name="Amal R Babu" userId="3a292d0a-112b-4bc3-bf38-7771656893d2" providerId="ADAL" clId="{B3743D89-D907-4916-AD93-2111ECC8BB20}" dt="2022-06-09T10:31:59.341" v="786"/>
          <ac:grpSpMkLst>
            <pc:docMk/>
            <pc:sldMasterMk cId="3553195561" sldId="2147483660"/>
            <ac:grpSpMk id="1032" creationId="{5D6BD6D7-6ABA-99DE-67E2-9713E6685951}"/>
          </ac:grpSpMkLst>
        </pc:grpChg>
        <pc:grpChg chg="mod">
          <ac:chgData name="Amal R Babu" userId="3a292d0a-112b-4bc3-bf38-7771656893d2" providerId="ADAL" clId="{B3743D89-D907-4916-AD93-2111ECC8BB20}" dt="2022-06-09T10:31:59.341" v="786"/>
          <ac:grpSpMkLst>
            <pc:docMk/>
            <pc:sldMasterMk cId="3553195561" sldId="2147483660"/>
            <ac:grpSpMk id="1033" creationId="{B1879B29-2B8B-A0FE-4A43-921930020456}"/>
          </ac:grpSpMkLst>
        </pc:grpChg>
        <pc:grpChg chg="mod">
          <ac:chgData name="Amal R Babu" userId="3a292d0a-112b-4bc3-bf38-7771656893d2" providerId="ADAL" clId="{B3743D89-D907-4916-AD93-2111ECC8BB20}" dt="2022-06-09T10:31:59.341" v="786"/>
          <ac:grpSpMkLst>
            <pc:docMk/>
            <pc:sldMasterMk cId="3553195561" sldId="2147483660"/>
            <ac:grpSpMk id="1035" creationId="{7F51BCDF-6B17-2BA5-9AA0-9B10EBAD957E}"/>
          </ac:grpSpMkLst>
        </pc:grpChg>
        <pc:grpChg chg="mod">
          <ac:chgData name="Amal R Babu" userId="3a292d0a-112b-4bc3-bf38-7771656893d2" providerId="ADAL" clId="{B3743D89-D907-4916-AD93-2111ECC8BB20}" dt="2022-06-09T10:31:59.341" v="786"/>
          <ac:grpSpMkLst>
            <pc:docMk/>
            <pc:sldMasterMk cId="3553195561" sldId="2147483660"/>
            <ac:grpSpMk id="1041" creationId="{C1C472EE-DFEC-0AD9-AE2A-946C05D206C7}"/>
          </ac:grpSpMkLst>
        </pc:grpChg>
        <pc:grpChg chg="mod">
          <ac:chgData name="Amal R Babu" userId="3a292d0a-112b-4bc3-bf38-7771656893d2" providerId="ADAL" clId="{B3743D89-D907-4916-AD93-2111ECC8BB20}" dt="2022-06-09T10:31:59.341" v="786"/>
          <ac:grpSpMkLst>
            <pc:docMk/>
            <pc:sldMasterMk cId="3553195561" sldId="2147483660"/>
            <ac:grpSpMk id="1045" creationId="{94C826D0-0B56-BB63-7C79-F681EBD77734}"/>
          </ac:grpSpMkLst>
        </pc:grpChg>
        <pc:grpChg chg="mod">
          <ac:chgData name="Amal R Babu" userId="3a292d0a-112b-4bc3-bf38-7771656893d2" providerId="ADAL" clId="{B3743D89-D907-4916-AD93-2111ECC8BB20}" dt="2022-06-09T10:31:59.341" v="786"/>
          <ac:grpSpMkLst>
            <pc:docMk/>
            <pc:sldMasterMk cId="3553195561" sldId="2147483660"/>
            <ac:grpSpMk id="1046" creationId="{54FD11C3-559A-A045-5972-B6FD8A24261D}"/>
          </ac:grpSpMkLst>
        </pc:grpChg>
        <pc:grpChg chg="mod">
          <ac:chgData name="Amal R Babu" userId="3a292d0a-112b-4bc3-bf38-7771656893d2" providerId="ADAL" clId="{B3743D89-D907-4916-AD93-2111ECC8BB20}" dt="2022-06-09T10:31:59.341" v="786"/>
          <ac:grpSpMkLst>
            <pc:docMk/>
            <pc:sldMasterMk cId="3553195561" sldId="2147483660"/>
            <ac:grpSpMk id="1047" creationId="{CDEEF2CA-D55E-722D-9B58-79775129C7B3}"/>
          </ac:grpSpMkLst>
        </pc:grpChg>
        <pc:grpChg chg="mod">
          <ac:chgData name="Amal R Babu" userId="3a292d0a-112b-4bc3-bf38-7771656893d2" providerId="ADAL" clId="{B3743D89-D907-4916-AD93-2111ECC8BB20}" dt="2022-06-09T10:31:59.341" v="786"/>
          <ac:grpSpMkLst>
            <pc:docMk/>
            <pc:sldMasterMk cId="3553195561" sldId="2147483660"/>
            <ac:grpSpMk id="1048" creationId="{1F78F870-8EA9-A2FB-49AC-A707E9C841C7}"/>
          </ac:grpSpMkLst>
        </pc:grpChg>
        <pc:grpChg chg="mod">
          <ac:chgData name="Amal R Babu" userId="3a292d0a-112b-4bc3-bf38-7771656893d2" providerId="ADAL" clId="{B3743D89-D907-4916-AD93-2111ECC8BB20}" dt="2022-06-09T10:31:59.341" v="786"/>
          <ac:grpSpMkLst>
            <pc:docMk/>
            <pc:sldMasterMk cId="3553195561" sldId="2147483660"/>
            <ac:grpSpMk id="1049" creationId="{B1E2E369-20D1-534C-DB72-D5BE064C0F90}"/>
          </ac:grpSpMkLst>
        </pc:grpChg>
        <pc:grpChg chg="mod">
          <ac:chgData name="Amal R Babu" userId="3a292d0a-112b-4bc3-bf38-7771656893d2" providerId="ADAL" clId="{B3743D89-D907-4916-AD93-2111ECC8BB20}" dt="2022-06-09T10:31:59.341" v="786"/>
          <ac:grpSpMkLst>
            <pc:docMk/>
            <pc:sldMasterMk cId="3553195561" sldId="2147483660"/>
            <ac:grpSpMk id="1050" creationId="{D6A593BB-EB42-4D40-6EC9-B3B042703DBD}"/>
          </ac:grpSpMkLst>
        </pc:grpChg>
        <pc:grpChg chg="mod">
          <ac:chgData name="Amal R Babu" userId="3a292d0a-112b-4bc3-bf38-7771656893d2" providerId="ADAL" clId="{B3743D89-D907-4916-AD93-2111ECC8BB20}" dt="2022-06-09T10:31:59.341" v="786"/>
          <ac:grpSpMkLst>
            <pc:docMk/>
            <pc:sldMasterMk cId="3553195561" sldId="2147483660"/>
            <ac:grpSpMk id="1052" creationId="{16BEE23A-497B-87E8-66CF-20E8E2B05489}"/>
          </ac:grpSpMkLst>
        </pc:grpChg>
        <pc:grpChg chg="mod">
          <ac:chgData name="Amal R Babu" userId="3a292d0a-112b-4bc3-bf38-7771656893d2" providerId="ADAL" clId="{B3743D89-D907-4916-AD93-2111ECC8BB20}" dt="2022-06-09T10:31:59.341" v="786"/>
          <ac:grpSpMkLst>
            <pc:docMk/>
            <pc:sldMasterMk cId="3553195561" sldId="2147483660"/>
            <ac:grpSpMk id="1058" creationId="{A110C046-FFBE-2E10-AB85-F7F444B295B5}"/>
          </ac:grpSpMkLst>
        </pc:grpChg>
        <pc:grpChg chg="mod">
          <ac:chgData name="Amal R Babu" userId="3a292d0a-112b-4bc3-bf38-7771656893d2" providerId="ADAL" clId="{B3743D89-D907-4916-AD93-2111ECC8BB20}" dt="2022-06-09T10:31:59.341" v="786"/>
          <ac:grpSpMkLst>
            <pc:docMk/>
            <pc:sldMasterMk cId="3553195561" sldId="2147483660"/>
            <ac:grpSpMk id="1062" creationId="{F4E269A1-0D72-8E7A-EE26-FF8B1B5D3EE9}"/>
          </ac:grpSpMkLst>
        </pc:grpChg>
        <pc:grpChg chg="mod">
          <ac:chgData name="Amal R Babu" userId="3a292d0a-112b-4bc3-bf38-7771656893d2" providerId="ADAL" clId="{B3743D89-D907-4916-AD93-2111ECC8BB20}" dt="2022-06-09T10:31:59.341" v="786"/>
          <ac:grpSpMkLst>
            <pc:docMk/>
            <pc:sldMasterMk cId="3553195561" sldId="2147483660"/>
            <ac:grpSpMk id="1063" creationId="{E4D79030-9E59-06EB-8FC5-9A02E9CC9D36}"/>
          </ac:grpSpMkLst>
        </pc:grpChg>
        <pc:grpChg chg="mod">
          <ac:chgData name="Amal R Babu" userId="3a292d0a-112b-4bc3-bf38-7771656893d2" providerId="ADAL" clId="{B3743D89-D907-4916-AD93-2111ECC8BB20}" dt="2022-06-09T10:31:59.341" v="786"/>
          <ac:grpSpMkLst>
            <pc:docMk/>
            <pc:sldMasterMk cId="3553195561" sldId="2147483660"/>
            <ac:grpSpMk id="1065" creationId="{A9CE8F1D-FEFB-05A9-82FD-E1004DB382EF}"/>
          </ac:grpSpMkLst>
        </pc:grpChg>
        <pc:grpChg chg="mod">
          <ac:chgData name="Amal R Babu" userId="3a292d0a-112b-4bc3-bf38-7771656893d2" providerId="ADAL" clId="{B3743D89-D907-4916-AD93-2111ECC8BB20}" dt="2022-06-09T10:31:59.341" v="786"/>
          <ac:grpSpMkLst>
            <pc:docMk/>
            <pc:sldMasterMk cId="3553195561" sldId="2147483660"/>
            <ac:grpSpMk id="1071" creationId="{19B09DE1-1522-8538-05C0-03FC23354AE9}"/>
          </ac:grpSpMkLst>
        </pc:grpChg>
        <pc:grpChg chg="mod">
          <ac:chgData name="Amal R Babu" userId="3a292d0a-112b-4bc3-bf38-7771656893d2" providerId="ADAL" clId="{B3743D89-D907-4916-AD93-2111ECC8BB20}" dt="2022-06-09T10:31:59.341" v="786"/>
          <ac:grpSpMkLst>
            <pc:docMk/>
            <pc:sldMasterMk cId="3553195561" sldId="2147483660"/>
            <ac:grpSpMk id="1075" creationId="{F0088BE0-33FB-F23C-B697-385F9232F920}"/>
          </ac:grpSpMkLst>
        </pc:grpChg>
        <pc:grpChg chg="mod">
          <ac:chgData name="Amal R Babu" userId="3a292d0a-112b-4bc3-bf38-7771656893d2" providerId="ADAL" clId="{B3743D89-D907-4916-AD93-2111ECC8BB20}" dt="2022-06-09T10:31:59.341" v="786"/>
          <ac:grpSpMkLst>
            <pc:docMk/>
            <pc:sldMasterMk cId="3553195561" sldId="2147483660"/>
            <ac:grpSpMk id="1076" creationId="{DA58E740-AABA-662C-38B0-3D2D0F2A7C84}"/>
          </ac:grpSpMkLst>
        </pc:grpChg>
        <pc:grpChg chg="mod">
          <ac:chgData name="Amal R Babu" userId="3a292d0a-112b-4bc3-bf38-7771656893d2" providerId="ADAL" clId="{B3743D89-D907-4916-AD93-2111ECC8BB20}" dt="2022-06-09T10:31:59.341" v="786"/>
          <ac:grpSpMkLst>
            <pc:docMk/>
            <pc:sldMasterMk cId="3553195561" sldId="2147483660"/>
            <ac:grpSpMk id="1078" creationId="{0AD2FF92-6A8B-7E2D-BBD2-AB402AADE484}"/>
          </ac:grpSpMkLst>
        </pc:grpChg>
        <pc:grpChg chg="mod">
          <ac:chgData name="Amal R Babu" userId="3a292d0a-112b-4bc3-bf38-7771656893d2" providerId="ADAL" clId="{B3743D89-D907-4916-AD93-2111ECC8BB20}" dt="2022-06-09T10:31:59.341" v="786"/>
          <ac:grpSpMkLst>
            <pc:docMk/>
            <pc:sldMasterMk cId="3553195561" sldId="2147483660"/>
            <ac:grpSpMk id="1084" creationId="{6648FF92-5DBD-FB95-6153-EAFB3DE16BE0}"/>
          </ac:grpSpMkLst>
        </pc:grpChg>
        <pc:grpChg chg="mod">
          <ac:chgData name="Amal R Babu" userId="3a292d0a-112b-4bc3-bf38-7771656893d2" providerId="ADAL" clId="{B3743D89-D907-4916-AD93-2111ECC8BB20}" dt="2022-06-09T10:31:59.341" v="786"/>
          <ac:grpSpMkLst>
            <pc:docMk/>
            <pc:sldMasterMk cId="3553195561" sldId="2147483660"/>
            <ac:grpSpMk id="1088" creationId="{58122089-91DA-A7B5-9D02-6712400F8527}"/>
          </ac:grpSpMkLst>
        </pc:grpChg>
        <pc:grpChg chg="mod">
          <ac:chgData name="Amal R Babu" userId="3a292d0a-112b-4bc3-bf38-7771656893d2" providerId="ADAL" clId="{B3743D89-D907-4916-AD93-2111ECC8BB20}" dt="2022-06-09T10:31:59.341" v="786"/>
          <ac:grpSpMkLst>
            <pc:docMk/>
            <pc:sldMasterMk cId="3553195561" sldId="2147483660"/>
            <ac:grpSpMk id="1089" creationId="{01593580-9334-6647-C4E7-D33D57B0BF58}"/>
          </ac:grpSpMkLst>
        </pc:grpChg>
        <pc:grpChg chg="mod">
          <ac:chgData name="Amal R Babu" userId="3a292d0a-112b-4bc3-bf38-7771656893d2" providerId="ADAL" clId="{B3743D89-D907-4916-AD93-2111ECC8BB20}" dt="2022-06-09T10:31:59.341" v="786"/>
          <ac:grpSpMkLst>
            <pc:docMk/>
            <pc:sldMasterMk cId="3553195561" sldId="2147483660"/>
            <ac:grpSpMk id="1091" creationId="{D810393C-EDB0-75B4-BCFE-BD4CAEAB818E}"/>
          </ac:grpSpMkLst>
        </pc:grpChg>
        <pc:grpChg chg="mod">
          <ac:chgData name="Amal R Babu" userId="3a292d0a-112b-4bc3-bf38-7771656893d2" providerId="ADAL" clId="{B3743D89-D907-4916-AD93-2111ECC8BB20}" dt="2022-06-09T10:31:59.341" v="786"/>
          <ac:grpSpMkLst>
            <pc:docMk/>
            <pc:sldMasterMk cId="3553195561" sldId="2147483660"/>
            <ac:grpSpMk id="1097" creationId="{AA7C5497-6BA5-EF6E-D00F-FECE4EDC4771}"/>
          </ac:grpSpMkLst>
        </pc:grpChg>
        <pc:grpChg chg="mod">
          <ac:chgData name="Amal R Babu" userId="3a292d0a-112b-4bc3-bf38-7771656893d2" providerId="ADAL" clId="{B3743D89-D907-4916-AD93-2111ECC8BB20}" dt="2022-06-09T10:31:59.341" v="786"/>
          <ac:grpSpMkLst>
            <pc:docMk/>
            <pc:sldMasterMk cId="3553195561" sldId="2147483660"/>
            <ac:grpSpMk id="1101" creationId="{4EE7DC55-4DE2-E9BB-E425-15FAE62321D3}"/>
          </ac:grpSpMkLst>
        </pc:grpChg>
        <pc:grpChg chg="mod">
          <ac:chgData name="Amal R Babu" userId="3a292d0a-112b-4bc3-bf38-7771656893d2" providerId="ADAL" clId="{B3743D89-D907-4916-AD93-2111ECC8BB20}" dt="2022-06-09T10:31:59.341" v="786"/>
          <ac:grpSpMkLst>
            <pc:docMk/>
            <pc:sldMasterMk cId="3553195561" sldId="2147483660"/>
            <ac:grpSpMk id="1105" creationId="{D27E4E3E-66F5-42B4-554A-79C3535A19A4}"/>
          </ac:grpSpMkLst>
        </pc:grpChg>
        <pc:grpChg chg="mod">
          <ac:chgData name="Amal R Babu" userId="3a292d0a-112b-4bc3-bf38-7771656893d2" providerId="ADAL" clId="{B3743D89-D907-4916-AD93-2111ECC8BB20}" dt="2022-06-09T10:31:59.341" v="786"/>
          <ac:grpSpMkLst>
            <pc:docMk/>
            <pc:sldMasterMk cId="3553195561" sldId="2147483660"/>
            <ac:grpSpMk id="1106" creationId="{F62EB7B9-4503-1014-54E5-3F2EEF100AF5}"/>
          </ac:grpSpMkLst>
        </pc:grpChg>
        <pc:grpChg chg="mod">
          <ac:chgData name="Amal R Babu" userId="3a292d0a-112b-4bc3-bf38-7771656893d2" providerId="ADAL" clId="{B3743D89-D907-4916-AD93-2111ECC8BB20}" dt="2022-06-09T10:31:59.341" v="786"/>
          <ac:grpSpMkLst>
            <pc:docMk/>
            <pc:sldMasterMk cId="3553195561" sldId="2147483660"/>
            <ac:grpSpMk id="1107" creationId="{AD1B857D-0EF4-6C3A-3E44-7EB4A38FE9BF}"/>
          </ac:grpSpMkLst>
        </pc:grpChg>
        <pc:grpChg chg="mod">
          <ac:chgData name="Amal R Babu" userId="3a292d0a-112b-4bc3-bf38-7771656893d2" providerId="ADAL" clId="{B3743D89-D907-4916-AD93-2111ECC8BB20}" dt="2022-06-09T10:31:59.341" v="786"/>
          <ac:grpSpMkLst>
            <pc:docMk/>
            <pc:sldMasterMk cId="3553195561" sldId="2147483660"/>
            <ac:grpSpMk id="1108" creationId="{D362E456-4253-8511-F590-1C040475B289}"/>
          </ac:grpSpMkLst>
        </pc:grpChg>
        <pc:grpChg chg="mod">
          <ac:chgData name="Amal R Babu" userId="3a292d0a-112b-4bc3-bf38-7771656893d2" providerId="ADAL" clId="{B3743D89-D907-4916-AD93-2111ECC8BB20}" dt="2022-06-09T10:31:59.341" v="786"/>
          <ac:grpSpMkLst>
            <pc:docMk/>
            <pc:sldMasterMk cId="3553195561" sldId="2147483660"/>
            <ac:grpSpMk id="1109" creationId="{D9725E63-6F0A-6745-3FDC-93F31163D646}"/>
          </ac:grpSpMkLst>
        </pc:grpChg>
        <pc:grpChg chg="mod">
          <ac:chgData name="Amal R Babu" userId="3a292d0a-112b-4bc3-bf38-7771656893d2" providerId="ADAL" clId="{B3743D89-D907-4916-AD93-2111ECC8BB20}" dt="2022-06-09T10:31:59.341" v="786"/>
          <ac:grpSpMkLst>
            <pc:docMk/>
            <pc:sldMasterMk cId="3553195561" sldId="2147483660"/>
            <ac:grpSpMk id="1120" creationId="{A68094A6-A16A-05C6-87EE-1B6673450195}"/>
          </ac:grpSpMkLst>
        </pc:grpChg>
        <pc:grpChg chg="mod">
          <ac:chgData name="Amal R Babu" userId="3a292d0a-112b-4bc3-bf38-7771656893d2" providerId="ADAL" clId="{B3743D89-D907-4916-AD93-2111ECC8BB20}" dt="2022-06-09T10:31:59.341" v="786"/>
          <ac:grpSpMkLst>
            <pc:docMk/>
            <pc:sldMasterMk cId="3553195561" sldId="2147483660"/>
            <ac:grpSpMk id="1121" creationId="{10CD9C82-0D80-3A58-4C02-3994AB9EBA03}"/>
          </ac:grpSpMkLst>
        </pc:grpChg>
        <pc:grpChg chg="mod">
          <ac:chgData name="Amal R Babu" userId="3a292d0a-112b-4bc3-bf38-7771656893d2" providerId="ADAL" clId="{B3743D89-D907-4916-AD93-2111ECC8BB20}" dt="2022-06-09T10:31:59.341" v="786"/>
          <ac:grpSpMkLst>
            <pc:docMk/>
            <pc:sldMasterMk cId="3553195561" sldId="2147483660"/>
            <ac:grpSpMk id="1122" creationId="{E7808645-A6CE-AB80-D3C6-CA6D71DE961A}"/>
          </ac:grpSpMkLst>
        </pc:grpChg>
        <pc:grpChg chg="mod">
          <ac:chgData name="Amal R Babu" userId="3a292d0a-112b-4bc3-bf38-7771656893d2" providerId="ADAL" clId="{B3743D89-D907-4916-AD93-2111ECC8BB20}" dt="2022-06-09T10:31:59.341" v="786"/>
          <ac:grpSpMkLst>
            <pc:docMk/>
            <pc:sldMasterMk cId="3553195561" sldId="2147483660"/>
            <ac:grpSpMk id="1123" creationId="{182E8FB3-2C9E-90D0-EB59-23008CD876E2}"/>
          </ac:grpSpMkLst>
        </pc:grpChg>
        <pc:grpChg chg="mod">
          <ac:chgData name="Amal R Babu" userId="3a292d0a-112b-4bc3-bf38-7771656893d2" providerId="ADAL" clId="{B3743D89-D907-4916-AD93-2111ECC8BB20}" dt="2022-06-09T10:31:59.341" v="786"/>
          <ac:grpSpMkLst>
            <pc:docMk/>
            <pc:sldMasterMk cId="3553195561" sldId="2147483660"/>
            <ac:grpSpMk id="1124" creationId="{84FBBCC5-6E37-06BC-BE88-79E4250A7DA7}"/>
          </ac:grpSpMkLst>
        </pc:grpChg>
        <pc:grpChg chg="mod">
          <ac:chgData name="Amal R Babu" userId="3a292d0a-112b-4bc3-bf38-7771656893d2" providerId="ADAL" clId="{B3743D89-D907-4916-AD93-2111ECC8BB20}" dt="2022-06-09T10:31:59.341" v="786"/>
          <ac:grpSpMkLst>
            <pc:docMk/>
            <pc:sldMasterMk cId="3553195561" sldId="2147483660"/>
            <ac:grpSpMk id="1280" creationId="{682BD0E6-B4E2-D749-C64B-AA2A9E1B229D}"/>
          </ac:grpSpMkLst>
        </pc:grpChg>
        <pc:grpChg chg="mod">
          <ac:chgData name="Amal R Babu" userId="3a292d0a-112b-4bc3-bf38-7771656893d2" providerId="ADAL" clId="{B3743D89-D907-4916-AD93-2111ECC8BB20}" dt="2022-06-09T10:31:59.341" v="786"/>
          <ac:grpSpMkLst>
            <pc:docMk/>
            <pc:sldMasterMk cId="3553195561" sldId="2147483660"/>
            <ac:grpSpMk id="1281" creationId="{111F2516-7E9A-36E8-9479-672E86966542}"/>
          </ac:grpSpMkLst>
        </pc:grpChg>
        <pc:grpChg chg="mod">
          <ac:chgData name="Amal R Babu" userId="3a292d0a-112b-4bc3-bf38-7771656893d2" providerId="ADAL" clId="{B3743D89-D907-4916-AD93-2111ECC8BB20}" dt="2022-06-09T10:31:59.341" v="786"/>
          <ac:grpSpMkLst>
            <pc:docMk/>
            <pc:sldMasterMk cId="3553195561" sldId="2147483660"/>
            <ac:grpSpMk id="1282" creationId="{1AB42EC5-75AC-55EB-E344-C7FD56EA0585}"/>
          </ac:grpSpMkLst>
        </pc:grpChg>
        <pc:grpChg chg="mod">
          <ac:chgData name="Amal R Babu" userId="3a292d0a-112b-4bc3-bf38-7771656893d2" providerId="ADAL" clId="{B3743D89-D907-4916-AD93-2111ECC8BB20}" dt="2022-06-09T10:31:59.341" v="786"/>
          <ac:grpSpMkLst>
            <pc:docMk/>
            <pc:sldMasterMk cId="3553195561" sldId="2147483660"/>
            <ac:grpSpMk id="1283" creationId="{BF78422D-37FB-D30E-7306-8B6380EBE41E}"/>
          </ac:grpSpMkLst>
        </pc:grpChg>
        <pc:grpChg chg="mod">
          <ac:chgData name="Amal R Babu" userId="3a292d0a-112b-4bc3-bf38-7771656893d2" providerId="ADAL" clId="{B3743D89-D907-4916-AD93-2111ECC8BB20}" dt="2022-06-09T10:31:59.341" v="786"/>
          <ac:grpSpMkLst>
            <pc:docMk/>
            <pc:sldMasterMk cId="3553195561" sldId="2147483660"/>
            <ac:grpSpMk id="1284" creationId="{727E1947-FCD0-6F4D-CFE8-F72340BFA367}"/>
          </ac:grpSpMkLst>
        </pc:grpChg>
        <pc:grpChg chg="mod">
          <ac:chgData name="Amal R Babu" userId="3a292d0a-112b-4bc3-bf38-7771656893d2" providerId="ADAL" clId="{B3743D89-D907-4916-AD93-2111ECC8BB20}" dt="2022-06-09T10:31:59.341" v="786"/>
          <ac:grpSpMkLst>
            <pc:docMk/>
            <pc:sldMasterMk cId="3553195561" sldId="2147483660"/>
            <ac:grpSpMk id="1285" creationId="{54B3E792-6D77-29DB-AA06-1B949920BCA3}"/>
          </ac:grpSpMkLst>
        </pc:grpChg>
        <pc:grpChg chg="mod">
          <ac:chgData name="Amal R Babu" userId="3a292d0a-112b-4bc3-bf38-7771656893d2" providerId="ADAL" clId="{B3743D89-D907-4916-AD93-2111ECC8BB20}" dt="2022-06-09T10:31:59.341" v="786"/>
          <ac:grpSpMkLst>
            <pc:docMk/>
            <pc:sldMasterMk cId="3553195561" sldId="2147483660"/>
            <ac:grpSpMk id="1286" creationId="{3DA4C99B-0FFC-EA73-79D2-7FF4EC9BA2B7}"/>
          </ac:grpSpMkLst>
        </pc:grpChg>
        <pc:grpChg chg="mod">
          <ac:chgData name="Amal R Babu" userId="3a292d0a-112b-4bc3-bf38-7771656893d2" providerId="ADAL" clId="{B3743D89-D907-4916-AD93-2111ECC8BB20}" dt="2022-06-09T10:31:59.341" v="786"/>
          <ac:grpSpMkLst>
            <pc:docMk/>
            <pc:sldMasterMk cId="3553195561" sldId="2147483660"/>
            <ac:grpSpMk id="1287" creationId="{FC7A3A0C-A436-2C65-8D4B-0568B4469F7F}"/>
          </ac:grpSpMkLst>
        </pc:grpChg>
        <pc:grpChg chg="mod">
          <ac:chgData name="Amal R Babu" userId="3a292d0a-112b-4bc3-bf38-7771656893d2" providerId="ADAL" clId="{B3743D89-D907-4916-AD93-2111ECC8BB20}" dt="2022-06-09T10:31:59.341" v="786"/>
          <ac:grpSpMkLst>
            <pc:docMk/>
            <pc:sldMasterMk cId="3553195561" sldId="2147483660"/>
            <ac:grpSpMk id="1288" creationId="{42D6D7C1-17C9-FC6E-37F4-56CDBD7F16C4}"/>
          </ac:grpSpMkLst>
        </pc:grpChg>
        <pc:grpChg chg="mod">
          <ac:chgData name="Amal R Babu" userId="3a292d0a-112b-4bc3-bf38-7771656893d2" providerId="ADAL" clId="{B3743D89-D907-4916-AD93-2111ECC8BB20}" dt="2022-06-09T10:31:59.341" v="786"/>
          <ac:grpSpMkLst>
            <pc:docMk/>
            <pc:sldMasterMk cId="3553195561" sldId="2147483660"/>
            <ac:grpSpMk id="1289" creationId="{A6FB9BC2-0E0C-ED1E-90D6-F59BA9C3FE98}"/>
          </ac:grpSpMkLst>
        </pc:grpChg>
        <pc:grpChg chg="mod">
          <ac:chgData name="Amal R Babu" userId="3a292d0a-112b-4bc3-bf38-7771656893d2" providerId="ADAL" clId="{B3743D89-D907-4916-AD93-2111ECC8BB20}" dt="2022-06-09T10:31:59.341" v="786"/>
          <ac:grpSpMkLst>
            <pc:docMk/>
            <pc:sldMasterMk cId="3553195561" sldId="2147483660"/>
            <ac:grpSpMk id="1290" creationId="{B8A65EFF-C325-3A14-CEFA-19FFA5CC103C}"/>
          </ac:grpSpMkLst>
        </pc:grpChg>
        <pc:grpChg chg="mod">
          <ac:chgData name="Amal R Babu" userId="3a292d0a-112b-4bc3-bf38-7771656893d2" providerId="ADAL" clId="{B3743D89-D907-4916-AD93-2111ECC8BB20}" dt="2022-06-09T10:31:59.341" v="786"/>
          <ac:grpSpMkLst>
            <pc:docMk/>
            <pc:sldMasterMk cId="3553195561" sldId="2147483660"/>
            <ac:grpSpMk id="1291" creationId="{96F64B01-E364-9A1D-20FF-F984B9953DA1}"/>
          </ac:grpSpMkLst>
        </pc:grpChg>
        <pc:grpChg chg="mod">
          <ac:chgData name="Amal R Babu" userId="3a292d0a-112b-4bc3-bf38-7771656893d2" providerId="ADAL" clId="{B3743D89-D907-4916-AD93-2111ECC8BB20}" dt="2022-06-09T10:31:59.341" v="786"/>
          <ac:grpSpMkLst>
            <pc:docMk/>
            <pc:sldMasterMk cId="3553195561" sldId="2147483660"/>
            <ac:grpSpMk id="1292" creationId="{5A3C98AF-5EC4-EF77-B7FF-4979031292A9}"/>
          </ac:grpSpMkLst>
        </pc:grpChg>
        <pc:grpChg chg="mod">
          <ac:chgData name="Amal R Babu" userId="3a292d0a-112b-4bc3-bf38-7771656893d2" providerId="ADAL" clId="{B3743D89-D907-4916-AD93-2111ECC8BB20}" dt="2022-06-09T10:31:59.341" v="786"/>
          <ac:grpSpMkLst>
            <pc:docMk/>
            <pc:sldMasterMk cId="3553195561" sldId="2147483660"/>
            <ac:grpSpMk id="1293" creationId="{09A7B5E2-C426-E99A-E847-E760D93163DE}"/>
          </ac:grpSpMkLst>
        </pc:grpChg>
        <pc:grpChg chg="mod">
          <ac:chgData name="Amal R Babu" userId="3a292d0a-112b-4bc3-bf38-7771656893d2" providerId="ADAL" clId="{B3743D89-D907-4916-AD93-2111ECC8BB20}" dt="2022-06-09T10:31:59.341" v="786"/>
          <ac:grpSpMkLst>
            <pc:docMk/>
            <pc:sldMasterMk cId="3553195561" sldId="2147483660"/>
            <ac:grpSpMk id="1294" creationId="{5B0B15FA-4F65-0079-70A8-9B75EFDF899A}"/>
          </ac:grpSpMkLst>
        </pc:grpChg>
        <pc:grpChg chg="mod">
          <ac:chgData name="Amal R Babu" userId="3a292d0a-112b-4bc3-bf38-7771656893d2" providerId="ADAL" clId="{B3743D89-D907-4916-AD93-2111ECC8BB20}" dt="2022-06-09T10:31:59.341" v="786"/>
          <ac:grpSpMkLst>
            <pc:docMk/>
            <pc:sldMasterMk cId="3553195561" sldId="2147483660"/>
            <ac:grpSpMk id="1295" creationId="{09462EFB-58B5-9211-5B63-C277079ADF5F}"/>
          </ac:grpSpMkLst>
        </pc:grpChg>
        <pc:grpChg chg="mod">
          <ac:chgData name="Amal R Babu" userId="3a292d0a-112b-4bc3-bf38-7771656893d2" providerId="ADAL" clId="{B3743D89-D907-4916-AD93-2111ECC8BB20}" dt="2022-06-09T10:31:59.341" v="786"/>
          <ac:grpSpMkLst>
            <pc:docMk/>
            <pc:sldMasterMk cId="3553195561" sldId="2147483660"/>
            <ac:grpSpMk id="1296" creationId="{F9339B4A-D846-F17A-F3E9-408AD999C5B6}"/>
          </ac:grpSpMkLst>
        </pc:grpChg>
        <pc:grpChg chg="mod">
          <ac:chgData name="Amal R Babu" userId="3a292d0a-112b-4bc3-bf38-7771656893d2" providerId="ADAL" clId="{B3743D89-D907-4916-AD93-2111ECC8BB20}" dt="2022-06-09T10:31:59.341" v="786"/>
          <ac:grpSpMkLst>
            <pc:docMk/>
            <pc:sldMasterMk cId="3553195561" sldId="2147483660"/>
            <ac:grpSpMk id="1297" creationId="{A483138A-CB97-27A0-AA75-4A66F0612B1B}"/>
          </ac:grpSpMkLst>
        </pc:grpChg>
        <pc:grpChg chg="mod">
          <ac:chgData name="Amal R Babu" userId="3a292d0a-112b-4bc3-bf38-7771656893d2" providerId="ADAL" clId="{B3743D89-D907-4916-AD93-2111ECC8BB20}" dt="2022-06-09T10:31:59.341" v="786"/>
          <ac:grpSpMkLst>
            <pc:docMk/>
            <pc:sldMasterMk cId="3553195561" sldId="2147483660"/>
            <ac:grpSpMk id="1298" creationId="{250D1BDA-3DCB-774A-81F9-A7D18A26B701}"/>
          </ac:grpSpMkLst>
        </pc:grpChg>
        <pc:grpChg chg="mod">
          <ac:chgData name="Amal R Babu" userId="3a292d0a-112b-4bc3-bf38-7771656893d2" providerId="ADAL" clId="{B3743D89-D907-4916-AD93-2111ECC8BB20}" dt="2022-06-09T10:31:59.341" v="786"/>
          <ac:grpSpMkLst>
            <pc:docMk/>
            <pc:sldMasterMk cId="3553195561" sldId="2147483660"/>
            <ac:grpSpMk id="1299" creationId="{44D4418B-640A-BEF8-AEE9-D7C68C41735E}"/>
          </ac:grpSpMkLst>
        </pc:grpChg>
        <pc:grpChg chg="mod">
          <ac:chgData name="Amal R Babu" userId="3a292d0a-112b-4bc3-bf38-7771656893d2" providerId="ADAL" clId="{B3743D89-D907-4916-AD93-2111ECC8BB20}" dt="2022-06-09T10:31:59.341" v="786"/>
          <ac:grpSpMkLst>
            <pc:docMk/>
            <pc:sldMasterMk cId="3553195561" sldId="2147483660"/>
            <ac:grpSpMk id="1357" creationId="{5D57F7CB-87D3-9376-10B6-8C6A0A607159}"/>
          </ac:grpSpMkLst>
        </pc:grpChg>
        <pc:grpChg chg="mod">
          <ac:chgData name="Amal R Babu" userId="3a292d0a-112b-4bc3-bf38-7771656893d2" providerId="ADAL" clId="{B3743D89-D907-4916-AD93-2111ECC8BB20}" dt="2022-06-09T10:31:59.341" v="786"/>
          <ac:grpSpMkLst>
            <pc:docMk/>
            <pc:sldMasterMk cId="3553195561" sldId="2147483660"/>
            <ac:grpSpMk id="1358" creationId="{0D3E6879-74E8-917E-55B1-78D2680184FC}"/>
          </ac:grpSpMkLst>
        </pc:grpChg>
        <pc:grpChg chg="mod">
          <ac:chgData name="Amal R Babu" userId="3a292d0a-112b-4bc3-bf38-7771656893d2" providerId="ADAL" clId="{B3743D89-D907-4916-AD93-2111ECC8BB20}" dt="2022-06-09T10:31:59.341" v="786"/>
          <ac:grpSpMkLst>
            <pc:docMk/>
            <pc:sldMasterMk cId="3553195561" sldId="2147483660"/>
            <ac:grpSpMk id="1359" creationId="{E91F6E28-65E7-72BC-E11E-1E52B9FDE64B}"/>
          </ac:grpSpMkLst>
        </pc:grpChg>
        <pc:grpChg chg="mod">
          <ac:chgData name="Amal R Babu" userId="3a292d0a-112b-4bc3-bf38-7771656893d2" providerId="ADAL" clId="{B3743D89-D907-4916-AD93-2111ECC8BB20}" dt="2022-06-09T10:31:59.341" v="786"/>
          <ac:grpSpMkLst>
            <pc:docMk/>
            <pc:sldMasterMk cId="3553195561" sldId="2147483660"/>
            <ac:grpSpMk id="1361" creationId="{6B79075D-E24B-7F97-B72A-513239C9049A}"/>
          </ac:grpSpMkLst>
        </pc:grpChg>
        <pc:grpChg chg="mod">
          <ac:chgData name="Amal R Babu" userId="3a292d0a-112b-4bc3-bf38-7771656893d2" providerId="ADAL" clId="{B3743D89-D907-4916-AD93-2111ECC8BB20}" dt="2022-06-09T10:31:59.341" v="786"/>
          <ac:grpSpMkLst>
            <pc:docMk/>
            <pc:sldMasterMk cId="3553195561" sldId="2147483660"/>
            <ac:grpSpMk id="1362" creationId="{BD80445E-3980-5B04-E97C-B4111E4869C1}"/>
          </ac:grpSpMkLst>
        </pc:grpChg>
        <pc:grpChg chg="mod">
          <ac:chgData name="Amal R Babu" userId="3a292d0a-112b-4bc3-bf38-7771656893d2" providerId="ADAL" clId="{B3743D89-D907-4916-AD93-2111ECC8BB20}" dt="2022-06-09T10:31:59.341" v="786"/>
          <ac:grpSpMkLst>
            <pc:docMk/>
            <pc:sldMasterMk cId="3553195561" sldId="2147483660"/>
            <ac:grpSpMk id="1363" creationId="{786C84AD-5EB7-61CD-C95D-F203CB272332}"/>
          </ac:grpSpMkLst>
        </pc:grpChg>
        <pc:grpChg chg="mod">
          <ac:chgData name="Amal R Babu" userId="3a292d0a-112b-4bc3-bf38-7771656893d2" providerId="ADAL" clId="{B3743D89-D907-4916-AD93-2111ECC8BB20}" dt="2022-06-09T10:31:59.341" v="786"/>
          <ac:grpSpMkLst>
            <pc:docMk/>
            <pc:sldMasterMk cId="3553195561" sldId="2147483660"/>
            <ac:grpSpMk id="1364" creationId="{8C773AB3-4240-788F-2689-668D2EC64D35}"/>
          </ac:grpSpMkLst>
        </pc:grpChg>
        <pc:grpChg chg="mod">
          <ac:chgData name="Amal R Babu" userId="3a292d0a-112b-4bc3-bf38-7771656893d2" providerId="ADAL" clId="{B3743D89-D907-4916-AD93-2111ECC8BB20}" dt="2022-06-09T10:31:59.341" v="786"/>
          <ac:grpSpMkLst>
            <pc:docMk/>
            <pc:sldMasterMk cId="3553195561" sldId="2147483660"/>
            <ac:grpSpMk id="1365" creationId="{5E294519-CC77-BE37-EAE5-40DA3D1ADDEC}"/>
          </ac:grpSpMkLst>
        </pc:grpChg>
        <pc:grpChg chg="mod">
          <ac:chgData name="Amal R Babu" userId="3a292d0a-112b-4bc3-bf38-7771656893d2" providerId="ADAL" clId="{B3743D89-D907-4916-AD93-2111ECC8BB20}" dt="2022-06-09T10:31:59.341" v="786"/>
          <ac:grpSpMkLst>
            <pc:docMk/>
            <pc:sldMasterMk cId="3553195561" sldId="2147483660"/>
            <ac:grpSpMk id="1366" creationId="{EC73636E-A0D9-D264-92C1-7E90014EF74E}"/>
          </ac:grpSpMkLst>
        </pc:grpChg>
        <pc:grpChg chg="mod">
          <ac:chgData name="Amal R Babu" userId="3a292d0a-112b-4bc3-bf38-7771656893d2" providerId="ADAL" clId="{B3743D89-D907-4916-AD93-2111ECC8BB20}" dt="2022-06-09T10:31:59.341" v="786"/>
          <ac:grpSpMkLst>
            <pc:docMk/>
            <pc:sldMasterMk cId="3553195561" sldId="2147483660"/>
            <ac:grpSpMk id="1368" creationId="{48C21F79-2404-B88B-A06B-5917DB214B67}"/>
          </ac:grpSpMkLst>
        </pc:grpChg>
        <pc:grpChg chg="mod">
          <ac:chgData name="Amal R Babu" userId="3a292d0a-112b-4bc3-bf38-7771656893d2" providerId="ADAL" clId="{B3743D89-D907-4916-AD93-2111ECC8BB20}" dt="2022-06-09T10:31:59.341" v="786"/>
          <ac:grpSpMkLst>
            <pc:docMk/>
            <pc:sldMasterMk cId="3553195561" sldId="2147483660"/>
            <ac:grpSpMk id="1374" creationId="{1A25510E-CA20-03F5-310F-B2A09ED847D7}"/>
          </ac:grpSpMkLst>
        </pc:grpChg>
        <pc:grpChg chg="mod">
          <ac:chgData name="Amal R Babu" userId="3a292d0a-112b-4bc3-bf38-7771656893d2" providerId="ADAL" clId="{B3743D89-D907-4916-AD93-2111ECC8BB20}" dt="2022-06-09T10:31:59.341" v="786"/>
          <ac:grpSpMkLst>
            <pc:docMk/>
            <pc:sldMasterMk cId="3553195561" sldId="2147483660"/>
            <ac:grpSpMk id="1378" creationId="{52B4338A-5370-7465-3176-770FB16059A3}"/>
          </ac:grpSpMkLst>
        </pc:grpChg>
        <pc:grpChg chg="mod">
          <ac:chgData name="Amal R Babu" userId="3a292d0a-112b-4bc3-bf38-7771656893d2" providerId="ADAL" clId="{B3743D89-D907-4916-AD93-2111ECC8BB20}" dt="2022-06-09T10:31:59.341" v="786"/>
          <ac:grpSpMkLst>
            <pc:docMk/>
            <pc:sldMasterMk cId="3553195561" sldId="2147483660"/>
            <ac:grpSpMk id="1379" creationId="{7580C8DA-28AC-9A86-D797-AA0672A0E268}"/>
          </ac:grpSpMkLst>
        </pc:grpChg>
        <pc:grpChg chg="mod">
          <ac:chgData name="Amal R Babu" userId="3a292d0a-112b-4bc3-bf38-7771656893d2" providerId="ADAL" clId="{B3743D89-D907-4916-AD93-2111ECC8BB20}" dt="2022-06-09T10:31:59.341" v="786"/>
          <ac:grpSpMkLst>
            <pc:docMk/>
            <pc:sldMasterMk cId="3553195561" sldId="2147483660"/>
            <ac:grpSpMk id="1381" creationId="{9762F508-BB7F-EFD5-49DF-F8374603B73B}"/>
          </ac:grpSpMkLst>
        </pc:grpChg>
        <pc:grpChg chg="mod">
          <ac:chgData name="Amal R Babu" userId="3a292d0a-112b-4bc3-bf38-7771656893d2" providerId="ADAL" clId="{B3743D89-D907-4916-AD93-2111ECC8BB20}" dt="2022-06-09T10:31:59.341" v="786"/>
          <ac:grpSpMkLst>
            <pc:docMk/>
            <pc:sldMasterMk cId="3553195561" sldId="2147483660"/>
            <ac:grpSpMk id="1387" creationId="{E9657B3C-9919-58FF-1E1F-2CB88CD43077}"/>
          </ac:grpSpMkLst>
        </pc:grpChg>
        <pc:grpChg chg="mod">
          <ac:chgData name="Amal R Babu" userId="3a292d0a-112b-4bc3-bf38-7771656893d2" providerId="ADAL" clId="{B3743D89-D907-4916-AD93-2111ECC8BB20}" dt="2022-06-09T10:31:59.341" v="786"/>
          <ac:grpSpMkLst>
            <pc:docMk/>
            <pc:sldMasterMk cId="3553195561" sldId="2147483660"/>
            <ac:grpSpMk id="1391" creationId="{C3FC12CB-85CC-D3D4-48DC-83D9CFAEA0E8}"/>
          </ac:grpSpMkLst>
        </pc:grpChg>
        <pc:grpChg chg="mod">
          <ac:chgData name="Amal R Babu" userId="3a292d0a-112b-4bc3-bf38-7771656893d2" providerId="ADAL" clId="{B3743D89-D907-4916-AD93-2111ECC8BB20}" dt="2022-06-09T10:31:59.341" v="786"/>
          <ac:grpSpMkLst>
            <pc:docMk/>
            <pc:sldMasterMk cId="3553195561" sldId="2147483660"/>
            <ac:grpSpMk id="1392" creationId="{371A7940-BF56-A8F4-94B4-5523CEE9636C}"/>
          </ac:grpSpMkLst>
        </pc:grpChg>
        <pc:grpChg chg="mod">
          <ac:chgData name="Amal R Babu" userId="3a292d0a-112b-4bc3-bf38-7771656893d2" providerId="ADAL" clId="{B3743D89-D907-4916-AD93-2111ECC8BB20}" dt="2022-06-09T10:31:59.341" v="786"/>
          <ac:grpSpMkLst>
            <pc:docMk/>
            <pc:sldMasterMk cId="3553195561" sldId="2147483660"/>
            <ac:grpSpMk id="1394" creationId="{47ABC4E5-EC28-952B-BFD1-D044F899AF17}"/>
          </ac:grpSpMkLst>
        </pc:grpChg>
        <pc:grpChg chg="mod">
          <ac:chgData name="Amal R Babu" userId="3a292d0a-112b-4bc3-bf38-7771656893d2" providerId="ADAL" clId="{B3743D89-D907-4916-AD93-2111ECC8BB20}" dt="2022-06-09T10:31:59.341" v="786"/>
          <ac:grpSpMkLst>
            <pc:docMk/>
            <pc:sldMasterMk cId="3553195561" sldId="2147483660"/>
            <ac:grpSpMk id="1400" creationId="{05084F4F-1173-3E8C-A63B-654D309245BB}"/>
          </ac:grpSpMkLst>
        </pc:grpChg>
        <pc:grpChg chg="mod">
          <ac:chgData name="Amal R Babu" userId="3a292d0a-112b-4bc3-bf38-7771656893d2" providerId="ADAL" clId="{B3743D89-D907-4916-AD93-2111ECC8BB20}" dt="2022-06-09T10:31:59.341" v="786"/>
          <ac:grpSpMkLst>
            <pc:docMk/>
            <pc:sldMasterMk cId="3553195561" sldId="2147483660"/>
            <ac:grpSpMk id="1404" creationId="{FF368236-BCE8-B2B6-C799-43EACD35F5C8}"/>
          </ac:grpSpMkLst>
        </pc:grpChg>
        <pc:grpChg chg="mod">
          <ac:chgData name="Amal R Babu" userId="3a292d0a-112b-4bc3-bf38-7771656893d2" providerId="ADAL" clId="{B3743D89-D907-4916-AD93-2111ECC8BB20}" dt="2022-06-09T10:31:59.341" v="786"/>
          <ac:grpSpMkLst>
            <pc:docMk/>
            <pc:sldMasterMk cId="3553195561" sldId="2147483660"/>
            <ac:grpSpMk id="1405" creationId="{7D4EFAF0-B824-8E37-DA80-7C2DC9D62A52}"/>
          </ac:grpSpMkLst>
        </pc:grpChg>
        <pc:grpChg chg="mod">
          <ac:chgData name="Amal R Babu" userId="3a292d0a-112b-4bc3-bf38-7771656893d2" providerId="ADAL" clId="{B3743D89-D907-4916-AD93-2111ECC8BB20}" dt="2022-06-09T10:31:59.341" v="786"/>
          <ac:grpSpMkLst>
            <pc:docMk/>
            <pc:sldMasterMk cId="3553195561" sldId="2147483660"/>
            <ac:grpSpMk id="1407" creationId="{29DE6473-29B2-A16D-F742-2CA351AEFF8C}"/>
          </ac:grpSpMkLst>
        </pc:grpChg>
        <pc:grpChg chg="mod">
          <ac:chgData name="Amal R Babu" userId="3a292d0a-112b-4bc3-bf38-7771656893d2" providerId="ADAL" clId="{B3743D89-D907-4916-AD93-2111ECC8BB20}" dt="2022-06-09T10:31:59.341" v="786"/>
          <ac:grpSpMkLst>
            <pc:docMk/>
            <pc:sldMasterMk cId="3553195561" sldId="2147483660"/>
            <ac:grpSpMk id="1413" creationId="{39FB5198-125D-E8A6-D92F-4B109686BE8C}"/>
          </ac:grpSpMkLst>
        </pc:grpChg>
        <pc:grpChg chg="mod">
          <ac:chgData name="Amal R Babu" userId="3a292d0a-112b-4bc3-bf38-7771656893d2" providerId="ADAL" clId="{B3743D89-D907-4916-AD93-2111ECC8BB20}" dt="2022-06-09T10:31:59.341" v="786"/>
          <ac:grpSpMkLst>
            <pc:docMk/>
            <pc:sldMasterMk cId="3553195561" sldId="2147483660"/>
            <ac:grpSpMk id="1417" creationId="{81DAC92F-74C2-E503-0293-CF72AB730481}"/>
          </ac:grpSpMkLst>
        </pc:grpChg>
        <pc:grpChg chg="mod">
          <ac:chgData name="Amal R Babu" userId="3a292d0a-112b-4bc3-bf38-7771656893d2" providerId="ADAL" clId="{B3743D89-D907-4916-AD93-2111ECC8BB20}" dt="2022-06-09T10:31:59.341" v="786"/>
          <ac:grpSpMkLst>
            <pc:docMk/>
            <pc:sldMasterMk cId="3553195561" sldId="2147483660"/>
            <ac:grpSpMk id="1418" creationId="{742DC295-4252-02EE-8D18-1EDA7D1FF8CC}"/>
          </ac:grpSpMkLst>
        </pc:grpChg>
        <pc:grpChg chg="mod">
          <ac:chgData name="Amal R Babu" userId="3a292d0a-112b-4bc3-bf38-7771656893d2" providerId="ADAL" clId="{B3743D89-D907-4916-AD93-2111ECC8BB20}" dt="2022-06-09T10:31:59.341" v="786"/>
          <ac:grpSpMkLst>
            <pc:docMk/>
            <pc:sldMasterMk cId="3553195561" sldId="2147483660"/>
            <ac:grpSpMk id="1419" creationId="{DA658714-02A7-CF99-F97A-81CF53BD0654}"/>
          </ac:grpSpMkLst>
        </pc:grpChg>
        <pc:grpChg chg="mod">
          <ac:chgData name="Amal R Babu" userId="3a292d0a-112b-4bc3-bf38-7771656893d2" providerId="ADAL" clId="{B3743D89-D907-4916-AD93-2111ECC8BB20}" dt="2022-06-09T10:31:59.341" v="786"/>
          <ac:grpSpMkLst>
            <pc:docMk/>
            <pc:sldMasterMk cId="3553195561" sldId="2147483660"/>
            <ac:grpSpMk id="1420" creationId="{A3E73358-452F-103C-398F-7F66C0399811}"/>
          </ac:grpSpMkLst>
        </pc:grpChg>
        <pc:grpChg chg="mod">
          <ac:chgData name="Amal R Babu" userId="3a292d0a-112b-4bc3-bf38-7771656893d2" providerId="ADAL" clId="{B3743D89-D907-4916-AD93-2111ECC8BB20}" dt="2022-06-09T10:31:59.341" v="786"/>
          <ac:grpSpMkLst>
            <pc:docMk/>
            <pc:sldMasterMk cId="3553195561" sldId="2147483660"/>
            <ac:grpSpMk id="1421" creationId="{847DB08D-EEC2-7DFD-F0E6-B6B0FCAC54F8}"/>
          </ac:grpSpMkLst>
        </pc:grpChg>
        <pc:grpChg chg="mod">
          <ac:chgData name="Amal R Babu" userId="3a292d0a-112b-4bc3-bf38-7771656893d2" providerId="ADAL" clId="{B3743D89-D907-4916-AD93-2111ECC8BB20}" dt="2022-06-09T10:31:59.341" v="786"/>
          <ac:grpSpMkLst>
            <pc:docMk/>
            <pc:sldMasterMk cId="3553195561" sldId="2147483660"/>
            <ac:grpSpMk id="1422" creationId="{185A7598-4AEC-B37D-28B4-335A9B51CB44}"/>
          </ac:grpSpMkLst>
        </pc:grpChg>
        <pc:grpChg chg="mod">
          <ac:chgData name="Amal R Babu" userId="3a292d0a-112b-4bc3-bf38-7771656893d2" providerId="ADAL" clId="{B3743D89-D907-4916-AD93-2111ECC8BB20}" dt="2022-06-09T10:31:59.341" v="786"/>
          <ac:grpSpMkLst>
            <pc:docMk/>
            <pc:sldMasterMk cId="3553195561" sldId="2147483660"/>
            <ac:grpSpMk id="1424" creationId="{CCF68560-D3FE-87AD-70BF-F43C0984A3A6}"/>
          </ac:grpSpMkLst>
        </pc:grpChg>
        <pc:grpChg chg="mod">
          <ac:chgData name="Amal R Babu" userId="3a292d0a-112b-4bc3-bf38-7771656893d2" providerId="ADAL" clId="{B3743D89-D907-4916-AD93-2111ECC8BB20}" dt="2022-06-09T10:31:59.341" v="786"/>
          <ac:grpSpMkLst>
            <pc:docMk/>
            <pc:sldMasterMk cId="3553195561" sldId="2147483660"/>
            <ac:grpSpMk id="1430" creationId="{0A3A5674-46BD-1DF3-50DD-EA314C01285F}"/>
          </ac:grpSpMkLst>
        </pc:grpChg>
        <pc:grpChg chg="mod">
          <ac:chgData name="Amal R Babu" userId="3a292d0a-112b-4bc3-bf38-7771656893d2" providerId="ADAL" clId="{B3743D89-D907-4916-AD93-2111ECC8BB20}" dt="2022-06-09T10:31:59.341" v="786"/>
          <ac:grpSpMkLst>
            <pc:docMk/>
            <pc:sldMasterMk cId="3553195561" sldId="2147483660"/>
            <ac:grpSpMk id="1434" creationId="{F4DDF9F7-DD7B-C81F-8D7C-176AAED20762}"/>
          </ac:grpSpMkLst>
        </pc:grpChg>
        <pc:grpChg chg="mod">
          <ac:chgData name="Amal R Babu" userId="3a292d0a-112b-4bc3-bf38-7771656893d2" providerId="ADAL" clId="{B3743D89-D907-4916-AD93-2111ECC8BB20}" dt="2022-06-09T10:31:59.341" v="786"/>
          <ac:grpSpMkLst>
            <pc:docMk/>
            <pc:sldMasterMk cId="3553195561" sldId="2147483660"/>
            <ac:grpSpMk id="1435" creationId="{0B00F28C-179E-1DA1-E7E7-121130845C8F}"/>
          </ac:grpSpMkLst>
        </pc:grpChg>
        <pc:grpChg chg="mod">
          <ac:chgData name="Amal R Babu" userId="3a292d0a-112b-4bc3-bf38-7771656893d2" providerId="ADAL" clId="{B3743D89-D907-4916-AD93-2111ECC8BB20}" dt="2022-06-09T10:31:59.341" v="786"/>
          <ac:grpSpMkLst>
            <pc:docMk/>
            <pc:sldMasterMk cId="3553195561" sldId="2147483660"/>
            <ac:grpSpMk id="1437" creationId="{2936480F-9A0F-C1E6-5A62-91D6CDA67D41}"/>
          </ac:grpSpMkLst>
        </pc:grpChg>
        <pc:grpChg chg="mod">
          <ac:chgData name="Amal R Babu" userId="3a292d0a-112b-4bc3-bf38-7771656893d2" providerId="ADAL" clId="{B3743D89-D907-4916-AD93-2111ECC8BB20}" dt="2022-06-09T10:31:59.341" v="786"/>
          <ac:grpSpMkLst>
            <pc:docMk/>
            <pc:sldMasterMk cId="3553195561" sldId="2147483660"/>
            <ac:grpSpMk id="1443" creationId="{09065855-5AC6-B169-4FB8-6FB24FC1D63A}"/>
          </ac:grpSpMkLst>
        </pc:grpChg>
        <pc:grpChg chg="mod">
          <ac:chgData name="Amal R Babu" userId="3a292d0a-112b-4bc3-bf38-7771656893d2" providerId="ADAL" clId="{B3743D89-D907-4916-AD93-2111ECC8BB20}" dt="2022-06-09T10:31:59.341" v="786"/>
          <ac:grpSpMkLst>
            <pc:docMk/>
            <pc:sldMasterMk cId="3553195561" sldId="2147483660"/>
            <ac:grpSpMk id="1447" creationId="{E4F55D78-55A6-81E6-6F3B-BA666567AC27}"/>
          </ac:grpSpMkLst>
        </pc:grpChg>
        <pc:grpChg chg="mod">
          <ac:chgData name="Amal R Babu" userId="3a292d0a-112b-4bc3-bf38-7771656893d2" providerId="ADAL" clId="{B3743D89-D907-4916-AD93-2111ECC8BB20}" dt="2022-06-09T10:31:59.341" v="786"/>
          <ac:grpSpMkLst>
            <pc:docMk/>
            <pc:sldMasterMk cId="3553195561" sldId="2147483660"/>
            <ac:grpSpMk id="1448" creationId="{301C680D-3A6E-AB9F-EB88-57E73268835D}"/>
          </ac:grpSpMkLst>
        </pc:grpChg>
        <pc:grpChg chg="mod">
          <ac:chgData name="Amal R Babu" userId="3a292d0a-112b-4bc3-bf38-7771656893d2" providerId="ADAL" clId="{B3743D89-D907-4916-AD93-2111ECC8BB20}" dt="2022-06-09T10:31:59.341" v="786"/>
          <ac:grpSpMkLst>
            <pc:docMk/>
            <pc:sldMasterMk cId="3553195561" sldId="2147483660"/>
            <ac:grpSpMk id="1450" creationId="{393BFD47-AEFC-F98F-8F47-A1F5067A1FA2}"/>
          </ac:grpSpMkLst>
        </pc:grpChg>
        <pc:grpChg chg="mod">
          <ac:chgData name="Amal R Babu" userId="3a292d0a-112b-4bc3-bf38-7771656893d2" providerId="ADAL" clId="{B3743D89-D907-4916-AD93-2111ECC8BB20}" dt="2022-06-09T10:31:59.341" v="786"/>
          <ac:grpSpMkLst>
            <pc:docMk/>
            <pc:sldMasterMk cId="3553195561" sldId="2147483660"/>
            <ac:grpSpMk id="1456" creationId="{8DB12462-2BD0-5FF5-29B8-DD88DA3C492D}"/>
          </ac:grpSpMkLst>
        </pc:grpChg>
        <pc:grpChg chg="mod">
          <ac:chgData name="Amal R Babu" userId="3a292d0a-112b-4bc3-bf38-7771656893d2" providerId="ADAL" clId="{B3743D89-D907-4916-AD93-2111ECC8BB20}" dt="2022-06-09T10:31:59.341" v="786"/>
          <ac:grpSpMkLst>
            <pc:docMk/>
            <pc:sldMasterMk cId="3553195561" sldId="2147483660"/>
            <ac:grpSpMk id="1460" creationId="{E3B167FC-5199-95E6-D71A-0C7337A766EC}"/>
          </ac:grpSpMkLst>
        </pc:grpChg>
        <pc:grpChg chg="mod">
          <ac:chgData name="Amal R Babu" userId="3a292d0a-112b-4bc3-bf38-7771656893d2" providerId="ADAL" clId="{B3743D89-D907-4916-AD93-2111ECC8BB20}" dt="2022-06-09T10:31:59.341" v="786"/>
          <ac:grpSpMkLst>
            <pc:docMk/>
            <pc:sldMasterMk cId="3553195561" sldId="2147483660"/>
            <ac:grpSpMk id="1461" creationId="{3319DEA9-11C8-8639-5BAB-7051643C7BFA}"/>
          </ac:grpSpMkLst>
        </pc:grpChg>
        <pc:grpChg chg="mod">
          <ac:chgData name="Amal R Babu" userId="3a292d0a-112b-4bc3-bf38-7771656893d2" providerId="ADAL" clId="{B3743D89-D907-4916-AD93-2111ECC8BB20}" dt="2022-06-09T10:31:59.341" v="786"/>
          <ac:grpSpMkLst>
            <pc:docMk/>
            <pc:sldMasterMk cId="3553195561" sldId="2147483660"/>
            <ac:grpSpMk id="1463" creationId="{82D4B8A5-246D-50AA-0B33-90CD12BB8A34}"/>
          </ac:grpSpMkLst>
        </pc:grpChg>
        <pc:grpChg chg="mod">
          <ac:chgData name="Amal R Babu" userId="3a292d0a-112b-4bc3-bf38-7771656893d2" providerId="ADAL" clId="{B3743D89-D907-4916-AD93-2111ECC8BB20}" dt="2022-06-09T10:31:59.341" v="786"/>
          <ac:grpSpMkLst>
            <pc:docMk/>
            <pc:sldMasterMk cId="3553195561" sldId="2147483660"/>
            <ac:grpSpMk id="1469" creationId="{D55A6EB5-2E4C-08B5-1633-2486DA37198D}"/>
          </ac:grpSpMkLst>
        </pc:grpChg>
        <pc:grpChg chg="mod">
          <ac:chgData name="Amal R Babu" userId="3a292d0a-112b-4bc3-bf38-7771656893d2" providerId="ADAL" clId="{B3743D89-D907-4916-AD93-2111ECC8BB20}" dt="2022-06-09T10:31:59.341" v="786"/>
          <ac:grpSpMkLst>
            <pc:docMk/>
            <pc:sldMasterMk cId="3553195561" sldId="2147483660"/>
            <ac:grpSpMk id="1473" creationId="{65120899-CCC6-FE71-ABFA-00FEC03FBBF2}"/>
          </ac:grpSpMkLst>
        </pc:grpChg>
        <pc:grpChg chg="mod">
          <ac:chgData name="Amal R Babu" userId="3a292d0a-112b-4bc3-bf38-7771656893d2" providerId="ADAL" clId="{B3743D89-D907-4916-AD93-2111ECC8BB20}" dt="2022-06-09T10:31:59.341" v="786"/>
          <ac:grpSpMkLst>
            <pc:docMk/>
            <pc:sldMasterMk cId="3553195561" sldId="2147483660"/>
            <ac:grpSpMk id="1492" creationId="{45525277-DB55-876D-F818-8746175C43A6}"/>
          </ac:grpSpMkLst>
        </pc:grpChg>
        <pc:grpChg chg="mod">
          <ac:chgData name="Amal R Babu" userId="3a292d0a-112b-4bc3-bf38-7771656893d2" providerId="ADAL" clId="{B3743D89-D907-4916-AD93-2111ECC8BB20}" dt="2022-06-09T10:31:59.341" v="786"/>
          <ac:grpSpMkLst>
            <pc:docMk/>
            <pc:sldMasterMk cId="3553195561" sldId="2147483660"/>
            <ac:grpSpMk id="1493" creationId="{E070D14E-18F3-3251-E8C4-53F5A0303AA3}"/>
          </ac:grpSpMkLst>
        </pc:grpChg>
        <pc:grpChg chg="mod">
          <ac:chgData name="Amal R Babu" userId="3a292d0a-112b-4bc3-bf38-7771656893d2" providerId="ADAL" clId="{B3743D89-D907-4916-AD93-2111ECC8BB20}" dt="2022-06-09T10:31:59.341" v="786"/>
          <ac:grpSpMkLst>
            <pc:docMk/>
            <pc:sldMasterMk cId="3553195561" sldId="2147483660"/>
            <ac:grpSpMk id="1494" creationId="{A5ED5F56-C8E6-7CCB-9A3C-03D8B8DA48B4}"/>
          </ac:grpSpMkLst>
        </pc:grpChg>
        <pc:grpChg chg="mod">
          <ac:chgData name="Amal R Babu" userId="3a292d0a-112b-4bc3-bf38-7771656893d2" providerId="ADAL" clId="{B3743D89-D907-4916-AD93-2111ECC8BB20}" dt="2022-06-09T10:31:59.341" v="786"/>
          <ac:grpSpMkLst>
            <pc:docMk/>
            <pc:sldMasterMk cId="3553195561" sldId="2147483660"/>
            <ac:grpSpMk id="1495" creationId="{642D225E-325B-8DF5-ADC3-E60F04B70E0F}"/>
          </ac:grpSpMkLst>
        </pc:grpChg>
        <pc:grpChg chg="mod">
          <ac:chgData name="Amal R Babu" userId="3a292d0a-112b-4bc3-bf38-7771656893d2" providerId="ADAL" clId="{B3743D89-D907-4916-AD93-2111ECC8BB20}" dt="2022-06-09T10:31:59.341" v="786"/>
          <ac:grpSpMkLst>
            <pc:docMk/>
            <pc:sldMasterMk cId="3553195561" sldId="2147483660"/>
            <ac:grpSpMk id="1528" creationId="{F3353E5F-7BD5-6FDB-14ED-409F12AEFD00}"/>
          </ac:grpSpMkLst>
        </pc:grpChg>
        <pc:grpChg chg="mod">
          <ac:chgData name="Amal R Babu" userId="3a292d0a-112b-4bc3-bf38-7771656893d2" providerId="ADAL" clId="{B3743D89-D907-4916-AD93-2111ECC8BB20}" dt="2022-06-09T10:31:59.341" v="786"/>
          <ac:grpSpMkLst>
            <pc:docMk/>
            <pc:sldMasterMk cId="3553195561" sldId="2147483660"/>
            <ac:grpSpMk id="1529" creationId="{6E814D28-4524-7ACF-DA19-475385624C21}"/>
          </ac:grpSpMkLst>
        </pc:grpChg>
        <pc:grpChg chg="mod">
          <ac:chgData name="Amal R Babu" userId="3a292d0a-112b-4bc3-bf38-7771656893d2" providerId="ADAL" clId="{B3743D89-D907-4916-AD93-2111ECC8BB20}" dt="2022-06-09T10:31:59.341" v="786"/>
          <ac:grpSpMkLst>
            <pc:docMk/>
            <pc:sldMasterMk cId="3553195561" sldId="2147483660"/>
            <ac:grpSpMk id="1530" creationId="{BECF89E2-F07F-F181-CF2C-41AC378DC3D0}"/>
          </ac:grpSpMkLst>
        </pc:grpChg>
        <pc:grpChg chg="mod">
          <ac:chgData name="Amal R Babu" userId="3a292d0a-112b-4bc3-bf38-7771656893d2" providerId="ADAL" clId="{B3743D89-D907-4916-AD93-2111ECC8BB20}" dt="2022-06-09T10:31:59.341" v="786"/>
          <ac:grpSpMkLst>
            <pc:docMk/>
            <pc:sldMasterMk cId="3553195561" sldId="2147483660"/>
            <ac:grpSpMk id="1531" creationId="{3F17BBDD-941B-F997-310A-3862C5312598}"/>
          </ac:grpSpMkLst>
        </pc:grpChg>
        <pc:grpChg chg="mod">
          <ac:chgData name="Amal R Babu" userId="3a292d0a-112b-4bc3-bf38-7771656893d2" providerId="ADAL" clId="{B3743D89-D907-4916-AD93-2111ECC8BB20}" dt="2022-06-09T10:31:59.341" v="786"/>
          <ac:grpSpMkLst>
            <pc:docMk/>
            <pc:sldMasterMk cId="3553195561" sldId="2147483660"/>
            <ac:grpSpMk id="1536" creationId="{27077FD0-B680-FC18-D63C-6A3A7F0317E5}"/>
          </ac:grpSpMkLst>
        </pc:grpChg>
        <pc:grpChg chg="mod">
          <ac:chgData name="Amal R Babu" userId="3a292d0a-112b-4bc3-bf38-7771656893d2" providerId="ADAL" clId="{B3743D89-D907-4916-AD93-2111ECC8BB20}" dt="2022-06-09T10:31:59.341" v="786"/>
          <ac:grpSpMkLst>
            <pc:docMk/>
            <pc:sldMasterMk cId="3553195561" sldId="2147483660"/>
            <ac:grpSpMk id="1537" creationId="{9A8595A8-FD68-557D-8878-67127E196841}"/>
          </ac:grpSpMkLst>
        </pc:grpChg>
        <pc:grpChg chg="mod">
          <ac:chgData name="Amal R Babu" userId="3a292d0a-112b-4bc3-bf38-7771656893d2" providerId="ADAL" clId="{B3743D89-D907-4916-AD93-2111ECC8BB20}" dt="2022-06-09T10:31:59.341" v="786"/>
          <ac:grpSpMkLst>
            <pc:docMk/>
            <pc:sldMasterMk cId="3553195561" sldId="2147483660"/>
            <ac:grpSpMk id="1542" creationId="{4386DFBF-4836-2352-B524-6172D84BCFC3}"/>
          </ac:grpSpMkLst>
        </pc:grpChg>
        <pc:grpChg chg="mod">
          <ac:chgData name="Amal R Babu" userId="3a292d0a-112b-4bc3-bf38-7771656893d2" providerId="ADAL" clId="{B3743D89-D907-4916-AD93-2111ECC8BB20}" dt="2022-06-09T10:31:59.341" v="786"/>
          <ac:grpSpMkLst>
            <pc:docMk/>
            <pc:sldMasterMk cId="3553195561" sldId="2147483660"/>
            <ac:grpSpMk id="1543" creationId="{B1237EF3-DF5F-2B08-7DFE-4D40B99440C3}"/>
          </ac:grpSpMkLst>
        </pc:grpChg>
        <pc:grpChg chg="mod">
          <ac:chgData name="Amal R Babu" userId="3a292d0a-112b-4bc3-bf38-7771656893d2" providerId="ADAL" clId="{B3743D89-D907-4916-AD93-2111ECC8BB20}" dt="2022-06-09T10:31:59.341" v="786"/>
          <ac:grpSpMkLst>
            <pc:docMk/>
            <pc:sldMasterMk cId="3553195561" sldId="2147483660"/>
            <ac:grpSpMk id="1544" creationId="{01D3F1E4-FFA8-16BF-5D38-2584371BFBB1}"/>
          </ac:grpSpMkLst>
        </pc:grpChg>
        <pc:grpChg chg="mod">
          <ac:chgData name="Amal R Babu" userId="3a292d0a-112b-4bc3-bf38-7771656893d2" providerId="ADAL" clId="{B3743D89-D907-4916-AD93-2111ECC8BB20}" dt="2022-06-09T10:31:59.341" v="786"/>
          <ac:grpSpMkLst>
            <pc:docMk/>
            <pc:sldMasterMk cId="3553195561" sldId="2147483660"/>
            <ac:grpSpMk id="1545" creationId="{9102CBFA-B084-B8E0-E1FB-49C63B5199CD}"/>
          </ac:grpSpMkLst>
        </pc:grpChg>
        <pc:grpChg chg="mod">
          <ac:chgData name="Amal R Babu" userId="3a292d0a-112b-4bc3-bf38-7771656893d2" providerId="ADAL" clId="{B3743D89-D907-4916-AD93-2111ECC8BB20}" dt="2022-06-09T10:31:59.341" v="786"/>
          <ac:grpSpMkLst>
            <pc:docMk/>
            <pc:sldMasterMk cId="3553195561" sldId="2147483660"/>
            <ac:grpSpMk id="1550" creationId="{16752669-2AF7-ADEA-0110-F73DFA226DB0}"/>
          </ac:grpSpMkLst>
        </pc:grpChg>
        <pc:grpChg chg="mod">
          <ac:chgData name="Amal R Babu" userId="3a292d0a-112b-4bc3-bf38-7771656893d2" providerId="ADAL" clId="{B3743D89-D907-4916-AD93-2111ECC8BB20}" dt="2022-06-09T10:31:59.341" v="786"/>
          <ac:grpSpMkLst>
            <pc:docMk/>
            <pc:sldMasterMk cId="3553195561" sldId="2147483660"/>
            <ac:grpSpMk id="1551" creationId="{4E39FC85-B0FC-CA13-92D5-B03BF420F389}"/>
          </ac:grpSpMkLst>
        </pc:grpChg>
        <pc:grpChg chg="mod">
          <ac:chgData name="Amal R Babu" userId="3a292d0a-112b-4bc3-bf38-7771656893d2" providerId="ADAL" clId="{B3743D89-D907-4916-AD93-2111ECC8BB20}" dt="2022-06-09T10:31:59.341" v="786"/>
          <ac:grpSpMkLst>
            <pc:docMk/>
            <pc:sldMasterMk cId="3553195561" sldId="2147483660"/>
            <ac:grpSpMk id="1561" creationId="{476F7E26-F682-7DE8-6E9C-76931268DE2D}"/>
          </ac:grpSpMkLst>
        </pc:grpChg>
        <pc:grpChg chg="mod">
          <ac:chgData name="Amal R Babu" userId="3a292d0a-112b-4bc3-bf38-7771656893d2" providerId="ADAL" clId="{B3743D89-D907-4916-AD93-2111ECC8BB20}" dt="2022-06-09T10:31:59.341" v="786"/>
          <ac:grpSpMkLst>
            <pc:docMk/>
            <pc:sldMasterMk cId="3553195561" sldId="2147483660"/>
            <ac:grpSpMk id="1562" creationId="{CB335C5E-DD89-B9D8-0B43-24125A512E17}"/>
          </ac:grpSpMkLst>
        </pc:grpChg>
        <pc:grpChg chg="mod">
          <ac:chgData name="Amal R Babu" userId="3a292d0a-112b-4bc3-bf38-7771656893d2" providerId="ADAL" clId="{B3743D89-D907-4916-AD93-2111ECC8BB20}" dt="2022-06-09T10:31:59.341" v="786"/>
          <ac:grpSpMkLst>
            <pc:docMk/>
            <pc:sldMasterMk cId="3553195561" sldId="2147483660"/>
            <ac:grpSpMk id="1563" creationId="{CBDA53F5-A875-C16D-FAD1-5F8C3A6A6A3C}"/>
          </ac:grpSpMkLst>
        </pc:grpChg>
        <pc:grpChg chg="mod">
          <ac:chgData name="Amal R Babu" userId="3a292d0a-112b-4bc3-bf38-7771656893d2" providerId="ADAL" clId="{B3743D89-D907-4916-AD93-2111ECC8BB20}" dt="2022-06-09T10:31:59.341" v="786"/>
          <ac:grpSpMkLst>
            <pc:docMk/>
            <pc:sldMasterMk cId="3553195561" sldId="2147483660"/>
            <ac:grpSpMk id="1564" creationId="{C2242530-E294-CC92-FE05-1326539A9526}"/>
          </ac:grpSpMkLst>
        </pc:grpChg>
        <pc:grpChg chg="mod">
          <ac:chgData name="Amal R Babu" userId="3a292d0a-112b-4bc3-bf38-7771656893d2" providerId="ADAL" clId="{B3743D89-D907-4916-AD93-2111ECC8BB20}" dt="2022-06-09T10:31:59.341" v="786"/>
          <ac:grpSpMkLst>
            <pc:docMk/>
            <pc:sldMasterMk cId="3553195561" sldId="2147483660"/>
            <ac:grpSpMk id="1565" creationId="{938D85F7-AA4A-5162-C49A-BBDF91422990}"/>
          </ac:grpSpMkLst>
        </pc:grpChg>
        <pc:grpChg chg="mod">
          <ac:chgData name="Amal R Babu" userId="3a292d0a-112b-4bc3-bf38-7771656893d2" providerId="ADAL" clId="{B3743D89-D907-4916-AD93-2111ECC8BB20}" dt="2022-06-09T10:31:59.341" v="786"/>
          <ac:grpSpMkLst>
            <pc:docMk/>
            <pc:sldMasterMk cId="3553195561" sldId="2147483660"/>
            <ac:grpSpMk id="1566" creationId="{4F24C8D2-45AA-5E77-C80A-9BD244AA2FDD}"/>
          </ac:grpSpMkLst>
        </pc:grpChg>
        <pc:grpChg chg="mod">
          <ac:chgData name="Amal R Babu" userId="3a292d0a-112b-4bc3-bf38-7771656893d2" providerId="ADAL" clId="{B3743D89-D907-4916-AD93-2111ECC8BB20}" dt="2022-06-09T10:31:59.341" v="786"/>
          <ac:grpSpMkLst>
            <pc:docMk/>
            <pc:sldMasterMk cId="3553195561" sldId="2147483660"/>
            <ac:grpSpMk id="1567" creationId="{A2861C1F-9170-101F-9D69-E883176A5D79}"/>
          </ac:grpSpMkLst>
        </pc:grpChg>
        <pc:grpChg chg="mod">
          <ac:chgData name="Amal R Babu" userId="3a292d0a-112b-4bc3-bf38-7771656893d2" providerId="ADAL" clId="{B3743D89-D907-4916-AD93-2111ECC8BB20}" dt="2022-06-09T10:31:59.341" v="786"/>
          <ac:grpSpMkLst>
            <pc:docMk/>
            <pc:sldMasterMk cId="3553195561" sldId="2147483660"/>
            <ac:grpSpMk id="1568" creationId="{F5F5E938-9D11-BAEA-56BE-88904819193C}"/>
          </ac:grpSpMkLst>
        </pc:grpChg>
        <pc:grpChg chg="mod">
          <ac:chgData name="Amal R Babu" userId="3a292d0a-112b-4bc3-bf38-7771656893d2" providerId="ADAL" clId="{B3743D89-D907-4916-AD93-2111ECC8BB20}" dt="2022-06-09T10:31:59.341" v="786"/>
          <ac:grpSpMkLst>
            <pc:docMk/>
            <pc:sldMasterMk cId="3553195561" sldId="2147483660"/>
            <ac:grpSpMk id="1569" creationId="{5F0ABC28-A5DE-274B-0EF0-6AABFE740FDD}"/>
          </ac:grpSpMkLst>
        </pc:grpChg>
        <pc:grpChg chg="mod">
          <ac:chgData name="Amal R Babu" userId="3a292d0a-112b-4bc3-bf38-7771656893d2" providerId="ADAL" clId="{B3743D89-D907-4916-AD93-2111ECC8BB20}" dt="2022-06-09T10:31:59.341" v="786"/>
          <ac:grpSpMkLst>
            <pc:docMk/>
            <pc:sldMasterMk cId="3553195561" sldId="2147483660"/>
            <ac:grpSpMk id="1570" creationId="{931C420E-E80C-1346-1F49-170C41E34471}"/>
          </ac:grpSpMkLst>
        </pc:grpChg>
        <pc:grpChg chg="mod">
          <ac:chgData name="Amal R Babu" userId="3a292d0a-112b-4bc3-bf38-7771656893d2" providerId="ADAL" clId="{B3743D89-D907-4916-AD93-2111ECC8BB20}" dt="2022-06-09T10:31:59.341" v="786"/>
          <ac:grpSpMkLst>
            <pc:docMk/>
            <pc:sldMasterMk cId="3553195561" sldId="2147483660"/>
            <ac:grpSpMk id="1571" creationId="{F5F441FB-C247-52FC-204D-EEC80ED5C0D8}"/>
          </ac:grpSpMkLst>
        </pc:grpChg>
        <pc:grpChg chg="mod">
          <ac:chgData name="Amal R Babu" userId="3a292d0a-112b-4bc3-bf38-7771656893d2" providerId="ADAL" clId="{B3743D89-D907-4916-AD93-2111ECC8BB20}" dt="2022-06-09T10:31:59.341" v="786"/>
          <ac:grpSpMkLst>
            <pc:docMk/>
            <pc:sldMasterMk cId="3553195561" sldId="2147483660"/>
            <ac:grpSpMk id="1572" creationId="{77BB1F88-C65F-C8AC-B7B2-042F98C22E07}"/>
          </ac:grpSpMkLst>
        </pc:grpChg>
        <pc:grpChg chg="mod">
          <ac:chgData name="Amal R Babu" userId="3a292d0a-112b-4bc3-bf38-7771656893d2" providerId="ADAL" clId="{B3743D89-D907-4916-AD93-2111ECC8BB20}" dt="2022-06-09T10:31:59.341" v="786"/>
          <ac:grpSpMkLst>
            <pc:docMk/>
            <pc:sldMasterMk cId="3553195561" sldId="2147483660"/>
            <ac:grpSpMk id="1573" creationId="{279223CE-DE17-E8F8-CA86-BFC1AEE52BC4}"/>
          </ac:grpSpMkLst>
        </pc:grpChg>
        <pc:grpChg chg="mod">
          <ac:chgData name="Amal R Babu" userId="3a292d0a-112b-4bc3-bf38-7771656893d2" providerId="ADAL" clId="{B3743D89-D907-4916-AD93-2111ECC8BB20}" dt="2022-06-09T10:31:59.341" v="786"/>
          <ac:grpSpMkLst>
            <pc:docMk/>
            <pc:sldMasterMk cId="3553195561" sldId="2147483660"/>
            <ac:grpSpMk id="1574" creationId="{AB4FCF29-B0FE-2BD7-51B7-3DF8C0DEB757}"/>
          </ac:grpSpMkLst>
        </pc:grpChg>
        <pc:grpChg chg="mod">
          <ac:chgData name="Amal R Babu" userId="3a292d0a-112b-4bc3-bf38-7771656893d2" providerId="ADAL" clId="{B3743D89-D907-4916-AD93-2111ECC8BB20}" dt="2022-06-09T10:31:59.341" v="786"/>
          <ac:grpSpMkLst>
            <pc:docMk/>
            <pc:sldMasterMk cId="3553195561" sldId="2147483660"/>
            <ac:grpSpMk id="1575" creationId="{B632895E-7BB1-2B7C-4C27-928045306484}"/>
          </ac:grpSpMkLst>
        </pc:grpChg>
        <pc:grpChg chg="mod">
          <ac:chgData name="Amal R Babu" userId="3a292d0a-112b-4bc3-bf38-7771656893d2" providerId="ADAL" clId="{B3743D89-D907-4916-AD93-2111ECC8BB20}" dt="2022-06-09T10:31:59.341" v="786"/>
          <ac:grpSpMkLst>
            <pc:docMk/>
            <pc:sldMasterMk cId="3553195561" sldId="2147483660"/>
            <ac:grpSpMk id="1576" creationId="{D6F1EB5E-5411-C37E-42EE-231D3A5821EE}"/>
          </ac:grpSpMkLst>
        </pc:grpChg>
        <pc:grpChg chg="mod">
          <ac:chgData name="Amal R Babu" userId="3a292d0a-112b-4bc3-bf38-7771656893d2" providerId="ADAL" clId="{B3743D89-D907-4916-AD93-2111ECC8BB20}" dt="2022-06-09T10:31:59.341" v="786"/>
          <ac:grpSpMkLst>
            <pc:docMk/>
            <pc:sldMasterMk cId="3553195561" sldId="2147483660"/>
            <ac:grpSpMk id="1577" creationId="{68EE1E34-D8F5-95D4-BC16-C6E9E9B74A8E}"/>
          </ac:grpSpMkLst>
        </pc:grpChg>
        <pc:grpChg chg="mod">
          <ac:chgData name="Amal R Babu" userId="3a292d0a-112b-4bc3-bf38-7771656893d2" providerId="ADAL" clId="{B3743D89-D907-4916-AD93-2111ECC8BB20}" dt="2022-06-09T10:31:59.341" v="786"/>
          <ac:grpSpMkLst>
            <pc:docMk/>
            <pc:sldMasterMk cId="3553195561" sldId="2147483660"/>
            <ac:grpSpMk id="1578" creationId="{A3382C14-0EE1-EDEF-4C6D-A53078E1073B}"/>
          </ac:grpSpMkLst>
        </pc:grpChg>
        <pc:grpChg chg="mod">
          <ac:chgData name="Amal R Babu" userId="3a292d0a-112b-4bc3-bf38-7771656893d2" providerId="ADAL" clId="{B3743D89-D907-4916-AD93-2111ECC8BB20}" dt="2022-06-09T10:31:59.341" v="786"/>
          <ac:grpSpMkLst>
            <pc:docMk/>
            <pc:sldMasterMk cId="3553195561" sldId="2147483660"/>
            <ac:grpSpMk id="1579" creationId="{ED70FF75-9E28-8CF2-14C7-71E65BAFA6C3}"/>
          </ac:grpSpMkLst>
        </pc:grpChg>
        <pc:grpChg chg="mod">
          <ac:chgData name="Amal R Babu" userId="3a292d0a-112b-4bc3-bf38-7771656893d2" providerId="ADAL" clId="{B3743D89-D907-4916-AD93-2111ECC8BB20}" dt="2022-06-09T10:31:59.341" v="786"/>
          <ac:grpSpMkLst>
            <pc:docMk/>
            <pc:sldMasterMk cId="3553195561" sldId="2147483660"/>
            <ac:grpSpMk id="1580" creationId="{211B852D-8D64-DAD3-0EB7-C14E54DE1181}"/>
          </ac:grpSpMkLst>
        </pc:grpChg>
        <pc:grpChg chg="mod">
          <ac:chgData name="Amal R Babu" userId="3a292d0a-112b-4bc3-bf38-7771656893d2" providerId="ADAL" clId="{B3743D89-D907-4916-AD93-2111ECC8BB20}" dt="2022-06-09T10:31:59.341" v="786"/>
          <ac:grpSpMkLst>
            <pc:docMk/>
            <pc:sldMasterMk cId="3553195561" sldId="2147483660"/>
            <ac:grpSpMk id="1581" creationId="{69FF0390-19B2-2CE1-193A-E6CA8A1CA38B}"/>
          </ac:grpSpMkLst>
        </pc:grpChg>
        <pc:grpChg chg="mod">
          <ac:chgData name="Amal R Babu" userId="3a292d0a-112b-4bc3-bf38-7771656893d2" providerId="ADAL" clId="{B3743D89-D907-4916-AD93-2111ECC8BB20}" dt="2022-06-09T10:31:59.341" v="786"/>
          <ac:grpSpMkLst>
            <pc:docMk/>
            <pc:sldMasterMk cId="3553195561" sldId="2147483660"/>
            <ac:grpSpMk id="1582" creationId="{E4D8D0E8-1905-39F3-F56E-2474A373A324}"/>
          </ac:grpSpMkLst>
        </pc:grpChg>
        <pc:grpChg chg="mod">
          <ac:chgData name="Amal R Babu" userId="3a292d0a-112b-4bc3-bf38-7771656893d2" providerId="ADAL" clId="{B3743D89-D907-4916-AD93-2111ECC8BB20}" dt="2022-06-09T10:31:59.341" v="786"/>
          <ac:grpSpMkLst>
            <pc:docMk/>
            <pc:sldMasterMk cId="3553195561" sldId="2147483660"/>
            <ac:grpSpMk id="1743" creationId="{EBAC2BB0-28E7-0BCC-D141-432F9CBB8304}"/>
          </ac:grpSpMkLst>
        </pc:grpChg>
        <pc:grpChg chg="mod">
          <ac:chgData name="Amal R Babu" userId="3a292d0a-112b-4bc3-bf38-7771656893d2" providerId="ADAL" clId="{B3743D89-D907-4916-AD93-2111ECC8BB20}" dt="2022-06-09T10:31:59.341" v="786"/>
          <ac:grpSpMkLst>
            <pc:docMk/>
            <pc:sldMasterMk cId="3553195561" sldId="2147483660"/>
            <ac:grpSpMk id="1744" creationId="{F592256F-2136-8B04-2186-EA59E1FE8C83}"/>
          </ac:grpSpMkLst>
        </pc:grpChg>
        <pc:grpChg chg="mod">
          <ac:chgData name="Amal R Babu" userId="3a292d0a-112b-4bc3-bf38-7771656893d2" providerId="ADAL" clId="{B3743D89-D907-4916-AD93-2111ECC8BB20}" dt="2022-06-09T10:31:59.341" v="786"/>
          <ac:grpSpMkLst>
            <pc:docMk/>
            <pc:sldMasterMk cId="3553195561" sldId="2147483660"/>
            <ac:grpSpMk id="1745" creationId="{396569A7-F48C-DCCC-ED75-62CAB1CA53BA}"/>
          </ac:grpSpMkLst>
        </pc:grpChg>
        <pc:grpChg chg="mod">
          <ac:chgData name="Amal R Babu" userId="3a292d0a-112b-4bc3-bf38-7771656893d2" providerId="ADAL" clId="{B3743D89-D907-4916-AD93-2111ECC8BB20}" dt="2022-06-09T10:31:59.341" v="786"/>
          <ac:grpSpMkLst>
            <pc:docMk/>
            <pc:sldMasterMk cId="3553195561" sldId="2147483660"/>
            <ac:grpSpMk id="1746" creationId="{EB468AD5-453B-D7C3-73E9-3DB3F54FF7D0}"/>
          </ac:grpSpMkLst>
        </pc:grpChg>
        <pc:grpChg chg="mod">
          <ac:chgData name="Amal R Babu" userId="3a292d0a-112b-4bc3-bf38-7771656893d2" providerId="ADAL" clId="{B3743D89-D907-4916-AD93-2111ECC8BB20}" dt="2022-06-09T10:31:59.341" v="786"/>
          <ac:grpSpMkLst>
            <pc:docMk/>
            <pc:sldMasterMk cId="3553195561" sldId="2147483660"/>
            <ac:grpSpMk id="1747" creationId="{0DE5B086-A6FA-C8FE-B587-18B89CA1BADF}"/>
          </ac:grpSpMkLst>
        </pc:grpChg>
        <pc:grpChg chg="mod">
          <ac:chgData name="Amal R Babu" userId="3a292d0a-112b-4bc3-bf38-7771656893d2" providerId="ADAL" clId="{B3743D89-D907-4916-AD93-2111ECC8BB20}" dt="2022-06-09T10:31:59.341" v="786"/>
          <ac:grpSpMkLst>
            <pc:docMk/>
            <pc:sldMasterMk cId="3553195561" sldId="2147483660"/>
            <ac:grpSpMk id="1754" creationId="{2E297E0E-981F-14CA-47F6-F751EB4DF175}"/>
          </ac:grpSpMkLst>
        </pc:grpChg>
        <pc:grpChg chg="mod">
          <ac:chgData name="Amal R Babu" userId="3a292d0a-112b-4bc3-bf38-7771656893d2" providerId="ADAL" clId="{B3743D89-D907-4916-AD93-2111ECC8BB20}" dt="2022-06-09T10:31:59.341" v="786"/>
          <ac:grpSpMkLst>
            <pc:docMk/>
            <pc:sldMasterMk cId="3553195561" sldId="2147483660"/>
            <ac:grpSpMk id="1755" creationId="{20419B6C-4A4F-BF44-3F0D-74AA1C8AA241}"/>
          </ac:grpSpMkLst>
        </pc:grpChg>
        <pc:grpChg chg="mod">
          <ac:chgData name="Amal R Babu" userId="3a292d0a-112b-4bc3-bf38-7771656893d2" providerId="ADAL" clId="{B3743D89-D907-4916-AD93-2111ECC8BB20}" dt="2022-06-09T10:31:59.341" v="786"/>
          <ac:grpSpMkLst>
            <pc:docMk/>
            <pc:sldMasterMk cId="3553195561" sldId="2147483660"/>
            <ac:grpSpMk id="1756" creationId="{7DCEE783-B21E-EE86-E302-4FBEF1620A37}"/>
          </ac:grpSpMkLst>
        </pc:grpChg>
        <pc:grpChg chg="mod">
          <ac:chgData name="Amal R Babu" userId="3a292d0a-112b-4bc3-bf38-7771656893d2" providerId="ADAL" clId="{B3743D89-D907-4916-AD93-2111ECC8BB20}" dt="2022-06-09T10:31:59.341" v="786"/>
          <ac:grpSpMkLst>
            <pc:docMk/>
            <pc:sldMasterMk cId="3553195561" sldId="2147483660"/>
            <ac:grpSpMk id="1777" creationId="{F3F02538-5025-7AAC-742B-EBD1FF4B03B8}"/>
          </ac:grpSpMkLst>
        </pc:grpChg>
        <pc:grpChg chg="mod">
          <ac:chgData name="Amal R Babu" userId="3a292d0a-112b-4bc3-bf38-7771656893d2" providerId="ADAL" clId="{B3743D89-D907-4916-AD93-2111ECC8BB20}" dt="2022-06-09T10:31:59.341" v="786"/>
          <ac:grpSpMkLst>
            <pc:docMk/>
            <pc:sldMasterMk cId="3553195561" sldId="2147483660"/>
            <ac:grpSpMk id="1778" creationId="{00396D0C-F464-9649-E8A5-6AB217FFDEDB}"/>
          </ac:grpSpMkLst>
        </pc:grpChg>
        <pc:grpChg chg="mod">
          <ac:chgData name="Amal R Babu" userId="3a292d0a-112b-4bc3-bf38-7771656893d2" providerId="ADAL" clId="{B3743D89-D907-4916-AD93-2111ECC8BB20}" dt="2022-06-09T10:31:59.341" v="786"/>
          <ac:grpSpMkLst>
            <pc:docMk/>
            <pc:sldMasterMk cId="3553195561" sldId="2147483660"/>
            <ac:grpSpMk id="1779" creationId="{AAA5293E-C826-BB21-61DD-4DD5AD2E83E2}"/>
          </ac:grpSpMkLst>
        </pc:grpChg>
        <pc:grpChg chg="mod">
          <ac:chgData name="Amal R Babu" userId="3a292d0a-112b-4bc3-bf38-7771656893d2" providerId="ADAL" clId="{B3743D89-D907-4916-AD93-2111ECC8BB20}" dt="2022-06-09T10:31:59.341" v="786"/>
          <ac:grpSpMkLst>
            <pc:docMk/>
            <pc:sldMasterMk cId="3553195561" sldId="2147483660"/>
            <ac:grpSpMk id="1801" creationId="{7FB66935-AC9F-9629-8EDB-C2F4C38485FB}"/>
          </ac:grpSpMkLst>
        </pc:grpChg>
        <pc:grpChg chg="mod">
          <ac:chgData name="Amal R Babu" userId="3a292d0a-112b-4bc3-bf38-7771656893d2" providerId="ADAL" clId="{B3743D89-D907-4916-AD93-2111ECC8BB20}" dt="2022-06-09T10:31:59.341" v="786"/>
          <ac:grpSpMkLst>
            <pc:docMk/>
            <pc:sldMasterMk cId="3553195561" sldId="2147483660"/>
            <ac:grpSpMk id="1802" creationId="{5D58291A-387E-950B-7D04-D579531E6902}"/>
          </ac:grpSpMkLst>
        </pc:grpChg>
        <pc:grpChg chg="mod">
          <ac:chgData name="Amal R Babu" userId="3a292d0a-112b-4bc3-bf38-7771656893d2" providerId="ADAL" clId="{B3743D89-D907-4916-AD93-2111ECC8BB20}" dt="2022-06-09T10:31:59.341" v="786"/>
          <ac:grpSpMkLst>
            <pc:docMk/>
            <pc:sldMasterMk cId="3553195561" sldId="2147483660"/>
            <ac:grpSpMk id="1803" creationId="{AA10D813-C6D2-C1B5-99DC-8D7A4323EF04}"/>
          </ac:grpSpMkLst>
        </pc:grpChg>
        <pc:grpChg chg="mod">
          <ac:chgData name="Amal R Babu" userId="3a292d0a-112b-4bc3-bf38-7771656893d2" providerId="ADAL" clId="{B3743D89-D907-4916-AD93-2111ECC8BB20}" dt="2022-06-09T10:31:59.341" v="786"/>
          <ac:grpSpMkLst>
            <pc:docMk/>
            <pc:sldMasterMk cId="3553195561" sldId="2147483660"/>
            <ac:grpSpMk id="1804" creationId="{BC3A0051-685F-4221-F3F8-0808A67A9527}"/>
          </ac:grpSpMkLst>
        </pc:grpChg>
        <pc:grpChg chg="mod">
          <ac:chgData name="Amal R Babu" userId="3a292d0a-112b-4bc3-bf38-7771656893d2" providerId="ADAL" clId="{B3743D89-D907-4916-AD93-2111ECC8BB20}" dt="2022-06-09T10:31:59.341" v="786"/>
          <ac:grpSpMkLst>
            <pc:docMk/>
            <pc:sldMasterMk cId="3553195561" sldId="2147483660"/>
            <ac:grpSpMk id="1805" creationId="{A9D32E7A-467C-3764-A42F-513BDE369FA9}"/>
          </ac:grpSpMkLst>
        </pc:grpChg>
        <pc:grpChg chg="mod">
          <ac:chgData name="Amal R Babu" userId="3a292d0a-112b-4bc3-bf38-7771656893d2" providerId="ADAL" clId="{B3743D89-D907-4916-AD93-2111ECC8BB20}" dt="2022-06-09T10:31:59.341" v="786"/>
          <ac:grpSpMkLst>
            <pc:docMk/>
            <pc:sldMasterMk cId="3553195561" sldId="2147483660"/>
            <ac:grpSpMk id="1806" creationId="{D69C2659-972F-22C1-EC38-403DA8BD66E4}"/>
          </ac:grpSpMkLst>
        </pc:grpChg>
        <pc:grpChg chg="mod">
          <ac:chgData name="Amal R Babu" userId="3a292d0a-112b-4bc3-bf38-7771656893d2" providerId="ADAL" clId="{B3743D89-D907-4916-AD93-2111ECC8BB20}" dt="2022-06-09T10:31:59.341" v="786"/>
          <ac:grpSpMkLst>
            <pc:docMk/>
            <pc:sldMasterMk cId="3553195561" sldId="2147483660"/>
            <ac:grpSpMk id="1807" creationId="{D072D683-C108-09BC-2DED-6ABB0B34300F}"/>
          </ac:grpSpMkLst>
        </pc:grpChg>
        <pc:grpChg chg="mod">
          <ac:chgData name="Amal R Babu" userId="3a292d0a-112b-4bc3-bf38-7771656893d2" providerId="ADAL" clId="{B3743D89-D907-4916-AD93-2111ECC8BB20}" dt="2022-06-09T10:31:59.341" v="786"/>
          <ac:grpSpMkLst>
            <pc:docMk/>
            <pc:sldMasterMk cId="3553195561" sldId="2147483660"/>
            <ac:grpSpMk id="1808" creationId="{3BC766BE-6CC7-10E8-66E8-5A5C82EC1205}"/>
          </ac:grpSpMkLst>
        </pc:grpChg>
        <pc:grpChg chg="mod">
          <ac:chgData name="Amal R Babu" userId="3a292d0a-112b-4bc3-bf38-7771656893d2" providerId="ADAL" clId="{B3743D89-D907-4916-AD93-2111ECC8BB20}" dt="2022-06-09T10:31:59.341" v="786"/>
          <ac:grpSpMkLst>
            <pc:docMk/>
            <pc:sldMasterMk cId="3553195561" sldId="2147483660"/>
            <ac:grpSpMk id="1809" creationId="{6ED153F5-FE2D-75E3-28D0-EC71432643E2}"/>
          </ac:grpSpMkLst>
        </pc:grpChg>
        <pc:grpChg chg="mod">
          <ac:chgData name="Amal R Babu" userId="3a292d0a-112b-4bc3-bf38-7771656893d2" providerId="ADAL" clId="{B3743D89-D907-4916-AD93-2111ECC8BB20}" dt="2022-06-09T10:31:59.341" v="786"/>
          <ac:grpSpMkLst>
            <pc:docMk/>
            <pc:sldMasterMk cId="3553195561" sldId="2147483660"/>
            <ac:grpSpMk id="1810" creationId="{D185822F-393E-40E9-FD78-A20F1ADC6491}"/>
          </ac:grpSpMkLst>
        </pc:grpChg>
        <pc:grpChg chg="mod">
          <ac:chgData name="Amal R Babu" userId="3a292d0a-112b-4bc3-bf38-7771656893d2" providerId="ADAL" clId="{B3743D89-D907-4916-AD93-2111ECC8BB20}" dt="2022-06-09T10:31:59.341" v="786"/>
          <ac:grpSpMkLst>
            <pc:docMk/>
            <pc:sldMasterMk cId="3553195561" sldId="2147483660"/>
            <ac:grpSpMk id="1811" creationId="{B7F5B084-FE61-8DB1-6A39-18F924C2C910}"/>
          </ac:grpSpMkLst>
        </pc:grpChg>
        <pc:grpChg chg="mod">
          <ac:chgData name="Amal R Babu" userId="3a292d0a-112b-4bc3-bf38-7771656893d2" providerId="ADAL" clId="{B3743D89-D907-4916-AD93-2111ECC8BB20}" dt="2022-06-09T10:31:59.341" v="786"/>
          <ac:grpSpMkLst>
            <pc:docMk/>
            <pc:sldMasterMk cId="3553195561" sldId="2147483660"/>
            <ac:grpSpMk id="1834" creationId="{3F3CB672-F2BE-F45B-3498-9DA4ECAA547F}"/>
          </ac:grpSpMkLst>
        </pc:grpChg>
        <pc:grpChg chg="mod">
          <ac:chgData name="Amal R Babu" userId="3a292d0a-112b-4bc3-bf38-7771656893d2" providerId="ADAL" clId="{B3743D89-D907-4916-AD93-2111ECC8BB20}" dt="2022-06-09T10:31:59.341" v="786"/>
          <ac:grpSpMkLst>
            <pc:docMk/>
            <pc:sldMasterMk cId="3553195561" sldId="2147483660"/>
            <ac:grpSpMk id="1835" creationId="{D835354D-2BE6-D766-7614-EBAA0D98EE43}"/>
          </ac:grpSpMkLst>
        </pc:grpChg>
        <pc:grpChg chg="mod">
          <ac:chgData name="Amal R Babu" userId="3a292d0a-112b-4bc3-bf38-7771656893d2" providerId="ADAL" clId="{B3743D89-D907-4916-AD93-2111ECC8BB20}" dt="2022-06-09T10:31:59.341" v="786"/>
          <ac:grpSpMkLst>
            <pc:docMk/>
            <pc:sldMasterMk cId="3553195561" sldId="2147483660"/>
            <ac:grpSpMk id="1836" creationId="{71F89CDA-00BA-7783-36B1-AA7FEC0394A9}"/>
          </ac:grpSpMkLst>
        </pc:grpChg>
        <pc:grpChg chg="mod">
          <ac:chgData name="Amal R Babu" userId="3a292d0a-112b-4bc3-bf38-7771656893d2" providerId="ADAL" clId="{B3743D89-D907-4916-AD93-2111ECC8BB20}" dt="2022-06-09T10:31:59.341" v="786"/>
          <ac:grpSpMkLst>
            <pc:docMk/>
            <pc:sldMasterMk cId="3553195561" sldId="2147483660"/>
            <ac:grpSpMk id="1837" creationId="{F538D46E-4C90-FFA0-7077-E48086320370}"/>
          </ac:grpSpMkLst>
        </pc:grpChg>
        <pc:grpChg chg="mod">
          <ac:chgData name="Amal R Babu" userId="3a292d0a-112b-4bc3-bf38-7771656893d2" providerId="ADAL" clId="{B3743D89-D907-4916-AD93-2111ECC8BB20}" dt="2022-06-09T10:31:59.341" v="786"/>
          <ac:grpSpMkLst>
            <pc:docMk/>
            <pc:sldMasterMk cId="3553195561" sldId="2147483660"/>
            <ac:grpSpMk id="1838" creationId="{D600E937-764B-3173-222A-EF15F6B848DC}"/>
          </ac:grpSpMkLst>
        </pc:grpChg>
        <pc:grpChg chg="mod">
          <ac:chgData name="Amal R Babu" userId="3a292d0a-112b-4bc3-bf38-7771656893d2" providerId="ADAL" clId="{B3743D89-D907-4916-AD93-2111ECC8BB20}" dt="2022-06-09T10:31:59.341" v="786"/>
          <ac:grpSpMkLst>
            <pc:docMk/>
            <pc:sldMasterMk cId="3553195561" sldId="2147483660"/>
            <ac:grpSpMk id="1839" creationId="{14E514D0-3928-1340-575C-42BFB9E3CF1D}"/>
          </ac:grpSpMkLst>
        </pc:grpChg>
        <pc:grpChg chg="mod">
          <ac:chgData name="Amal R Babu" userId="3a292d0a-112b-4bc3-bf38-7771656893d2" providerId="ADAL" clId="{B3743D89-D907-4916-AD93-2111ECC8BB20}" dt="2022-06-09T10:31:59.341" v="786"/>
          <ac:grpSpMkLst>
            <pc:docMk/>
            <pc:sldMasterMk cId="3553195561" sldId="2147483660"/>
            <ac:grpSpMk id="1841" creationId="{B85F118D-EA45-8E7F-A26B-CAEFDBEA1077}"/>
          </ac:grpSpMkLst>
        </pc:grpChg>
        <pc:grpChg chg="mod">
          <ac:chgData name="Amal R Babu" userId="3a292d0a-112b-4bc3-bf38-7771656893d2" providerId="ADAL" clId="{B3743D89-D907-4916-AD93-2111ECC8BB20}" dt="2022-06-09T10:31:59.341" v="786"/>
          <ac:grpSpMkLst>
            <pc:docMk/>
            <pc:sldMasterMk cId="3553195561" sldId="2147483660"/>
            <ac:grpSpMk id="1847" creationId="{C6E3233D-082B-03A6-0372-962EBE890CE1}"/>
          </ac:grpSpMkLst>
        </pc:grpChg>
        <pc:grpChg chg="mod">
          <ac:chgData name="Amal R Babu" userId="3a292d0a-112b-4bc3-bf38-7771656893d2" providerId="ADAL" clId="{B3743D89-D907-4916-AD93-2111ECC8BB20}" dt="2022-06-09T10:31:59.341" v="786"/>
          <ac:grpSpMkLst>
            <pc:docMk/>
            <pc:sldMasterMk cId="3553195561" sldId="2147483660"/>
            <ac:grpSpMk id="1851" creationId="{3A1023FB-E1F1-E03F-0BAE-6E400D99925B}"/>
          </ac:grpSpMkLst>
        </pc:grpChg>
        <pc:grpChg chg="mod">
          <ac:chgData name="Amal R Babu" userId="3a292d0a-112b-4bc3-bf38-7771656893d2" providerId="ADAL" clId="{B3743D89-D907-4916-AD93-2111ECC8BB20}" dt="2022-06-09T10:31:59.341" v="786"/>
          <ac:grpSpMkLst>
            <pc:docMk/>
            <pc:sldMasterMk cId="3553195561" sldId="2147483660"/>
            <ac:grpSpMk id="1852" creationId="{FAB8F1B8-DB80-88B2-98C3-571BD77C2A82}"/>
          </ac:grpSpMkLst>
        </pc:grpChg>
        <pc:grpChg chg="mod">
          <ac:chgData name="Amal R Babu" userId="3a292d0a-112b-4bc3-bf38-7771656893d2" providerId="ADAL" clId="{B3743D89-D907-4916-AD93-2111ECC8BB20}" dt="2022-06-09T10:31:59.341" v="786"/>
          <ac:grpSpMkLst>
            <pc:docMk/>
            <pc:sldMasterMk cId="3553195561" sldId="2147483660"/>
            <ac:grpSpMk id="1854" creationId="{83DB9572-DF7C-D270-FB46-0E9019E9DCC2}"/>
          </ac:grpSpMkLst>
        </pc:grpChg>
        <pc:grpChg chg="mod">
          <ac:chgData name="Amal R Babu" userId="3a292d0a-112b-4bc3-bf38-7771656893d2" providerId="ADAL" clId="{B3743D89-D907-4916-AD93-2111ECC8BB20}" dt="2022-06-09T10:31:59.341" v="786"/>
          <ac:grpSpMkLst>
            <pc:docMk/>
            <pc:sldMasterMk cId="3553195561" sldId="2147483660"/>
            <ac:grpSpMk id="1860" creationId="{73D3D88F-EEA9-DECA-C31A-21757A64DF13}"/>
          </ac:grpSpMkLst>
        </pc:grpChg>
        <pc:grpChg chg="mod">
          <ac:chgData name="Amal R Babu" userId="3a292d0a-112b-4bc3-bf38-7771656893d2" providerId="ADAL" clId="{B3743D89-D907-4916-AD93-2111ECC8BB20}" dt="2022-06-09T10:31:59.341" v="786"/>
          <ac:grpSpMkLst>
            <pc:docMk/>
            <pc:sldMasterMk cId="3553195561" sldId="2147483660"/>
            <ac:grpSpMk id="1864" creationId="{B8AD2540-0284-528C-8CE4-B1916C27AB81}"/>
          </ac:grpSpMkLst>
        </pc:grpChg>
        <pc:grpChg chg="mod">
          <ac:chgData name="Amal R Babu" userId="3a292d0a-112b-4bc3-bf38-7771656893d2" providerId="ADAL" clId="{B3743D89-D907-4916-AD93-2111ECC8BB20}" dt="2022-06-09T10:31:59.341" v="786"/>
          <ac:grpSpMkLst>
            <pc:docMk/>
            <pc:sldMasterMk cId="3553195561" sldId="2147483660"/>
            <ac:grpSpMk id="1865" creationId="{F6116559-01FE-C483-24BB-E022B0459B0B}"/>
          </ac:grpSpMkLst>
        </pc:grpChg>
        <pc:grpChg chg="mod">
          <ac:chgData name="Amal R Babu" userId="3a292d0a-112b-4bc3-bf38-7771656893d2" providerId="ADAL" clId="{B3743D89-D907-4916-AD93-2111ECC8BB20}" dt="2022-06-09T10:31:59.341" v="786"/>
          <ac:grpSpMkLst>
            <pc:docMk/>
            <pc:sldMasterMk cId="3553195561" sldId="2147483660"/>
            <ac:grpSpMk id="1867" creationId="{F663E17D-FABB-3410-946B-CEDA62692129}"/>
          </ac:grpSpMkLst>
        </pc:grpChg>
        <pc:grpChg chg="mod">
          <ac:chgData name="Amal R Babu" userId="3a292d0a-112b-4bc3-bf38-7771656893d2" providerId="ADAL" clId="{B3743D89-D907-4916-AD93-2111ECC8BB20}" dt="2022-06-09T10:31:59.341" v="786"/>
          <ac:grpSpMkLst>
            <pc:docMk/>
            <pc:sldMasterMk cId="3553195561" sldId="2147483660"/>
            <ac:grpSpMk id="1873" creationId="{50442C6C-91C5-83C6-D444-AAE558B6F25B}"/>
          </ac:grpSpMkLst>
        </pc:grpChg>
        <pc:grpChg chg="mod">
          <ac:chgData name="Amal R Babu" userId="3a292d0a-112b-4bc3-bf38-7771656893d2" providerId="ADAL" clId="{B3743D89-D907-4916-AD93-2111ECC8BB20}" dt="2022-06-09T10:31:59.341" v="786"/>
          <ac:grpSpMkLst>
            <pc:docMk/>
            <pc:sldMasterMk cId="3553195561" sldId="2147483660"/>
            <ac:grpSpMk id="1877" creationId="{0E2D475C-EEAA-99CD-659E-15ED69B44527}"/>
          </ac:grpSpMkLst>
        </pc:grpChg>
        <pc:grpChg chg="mod">
          <ac:chgData name="Amal R Babu" userId="3a292d0a-112b-4bc3-bf38-7771656893d2" providerId="ADAL" clId="{B3743D89-D907-4916-AD93-2111ECC8BB20}" dt="2022-06-09T10:31:59.341" v="786"/>
          <ac:grpSpMkLst>
            <pc:docMk/>
            <pc:sldMasterMk cId="3553195561" sldId="2147483660"/>
            <ac:grpSpMk id="1878" creationId="{2A73DDB4-F144-BEFC-23FE-DF530DE8AD70}"/>
          </ac:grpSpMkLst>
        </pc:grpChg>
        <pc:grpChg chg="mod">
          <ac:chgData name="Amal R Babu" userId="3a292d0a-112b-4bc3-bf38-7771656893d2" providerId="ADAL" clId="{B3743D89-D907-4916-AD93-2111ECC8BB20}" dt="2022-06-09T10:31:59.341" v="786"/>
          <ac:grpSpMkLst>
            <pc:docMk/>
            <pc:sldMasterMk cId="3553195561" sldId="2147483660"/>
            <ac:grpSpMk id="1880" creationId="{2EF17687-34B8-A6CE-FB4C-A5D2D6459355}"/>
          </ac:grpSpMkLst>
        </pc:grpChg>
        <pc:grpChg chg="mod">
          <ac:chgData name="Amal R Babu" userId="3a292d0a-112b-4bc3-bf38-7771656893d2" providerId="ADAL" clId="{B3743D89-D907-4916-AD93-2111ECC8BB20}" dt="2022-06-09T10:31:59.341" v="786"/>
          <ac:grpSpMkLst>
            <pc:docMk/>
            <pc:sldMasterMk cId="3553195561" sldId="2147483660"/>
            <ac:grpSpMk id="1886" creationId="{F1C7DCE1-311F-0CE8-CABE-1971CE220DD7}"/>
          </ac:grpSpMkLst>
        </pc:grpChg>
        <pc:grpChg chg="mod">
          <ac:chgData name="Amal R Babu" userId="3a292d0a-112b-4bc3-bf38-7771656893d2" providerId="ADAL" clId="{B3743D89-D907-4916-AD93-2111ECC8BB20}" dt="2022-06-09T10:31:59.341" v="786"/>
          <ac:grpSpMkLst>
            <pc:docMk/>
            <pc:sldMasterMk cId="3553195561" sldId="2147483660"/>
            <ac:grpSpMk id="1890" creationId="{E9C94537-2C9B-FDEA-CB7E-E5EFE68EA297}"/>
          </ac:grpSpMkLst>
        </pc:grpChg>
        <pc:grpChg chg="mod">
          <ac:chgData name="Amal R Babu" userId="3a292d0a-112b-4bc3-bf38-7771656893d2" providerId="ADAL" clId="{B3743D89-D907-4916-AD93-2111ECC8BB20}" dt="2022-06-09T10:31:59.341" v="786"/>
          <ac:grpSpMkLst>
            <pc:docMk/>
            <pc:sldMasterMk cId="3553195561" sldId="2147483660"/>
            <ac:grpSpMk id="1891" creationId="{2836EFBA-AA42-AA33-2804-EF04B31B801C}"/>
          </ac:grpSpMkLst>
        </pc:grpChg>
        <pc:grpChg chg="mod">
          <ac:chgData name="Amal R Babu" userId="3a292d0a-112b-4bc3-bf38-7771656893d2" providerId="ADAL" clId="{B3743D89-D907-4916-AD93-2111ECC8BB20}" dt="2022-06-09T10:31:59.341" v="786"/>
          <ac:grpSpMkLst>
            <pc:docMk/>
            <pc:sldMasterMk cId="3553195561" sldId="2147483660"/>
            <ac:grpSpMk id="1892" creationId="{1145E050-6CAD-A199-91C5-5FCCD6EEF940}"/>
          </ac:grpSpMkLst>
        </pc:grpChg>
        <pc:grpChg chg="mod">
          <ac:chgData name="Amal R Babu" userId="3a292d0a-112b-4bc3-bf38-7771656893d2" providerId="ADAL" clId="{B3743D89-D907-4916-AD93-2111ECC8BB20}" dt="2022-06-09T10:31:59.341" v="786"/>
          <ac:grpSpMkLst>
            <pc:docMk/>
            <pc:sldMasterMk cId="3553195561" sldId="2147483660"/>
            <ac:grpSpMk id="1893" creationId="{F56CCF0C-58E1-F8D3-7CB9-80CBF810E7BA}"/>
          </ac:grpSpMkLst>
        </pc:grpChg>
        <pc:grpChg chg="mod">
          <ac:chgData name="Amal R Babu" userId="3a292d0a-112b-4bc3-bf38-7771656893d2" providerId="ADAL" clId="{B3743D89-D907-4916-AD93-2111ECC8BB20}" dt="2022-06-09T10:31:59.341" v="786"/>
          <ac:grpSpMkLst>
            <pc:docMk/>
            <pc:sldMasterMk cId="3553195561" sldId="2147483660"/>
            <ac:grpSpMk id="1894" creationId="{696C0904-84B5-C18A-3283-AA9DB84F2C9E}"/>
          </ac:grpSpMkLst>
        </pc:grpChg>
        <pc:grpChg chg="mod">
          <ac:chgData name="Amal R Babu" userId="3a292d0a-112b-4bc3-bf38-7771656893d2" providerId="ADAL" clId="{B3743D89-D907-4916-AD93-2111ECC8BB20}" dt="2022-06-09T10:31:59.341" v="786"/>
          <ac:grpSpMkLst>
            <pc:docMk/>
            <pc:sldMasterMk cId="3553195561" sldId="2147483660"/>
            <ac:grpSpMk id="1895" creationId="{1D4DFEBB-4D5E-85C0-0CA4-429BD6CEDC88}"/>
          </ac:grpSpMkLst>
        </pc:grpChg>
        <pc:grpChg chg="mod">
          <ac:chgData name="Amal R Babu" userId="3a292d0a-112b-4bc3-bf38-7771656893d2" providerId="ADAL" clId="{B3743D89-D907-4916-AD93-2111ECC8BB20}" dt="2022-06-09T10:31:59.341" v="786"/>
          <ac:grpSpMkLst>
            <pc:docMk/>
            <pc:sldMasterMk cId="3553195561" sldId="2147483660"/>
            <ac:grpSpMk id="1897" creationId="{28D6F738-590D-E1D5-183B-564593CB9BB6}"/>
          </ac:grpSpMkLst>
        </pc:grpChg>
        <pc:grpChg chg="mod">
          <ac:chgData name="Amal R Babu" userId="3a292d0a-112b-4bc3-bf38-7771656893d2" providerId="ADAL" clId="{B3743D89-D907-4916-AD93-2111ECC8BB20}" dt="2022-06-09T10:31:59.341" v="786"/>
          <ac:grpSpMkLst>
            <pc:docMk/>
            <pc:sldMasterMk cId="3553195561" sldId="2147483660"/>
            <ac:grpSpMk id="1903" creationId="{81A3A9C0-A910-53A6-7935-04CAEB256F01}"/>
          </ac:grpSpMkLst>
        </pc:grpChg>
        <pc:grpChg chg="mod">
          <ac:chgData name="Amal R Babu" userId="3a292d0a-112b-4bc3-bf38-7771656893d2" providerId="ADAL" clId="{B3743D89-D907-4916-AD93-2111ECC8BB20}" dt="2022-06-09T10:31:59.341" v="786"/>
          <ac:grpSpMkLst>
            <pc:docMk/>
            <pc:sldMasterMk cId="3553195561" sldId="2147483660"/>
            <ac:grpSpMk id="1907" creationId="{CE4E4506-1AD6-14B9-C406-AC4DEADFC5AE}"/>
          </ac:grpSpMkLst>
        </pc:grpChg>
        <pc:grpChg chg="mod">
          <ac:chgData name="Amal R Babu" userId="3a292d0a-112b-4bc3-bf38-7771656893d2" providerId="ADAL" clId="{B3743D89-D907-4916-AD93-2111ECC8BB20}" dt="2022-06-09T10:31:59.341" v="786"/>
          <ac:grpSpMkLst>
            <pc:docMk/>
            <pc:sldMasterMk cId="3553195561" sldId="2147483660"/>
            <ac:grpSpMk id="1908" creationId="{0B8FC391-09BF-F967-DE3E-AE7782F7EAD3}"/>
          </ac:grpSpMkLst>
        </pc:grpChg>
        <pc:grpChg chg="mod">
          <ac:chgData name="Amal R Babu" userId="3a292d0a-112b-4bc3-bf38-7771656893d2" providerId="ADAL" clId="{B3743D89-D907-4916-AD93-2111ECC8BB20}" dt="2022-06-09T10:31:59.341" v="786"/>
          <ac:grpSpMkLst>
            <pc:docMk/>
            <pc:sldMasterMk cId="3553195561" sldId="2147483660"/>
            <ac:grpSpMk id="1910" creationId="{F461E14E-950A-3B37-39E1-9F4A8A1F886A}"/>
          </ac:grpSpMkLst>
        </pc:grpChg>
        <pc:grpChg chg="mod">
          <ac:chgData name="Amal R Babu" userId="3a292d0a-112b-4bc3-bf38-7771656893d2" providerId="ADAL" clId="{B3743D89-D907-4916-AD93-2111ECC8BB20}" dt="2022-06-09T10:31:59.341" v="786"/>
          <ac:grpSpMkLst>
            <pc:docMk/>
            <pc:sldMasterMk cId="3553195561" sldId="2147483660"/>
            <ac:grpSpMk id="1916" creationId="{F65D2C5B-7667-42AB-1672-7DB3980B5532}"/>
          </ac:grpSpMkLst>
        </pc:grpChg>
        <pc:grpChg chg="mod">
          <ac:chgData name="Amal R Babu" userId="3a292d0a-112b-4bc3-bf38-7771656893d2" providerId="ADAL" clId="{B3743D89-D907-4916-AD93-2111ECC8BB20}" dt="2022-06-09T10:31:59.341" v="786"/>
          <ac:grpSpMkLst>
            <pc:docMk/>
            <pc:sldMasterMk cId="3553195561" sldId="2147483660"/>
            <ac:grpSpMk id="1920" creationId="{1DFAA077-9415-58EB-0834-94E706F53632}"/>
          </ac:grpSpMkLst>
        </pc:grpChg>
        <pc:grpChg chg="mod">
          <ac:chgData name="Amal R Babu" userId="3a292d0a-112b-4bc3-bf38-7771656893d2" providerId="ADAL" clId="{B3743D89-D907-4916-AD93-2111ECC8BB20}" dt="2022-06-09T10:31:59.341" v="786"/>
          <ac:grpSpMkLst>
            <pc:docMk/>
            <pc:sldMasterMk cId="3553195561" sldId="2147483660"/>
            <ac:grpSpMk id="1921" creationId="{B07A7DE2-CC56-D699-6BCB-E45B561EE4C6}"/>
          </ac:grpSpMkLst>
        </pc:grpChg>
        <pc:grpChg chg="mod">
          <ac:chgData name="Amal R Babu" userId="3a292d0a-112b-4bc3-bf38-7771656893d2" providerId="ADAL" clId="{B3743D89-D907-4916-AD93-2111ECC8BB20}" dt="2022-06-09T10:31:59.341" v="786"/>
          <ac:grpSpMkLst>
            <pc:docMk/>
            <pc:sldMasterMk cId="3553195561" sldId="2147483660"/>
            <ac:grpSpMk id="1923" creationId="{C6FA7242-60DF-DC57-38F1-C228C499AC7F}"/>
          </ac:grpSpMkLst>
        </pc:grpChg>
        <pc:grpChg chg="mod">
          <ac:chgData name="Amal R Babu" userId="3a292d0a-112b-4bc3-bf38-7771656893d2" providerId="ADAL" clId="{B3743D89-D907-4916-AD93-2111ECC8BB20}" dt="2022-06-09T10:31:59.341" v="786"/>
          <ac:grpSpMkLst>
            <pc:docMk/>
            <pc:sldMasterMk cId="3553195561" sldId="2147483660"/>
            <ac:grpSpMk id="1929" creationId="{4A39A295-5748-CEA8-6B5E-3A4295CBD622}"/>
          </ac:grpSpMkLst>
        </pc:grpChg>
        <pc:grpChg chg="mod">
          <ac:chgData name="Amal R Babu" userId="3a292d0a-112b-4bc3-bf38-7771656893d2" providerId="ADAL" clId="{B3743D89-D907-4916-AD93-2111ECC8BB20}" dt="2022-06-09T10:31:59.341" v="786"/>
          <ac:grpSpMkLst>
            <pc:docMk/>
            <pc:sldMasterMk cId="3553195561" sldId="2147483660"/>
            <ac:grpSpMk id="1933" creationId="{6E8FCE92-CB72-97D1-D5C2-F9845FBBACA4}"/>
          </ac:grpSpMkLst>
        </pc:grpChg>
        <pc:grpChg chg="mod">
          <ac:chgData name="Amal R Babu" userId="3a292d0a-112b-4bc3-bf38-7771656893d2" providerId="ADAL" clId="{B3743D89-D907-4916-AD93-2111ECC8BB20}" dt="2022-06-09T10:31:59.341" v="786"/>
          <ac:grpSpMkLst>
            <pc:docMk/>
            <pc:sldMasterMk cId="3553195561" sldId="2147483660"/>
            <ac:grpSpMk id="1934" creationId="{EA2DDD5A-5E32-A570-51EE-006132A19763}"/>
          </ac:grpSpMkLst>
        </pc:grpChg>
        <pc:grpChg chg="mod">
          <ac:chgData name="Amal R Babu" userId="3a292d0a-112b-4bc3-bf38-7771656893d2" providerId="ADAL" clId="{B3743D89-D907-4916-AD93-2111ECC8BB20}" dt="2022-06-09T10:31:59.341" v="786"/>
          <ac:grpSpMkLst>
            <pc:docMk/>
            <pc:sldMasterMk cId="3553195561" sldId="2147483660"/>
            <ac:grpSpMk id="1936" creationId="{E5B08ED8-914D-6FDA-2281-387B1F4E0FA1}"/>
          </ac:grpSpMkLst>
        </pc:grpChg>
        <pc:grpChg chg="mod">
          <ac:chgData name="Amal R Babu" userId="3a292d0a-112b-4bc3-bf38-7771656893d2" providerId="ADAL" clId="{B3743D89-D907-4916-AD93-2111ECC8BB20}" dt="2022-06-09T10:31:59.341" v="786"/>
          <ac:grpSpMkLst>
            <pc:docMk/>
            <pc:sldMasterMk cId="3553195561" sldId="2147483660"/>
            <ac:grpSpMk id="1942" creationId="{C1EBBF74-B9A9-C6FF-E308-3452EA5B372D}"/>
          </ac:grpSpMkLst>
        </pc:grpChg>
        <pc:grpChg chg="mod">
          <ac:chgData name="Amal R Babu" userId="3a292d0a-112b-4bc3-bf38-7771656893d2" providerId="ADAL" clId="{B3743D89-D907-4916-AD93-2111ECC8BB20}" dt="2022-06-09T10:31:59.341" v="786"/>
          <ac:grpSpMkLst>
            <pc:docMk/>
            <pc:sldMasterMk cId="3553195561" sldId="2147483660"/>
            <ac:grpSpMk id="1946" creationId="{F9298CD1-E1D4-C788-1A65-55F0283BED14}"/>
          </ac:grpSpMkLst>
        </pc:grpChg>
        <pc:grpChg chg="mod">
          <ac:chgData name="Amal R Babu" userId="3a292d0a-112b-4bc3-bf38-7771656893d2" providerId="ADAL" clId="{B3743D89-D907-4916-AD93-2111ECC8BB20}" dt="2022-06-09T10:31:59.341" v="786"/>
          <ac:grpSpMkLst>
            <pc:docMk/>
            <pc:sldMasterMk cId="3553195561" sldId="2147483660"/>
            <ac:grpSpMk id="1950" creationId="{9C29E252-8E63-7738-EFDD-E0AFDCD2B378}"/>
          </ac:grpSpMkLst>
        </pc:grpChg>
        <pc:grpChg chg="mod">
          <ac:chgData name="Amal R Babu" userId="3a292d0a-112b-4bc3-bf38-7771656893d2" providerId="ADAL" clId="{B3743D89-D907-4916-AD93-2111ECC8BB20}" dt="2022-06-09T10:31:59.341" v="786"/>
          <ac:grpSpMkLst>
            <pc:docMk/>
            <pc:sldMasterMk cId="3553195561" sldId="2147483660"/>
            <ac:grpSpMk id="1951" creationId="{6DBEDB09-0A49-B721-AF76-6850A1390A40}"/>
          </ac:grpSpMkLst>
        </pc:grpChg>
        <pc:grpChg chg="mod">
          <ac:chgData name="Amal R Babu" userId="3a292d0a-112b-4bc3-bf38-7771656893d2" providerId="ADAL" clId="{B3743D89-D907-4916-AD93-2111ECC8BB20}" dt="2022-06-09T10:31:59.341" v="786"/>
          <ac:grpSpMkLst>
            <pc:docMk/>
            <pc:sldMasterMk cId="3553195561" sldId="2147483660"/>
            <ac:grpSpMk id="1952" creationId="{F036ED74-D1A4-A98D-25BD-F605F5013CF5}"/>
          </ac:grpSpMkLst>
        </pc:grpChg>
        <pc:grpChg chg="mod">
          <ac:chgData name="Amal R Babu" userId="3a292d0a-112b-4bc3-bf38-7771656893d2" providerId="ADAL" clId="{B3743D89-D907-4916-AD93-2111ECC8BB20}" dt="2022-06-09T10:31:59.341" v="786"/>
          <ac:grpSpMkLst>
            <pc:docMk/>
            <pc:sldMasterMk cId="3553195561" sldId="2147483660"/>
            <ac:grpSpMk id="1953" creationId="{0CF58E12-3053-A433-0E11-1BF649275D1B}"/>
          </ac:grpSpMkLst>
        </pc:grpChg>
        <pc:grpChg chg="mod">
          <ac:chgData name="Amal R Babu" userId="3a292d0a-112b-4bc3-bf38-7771656893d2" providerId="ADAL" clId="{B3743D89-D907-4916-AD93-2111ECC8BB20}" dt="2022-06-09T10:31:59.341" v="786"/>
          <ac:grpSpMkLst>
            <pc:docMk/>
            <pc:sldMasterMk cId="3553195561" sldId="2147483660"/>
            <ac:grpSpMk id="1954" creationId="{B8E80816-9B60-3A67-D954-C1B03A6F4EE2}"/>
          </ac:grpSpMkLst>
        </pc:grpChg>
        <pc:grpChg chg="mod">
          <ac:chgData name="Amal R Babu" userId="3a292d0a-112b-4bc3-bf38-7771656893d2" providerId="ADAL" clId="{B3743D89-D907-4916-AD93-2111ECC8BB20}" dt="2022-06-09T10:31:59.341" v="786"/>
          <ac:grpSpMkLst>
            <pc:docMk/>
            <pc:sldMasterMk cId="3553195561" sldId="2147483660"/>
            <ac:grpSpMk id="1965" creationId="{2837E207-E7A5-CFFA-E2DD-EBAAD7753854}"/>
          </ac:grpSpMkLst>
        </pc:grpChg>
        <pc:grpChg chg="mod">
          <ac:chgData name="Amal R Babu" userId="3a292d0a-112b-4bc3-bf38-7771656893d2" providerId="ADAL" clId="{B3743D89-D907-4916-AD93-2111ECC8BB20}" dt="2022-06-09T10:31:59.341" v="786"/>
          <ac:grpSpMkLst>
            <pc:docMk/>
            <pc:sldMasterMk cId="3553195561" sldId="2147483660"/>
            <ac:grpSpMk id="1966" creationId="{C069B3A7-1734-AD89-1310-7E61E710EA76}"/>
          </ac:grpSpMkLst>
        </pc:grpChg>
        <pc:grpChg chg="mod">
          <ac:chgData name="Amal R Babu" userId="3a292d0a-112b-4bc3-bf38-7771656893d2" providerId="ADAL" clId="{B3743D89-D907-4916-AD93-2111ECC8BB20}" dt="2022-06-09T10:31:59.341" v="786"/>
          <ac:grpSpMkLst>
            <pc:docMk/>
            <pc:sldMasterMk cId="3553195561" sldId="2147483660"/>
            <ac:grpSpMk id="1967" creationId="{594FE83E-96F3-745B-A813-1D2BB2E82B9C}"/>
          </ac:grpSpMkLst>
        </pc:grpChg>
        <pc:grpChg chg="mod">
          <ac:chgData name="Amal R Babu" userId="3a292d0a-112b-4bc3-bf38-7771656893d2" providerId="ADAL" clId="{B3743D89-D907-4916-AD93-2111ECC8BB20}" dt="2022-06-09T10:31:59.341" v="786"/>
          <ac:grpSpMkLst>
            <pc:docMk/>
            <pc:sldMasterMk cId="3553195561" sldId="2147483660"/>
            <ac:grpSpMk id="1968" creationId="{69B1E987-232D-36E1-8B6A-F9A9742AB3C1}"/>
          </ac:grpSpMkLst>
        </pc:grpChg>
        <pc:grpChg chg="mod">
          <ac:chgData name="Amal R Babu" userId="3a292d0a-112b-4bc3-bf38-7771656893d2" providerId="ADAL" clId="{B3743D89-D907-4916-AD93-2111ECC8BB20}" dt="2022-06-09T10:31:59.341" v="786"/>
          <ac:grpSpMkLst>
            <pc:docMk/>
            <pc:sldMasterMk cId="3553195561" sldId="2147483660"/>
            <ac:grpSpMk id="1969" creationId="{512A98D1-D337-83A8-17BF-CDAFA1F233A0}"/>
          </ac:grpSpMkLst>
        </pc:grpChg>
        <pc:grpChg chg="mod">
          <ac:chgData name="Amal R Babu" userId="3a292d0a-112b-4bc3-bf38-7771656893d2" providerId="ADAL" clId="{B3743D89-D907-4916-AD93-2111ECC8BB20}" dt="2022-06-09T10:31:59.341" v="786"/>
          <ac:grpSpMkLst>
            <pc:docMk/>
            <pc:sldMasterMk cId="3553195561" sldId="2147483660"/>
            <ac:grpSpMk id="2125" creationId="{425911B5-E4F0-7F49-094A-98795886C9E0}"/>
          </ac:grpSpMkLst>
        </pc:grpChg>
        <pc:grpChg chg="mod">
          <ac:chgData name="Amal R Babu" userId="3a292d0a-112b-4bc3-bf38-7771656893d2" providerId="ADAL" clId="{B3743D89-D907-4916-AD93-2111ECC8BB20}" dt="2022-06-09T10:31:59.341" v="786"/>
          <ac:grpSpMkLst>
            <pc:docMk/>
            <pc:sldMasterMk cId="3553195561" sldId="2147483660"/>
            <ac:grpSpMk id="2126" creationId="{310E2FE2-7ECC-74A2-629B-EC6726B7CC12}"/>
          </ac:grpSpMkLst>
        </pc:grpChg>
        <pc:grpChg chg="mod">
          <ac:chgData name="Amal R Babu" userId="3a292d0a-112b-4bc3-bf38-7771656893d2" providerId="ADAL" clId="{B3743D89-D907-4916-AD93-2111ECC8BB20}" dt="2022-06-09T10:31:59.341" v="786"/>
          <ac:grpSpMkLst>
            <pc:docMk/>
            <pc:sldMasterMk cId="3553195561" sldId="2147483660"/>
            <ac:grpSpMk id="2127" creationId="{1B0A42EE-BEDE-DA0C-57A8-C2CA123A8029}"/>
          </ac:grpSpMkLst>
        </pc:grpChg>
        <pc:grpChg chg="mod">
          <ac:chgData name="Amal R Babu" userId="3a292d0a-112b-4bc3-bf38-7771656893d2" providerId="ADAL" clId="{B3743D89-D907-4916-AD93-2111ECC8BB20}" dt="2022-06-09T10:31:59.341" v="786"/>
          <ac:grpSpMkLst>
            <pc:docMk/>
            <pc:sldMasterMk cId="3553195561" sldId="2147483660"/>
            <ac:grpSpMk id="2128" creationId="{7BC9D747-03E6-7C14-99BD-2F8E9B4CB71F}"/>
          </ac:grpSpMkLst>
        </pc:grpChg>
        <pc:grpChg chg="mod">
          <ac:chgData name="Amal R Babu" userId="3a292d0a-112b-4bc3-bf38-7771656893d2" providerId="ADAL" clId="{B3743D89-D907-4916-AD93-2111ECC8BB20}" dt="2022-06-09T10:31:59.341" v="786"/>
          <ac:grpSpMkLst>
            <pc:docMk/>
            <pc:sldMasterMk cId="3553195561" sldId="2147483660"/>
            <ac:grpSpMk id="2129" creationId="{4151403F-D6D1-9233-F180-5B3B73917FF7}"/>
          </ac:grpSpMkLst>
        </pc:grpChg>
        <pc:grpChg chg="mod">
          <ac:chgData name="Amal R Babu" userId="3a292d0a-112b-4bc3-bf38-7771656893d2" providerId="ADAL" clId="{B3743D89-D907-4916-AD93-2111ECC8BB20}" dt="2022-06-09T10:31:59.341" v="786"/>
          <ac:grpSpMkLst>
            <pc:docMk/>
            <pc:sldMasterMk cId="3553195561" sldId="2147483660"/>
            <ac:grpSpMk id="2130" creationId="{E4B5CB83-F301-AF60-6BDA-C07D6BDB081B}"/>
          </ac:grpSpMkLst>
        </pc:grpChg>
        <pc:grpChg chg="mod">
          <ac:chgData name="Amal R Babu" userId="3a292d0a-112b-4bc3-bf38-7771656893d2" providerId="ADAL" clId="{B3743D89-D907-4916-AD93-2111ECC8BB20}" dt="2022-06-09T10:31:59.341" v="786"/>
          <ac:grpSpMkLst>
            <pc:docMk/>
            <pc:sldMasterMk cId="3553195561" sldId="2147483660"/>
            <ac:grpSpMk id="2131" creationId="{BB04E8BC-226F-28D2-86F9-829A7A827CB9}"/>
          </ac:grpSpMkLst>
        </pc:grpChg>
        <pc:grpChg chg="mod">
          <ac:chgData name="Amal R Babu" userId="3a292d0a-112b-4bc3-bf38-7771656893d2" providerId="ADAL" clId="{B3743D89-D907-4916-AD93-2111ECC8BB20}" dt="2022-06-09T10:31:59.341" v="786"/>
          <ac:grpSpMkLst>
            <pc:docMk/>
            <pc:sldMasterMk cId="3553195561" sldId="2147483660"/>
            <ac:grpSpMk id="2132" creationId="{C8313D52-E543-241E-09AD-96A35F55C179}"/>
          </ac:grpSpMkLst>
        </pc:grpChg>
        <pc:grpChg chg="mod">
          <ac:chgData name="Amal R Babu" userId="3a292d0a-112b-4bc3-bf38-7771656893d2" providerId="ADAL" clId="{B3743D89-D907-4916-AD93-2111ECC8BB20}" dt="2022-06-09T10:31:59.341" v="786"/>
          <ac:grpSpMkLst>
            <pc:docMk/>
            <pc:sldMasterMk cId="3553195561" sldId="2147483660"/>
            <ac:grpSpMk id="2133" creationId="{4B10617E-B5E1-B292-D28C-3344A424FF6A}"/>
          </ac:grpSpMkLst>
        </pc:grpChg>
        <pc:grpChg chg="mod">
          <ac:chgData name="Amal R Babu" userId="3a292d0a-112b-4bc3-bf38-7771656893d2" providerId="ADAL" clId="{B3743D89-D907-4916-AD93-2111ECC8BB20}" dt="2022-06-09T10:31:59.341" v="786"/>
          <ac:grpSpMkLst>
            <pc:docMk/>
            <pc:sldMasterMk cId="3553195561" sldId="2147483660"/>
            <ac:grpSpMk id="2134" creationId="{2A8AADEC-0030-6F6D-94E7-6CEB0BF81FFC}"/>
          </ac:grpSpMkLst>
        </pc:grpChg>
        <pc:grpChg chg="mod">
          <ac:chgData name="Amal R Babu" userId="3a292d0a-112b-4bc3-bf38-7771656893d2" providerId="ADAL" clId="{B3743D89-D907-4916-AD93-2111ECC8BB20}" dt="2022-06-09T10:31:59.341" v="786"/>
          <ac:grpSpMkLst>
            <pc:docMk/>
            <pc:sldMasterMk cId="3553195561" sldId="2147483660"/>
            <ac:grpSpMk id="2135" creationId="{3BBFB7F7-64E5-D253-F631-34C1E667B1F7}"/>
          </ac:grpSpMkLst>
        </pc:grpChg>
        <pc:grpChg chg="mod">
          <ac:chgData name="Amal R Babu" userId="3a292d0a-112b-4bc3-bf38-7771656893d2" providerId="ADAL" clId="{B3743D89-D907-4916-AD93-2111ECC8BB20}" dt="2022-06-09T10:31:59.341" v="786"/>
          <ac:grpSpMkLst>
            <pc:docMk/>
            <pc:sldMasterMk cId="3553195561" sldId="2147483660"/>
            <ac:grpSpMk id="2136" creationId="{91FD1D7F-E48A-6685-878B-6959353A710C}"/>
          </ac:grpSpMkLst>
        </pc:grpChg>
        <pc:grpChg chg="mod">
          <ac:chgData name="Amal R Babu" userId="3a292d0a-112b-4bc3-bf38-7771656893d2" providerId="ADAL" clId="{B3743D89-D907-4916-AD93-2111ECC8BB20}" dt="2022-06-09T10:31:59.341" v="786"/>
          <ac:grpSpMkLst>
            <pc:docMk/>
            <pc:sldMasterMk cId="3553195561" sldId="2147483660"/>
            <ac:grpSpMk id="2137" creationId="{13D09D71-42E1-2EAA-C3F3-62B54787CC47}"/>
          </ac:grpSpMkLst>
        </pc:grpChg>
        <pc:grpChg chg="mod">
          <ac:chgData name="Amal R Babu" userId="3a292d0a-112b-4bc3-bf38-7771656893d2" providerId="ADAL" clId="{B3743D89-D907-4916-AD93-2111ECC8BB20}" dt="2022-06-09T10:31:59.341" v="786"/>
          <ac:grpSpMkLst>
            <pc:docMk/>
            <pc:sldMasterMk cId="3553195561" sldId="2147483660"/>
            <ac:grpSpMk id="2138" creationId="{93DAEB30-6E8A-086D-64FE-0054EED01A33}"/>
          </ac:grpSpMkLst>
        </pc:grpChg>
        <pc:grpChg chg="mod">
          <ac:chgData name="Amal R Babu" userId="3a292d0a-112b-4bc3-bf38-7771656893d2" providerId="ADAL" clId="{B3743D89-D907-4916-AD93-2111ECC8BB20}" dt="2022-06-09T10:31:59.341" v="786"/>
          <ac:grpSpMkLst>
            <pc:docMk/>
            <pc:sldMasterMk cId="3553195561" sldId="2147483660"/>
            <ac:grpSpMk id="2139" creationId="{F895671C-2E74-706B-6D1B-A06DA922DD1A}"/>
          </ac:grpSpMkLst>
        </pc:grpChg>
        <pc:grpChg chg="mod">
          <ac:chgData name="Amal R Babu" userId="3a292d0a-112b-4bc3-bf38-7771656893d2" providerId="ADAL" clId="{B3743D89-D907-4916-AD93-2111ECC8BB20}" dt="2022-06-09T10:31:59.341" v="786"/>
          <ac:grpSpMkLst>
            <pc:docMk/>
            <pc:sldMasterMk cId="3553195561" sldId="2147483660"/>
            <ac:grpSpMk id="2140" creationId="{6A6D504C-9DBB-E908-7B19-8E7814AB0848}"/>
          </ac:grpSpMkLst>
        </pc:grpChg>
        <pc:grpChg chg="mod">
          <ac:chgData name="Amal R Babu" userId="3a292d0a-112b-4bc3-bf38-7771656893d2" providerId="ADAL" clId="{B3743D89-D907-4916-AD93-2111ECC8BB20}" dt="2022-06-09T10:31:59.341" v="786"/>
          <ac:grpSpMkLst>
            <pc:docMk/>
            <pc:sldMasterMk cId="3553195561" sldId="2147483660"/>
            <ac:grpSpMk id="2141" creationId="{72410F4C-A135-6113-40B9-2C13881615C5}"/>
          </ac:grpSpMkLst>
        </pc:grpChg>
        <pc:grpChg chg="mod">
          <ac:chgData name="Amal R Babu" userId="3a292d0a-112b-4bc3-bf38-7771656893d2" providerId="ADAL" clId="{B3743D89-D907-4916-AD93-2111ECC8BB20}" dt="2022-06-09T10:31:59.341" v="786"/>
          <ac:grpSpMkLst>
            <pc:docMk/>
            <pc:sldMasterMk cId="3553195561" sldId="2147483660"/>
            <ac:grpSpMk id="2142" creationId="{8102683F-2D56-32CE-C2B5-9731C49910B8}"/>
          </ac:grpSpMkLst>
        </pc:grpChg>
        <pc:grpChg chg="mod">
          <ac:chgData name="Amal R Babu" userId="3a292d0a-112b-4bc3-bf38-7771656893d2" providerId="ADAL" clId="{B3743D89-D907-4916-AD93-2111ECC8BB20}" dt="2022-06-09T10:31:59.341" v="786"/>
          <ac:grpSpMkLst>
            <pc:docMk/>
            <pc:sldMasterMk cId="3553195561" sldId="2147483660"/>
            <ac:grpSpMk id="2143" creationId="{CC3DE1E0-C531-303E-8412-9F2AFB18E05C}"/>
          </ac:grpSpMkLst>
        </pc:grpChg>
        <pc:grpChg chg="mod">
          <ac:chgData name="Amal R Babu" userId="3a292d0a-112b-4bc3-bf38-7771656893d2" providerId="ADAL" clId="{B3743D89-D907-4916-AD93-2111ECC8BB20}" dt="2022-06-09T10:31:59.341" v="786"/>
          <ac:grpSpMkLst>
            <pc:docMk/>
            <pc:sldMasterMk cId="3553195561" sldId="2147483660"/>
            <ac:grpSpMk id="2144" creationId="{F6A80C78-F702-C2D3-F9A9-629C665873B9}"/>
          </ac:grpSpMkLst>
        </pc:grpChg>
        <pc:grpChg chg="mod">
          <ac:chgData name="Amal R Babu" userId="3a292d0a-112b-4bc3-bf38-7771656893d2" providerId="ADAL" clId="{B3743D89-D907-4916-AD93-2111ECC8BB20}" dt="2022-06-09T10:31:59.341" v="786"/>
          <ac:grpSpMkLst>
            <pc:docMk/>
            <pc:sldMasterMk cId="3553195561" sldId="2147483660"/>
            <ac:grpSpMk id="2202" creationId="{FF1013D0-28E6-7C28-AC8A-95214F02AA6B}"/>
          </ac:grpSpMkLst>
        </pc:grpChg>
        <pc:grpChg chg="mod">
          <ac:chgData name="Amal R Babu" userId="3a292d0a-112b-4bc3-bf38-7771656893d2" providerId="ADAL" clId="{B3743D89-D907-4916-AD93-2111ECC8BB20}" dt="2022-06-09T10:31:59.341" v="786"/>
          <ac:grpSpMkLst>
            <pc:docMk/>
            <pc:sldMasterMk cId="3553195561" sldId="2147483660"/>
            <ac:grpSpMk id="2203" creationId="{9A3ACF11-9BD6-8128-AEF8-D396542A4A43}"/>
          </ac:grpSpMkLst>
        </pc:grpChg>
        <pc:grpChg chg="mod">
          <ac:chgData name="Amal R Babu" userId="3a292d0a-112b-4bc3-bf38-7771656893d2" providerId="ADAL" clId="{B3743D89-D907-4916-AD93-2111ECC8BB20}" dt="2022-06-09T10:31:59.341" v="786"/>
          <ac:grpSpMkLst>
            <pc:docMk/>
            <pc:sldMasterMk cId="3553195561" sldId="2147483660"/>
            <ac:grpSpMk id="2204" creationId="{365601A5-1753-C7C6-48BE-86FE82A0BD50}"/>
          </ac:grpSpMkLst>
        </pc:grpChg>
        <pc:grpChg chg="mod">
          <ac:chgData name="Amal R Babu" userId="3a292d0a-112b-4bc3-bf38-7771656893d2" providerId="ADAL" clId="{B3743D89-D907-4916-AD93-2111ECC8BB20}" dt="2022-06-09T10:31:59.341" v="786"/>
          <ac:grpSpMkLst>
            <pc:docMk/>
            <pc:sldMasterMk cId="3553195561" sldId="2147483660"/>
            <ac:grpSpMk id="2206" creationId="{2E8CA2F0-23A5-6AC5-3A40-151151B73A1B}"/>
          </ac:grpSpMkLst>
        </pc:grpChg>
        <pc:grpChg chg="mod">
          <ac:chgData name="Amal R Babu" userId="3a292d0a-112b-4bc3-bf38-7771656893d2" providerId="ADAL" clId="{B3743D89-D907-4916-AD93-2111ECC8BB20}" dt="2022-06-09T10:31:59.341" v="786"/>
          <ac:grpSpMkLst>
            <pc:docMk/>
            <pc:sldMasterMk cId="3553195561" sldId="2147483660"/>
            <ac:grpSpMk id="2207" creationId="{9624B0B5-B91D-D734-A2C9-F304EE95E438}"/>
          </ac:grpSpMkLst>
        </pc:grpChg>
        <pc:grpChg chg="mod">
          <ac:chgData name="Amal R Babu" userId="3a292d0a-112b-4bc3-bf38-7771656893d2" providerId="ADAL" clId="{B3743D89-D907-4916-AD93-2111ECC8BB20}" dt="2022-06-09T10:31:59.341" v="786"/>
          <ac:grpSpMkLst>
            <pc:docMk/>
            <pc:sldMasterMk cId="3553195561" sldId="2147483660"/>
            <ac:grpSpMk id="2208" creationId="{EA029699-BE64-EE8D-C365-FF9569E49A09}"/>
          </ac:grpSpMkLst>
        </pc:grpChg>
        <pc:grpChg chg="mod">
          <ac:chgData name="Amal R Babu" userId="3a292d0a-112b-4bc3-bf38-7771656893d2" providerId="ADAL" clId="{B3743D89-D907-4916-AD93-2111ECC8BB20}" dt="2022-06-09T10:31:59.341" v="786"/>
          <ac:grpSpMkLst>
            <pc:docMk/>
            <pc:sldMasterMk cId="3553195561" sldId="2147483660"/>
            <ac:grpSpMk id="2209" creationId="{888EC7BB-833A-2B2A-6B47-7ACCD50AEBB0}"/>
          </ac:grpSpMkLst>
        </pc:grpChg>
        <pc:grpChg chg="mod">
          <ac:chgData name="Amal R Babu" userId="3a292d0a-112b-4bc3-bf38-7771656893d2" providerId="ADAL" clId="{B3743D89-D907-4916-AD93-2111ECC8BB20}" dt="2022-06-09T10:31:59.341" v="786"/>
          <ac:grpSpMkLst>
            <pc:docMk/>
            <pc:sldMasterMk cId="3553195561" sldId="2147483660"/>
            <ac:grpSpMk id="2210" creationId="{7799AA64-03F3-3F54-816E-DC4D8860A230}"/>
          </ac:grpSpMkLst>
        </pc:grpChg>
        <pc:grpChg chg="mod">
          <ac:chgData name="Amal R Babu" userId="3a292d0a-112b-4bc3-bf38-7771656893d2" providerId="ADAL" clId="{B3743D89-D907-4916-AD93-2111ECC8BB20}" dt="2022-06-09T10:31:59.341" v="786"/>
          <ac:grpSpMkLst>
            <pc:docMk/>
            <pc:sldMasterMk cId="3553195561" sldId="2147483660"/>
            <ac:grpSpMk id="2211" creationId="{2714963A-9F9B-6795-1AF3-57F88C9B1EED}"/>
          </ac:grpSpMkLst>
        </pc:grpChg>
        <pc:grpChg chg="mod">
          <ac:chgData name="Amal R Babu" userId="3a292d0a-112b-4bc3-bf38-7771656893d2" providerId="ADAL" clId="{B3743D89-D907-4916-AD93-2111ECC8BB20}" dt="2022-06-09T10:31:59.341" v="786"/>
          <ac:grpSpMkLst>
            <pc:docMk/>
            <pc:sldMasterMk cId="3553195561" sldId="2147483660"/>
            <ac:grpSpMk id="2213" creationId="{74DE4593-6EE2-EED8-B16E-C9EB6652665C}"/>
          </ac:grpSpMkLst>
        </pc:grpChg>
        <pc:grpChg chg="mod">
          <ac:chgData name="Amal R Babu" userId="3a292d0a-112b-4bc3-bf38-7771656893d2" providerId="ADAL" clId="{B3743D89-D907-4916-AD93-2111ECC8BB20}" dt="2022-06-09T10:31:59.341" v="786"/>
          <ac:grpSpMkLst>
            <pc:docMk/>
            <pc:sldMasterMk cId="3553195561" sldId="2147483660"/>
            <ac:grpSpMk id="2219" creationId="{4E586D52-A729-23C7-6FA6-6E36AE37FFE7}"/>
          </ac:grpSpMkLst>
        </pc:grpChg>
        <pc:grpChg chg="mod">
          <ac:chgData name="Amal R Babu" userId="3a292d0a-112b-4bc3-bf38-7771656893d2" providerId="ADAL" clId="{B3743D89-D907-4916-AD93-2111ECC8BB20}" dt="2022-06-09T10:31:59.341" v="786"/>
          <ac:grpSpMkLst>
            <pc:docMk/>
            <pc:sldMasterMk cId="3553195561" sldId="2147483660"/>
            <ac:grpSpMk id="2223" creationId="{46FD84BC-F12A-D879-7BC3-B4066616B126}"/>
          </ac:grpSpMkLst>
        </pc:grpChg>
        <pc:grpChg chg="mod">
          <ac:chgData name="Amal R Babu" userId="3a292d0a-112b-4bc3-bf38-7771656893d2" providerId="ADAL" clId="{B3743D89-D907-4916-AD93-2111ECC8BB20}" dt="2022-06-09T10:31:59.341" v="786"/>
          <ac:grpSpMkLst>
            <pc:docMk/>
            <pc:sldMasterMk cId="3553195561" sldId="2147483660"/>
            <ac:grpSpMk id="2224" creationId="{AE5B62EC-6DAB-CFFC-1346-A14E1AB76FD6}"/>
          </ac:grpSpMkLst>
        </pc:grpChg>
        <pc:grpChg chg="mod">
          <ac:chgData name="Amal R Babu" userId="3a292d0a-112b-4bc3-bf38-7771656893d2" providerId="ADAL" clId="{B3743D89-D907-4916-AD93-2111ECC8BB20}" dt="2022-06-09T10:31:59.341" v="786"/>
          <ac:grpSpMkLst>
            <pc:docMk/>
            <pc:sldMasterMk cId="3553195561" sldId="2147483660"/>
            <ac:grpSpMk id="2226" creationId="{DF783076-F3E7-C5DC-7A20-CC8F2A571F5F}"/>
          </ac:grpSpMkLst>
        </pc:grpChg>
        <pc:grpChg chg="mod">
          <ac:chgData name="Amal R Babu" userId="3a292d0a-112b-4bc3-bf38-7771656893d2" providerId="ADAL" clId="{B3743D89-D907-4916-AD93-2111ECC8BB20}" dt="2022-06-09T10:31:59.341" v="786"/>
          <ac:grpSpMkLst>
            <pc:docMk/>
            <pc:sldMasterMk cId="3553195561" sldId="2147483660"/>
            <ac:grpSpMk id="2232" creationId="{78BEFB03-F5A1-B76B-EBDA-AD0C645F11D8}"/>
          </ac:grpSpMkLst>
        </pc:grpChg>
        <pc:grpChg chg="mod">
          <ac:chgData name="Amal R Babu" userId="3a292d0a-112b-4bc3-bf38-7771656893d2" providerId="ADAL" clId="{B3743D89-D907-4916-AD93-2111ECC8BB20}" dt="2022-06-09T10:31:59.341" v="786"/>
          <ac:grpSpMkLst>
            <pc:docMk/>
            <pc:sldMasterMk cId="3553195561" sldId="2147483660"/>
            <ac:grpSpMk id="2236" creationId="{20AEAD90-1E54-D291-3BBF-61D92D67AD7A}"/>
          </ac:grpSpMkLst>
        </pc:grpChg>
        <pc:grpChg chg="mod">
          <ac:chgData name="Amal R Babu" userId="3a292d0a-112b-4bc3-bf38-7771656893d2" providerId="ADAL" clId="{B3743D89-D907-4916-AD93-2111ECC8BB20}" dt="2022-06-09T10:31:59.341" v="786"/>
          <ac:grpSpMkLst>
            <pc:docMk/>
            <pc:sldMasterMk cId="3553195561" sldId="2147483660"/>
            <ac:grpSpMk id="2237" creationId="{485D052A-60BE-0CBD-2428-7EA360BF4446}"/>
          </ac:grpSpMkLst>
        </pc:grpChg>
        <pc:grpChg chg="mod">
          <ac:chgData name="Amal R Babu" userId="3a292d0a-112b-4bc3-bf38-7771656893d2" providerId="ADAL" clId="{B3743D89-D907-4916-AD93-2111ECC8BB20}" dt="2022-06-09T10:31:59.341" v="786"/>
          <ac:grpSpMkLst>
            <pc:docMk/>
            <pc:sldMasterMk cId="3553195561" sldId="2147483660"/>
            <ac:grpSpMk id="2239" creationId="{8CB729B7-9EDF-6122-EB50-822906B24429}"/>
          </ac:grpSpMkLst>
        </pc:grpChg>
        <pc:grpChg chg="mod">
          <ac:chgData name="Amal R Babu" userId="3a292d0a-112b-4bc3-bf38-7771656893d2" providerId="ADAL" clId="{B3743D89-D907-4916-AD93-2111ECC8BB20}" dt="2022-06-09T10:31:59.341" v="786"/>
          <ac:grpSpMkLst>
            <pc:docMk/>
            <pc:sldMasterMk cId="3553195561" sldId="2147483660"/>
            <ac:grpSpMk id="2245" creationId="{7EFCAFDE-AA3A-3676-BBEA-F6DB9182FC1F}"/>
          </ac:grpSpMkLst>
        </pc:grpChg>
        <pc:grpChg chg="mod">
          <ac:chgData name="Amal R Babu" userId="3a292d0a-112b-4bc3-bf38-7771656893d2" providerId="ADAL" clId="{B3743D89-D907-4916-AD93-2111ECC8BB20}" dt="2022-06-09T10:31:59.341" v="786"/>
          <ac:grpSpMkLst>
            <pc:docMk/>
            <pc:sldMasterMk cId="3553195561" sldId="2147483660"/>
            <ac:grpSpMk id="2249" creationId="{5B0778AC-2055-D596-42FC-C5F1BE94074D}"/>
          </ac:grpSpMkLst>
        </pc:grpChg>
        <pc:grpChg chg="mod">
          <ac:chgData name="Amal R Babu" userId="3a292d0a-112b-4bc3-bf38-7771656893d2" providerId="ADAL" clId="{B3743D89-D907-4916-AD93-2111ECC8BB20}" dt="2022-06-09T10:31:59.341" v="786"/>
          <ac:grpSpMkLst>
            <pc:docMk/>
            <pc:sldMasterMk cId="3553195561" sldId="2147483660"/>
            <ac:grpSpMk id="2250" creationId="{6A12232F-C09E-D87A-797F-21A621B3553E}"/>
          </ac:grpSpMkLst>
        </pc:grpChg>
        <pc:grpChg chg="mod">
          <ac:chgData name="Amal R Babu" userId="3a292d0a-112b-4bc3-bf38-7771656893d2" providerId="ADAL" clId="{B3743D89-D907-4916-AD93-2111ECC8BB20}" dt="2022-06-09T10:31:59.341" v="786"/>
          <ac:grpSpMkLst>
            <pc:docMk/>
            <pc:sldMasterMk cId="3553195561" sldId="2147483660"/>
            <ac:grpSpMk id="2252" creationId="{970ABE48-7C5B-FAB3-801B-E8062B877BA0}"/>
          </ac:grpSpMkLst>
        </pc:grpChg>
        <pc:grpChg chg="mod">
          <ac:chgData name="Amal R Babu" userId="3a292d0a-112b-4bc3-bf38-7771656893d2" providerId="ADAL" clId="{B3743D89-D907-4916-AD93-2111ECC8BB20}" dt="2022-06-09T10:31:59.341" v="786"/>
          <ac:grpSpMkLst>
            <pc:docMk/>
            <pc:sldMasterMk cId="3553195561" sldId="2147483660"/>
            <ac:grpSpMk id="2258" creationId="{ECC9AF62-9274-8674-AF04-43D25BE63292}"/>
          </ac:grpSpMkLst>
        </pc:grpChg>
        <pc:grpChg chg="mod">
          <ac:chgData name="Amal R Babu" userId="3a292d0a-112b-4bc3-bf38-7771656893d2" providerId="ADAL" clId="{B3743D89-D907-4916-AD93-2111ECC8BB20}" dt="2022-06-09T10:31:59.341" v="786"/>
          <ac:grpSpMkLst>
            <pc:docMk/>
            <pc:sldMasterMk cId="3553195561" sldId="2147483660"/>
            <ac:grpSpMk id="2262" creationId="{D5BB6822-6967-9459-F60A-14E26955A44C}"/>
          </ac:grpSpMkLst>
        </pc:grpChg>
        <pc:grpChg chg="mod">
          <ac:chgData name="Amal R Babu" userId="3a292d0a-112b-4bc3-bf38-7771656893d2" providerId="ADAL" clId="{B3743D89-D907-4916-AD93-2111ECC8BB20}" dt="2022-06-09T10:31:59.341" v="786"/>
          <ac:grpSpMkLst>
            <pc:docMk/>
            <pc:sldMasterMk cId="3553195561" sldId="2147483660"/>
            <ac:grpSpMk id="2263" creationId="{4E6A309A-760F-F417-3E5D-65EF957B4EAB}"/>
          </ac:grpSpMkLst>
        </pc:grpChg>
        <pc:grpChg chg="mod">
          <ac:chgData name="Amal R Babu" userId="3a292d0a-112b-4bc3-bf38-7771656893d2" providerId="ADAL" clId="{B3743D89-D907-4916-AD93-2111ECC8BB20}" dt="2022-06-09T10:31:59.341" v="786"/>
          <ac:grpSpMkLst>
            <pc:docMk/>
            <pc:sldMasterMk cId="3553195561" sldId="2147483660"/>
            <ac:grpSpMk id="2264" creationId="{BE3D118B-9E2E-B7F9-32A8-F5B1A85FA010}"/>
          </ac:grpSpMkLst>
        </pc:grpChg>
        <pc:grpChg chg="mod">
          <ac:chgData name="Amal R Babu" userId="3a292d0a-112b-4bc3-bf38-7771656893d2" providerId="ADAL" clId="{B3743D89-D907-4916-AD93-2111ECC8BB20}" dt="2022-06-09T10:31:59.341" v="786"/>
          <ac:grpSpMkLst>
            <pc:docMk/>
            <pc:sldMasterMk cId="3553195561" sldId="2147483660"/>
            <ac:grpSpMk id="2265" creationId="{9944ADF4-146C-418D-5129-1056BE78AFAF}"/>
          </ac:grpSpMkLst>
        </pc:grpChg>
        <pc:grpChg chg="mod">
          <ac:chgData name="Amal R Babu" userId="3a292d0a-112b-4bc3-bf38-7771656893d2" providerId="ADAL" clId="{B3743D89-D907-4916-AD93-2111ECC8BB20}" dt="2022-06-09T10:31:59.341" v="786"/>
          <ac:grpSpMkLst>
            <pc:docMk/>
            <pc:sldMasterMk cId="3553195561" sldId="2147483660"/>
            <ac:grpSpMk id="2266" creationId="{022245B5-53A6-60C0-3A5E-C063C00ED70A}"/>
          </ac:grpSpMkLst>
        </pc:grpChg>
        <pc:grpChg chg="mod">
          <ac:chgData name="Amal R Babu" userId="3a292d0a-112b-4bc3-bf38-7771656893d2" providerId="ADAL" clId="{B3743D89-D907-4916-AD93-2111ECC8BB20}" dt="2022-06-09T10:31:59.341" v="786"/>
          <ac:grpSpMkLst>
            <pc:docMk/>
            <pc:sldMasterMk cId="3553195561" sldId="2147483660"/>
            <ac:grpSpMk id="2267" creationId="{2AD0961F-19F5-8FFC-C3A2-C48FBE6D1467}"/>
          </ac:grpSpMkLst>
        </pc:grpChg>
        <pc:grpChg chg="mod">
          <ac:chgData name="Amal R Babu" userId="3a292d0a-112b-4bc3-bf38-7771656893d2" providerId="ADAL" clId="{B3743D89-D907-4916-AD93-2111ECC8BB20}" dt="2022-06-09T10:31:59.341" v="786"/>
          <ac:grpSpMkLst>
            <pc:docMk/>
            <pc:sldMasterMk cId="3553195561" sldId="2147483660"/>
            <ac:grpSpMk id="2269" creationId="{356A8C84-9930-B784-1A9A-D6F479CEDC0B}"/>
          </ac:grpSpMkLst>
        </pc:grpChg>
        <pc:grpChg chg="mod">
          <ac:chgData name="Amal R Babu" userId="3a292d0a-112b-4bc3-bf38-7771656893d2" providerId="ADAL" clId="{B3743D89-D907-4916-AD93-2111ECC8BB20}" dt="2022-06-09T10:31:59.341" v="786"/>
          <ac:grpSpMkLst>
            <pc:docMk/>
            <pc:sldMasterMk cId="3553195561" sldId="2147483660"/>
            <ac:grpSpMk id="2275" creationId="{74F8880A-8E0C-8004-B498-7E37F04F44E0}"/>
          </ac:grpSpMkLst>
        </pc:grpChg>
        <pc:grpChg chg="mod">
          <ac:chgData name="Amal R Babu" userId="3a292d0a-112b-4bc3-bf38-7771656893d2" providerId="ADAL" clId="{B3743D89-D907-4916-AD93-2111ECC8BB20}" dt="2022-06-09T10:31:59.341" v="786"/>
          <ac:grpSpMkLst>
            <pc:docMk/>
            <pc:sldMasterMk cId="3553195561" sldId="2147483660"/>
            <ac:grpSpMk id="2279" creationId="{8C938034-7B55-A21D-B139-4FE1083995AE}"/>
          </ac:grpSpMkLst>
        </pc:grpChg>
        <pc:grpChg chg="mod">
          <ac:chgData name="Amal R Babu" userId="3a292d0a-112b-4bc3-bf38-7771656893d2" providerId="ADAL" clId="{B3743D89-D907-4916-AD93-2111ECC8BB20}" dt="2022-06-09T10:31:59.341" v="786"/>
          <ac:grpSpMkLst>
            <pc:docMk/>
            <pc:sldMasterMk cId="3553195561" sldId="2147483660"/>
            <ac:grpSpMk id="2280" creationId="{11BA8A63-5EF7-1CA0-2C23-7E9B68A9B408}"/>
          </ac:grpSpMkLst>
        </pc:grpChg>
        <pc:grpChg chg="mod">
          <ac:chgData name="Amal R Babu" userId="3a292d0a-112b-4bc3-bf38-7771656893d2" providerId="ADAL" clId="{B3743D89-D907-4916-AD93-2111ECC8BB20}" dt="2022-06-09T10:31:59.341" v="786"/>
          <ac:grpSpMkLst>
            <pc:docMk/>
            <pc:sldMasterMk cId="3553195561" sldId="2147483660"/>
            <ac:grpSpMk id="2282" creationId="{04B687AA-BA68-6659-FF7A-7D48E8519995}"/>
          </ac:grpSpMkLst>
        </pc:grpChg>
        <pc:grpChg chg="mod">
          <ac:chgData name="Amal R Babu" userId="3a292d0a-112b-4bc3-bf38-7771656893d2" providerId="ADAL" clId="{B3743D89-D907-4916-AD93-2111ECC8BB20}" dt="2022-06-09T10:31:59.341" v="786"/>
          <ac:grpSpMkLst>
            <pc:docMk/>
            <pc:sldMasterMk cId="3553195561" sldId="2147483660"/>
            <ac:grpSpMk id="2288" creationId="{C287EA9C-3A3D-5F6C-E690-8A142688484A}"/>
          </ac:grpSpMkLst>
        </pc:grpChg>
        <pc:grpChg chg="mod">
          <ac:chgData name="Amal R Babu" userId="3a292d0a-112b-4bc3-bf38-7771656893d2" providerId="ADAL" clId="{B3743D89-D907-4916-AD93-2111ECC8BB20}" dt="2022-06-09T10:31:59.341" v="786"/>
          <ac:grpSpMkLst>
            <pc:docMk/>
            <pc:sldMasterMk cId="3553195561" sldId="2147483660"/>
            <ac:grpSpMk id="2292" creationId="{C8BCECA7-0A2F-0B6D-B8D0-227574BE7085}"/>
          </ac:grpSpMkLst>
        </pc:grpChg>
        <pc:grpChg chg="mod">
          <ac:chgData name="Amal R Babu" userId="3a292d0a-112b-4bc3-bf38-7771656893d2" providerId="ADAL" clId="{B3743D89-D907-4916-AD93-2111ECC8BB20}" dt="2022-06-09T10:31:59.341" v="786"/>
          <ac:grpSpMkLst>
            <pc:docMk/>
            <pc:sldMasterMk cId="3553195561" sldId="2147483660"/>
            <ac:grpSpMk id="2293" creationId="{679DE2E1-B91D-2EA1-F9D6-AC797E35C30B}"/>
          </ac:grpSpMkLst>
        </pc:grpChg>
        <pc:grpChg chg="mod">
          <ac:chgData name="Amal R Babu" userId="3a292d0a-112b-4bc3-bf38-7771656893d2" providerId="ADAL" clId="{B3743D89-D907-4916-AD93-2111ECC8BB20}" dt="2022-06-09T10:31:59.341" v="786"/>
          <ac:grpSpMkLst>
            <pc:docMk/>
            <pc:sldMasterMk cId="3553195561" sldId="2147483660"/>
            <ac:grpSpMk id="2295" creationId="{374DA05E-7291-9335-58C1-59986FAA6DD6}"/>
          </ac:grpSpMkLst>
        </pc:grpChg>
        <pc:grpChg chg="mod">
          <ac:chgData name="Amal R Babu" userId="3a292d0a-112b-4bc3-bf38-7771656893d2" providerId="ADAL" clId="{B3743D89-D907-4916-AD93-2111ECC8BB20}" dt="2022-06-09T10:31:59.341" v="786"/>
          <ac:grpSpMkLst>
            <pc:docMk/>
            <pc:sldMasterMk cId="3553195561" sldId="2147483660"/>
            <ac:grpSpMk id="2301" creationId="{FCDED2E0-5347-50E6-4907-A38354C78E2B}"/>
          </ac:grpSpMkLst>
        </pc:grpChg>
        <pc:grpChg chg="mod">
          <ac:chgData name="Amal R Babu" userId="3a292d0a-112b-4bc3-bf38-7771656893d2" providerId="ADAL" clId="{B3743D89-D907-4916-AD93-2111ECC8BB20}" dt="2022-06-09T10:31:59.341" v="786"/>
          <ac:grpSpMkLst>
            <pc:docMk/>
            <pc:sldMasterMk cId="3553195561" sldId="2147483660"/>
            <ac:grpSpMk id="2305" creationId="{512EA2C1-FDBE-62E3-DA5B-2F02ACD0BC71}"/>
          </ac:grpSpMkLst>
        </pc:grpChg>
        <pc:grpChg chg="mod">
          <ac:chgData name="Amal R Babu" userId="3a292d0a-112b-4bc3-bf38-7771656893d2" providerId="ADAL" clId="{B3743D89-D907-4916-AD93-2111ECC8BB20}" dt="2022-06-09T10:31:59.341" v="786"/>
          <ac:grpSpMkLst>
            <pc:docMk/>
            <pc:sldMasterMk cId="3553195561" sldId="2147483660"/>
            <ac:grpSpMk id="2306" creationId="{72B471FA-80A1-DCD6-38B7-F5B80341D9A8}"/>
          </ac:grpSpMkLst>
        </pc:grpChg>
        <pc:grpChg chg="mod">
          <ac:chgData name="Amal R Babu" userId="3a292d0a-112b-4bc3-bf38-7771656893d2" providerId="ADAL" clId="{B3743D89-D907-4916-AD93-2111ECC8BB20}" dt="2022-06-09T10:31:59.341" v="786"/>
          <ac:grpSpMkLst>
            <pc:docMk/>
            <pc:sldMasterMk cId="3553195561" sldId="2147483660"/>
            <ac:grpSpMk id="2308" creationId="{359D433C-0BF6-DB44-6F18-F40457247023}"/>
          </ac:grpSpMkLst>
        </pc:grpChg>
        <pc:grpChg chg="mod">
          <ac:chgData name="Amal R Babu" userId="3a292d0a-112b-4bc3-bf38-7771656893d2" providerId="ADAL" clId="{B3743D89-D907-4916-AD93-2111ECC8BB20}" dt="2022-06-09T10:31:59.341" v="786"/>
          <ac:grpSpMkLst>
            <pc:docMk/>
            <pc:sldMasterMk cId="3553195561" sldId="2147483660"/>
            <ac:grpSpMk id="2314" creationId="{8D06BEB5-E4A9-DA4F-91B3-E354A46A1900}"/>
          </ac:grpSpMkLst>
        </pc:grpChg>
        <pc:grpChg chg="mod">
          <ac:chgData name="Amal R Babu" userId="3a292d0a-112b-4bc3-bf38-7771656893d2" providerId="ADAL" clId="{B3743D89-D907-4916-AD93-2111ECC8BB20}" dt="2022-06-09T10:31:59.341" v="786"/>
          <ac:grpSpMkLst>
            <pc:docMk/>
            <pc:sldMasterMk cId="3553195561" sldId="2147483660"/>
            <ac:grpSpMk id="2318" creationId="{96AE43EF-5E9B-4FB2-FEE6-E2C15732C725}"/>
          </ac:grpSpMkLst>
        </pc:grpChg>
        <pc:grpChg chg="mod">
          <ac:chgData name="Amal R Babu" userId="3a292d0a-112b-4bc3-bf38-7771656893d2" providerId="ADAL" clId="{B3743D89-D907-4916-AD93-2111ECC8BB20}" dt="2022-06-09T10:31:59.341" v="786"/>
          <ac:grpSpMkLst>
            <pc:docMk/>
            <pc:sldMasterMk cId="3553195561" sldId="2147483660"/>
            <ac:grpSpMk id="2337" creationId="{40CB2571-F23D-C6C8-C4D3-ECE5D3975BFA}"/>
          </ac:grpSpMkLst>
        </pc:grpChg>
        <pc:grpChg chg="mod">
          <ac:chgData name="Amal R Babu" userId="3a292d0a-112b-4bc3-bf38-7771656893d2" providerId="ADAL" clId="{B3743D89-D907-4916-AD93-2111ECC8BB20}" dt="2022-06-09T10:31:59.341" v="786"/>
          <ac:grpSpMkLst>
            <pc:docMk/>
            <pc:sldMasterMk cId="3553195561" sldId="2147483660"/>
            <ac:grpSpMk id="2338" creationId="{D3C7AE2A-35C0-45EC-A37A-5A0938060652}"/>
          </ac:grpSpMkLst>
        </pc:grpChg>
        <pc:grpChg chg="mod">
          <ac:chgData name="Amal R Babu" userId="3a292d0a-112b-4bc3-bf38-7771656893d2" providerId="ADAL" clId="{B3743D89-D907-4916-AD93-2111ECC8BB20}" dt="2022-06-09T10:31:59.341" v="786"/>
          <ac:grpSpMkLst>
            <pc:docMk/>
            <pc:sldMasterMk cId="3553195561" sldId="2147483660"/>
            <ac:grpSpMk id="2339" creationId="{50C4A74D-8EE8-1300-9EFE-EDDD24B97E2A}"/>
          </ac:grpSpMkLst>
        </pc:grpChg>
        <pc:grpChg chg="mod">
          <ac:chgData name="Amal R Babu" userId="3a292d0a-112b-4bc3-bf38-7771656893d2" providerId="ADAL" clId="{B3743D89-D907-4916-AD93-2111ECC8BB20}" dt="2022-06-09T10:31:59.341" v="786"/>
          <ac:grpSpMkLst>
            <pc:docMk/>
            <pc:sldMasterMk cId="3553195561" sldId="2147483660"/>
            <ac:grpSpMk id="2340" creationId="{399025D1-9BC3-C4C2-BA35-840E98F8B7CA}"/>
          </ac:grpSpMkLst>
        </pc:grpChg>
        <pc:grpChg chg="mod">
          <ac:chgData name="Amal R Babu" userId="3a292d0a-112b-4bc3-bf38-7771656893d2" providerId="ADAL" clId="{B3743D89-D907-4916-AD93-2111ECC8BB20}" dt="2022-06-09T10:31:59.341" v="786"/>
          <ac:grpSpMkLst>
            <pc:docMk/>
            <pc:sldMasterMk cId="3553195561" sldId="2147483660"/>
            <ac:grpSpMk id="2373" creationId="{BD7BB12D-356C-1607-2900-AB4A9B17FCED}"/>
          </ac:grpSpMkLst>
        </pc:grpChg>
        <pc:grpChg chg="mod">
          <ac:chgData name="Amal R Babu" userId="3a292d0a-112b-4bc3-bf38-7771656893d2" providerId="ADAL" clId="{B3743D89-D907-4916-AD93-2111ECC8BB20}" dt="2022-06-09T10:31:59.341" v="786"/>
          <ac:grpSpMkLst>
            <pc:docMk/>
            <pc:sldMasterMk cId="3553195561" sldId="2147483660"/>
            <ac:grpSpMk id="2374" creationId="{6E294D44-A89C-E0EB-65FE-BBF73FF9F288}"/>
          </ac:grpSpMkLst>
        </pc:grpChg>
        <pc:grpChg chg="mod">
          <ac:chgData name="Amal R Babu" userId="3a292d0a-112b-4bc3-bf38-7771656893d2" providerId="ADAL" clId="{B3743D89-D907-4916-AD93-2111ECC8BB20}" dt="2022-06-09T10:31:59.341" v="786"/>
          <ac:grpSpMkLst>
            <pc:docMk/>
            <pc:sldMasterMk cId="3553195561" sldId="2147483660"/>
            <ac:grpSpMk id="2375" creationId="{507BF918-7D12-C58E-41C0-E8D16BB5D89C}"/>
          </ac:grpSpMkLst>
        </pc:grpChg>
        <pc:grpChg chg="mod">
          <ac:chgData name="Amal R Babu" userId="3a292d0a-112b-4bc3-bf38-7771656893d2" providerId="ADAL" clId="{B3743D89-D907-4916-AD93-2111ECC8BB20}" dt="2022-06-09T10:31:59.341" v="786"/>
          <ac:grpSpMkLst>
            <pc:docMk/>
            <pc:sldMasterMk cId="3553195561" sldId="2147483660"/>
            <ac:grpSpMk id="2376" creationId="{B50427D0-75EB-48F1-1CCE-693AC7EC5A7D}"/>
          </ac:grpSpMkLst>
        </pc:grpChg>
        <pc:grpChg chg="mod">
          <ac:chgData name="Amal R Babu" userId="3a292d0a-112b-4bc3-bf38-7771656893d2" providerId="ADAL" clId="{B3743D89-D907-4916-AD93-2111ECC8BB20}" dt="2022-06-09T10:31:59.341" v="786"/>
          <ac:grpSpMkLst>
            <pc:docMk/>
            <pc:sldMasterMk cId="3553195561" sldId="2147483660"/>
            <ac:grpSpMk id="2381" creationId="{6EBC863A-6730-2C2A-AE58-16808F837B11}"/>
          </ac:grpSpMkLst>
        </pc:grpChg>
        <pc:grpChg chg="mod">
          <ac:chgData name="Amal R Babu" userId="3a292d0a-112b-4bc3-bf38-7771656893d2" providerId="ADAL" clId="{B3743D89-D907-4916-AD93-2111ECC8BB20}" dt="2022-06-09T10:31:59.341" v="786"/>
          <ac:grpSpMkLst>
            <pc:docMk/>
            <pc:sldMasterMk cId="3553195561" sldId="2147483660"/>
            <ac:grpSpMk id="2382" creationId="{070CED06-A100-E526-7277-4717A130AEB6}"/>
          </ac:grpSpMkLst>
        </pc:grpChg>
        <pc:grpChg chg="mod">
          <ac:chgData name="Amal R Babu" userId="3a292d0a-112b-4bc3-bf38-7771656893d2" providerId="ADAL" clId="{B3743D89-D907-4916-AD93-2111ECC8BB20}" dt="2022-06-09T10:31:59.341" v="786"/>
          <ac:grpSpMkLst>
            <pc:docMk/>
            <pc:sldMasterMk cId="3553195561" sldId="2147483660"/>
            <ac:grpSpMk id="2387" creationId="{25B5D327-85E3-0C3A-EEC1-532629BCC4B4}"/>
          </ac:grpSpMkLst>
        </pc:grpChg>
        <pc:grpChg chg="mod">
          <ac:chgData name="Amal R Babu" userId="3a292d0a-112b-4bc3-bf38-7771656893d2" providerId="ADAL" clId="{B3743D89-D907-4916-AD93-2111ECC8BB20}" dt="2022-06-09T10:31:59.341" v="786"/>
          <ac:grpSpMkLst>
            <pc:docMk/>
            <pc:sldMasterMk cId="3553195561" sldId="2147483660"/>
            <ac:grpSpMk id="2388" creationId="{6276D72E-D48B-C4F4-AE8E-16C2778EAE94}"/>
          </ac:grpSpMkLst>
        </pc:grpChg>
        <pc:grpChg chg="mod">
          <ac:chgData name="Amal R Babu" userId="3a292d0a-112b-4bc3-bf38-7771656893d2" providerId="ADAL" clId="{B3743D89-D907-4916-AD93-2111ECC8BB20}" dt="2022-06-09T10:31:59.341" v="786"/>
          <ac:grpSpMkLst>
            <pc:docMk/>
            <pc:sldMasterMk cId="3553195561" sldId="2147483660"/>
            <ac:grpSpMk id="2389" creationId="{A33C4C45-80EC-B1F6-CBA2-33FA60BB4675}"/>
          </ac:grpSpMkLst>
        </pc:grpChg>
        <pc:grpChg chg="mod">
          <ac:chgData name="Amal R Babu" userId="3a292d0a-112b-4bc3-bf38-7771656893d2" providerId="ADAL" clId="{B3743D89-D907-4916-AD93-2111ECC8BB20}" dt="2022-06-09T10:31:59.341" v="786"/>
          <ac:grpSpMkLst>
            <pc:docMk/>
            <pc:sldMasterMk cId="3553195561" sldId="2147483660"/>
            <ac:grpSpMk id="2390" creationId="{662D4A58-A001-3B50-7E02-5575042E83D7}"/>
          </ac:grpSpMkLst>
        </pc:grpChg>
        <pc:grpChg chg="mod">
          <ac:chgData name="Amal R Babu" userId="3a292d0a-112b-4bc3-bf38-7771656893d2" providerId="ADAL" clId="{B3743D89-D907-4916-AD93-2111ECC8BB20}" dt="2022-06-09T10:31:59.341" v="786"/>
          <ac:grpSpMkLst>
            <pc:docMk/>
            <pc:sldMasterMk cId="3553195561" sldId="2147483660"/>
            <ac:grpSpMk id="2395" creationId="{41A613B5-8FD9-179C-2C19-4CC584FDE752}"/>
          </ac:grpSpMkLst>
        </pc:grpChg>
        <pc:grpChg chg="mod">
          <ac:chgData name="Amal R Babu" userId="3a292d0a-112b-4bc3-bf38-7771656893d2" providerId="ADAL" clId="{B3743D89-D907-4916-AD93-2111ECC8BB20}" dt="2022-06-09T10:31:59.341" v="786"/>
          <ac:grpSpMkLst>
            <pc:docMk/>
            <pc:sldMasterMk cId="3553195561" sldId="2147483660"/>
            <ac:grpSpMk id="2396" creationId="{48782F74-37A6-F47A-1207-89F6B8313871}"/>
          </ac:grpSpMkLst>
        </pc:grpChg>
        <pc:grpChg chg="mod">
          <ac:chgData name="Amal R Babu" userId="3a292d0a-112b-4bc3-bf38-7771656893d2" providerId="ADAL" clId="{B3743D89-D907-4916-AD93-2111ECC8BB20}" dt="2022-06-09T10:31:59.341" v="786"/>
          <ac:grpSpMkLst>
            <pc:docMk/>
            <pc:sldMasterMk cId="3553195561" sldId="2147483660"/>
            <ac:grpSpMk id="2406" creationId="{245C9FAC-880D-E863-45FC-B81B5AF582BA}"/>
          </ac:grpSpMkLst>
        </pc:grpChg>
        <pc:grpChg chg="mod">
          <ac:chgData name="Amal R Babu" userId="3a292d0a-112b-4bc3-bf38-7771656893d2" providerId="ADAL" clId="{B3743D89-D907-4916-AD93-2111ECC8BB20}" dt="2022-06-09T10:31:59.341" v="786"/>
          <ac:grpSpMkLst>
            <pc:docMk/>
            <pc:sldMasterMk cId="3553195561" sldId="2147483660"/>
            <ac:grpSpMk id="2407" creationId="{E3BD2AE2-492F-F4C2-A93C-70CBD52E2C5A}"/>
          </ac:grpSpMkLst>
        </pc:grpChg>
        <pc:grpChg chg="mod">
          <ac:chgData name="Amal R Babu" userId="3a292d0a-112b-4bc3-bf38-7771656893d2" providerId="ADAL" clId="{B3743D89-D907-4916-AD93-2111ECC8BB20}" dt="2022-06-09T10:31:59.341" v="786"/>
          <ac:grpSpMkLst>
            <pc:docMk/>
            <pc:sldMasterMk cId="3553195561" sldId="2147483660"/>
            <ac:grpSpMk id="2408" creationId="{4BCEB93B-6258-74F4-9A62-7ECA3483547C}"/>
          </ac:grpSpMkLst>
        </pc:grpChg>
        <pc:grpChg chg="mod">
          <ac:chgData name="Amal R Babu" userId="3a292d0a-112b-4bc3-bf38-7771656893d2" providerId="ADAL" clId="{B3743D89-D907-4916-AD93-2111ECC8BB20}" dt="2022-06-09T10:31:59.341" v="786"/>
          <ac:grpSpMkLst>
            <pc:docMk/>
            <pc:sldMasterMk cId="3553195561" sldId="2147483660"/>
            <ac:grpSpMk id="2409" creationId="{53AD5941-65AC-BB03-7DD9-E41A83213569}"/>
          </ac:grpSpMkLst>
        </pc:grpChg>
        <pc:grpChg chg="mod">
          <ac:chgData name="Amal R Babu" userId="3a292d0a-112b-4bc3-bf38-7771656893d2" providerId="ADAL" clId="{B3743D89-D907-4916-AD93-2111ECC8BB20}" dt="2022-06-09T10:31:59.341" v="786"/>
          <ac:grpSpMkLst>
            <pc:docMk/>
            <pc:sldMasterMk cId="3553195561" sldId="2147483660"/>
            <ac:grpSpMk id="2410" creationId="{F56B88C2-BA8A-A4F7-BA40-975A49AA78C6}"/>
          </ac:grpSpMkLst>
        </pc:grpChg>
        <pc:grpChg chg="mod">
          <ac:chgData name="Amal R Babu" userId="3a292d0a-112b-4bc3-bf38-7771656893d2" providerId="ADAL" clId="{B3743D89-D907-4916-AD93-2111ECC8BB20}" dt="2022-06-09T10:31:59.341" v="786"/>
          <ac:grpSpMkLst>
            <pc:docMk/>
            <pc:sldMasterMk cId="3553195561" sldId="2147483660"/>
            <ac:grpSpMk id="2411" creationId="{8C24358D-8251-662B-5965-688A0C6C12BB}"/>
          </ac:grpSpMkLst>
        </pc:grpChg>
        <pc:grpChg chg="mod">
          <ac:chgData name="Amal R Babu" userId="3a292d0a-112b-4bc3-bf38-7771656893d2" providerId="ADAL" clId="{B3743D89-D907-4916-AD93-2111ECC8BB20}" dt="2022-06-09T10:31:59.341" v="786"/>
          <ac:grpSpMkLst>
            <pc:docMk/>
            <pc:sldMasterMk cId="3553195561" sldId="2147483660"/>
            <ac:grpSpMk id="2412" creationId="{7CD0CF19-3422-DC79-A17B-E1CFC3DCEAEF}"/>
          </ac:grpSpMkLst>
        </pc:grpChg>
        <pc:grpChg chg="mod">
          <ac:chgData name="Amal R Babu" userId="3a292d0a-112b-4bc3-bf38-7771656893d2" providerId="ADAL" clId="{B3743D89-D907-4916-AD93-2111ECC8BB20}" dt="2022-06-09T10:31:59.341" v="786"/>
          <ac:grpSpMkLst>
            <pc:docMk/>
            <pc:sldMasterMk cId="3553195561" sldId="2147483660"/>
            <ac:grpSpMk id="2413" creationId="{8F3C367A-9D5A-1804-CBFA-9E1F2F4CF8DF}"/>
          </ac:grpSpMkLst>
        </pc:grpChg>
        <pc:grpChg chg="mod">
          <ac:chgData name="Amal R Babu" userId="3a292d0a-112b-4bc3-bf38-7771656893d2" providerId="ADAL" clId="{B3743D89-D907-4916-AD93-2111ECC8BB20}" dt="2022-06-09T10:31:59.341" v="786"/>
          <ac:grpSpMkLst>
            <pc:docMk/>
            <pc:sldMasterMk cId="3553195561" sldId="2147483660"/>
            <ac:grpSpMk id="2414" creationId="{D61B62AB-8DD9-EBC0-B760-BACF0111FDD7}"/>
          </ac:grpSpMkLst>
        </pc:grpChg>
        <pc:grpChg chg="mod">
          <ac:chgData name="Amal R Babu" userId="3a292d0a-112b-4bc3-bf38-7771656893d2" providerId="ADAL" clId="{B3743D89-D907-4916-AD93-2111ECC8BB20}" dt="2022-06-09T10:31:59.341" v="786"/>
          <ac:grpSpMkLst>
            <pc:docMk/>
            <pc:sldMasterMk cId="3553195561" sldId="2147483660"/>
            <ac:grpSpMk id="2415" creationId="{63BF7EC8-E599-A0D0-483E-B6DC53318056}"/>
          </ac:grpSpMkLst>
        </pc:grpChg>
        <pc:grpChg chg="mod">
          <ac:chgData name="Amal R Babu" userId="3a292d0a-112b-4bc3-bf38-7771656893d2" providerId="ADAL" clId="{B3743D89-D907-4916-AD93-2111ECC8BB20}" dt="2022-06-09T10:31:59.341" v="786"/>
          <ac:grpSpMkLst>
            <pc:docMk/>
            <pc:sldMasterMk cId="3553195561" sldId="2147483660"/>
            <ac:grpSpMk id="2416" creationId="{DE535E34-D9EB-38D9-4D35-F978D9A2B824}"/>
          </ac:grpSpMkLst>
        </pc:grpChg>
        <pc:grpChg chg="mod">
          <ac:chgData name="Amal R Babu" userId="3a292d0a-112b-4bc3-bf38-7771656893d2" providerId="ADAL" clId="{B3743D89-D907-4916-AD93-2111ECC8BB20}" dt="2022-06-09T10:31:59.341" v="786"/>
          <ac:grpSpMkLst>
            <pc:docMk/>
            <pc:sldMasterMk cId="3553195561" sldId="2147483660"/>
            <ac:grpSpMk id="2417" creationId="{9E313B40-0BCA-71B8-4BE6-F3152CDB739E}"/>
          </ac:grpSpMkLst>
        </pc:grpChg>
        <pc:grpChg chg="mod">
          <ac:chgData name="Amal R Babu" userId="3a292d0a-112b-4bc3-bf38-7771656893d2" providerId="ADAL" clId="{B3743D89-D907-4916-AD93-2111ECC8BB20}" dt="2022-06-09T10:31:59.341" v="786"/>
          <ac:grpSpMkLst>
            <pc:docMk/>
            <pc:sldMasterMk cId="3553195561" sldId="2147483660"/>
            <ac:grpSpMk id="2418" creationId="{4214FCAA-DAD0-7E00-C432-C266D0BF1B8B}"/>
          </ac:grpSpMkLst>
        </pc:grpChg>
        <pc:grpChg chg="mod">
          <ac:chgData name="Amal R Babu" userId="3a292d0a-112b-4bc3-bf38-7771656893d2" providerId="ADAL" clId="{B3743D89-D907-4916-AD93-2111ECC8BB20}" dt="2022-06-09T10:31:59.341" v="786"/>
          <ac:grpSpMkLst>
            <pc:docMk/>
            <pc:sldMasterMk cId="3553195561" sldId="2147483660"/>
            <ac:grpSpMk id="2419" creationId="{A3739FA7-4A3F-6DFA-CA29-446FAE996A8D}"/>
          </ac:grpSpMkLst>
        </pc:grpChg>
        <pc:grpChg chg="mod">
          <ac:chgData name="Amal R Babu" userId="3a292d0a-112b-4bc3-bf38-7771656893d2" providerId="ADAL" clId="{B3743D89-D907-4916-AD93-2111ECC8BB20}" dt="2022-06-09T10:31:59.341" v="786"/>
          <ac:grpSpMkLst>
            <pc:docMk/>
            <pc:sldMasterMk cId="3553195561" sldId="2147483660"/>
            <ac:grpSpMk id="2420" creationId="{0A83A598-D7B0-FB70-6634-8F3C0B8C25CB}"/>
          </ac:grpSpMkLst>
        </pc:grpChg>
        <pc:grpChg chg="mod">
          <ac:chgData name="Amal R Babu" userId="3a292d0a-112b-4bc3-bf38-7771656893d2" providerId="ADAL" clId="{B3743D89-D907-4916-AD93-2111ECC8BB20}" dt="2022-06-09T10:31:59.341" v="786"/>
          <ac:grpSpMkLst>
            <pc:docMk/>
            <pc:sldMasterMk cId="3553195561" sldId="2147483660"/>
            <ac:grpSpMk id="2421" creationId="{C99BFFB8-840F-D446-B45F-AC3DB91DA2C1}"/>
          </ac:grpSpMkLst>
        </pc:grpChg>
        <pc:grpChg chg="mod">
          <ac:chgData name="Amal R Babu" userId="3a292d0a-112b-4bc3-bf38-7771656893d2" providerId="ADAL" clId="{B3743D89-D907-4916-AD93-2111ECC8BB20}" dt="2022-06-09T10:31:59.341" v="786"/>
          <ac:grpSpMkLst>
            <pc:docMk/>
            <pc:sldMasterMk cId="3553195561" sldId="2147483660"/>
            <ac:grpSpMk id="2422" creationId="{36AE41B1-D5E2-FEFB-BBAC-85F09369BCD5}"/>
          </ac:grpSpMkLst>
        </pc:grpChg>
        <pc:grpChg chg="mod">
          <ac:chgData name="Amal R Babu" userId="3a292d0a-112b-4bc3-bf38-7771656893d2" providerId="ADAL" clId="{B3743D89-D907-4916-AD93-2111ECC8BB20}" dt="2022-06-09T10:31:59.341" v="786"/>
          <ac:grpSpMkLst>
            <pc:docMk/>
            <pc:sldMasterMk cId="3553195561" sldId="2147483660"/>
            <ac:grpSpMk id="2423" creationId="{4CDA60F1-30C1-D4E1-6F66-1E2F8093D9DC}"/>
          </ac:grpSpMkLst>
        </pc:grpChg>
        <pc:grpChg chg="mod">
          <ac:chgData name="Amal R Babu" userId="3a292d0a-112b-4bc3-bf38-7771656893d2" providerId="ADAL" clId="{B3743D89-D907-4916-AD93-2111ECC8BB20}" dt="2022-06-09T10:31:59.341" v="786"/>
          <ac:grpSpMkLst>
            <pc:docMk/>
            <pc:sldMasterMk cId="3553195561" sldId="2147483660"/>
            <ac:grpSpMk id="2424" creationId="{EE3BCD53-AECC-A614-92A1-D9C55D02F0EE}"/>
          </ac:grpSpMkLst>
        </pc:grpChg>
        <pc:grpChg chg="mod">
          <ac:chgData name="Amal R Babu" userId="3a292d0a-112b-4bc3-bf38-7771656893d2" providerId="ADAL" clId="{B3743D89-D907-4916-AD93-2111ECC8BB20}" dt="2022-06-09T10:31:59.341" v="786"/>
          <ac:grpSpMkLst>
            <pc:docMk/>
            <pc:sldMasterMk cId="3553195561" sldId="2147483660"/>
            <ac:grpSpMk id="2425" creationId="{2614C159-20BB-4702-8D3D-4F225A938476}"/>
          </ac:grpSpMkLst>
        </pc:grpChg>
        <pc:grpChg chg="mod">
          <ac:chgData name="Amal R Babu" userId="3a292d0a-112b-4bc3-bf38-7771656893d2" providerId="ADAL" clId="{B3743D89-D907-4916-AD93-2111ECC8BB20}" dt="2022-06-09T10:31:59.341" v="786"/>
          <ac:grpSpMkLst>
            <pc:docMk/>
            <pc:sldMasterMk cId="3553195561" sldId="2147483660"/>
            <ac:grpSpMk id="2426" creationId="{F7CF25AB-8EBB-F509-84D3-5538BF6131CD}"/>
          </ac:grpSpMkLst>
        </pc:grpChg>
        <pc:grpChg chg="mod">
          <ac:chgData name="Amal R Babu" userId="3a292d0a-112b-4bc3-bf38-7771656893d2" providerId="ADAL" clId="{B3743D89-D907-4916-AD93-2111ECC8BB20}" dt="2022-06-09T10:31:59.341" v="786"/>
          <ac:grpSpMkLst>
            <pc:docMk/>
            <pc:sldMasterMk cId="3553195561" sldId="2147483660"/>
            <ac:grpSpMk id="2427" creationId="{EF18C11A-C274-A2BE-2D69-11771185E002}"/>
          </ac:grpSpMkLst>
        </pc:grpChg>
        <pc:grpChg chg="mod">
          <ac:chgData name="Amal R Babu" userId="3a292d0a-112b-4bc3-bf38-7771656893d2" providerId="ADAL" clId="{B3743D89-D907-4916-AD93-2111ECC8BB20}" dt="2022-06-09T10:31:59.341" v="786"/>
          <ac:grpSpMkLst>
            <pc:docMk/>
            <pc:sldMasterMk cId="3553195561" sldId="2147483660"/>
            <ac:grpSpMk id="2588" creationId="{3615CB1F-2D75-1704-D013-F75F81DB7110}"/>
          </ac:grpSpMkLst>
        </pc:grpChg>
        <pc:grpChg chg="mod">
          <ac:chgData name="Amal R Babu" userId="3a292d0a-112b-4bc3-bf38-7771656893d2" providerId="ADAL" clId="{B3743D89-D907-4916-AD93-2111ECC8BB20}" dt="2022-06-09T10:31:59.341" v="786"/>
          <ac:grpSpMkLst>
            <pc:docMk/>
            <pc:sldMasterMk cId="3553195561" sldId="2147483660"/>
            <ac:grpSpMk id="2589" creationId="{038E2D1D-A6F7-58D4-29DA-98FD57CAB7D4}"/>
          </ac:grpSpMkLst>
        </pc:grpChg>
        <pc:grpChg chg="mod">
          <ac:chgData name="Amal R Babu" userId="3a292d0a-112b-4bc3-bf38-7771656893d2" providerId="ADAL" clId="{B3743D89-D907-4916-AD93-2111ECC8BB20}" dt="2022-06-09T10:31:59.341" v="786"/>
          <ac:grpSpMkLst>
            <pc:docMk/>
            <pc:sldMasterMk cId="3553195561" sldId="2147483660"/>
            <ac:grpSpMk id="2590" creationId="{5A3A09E2-362D-DFA0-B5DD-F8B7107C1C6A}"/>
          </ac:grpSpMkLst>
        </pc:grpChg>
        <pc:grpChg chg="mod">
          <ac:chgData name="Amal R Babu" userId="3a292d0a-112b-4bc3-bf38-7771656893d2" providerId="ADAL" clId="{B3743D89-D907-4916-AD93-2111ECC8BB20}" dt="2022-06-09T10:31:59.341" v="786"/>
          <ac:grpSpMkLst>
            <pc:docMk/>
            <pc:sldMasterMk cId="3553195561" sldId="2147483660"/>
            <ac:grpSpMk id="2591" creationId="{9B2088B4-4B15-B2EA-B1D1-C47A39FB3648}"/>
          </ac:grpSpMkLst>
        </pc:grpChg>
        <pc:grpChg chg="mod">
          <ac:chgData name="Amal R Babu" userId="3a292d0a-112b-4bc3-bf38-7771656893d2" providerId="ADAL" clId="{B3743D89-D907-4916-AD93-2111ECC8BB20}" dt="2022-06-09T10:31:59.341" v="786"/>
          <ac:grpSpMkLst>
            <pc:docMk/>
            <pc:sldMasterMk cId="3553195561" sldId="2147483660"/>
            <ac:grpSpMk id="2592" creationId="{EFB7E6EE-7061-9894-C53A-11A67E199134}"/>
          </ac:grpSpMkLst>
        </pc:grpChg>
        <pc:grpChg chg="mod">
          <ac:chgData name="Amal R Babu" userId="3a292d0a-112b-4bc3-bf38-7771656893d2" providerId="ADAL" clId="{B3743D89-D907-4916-AD93-2111ECC8BB20}" dt="2022-06-09T10:31:59.341" v="786"/>
          <ac:grpSpMkLst>
            <pc:docMk/>
            <pc:sldMasterMk cId="3553195561" sldId="2147483660"/>
            <ac:grpSpMk id="2599" creationId="{F96FDF39-977B-1861-E218-7C1276275EF5}"/>
          </ac:grpSpMkLst>
        </pc:grpChg>
        <pc:grpChg chg="mod">
          <ac:chgData name="Amal R Babu" userId="3a292d0a-112b-4bc3-bf38-7771656893d2" providerId="ADAL" clId="{B3743D89-D907-4916-AD93-2111ECC8BB20}" dt="2022-06-09T10:31:59.341" v="786"/>
          <ac:grpSpMkLst>
            <pc:docMk/>
            <pc:sldMasterMk cId="3553195561" sldId="2147483660"/>
            <ac:grpSpMk id="2600" creationId="{E41FC30F-6026-5BAF-0EB1-C082C1A6DBA5}"/>
          </ac:grpSpMkLst>
        </pc:grpChg>
        <pc:grpChg chg="mod">
          <ac:chgData name="Amal R Babu" userId="3a292d0a-112b-4bc3-bf38-7771656893d2" providerId="ADAL" clId="{B3743D89-D907-4916-AD93-2111ECC8BB20}" dt="2022-06-09T10:31:59.341" v="786"/>
          <ac:grpSpMkLst>
            <pc:docMk/>
            <pc:sldMasterMk cId="3553195561" sldId="2147483660"/>
            <ac:grpSpMk id="2601" creationId="{FC0806F3-90CA-EFA9-626C-A8E5541F917A}"/>
          </ac:grpSpMkLst>
        </pc:grpChg>
        <pc:grpChg chg="mod">
          <ac:chgData name="Amal R Babu" userId="3a292d0a-112b-4bc3-bf38-7771656893d2" providerId="ADAL" clId="{B3743D89-D907-4916-AD93-2111ECC8BB20}" dt="2022-06-09T10:31:59.341" v="786"/>
          <ac:grpSpMkLst>
            <pc:docMk/>
            <pc:sldMasterMk cId="3553195561" sldId="2147483660"/>
            <ac:grpSpMk id="2622" creationId="{A3B6527D-0E55-3469-0B36-9C7135236D87}"/>
          </ac:grpSpMkLst>
        </pc:grpChg>
        <pc:grpChg chg="mod">
          <ac:chgData name="Amal R Babu" userId="3a292d0a-112b-4bc3-bf38-7771656893d2" providerId="ADAL" clId="{B3743D89-D907-4916-AD93-2111ECC8BB20}" dt="2022-06-09T10:31:59.341" v="786"/>
          <ac:grpSpMkLst>
            <pc:docMk/>
            <pc:sldMasterMk cId="3553195561" sldId="2147483660"/>
            <ac:grpSpMk id="2623" creationId="{08151599-2AA9-5A02-28EA-81465457D0E1}"/>
          </ac:grpSpMkLst>
        </pc:grpChg>
        <pc:grpChg chg="mod">
          <ac:chgData name="Amal R Babu" userId="3a292d0a-112b-4bc3-bf38-7771656893d2" providerId="ADAL" clId="{B3743D89-D907-4916-AD93-2111ECC8BB20}" dt="2022-06-09T10:31:59.341" v="786"/>
          <ac:grpSpMkLst>
            <pc:docMk/>
            <pc:sldMasterMk cId="3553195561" sldId="2147483660"/>
            <ac:grpSpMk id="2624" creationId="{E1C7D2C3-8BA7-F248-73C4-5DBC68E62E01}"/>
          </ac:grpSpMkLst>
        </pc:grpChg>
        <pc:grpChg chg="mod">
          <ac:chgData name="Amal R Babu" userId="3a292d0a-112b-4bc3-bf38-7771656893d2" providerId="ADAL" clId="{B3743D89-D907-4916-AD93-2111ECC8BB20}" dt="2022-06-09T10:31:59.341" v="786"/>
          <ac:grpSpMkLst>
            <pc:docMk/>
            <pc:sldMasterMk cId="3553195561" sldId="2147483660"/>
            <ac:grpSpMk id="2646" creationId="{9C7641A9-21DE-F691-31DE-843C1B9CCAEB}"/>
          </ac:grpSpMkLst>
        </pc:grpChg>
        <pc:grpChg chg="mod">
          <ac:chgData name="Amal R Babu" userId="3a292d0a-112b-4bc3-bf38-7771656893d2" providerId="ADAL" clId="{B3743D89-D907-4916-AD93-2111ECC8BB20}" dt="2022-06-09T10:31:59.341" v="786"/>
          <ac:grpSpMkLst>
            <pc:docMk/>
            <pc:sldMasterMk cId="3553195561" sldId="2147483660"/>
            <ac:grpSpMk id="2647" creationId="{7C2FD0CD-70AB-8691-FBE7-3A30BC21E5C4}"/>
          </ac:grpSpMkLst>
        </pc:grpChg>
        <pc:grpChg chg="mod">
          <ac:chgData name="Amal R Babu" userId="3a292d0a-112b-4bc3-bf38-7771656893d2" providerId="ADAL" clId="{B3743D89-D907-4916-AD93-2111ECC8BB20}" dt="2022-06-09T10:31:59.341" v="786"/>
          <ac:grpSpMkLst>
            <pc:docMk/>
            <pc:sldMasterMk cId="3553195561" sldId="2147483660"/>
            <ac:grpSpMk id="2648" creationId="{FFAD5AE2-5B77-7C51-8061-40C4701A1C4F}"/>
          </ac:grpSpMkLst>
        </pc:grpChg>
        <pc:grpChg chg="mod">
          <ac:chgData name="Amal R Babu" userId="3a292d0a-112b-4bc3-bf38-7771656893d2" providerId="ADAL" clId="{B3743D89-D907-4916-AD93-2111ECC8BB20}" dt="2022-06-09T10:31:59.341" v="786"/>
          <ac:grpSpMkLst>
            <pc:docMk/>
            <pc:sldMasterMk cId="3553195561" sldId="2147483660"/>
            <ac:grpSpMk id="2649" creationId="{762EB112-CF83-31CD-BE07-F017F4A481F8}"/>
          </ac:grpSpMkLst>
        </pc:grpChg>
        <pc:grpChg chg="mod">
          <ac:chgData name="Amal R Babu" userId="3a292d0a-112b-4bc3-bf38-7771656893d2" providerId="ADAL" clId="{B3743D89-D907-4916-AD93-2111ECC8BB20}" dt="2022-06-09T10:31:59.341" v="786"/>
          <ac:grpSpMkLst>
            <pc:docMk/>
            <pc:sldMasterMk cId="3553195561" sldId="2147483660"/>
            <ac:grpSpMk id="2650" creationId="{FD573D8A-6A50-111E-2E43-BD45284FD32D}"/>
          </ac:grpSpMkLst>
        </pc:grpChg>
        <pc:grpChg chg="mod">
          <ac:chgData name="Amal R Babu" userId="3a292d0a-112b-4bc3-bf38-7771656893d2" providerId="ADAL" clId="{B3743D89-D907-4916-AD93-2111ECC8BB20}" dt="2022-06-09T10:31:59.341" v="786"/>
          <ac:grpSpMkLst>
            <pc:docMk/>
            <pc:sldMasterMk cId="3553195561" sldId="2147483660"/>
            <ac:grpSpMk id="2651" creationId="{01E36717-D926-19FF-895B-47A6D948B544}"/>
          </ac:grpSpMkLst>
        </pc:grpChg>
        <pc:grpChg chg="mod">
          <ac:chgData name="Amal R Babu" userId="3a292d0a-112b-4bc3-bf38-7771656893d2" providerId="ADAL" clId="{B3743D89-D907-4916-AD93-2111ECC8BB20}" dt="2022-06-09T10:31:59.341" v="786"/>
          <ac:grpSpMkLst>
            <pc:docMk/>
            <pc:sldMasterMk cId="3553195561" sldId="2147483660"/>
            <ac:grpSpMk id="2652" creationId="{43EFCF54-F291-959A-064F-C09C32C628A8}"/>
          </ac:grpSpMkLst>
        </pc:grpChg>
        <pc:grpChg chg="mod">
          <ac:chgData name="Amal R Babu" userId="3a292d0a-112b-4bc3-bf38-7771656893d2" providerId="ADAL" clId="{B3743D89-D907-4916-AD93-2111ECC8BB20}" dt="2022-06-09T10:31:59.341" v="786"/>
          <ac:grpSpMkLst>
            <pc:docMk/>
            <pc:sldMasterMk cId="3553195561" sldId="2147483660"/>
            <ac:grpSpMk id="2653" creationId="{E0240548-3F45-95D4-9783-5DBD66199553}"/>
          </ac:grpSpMkLst>
        </pc:grpChg>
        <pc:grpChg chg="mod">
          <ac:chgData name="Amal R Babu" userId="3a292d0a-112b-4bc3-bf38-7771656893d2" providerId="ADAL" clId="{B3743D89-D907-4916-AD93-2111ECC8BB20}" dt="2022-06-09T10:31:59.341" v="786"/>
          <ac:grpSpMkLst>
            <pc:docMk/>
            <pc:sldMasterMk cId="3553195561" sldId="2147483660"/>
            <ac:grpSpMk id="2654" creationId="{79DD82D3-DD32-02CB-2DB0-768055C50622}"/>
          </ac:grpSpMkLst>
        </pc:grpChg>
        <pc:grpChg chg="mod">
          <ac:chgData name="Amal R Babu" userId="3a292d0a-112b-4bc3-bf38-7771656893d2" providerId="ADAL" clId="{B3743D89-D907-4916-AD93-2111ECC8BB20}" dt="2022-06-09T10:31:59.341" v="786"/>
          <ac:grpSpMkLst>
            <pc:docMk/>
            <pc:sldMasterMk cId="3553195561" sldId="2147483660"/>
            <ac:grpSpMk id="2655" creationId="{DD113D58-8E39-723A-8106-9DC573F0E063}"/>
          </ac:grpSpMkLst>
        </pc:grpChg>
        <pc:grpChg chg="mod">
          <ac:chgData name="Amal R Babu" userId="3a292d0a-112b-4bc3-bf38-7771656893d2" providerId="ADAL" clId="{B3743D89-D907-4916-AD93-2111ECC8BB20}" dt="2022-06-09T10:31:59.341" v="786"/>
          <ac:grpSpMkLst>
            <pc:docMk/>
            <pc:sldMasterMk cId="3553195561" sldId="2147483660"/>
            <ac:grpSpMk id="2656" creationId="{857ACFC1-DEBA-569E-A57B-0ADF0168D96B}"/>
          </ac:grpSpMkLst>
        </pc:grpChg>
        <pc:grpChg chg="mod">
          <ac:chgData name="Amal R Babu" userId="3a292d0a-112b-4bc3-bf38-7771656893d2" providerId="ADAL" clId="{B3743D89-D907-4916-AD93-2111ECC8BB20}" dt="2022-06-09T10:31:59.341" v="786"/>
          <ac:grpSpMkLst>
            <pc:docMk/>
            <pc:sldMasterMk cId="3553195561" sldId="2147483660"/>
            <ac:grpSpMk id="2679" creationId="{6E7025EB-EBE2-29DE-9265-F81D78392307}"/>
          </ac:grpSpMkLst>
        </pc:grpChg>
        <pc:grpChg chg="mod">
          <ac:chgData name="Amal R Babu" userId="3a292d0a-112b-4bc3-bf38-7771656893d2" providerId="ADAL" clId="{B3743D89-D907-4916-AD93-2111ECC8BB20}" dt="2022-06-09T10:31:59.341" v="786"/>
          <ac:grpSpMkLst>
            <pc:docMk/>
            <pc:sldMasterMk cId="3553195561" sldId="2147483660"/>
            <ac:grpSpMk id="2680" creationId="{705A87DC-408C-4BF8-51DC-8E7986B9BB59}"/>
          </ac:grpSpMkLst>
        </pc:grpChg>
        <pc:grpChg chg="mod">
          <ac:chgData name="Amal R Babu" userId="3a292d0a-112b-4bc3-bf38-7771656893d2" providerId="ADAL" clId="{B3743D89-D907-4916-AD93-2111ECC8BB20}" dt="2022-06-09T10:31:59.341" v="786"/>
          <ac:grpSpMkLst>
            <pc:docMk/>
            <pc:sldMasterMk cId="3553195561" sldId="2147483660"/>
            <ac:grpSpMk id="2681" creationId="{CD05EF8E-3B2D-B231-725C-10B9F455B47E}"/>
          </ac:grpSpMkLst>
        </pc:grpChg>
        <pc:grpChg chg="mod">
          <ac:chgData name="Amal R Babu" userId="3a292d0a-112b-4bc3-bf38-7771656893d2" providerId="ADAL" clId="{B3743D89-D907-4916-AD93-2111ECC8BB20}" dt="2022-06-09T10:31:59.341" v="786"/>
          <ac:grpSpMkLst>
            <pc:docMk/>
            <pc:sldMasterMk cId="3553195561" sldId="2147483660"/>
            <ac:grpSpMk id="2682" creationId="{C3845617-6122-7099-656C-5A7F2DAF8884}"/>
          </ac:grpSpMkLst>
        </pc:grpChg>
        <pc:grpChg chg="mod">
          <ac:chgData name="Amal R Babu" userId="3a292d0a-112b-4bc3-bf38-7771656893d2" providerId="ADAL" clId="{B3743D89-D907-4916-AD93-2111ECC8BB20}" dt="2022-06-09T10:31:59.341" v="786"/>
          <ac:grpSpMkLst>
            <pc:docMk/>
            <pc:sldMasterMk cId="3553195561" sldId="2147483660"/>
            <ac:grpSpMk id="2683" creationId="{CE90CDC1-E1D4-FF4B-2871-BD2B2C243992}"/>
          </ac:grpSpMkLst>
        </pc:grpChg>
        <pc:grpChg chg="mod">
          <ac:chgData name="Amal R Babu" userId="3a292d0a-112b-4bc3-bf38-7771656893d2" providerId="ADAL" clId="{B3743D89-D907-4916-AD93-2111ECC8BB20}" dt="2022-06-09T10:31:59.341" v="786"/>
          <ac:grpSpMkLst>
            <pc:docMk/>
            <pc:sldMasterMk cId="3553195561" sldId="2147483660"/>
            <ac:grpSpMk id="2684" creationId="{5D9DD435-A927-7EFC-C7BC-DF743A734124}"/>
          </ac:grpSpMkLst>
        </pc:grpChg>
        <pc:grpChg chg="mod">
          <ac:chgData name="Amal R Babu" userId="3a292d0a-112b-4bc3-bf38-7771656893d2" providerId="ADAL" clId="{B3743D89-D907-4916-AD93-2111ECC8BB20}" dt="2022-06-09T10:31:59.341" v="786"/>
          <ac:grpSpMkLst>
            <pc:docMk/>
            <pc:sldMasterMk cId="3553195561" sldId="2147483660"/>
            <ac:grpSpMk id="2686" creationId="{4FCE90CF-5960-170F-F1AB-730CD30AECC5}"/>
          </ac:grpSpMkLst>
        </pc:grpChg>
        <pc:grpChg chg="mod">
          <ac:chgData name="Amal R Babu" userId="3a292d0a-112b-4bc3-bf38-7771656893d2" providerId="ADAL" clId="{B3743D89-D907-4916-AD93-2111ECC8BB20}" dt="2022-06-09T10:31:59.341" v="786"/>
          <ac:grpSpMkLst>
            <pc:docMk/>
            <pc:sldMasterMk cId="3553195561" sldId="2147483660"/>
            <ac:grpSpMk id="2692" creationId="{2EB35172-9F49-B80E-A6E8-9862160C11CC}"/>
          </ac:grpSpMkLst>
        </pc:grpChg>
        <pc:grpChg chg="mod">
          <ac:chgData name="Amal R Babu" userId="3a292d0a-112b-4bc3-bf38-7771656893d2" providerId="ADAL" clId="{B3743D89-D907-4916-AD93-2111ECC8BB20}" dt="2022-06-09T10:31:59.341" v="786"/>
          <ac:grpSpMkLst>
            <pc:docMk/>
            <pc:sldMasterMk cId="3553195561" sldId="2147483660"/>
            <ac:grpSpMk id="2696" creationId="{2890548A-AB96-1A9C-13D2-4258E5D1382D}"/>
          </ac:grpSpMkLst>
        </pc:grpChg>
        <pc:grpChg chg="mod">
          <ac:chgData name="Amal R Babu" userId="3a292d0a-112b-4bc3-bf38-7771656893d2" providerId="ADAL" clId="{B3743D89-D907-4916-AD93-2111ECC8BB20}" dt="2022-06-09T10:31:59.341" v="786"/>
          <ac:grpSpMkLst>
            <pc:docMk/>
            <pc:sldMasterMk cId="3553195561" sldId="2147483660"/>
            <ac:grpSpMk id="2697" creationId="{EFDE92A0-6AF3-16B9-CF68-C48990CD84C3}"/>
          </ac:grpSpMkLst>
        </pc:grpChg>
        <pc:grpChg chg="mod">
          <ac:chgData name="Amal R Babu" userId="3a292d0a-112b-4bc3-bf38-7771656893d2" providerId="ADAL" clId="{B3743D89-D907-4916-AD93-2111ECC8BB20}" dt="2022-06-09T10:31:59.341" v="786"/>
          <ac:grpSpMkLst>
            <pc:docMk/>
            <pc:sldMasterMk cId="3553195561" sldId="2147483660"/>
            <ac:grpSpMk id="2699" creationId="{F668002D-C17A-B14E-2CEC-E278F8821991}"/>
          </ac:grpSpMkLst>
        </pc:grpChg>
        <pc:grpChg chg="mod">
          <ac:chgData name="Amal R Babu" userId="3a292d0a-112b-4bc3-bf38-7771656893d2" providerId="ADAL" clId="{B3743D89-D907-4916-AD93-2111ECC8BB20}" dt="2022-06-09T10:31:59.341" v="786"/>
          <ac:grpSpMkLst>
            <pc:docMk/>
            <pc:sldMasterMk cId="3553195561" sldId="2147483660"/>
            <ac:grpSpMk id="2705" creationId="{1F72353D-9C50-CEF0-221C-C54D8F437AAF}"/>
          </ac:grpSpMkLst>
        </pc:grpChg>
        <pc:grpChg chg="mod">
          <ac:chgData name="Amal R Babu" userId="3a292d0a-112b-4bc3-bf38-7771656893d2" providerId="ADAL" clId="{B3743D89-D907-4916-AD93-2111ECC8BB20}" dt="2022-06-09T10:31:59.341" v="786"/>
          <ac:grpSpMkLst>
            <pc:docMk/>
            <pc:sldMasterMk cId="3553195561" sldId="2147483660"/>
            <ac:grpSpMk id="2709" creationId="{823D18DD-9BB8-C635-114D-FE1111D9B539}"/>
          </ac:grpSpMkLst>
        </pc:grpChg>
        <pc:grpChg chg="mod">
          <ac:chgData name="Amal R Babu" userId="3a292d0a-112b-4bc3-bf38-7771656893d2" providerId="ADAL" clId="{B3743D89-D907-4916-AD93-2111ECC8BB20}" dt="2022-06-09T10:31:59.341" v="786"/>
          <ac:grpSpMkLst>
            <pc:docMk/>
            <pc:sldMasterMk cId="3553195561" sldId="2147483660"/>
            <ac:grpSpMk id="2710" creationId="{C672A544-5DD5-9129-F28D-928B20831404}"/>
          </ac:grpSpMkLst>
        </pc:grpChg>
        <pc:grpChg chg="mod">
          <ac:chgData name="Amal R Babu" userId="3a292d0a-112b-4bc3-bf38-7771656893d2" providerId="ADAL" clId="{B3743D89-D907-4916-AD93-2111ECC8BB20}" dt="2022-06-09T10:31:59.341" v="786"/>
          <ac:grpSpMkLst>
            <pc:docMk/>
            <pc:sldMasterMk cId="3553195561" sldId="2147483660"/>
            <ac:grpSpMk id="2712" creationId="{EDFEB874-23E8-83B2-9C10-1A802CC0A139}"/>
          </ac:grpSpMkLst>
        </pc:grpChg>
        <pc:grpChg chg="mod">
          <ac:chgData name="Amal R Babu" userId="3a292d0a-112b-4bc3-bf38-7771656893d2" providerId="ADAL" clId="{B3743D89-D907-4916-AD93-2111ECC8BB20}" dt="2022-06-09T10:31:59.341" v="786"/>
          <ac:grpSpMkLst>
            <pc:docMk/>
            <pc:sldMasterMk cId="3553195561" sldId="2147483660"/>
            <ac:grpSpMk id="2718" creationId="{7084CED6-6CCF-ED3E-FAE4-D7DA9FF781D2}"/>
          </ac:grpSpMkLst>
        </pc:grpChg>
        <pc:grpChg chg="mod">
          <ac:chgData name="Amal R Babu" userId="3a292d0a-112b-4bc3-bf38-7771656893d2" providerId="ADAL" clId="{B3743D89-D907-4916-AD93-2111ECC8BB20}" dt="2022-06-09T10:31:59.341" v="786"/>
          <ac:grpSpMkLst>
            <pc:docMk/>
            <pc:sldMasterMk cId="3553195561" sldId="2147483660"/>
            <ac:grpSpMk id="2722" creationId="{1FD6F250-258A-1897-FA3E-BF7C5BC314E6}"/>
          </ac:grpSpMkLst>
        </pc:grpChg>
        <pc:grpChg chg="mod">
          <ac:chgData name="Amal R Babu" userId="3a292d0a-112b-4bc3-bf38-7771656893d2" providerId="ADAL" clId="{B3743D89-D907-4916-AD93-2111ECC8BB20}" dt="2022-06-09T10:31:59.341" v="786"/>
          <ac:grpSpMkLst>
            <pc:docMk/>
            <pc:sldMasterMk cId="3553195561" sldId="2147483660"/>
            <ac:grpSpMk id="2723" creationId="{87CE2DF8-78AD-D1C4-DAD2-507D7020CD7A}"/>
          </ac:grpSpMkLst>
        </pc:grpChg>
        <pc:grpChg chg="mod">
          <ac:chgData name="Amal R Babu" userId="3a292d0a-112b-4bc3-bf38-7771656893d2" providerId="ADAL" clId="{B3743D89-D907-4916-AD93-2111ECC8BB20}" dt="2022-06-09T10:31:59.341" v="786"/>
          <ac:grpSpMkLst>
            <pc:docMk/>
            <pc:sldMasterMk cId="3553195561" sldId="2147483660"/>
            <ac:grpSpMk id="2725" creationId="{CC15C93D-A5F2-BEE7-B37A-5F1CE4B3904F}"/>
          </ac:grpSpMkLst>
        </pc:grpChg>
        <pc:grpChg chg="mod">
          <ac:chgData name="Amal R Babu" userId="3a292d0a-112b-4bc3-bf38-7771656893d2" providerId="ADAL" clId="{B3743D89-D907-4916-AD93-2111ECC8BB20}" dt="2022-06-09T10:31:59.341" v="786"/>
          <ac:grpSpMkLst>
            <pc:docMk/>
            <pc:sldMasterMk cId="3553195561" sldId="2147483660"/>
            <ac:grpSpMk id="2731" creationId="{E3FB50B6-84ED-9924-95EF-219C32AD02CC}"/>
          </ac:grpSpMkLst>
        </pc:grpChg>
        <pc:grpChg chg="mod">
          <ac:chgData name="Amal R Babu" userId="3a292d0a-112b-4bc3-bf38-7771656893d2" providerId="ADAL" clId="{B3743D89-D907-4916-AD93-2111ECC8BB20}" dt="2022-06-09T10:31:59.341" v="786"/>
          <ac:grpSpMkLst>
            <pc:docMk/>
            <pc:sldMasterMk cId="3553195561" sldId="2147483660"/>
            <ac:grpSpMk id="2735" creationId="{BD88D759-90A6-4BB7-C702-956A7C1F0277}"/>
          </ac:grpSpMkLst>
        </pc:grpChg>
        <pc:grpChg chg="mod">
          <ac:chgData name="Amal R Babu" userId="3a292d0a-112b-4bc3-bf38-7771656893d2" providerId="ADAL" clId="{B3743D89-D907-4916-AD93-2111ECC8BB20}" dt="2022-06-09T10:31:59.341" v="786"/>
          <ac:grpSpMkLst>
            <pc:docMk/>
            <pc:sldMasterMk cId="3553195561" sldId="2147483660"/>
            <ac:grpSpMk id="2736" creationId="{7CC8B035-8C46-71AC-C0FC-560086C99756}"/>
          </ac:grpSpMkLst>
        </pc:grpChg>
        <pc:grpChg chg="mod">
          <ac:chgData name="Amal R Babu" userId="3a292d0a-112b-4bc3-bf38-7771656893d2" providerId="ADAL" clId="{B3743D89-D907-4916-AD93-2111ECC8BB20}" dt="2022-06-09T10:31:59.341" v="786"/>
          <ac:grpSpMkLst>
            <pc:docMk/>
            <pc:sldMasterMk cId="3553195561" sldId="2147483660"/>
            <ac:grpSpMk id="2737" creationId="{9FBCAE07-B5C8-2034-A27F-99E1E8152475}"/>
          </ac:grpSpMkLst>
        </pc:grpChg>
        <pc:grpChg chg="mod">
          <ac:chgData name="Amal R Babu" userId="3a292d0a-112b-4bc3-bf38-7771656893d2" providerId="ADAL" clId="{B3743D89-D907-4916-AD93-2111ECC8BB20}" dt="2022-06-09T10:31:59.341" v="786"/>
          <ac:grpSpMkLst>
            <pc:docMk/>
            <pc:sldMasterMk cId="3553195561" sldId="2147483660"/>
            <ac:grpSpMk id="2738" creationId="{52C6FCAB-3373-13AC-66C6-CE49BB503070}"/>
          </ac:grpSpMkLst>
        </pc:grpChg>
        <pc:grpChg chg="mod">
          <ac:chgData name="Amal R Babu" userId="3a292d0a-112b-4bc3-bf38-7771656893d2" providerId="ADAL" clId="{B3743D89-D907-4916-AD93-2111ECC8BB20}" dt="2022-06-09T10:31:59.341" v="786"/>
          <ac:grpSpMkLst>
            <pc:docMk/>
            <pc:sldMasterMk cId="3553195561" sldId="2147483660"/>
            <ac:grpSpMk id="2739" creationId="{31B67239-AEF9-15CD-6536-64BFD03655C4}"/>
          </ac:grpSpMkLst>
        </pc:grpChg>
        <pc:grpChg chg="mod">
          <ac:chgData name="Amal R Babu" userId="3a292d0a-112b-4bc3-bf38-7771656893d2" providerId="ADAL" clId="{B3743D89-D907-4916-AD93-2111ECC8BB20}" dt="2022-06-09T10:31:59.341" v="786"/>
          <ac:grpSpMkLst>
            <pc:docMk/>
            <pc:sldMasterMk cId="3553195561" sldId="2147483660"/>
            <ac:grpSpMk id="2740" creationId="{F048A666-8511-1FA3-A1B8-E74A1ADFE750}"/>
          </ac:grpSpMkLst>
        </pc:grpChg>
        <pc:grpChg chg="mod">
          <ac:chgData name="Amal R Babu" userId="3a292d0a-112b-4bc3-bf38-7771656893d2" providerId="ADAL" clId="{B3743D89-D907-4916-AD93-2111ECC8BB20}" dt="2022-06-09T10:31:59.341" v="786"/>
          <ac:grpSpMkLst>
            <pc:docMk/>
            <pc:sldMasterMk cId="3553195561" sldId="2147483660"/>
            <ac:grpSpMk id="2742" creationId="{7B9E3627-C65F-2322-8DF4-D995450E439F}"/>
          </ac:grpSpMkLst>
        </pc:grpChg>
        <pc:grpChg chg="mod">
          <ac:chgData name="Amal R Babu" userId="3a292d0a-112b-4bc3-bf38-7771656893d2" providerId="ADAL" clId="{B3743D89-D907-4916-AD93-2111ECC8BB20}" dt="2022-06-09T10:31:59.341" v="786"/>
          <ac:grpSpMkLst>
            <pc:docMk/>
            <pc:sldMasterMk cId="3553195561" sldId="2147483660"/>
            <ac:grpSpMk id="2748" creationId="{FAEBACC4-4753-34FC-C34D-BEFBC87CB0CB}"/>
          </ac:grpSpMkLst>
        </pc:grpChg>
        <pc:grpChg chg="mod">
          <ac:chgData name="Amal R Babu" userId="3a292d0a-112b-4bc3-bf38-7771656893d2" providerId="ADAL" clId="{B3743D89-D907-4916-AD93-2111ECC8BB20}" dt="2022-06-09T10:31:59.341" v="786"/>
          <ac:grpSpMkLst>
            <pc:docMk/>
            <pc:sldMasterMk cId="3553195561" sldId="2147483660"/>
            <ac:grpSpMk id="2752" creationId="{2DA27C79-6270-F8F3-DA9F-C37F252DF17C}"/>
          </ac:grpSpMkLst>
        </pc:grpChg>
        <pc:grpChg chg="mod">
          <ac:chgData name="Amal R Babu" userId="3a292d0a-112b-4bc3-bf38-7771656893d2" providerId="ADAL" clId="{B3743D89-D907-4916-AD93-2111ECC8BB20}" dt="2022-06-09T10:31:59.341" v="786"/>
          <ac:grpSpMkLst>
            <pc:docMk/>
            <pc:sldMasterMk cId="3553195561" sldId="2147483660"/>
            <ac:grpSpMk id="2753" creationId="{08A06672-2367-4307-6F91-0640CBFBC39A}"/>
          </ac:grpSpMkLst>
        </pc:grpChg>
        <pc:grpChg chg="mod">
          <ac:chgData name="Amal R Babu" userId="3a292d0a-112b-4bc3-bf38-7771656893d2" providerId="ADAL" clId="{B3743D89-D907-4916-AD93-2111ECC8BB20}" dt="2022-06-09T10:31:59.341" v="786"/>
          <ac:grpSpMkLst>
            <pc:docMk/>
            <pc:sldMasterMk cId="3553195561" sldId="2147483660"/>
            <ac:grpSpMk id="2755" creationId="{FCE9070D-A856-20D7-27FE-E058BF61FB53}"/>
          </ac:grpSpMkLst>
        </pc:grpChg>
        <pc:grpChg chg="mod">
          <ac:chgData name="Amal R Babu" userId="3a292d0a-112b-4bc3-bf38-7771656893d2" providerId="ADAL" clId="{B3743D89-D907-4916-AD93-2111ECC8BB20}" dt="2022-06-09T10:31:59.341" v="786"/>
          <ac:grpSpMkLst>
            <pc:docMk/>
            <pc:sldMasterMk cId="3553195561" sldId="2147483660"/>
            <ac:grpSpMk id="2761" creationId="{E5BF455C-ECDE-A1D9-30BD-DF445F56DCB5}"/>
          </ac:grpSpMkLst>
        </pc:grpChg>
        <pc:grpChg chg="mod">
          <ac:chgData name="Amal R Babu" userId="3a292d0a-112b-4bc3-bf38-7771656893d2" providerId="ADAL" clId="{B3743D89-D907-4916-AD93-2111ECC8BB20}" dt="2022-06-09T10:31:59.341" v="786"/>
          <ac:grpSpMkLst>
            <pc:docMk/>
            <pc:sldMasterMk cId="3553195561" sldId="2147483660"/>
            <ac:grpSpMk id="2765" creationId="{5C72C966-BF82-BC40-0DB4-0F88F73A35A5}"/>
          </ac:grpSpMkLst>
        </pc:grpChg>
        <pc:grpChg chg="mod">
          <ac:chgData name="Amal R Babu" userId="3a292d0a-112b-4bc3-bf38-7771656893d2" providerId="ADAL" clId="{B3743D89-D907-4916-AD93-2111ECC8BB20}" dt="2022-06-09T10:31:59.341" v="786"/>
          <ac:grpSpMkLst>
            <pc:docMk/>
            <pc:sldMasterMk cId="3553195561" sldId="2147483660"/>
            <ac:grpSpMk id="2766" creationId="{2707902E-B408-9180-4577-240E39DAAE22}"/>
          </ac:grpSpMkLst>
        </pc:grpChg>
        <pc:grpChg chg="mod">
          <ac:chgData name="Amal R Babu" userId="3a292d0a-112b-4bc3-bf38-7771656893d2" providerId="ADAL" clId="{B3743D89-D907-4916-AD93-2111ECC8BB20}" dt="2022-06-09T10:31:59.341" v="786"/>
          <ac:grpSpMkLst>
            <pc:docMk/>
            <pc:sldMasterMk cId="3553195561" sldId="2147483660"/>
            <ac:grpSpMk id="2768" creationId="{0F1B2CA1-A485-509A-717F-BE0411400766}"/>
          </ac:grpSpMkLst>
        </pc:grpChg>
        <pc:grpChg chg="mod">
          <ac:chgData name="Amal R Babu" userId="3a292d0a-112b-4bc3-bf38-7771656893d2" providerId="ADAL" clId="{B3743D89-D907-4916-AD93-2111ECC8BB20}" dt="2022-06-09T10:31:59.341" v="786"/>
          <ac:grpSpMkLst>
            <pc:docMk/>
            <pc:sldMasterMk cId="3553195561" sldId="2147483660"/>
            <ac:grpSpMk id="2774" creationId="{2A06A128-175C-1A26-8D03-1FDFD4C0F893}"/>
          </ac:grpSpMkLst>
        </pc:grpChg>
        <pc:grpChg chg="mod">
          <ac:chgData name="Amal R Babu" userId="3a292d0a-112b-4bc3-bf38-7771656893d2" providerId="ADAL" clId="{B3743D89-D907-4916-AD93-2111ECC8BB20}" dt="2022-06-09T10:31:59.341" v="786"/>
          <ac:grpSpMkLst>
            <pc:docMk/>
            <pc:sldMasterMk cId="3553195561" sldId="2147483660"/>
            <ac:grpSpMk id="2778" creationId="{8DA9A7B4-6394-4CA7-85EA-906627DE043F}"/>
          </ac:grpSpMkLst>
        </pc:grpChg>
        <pc:grpChg chg="mod">
          <ac:chgData name="Amal R Babu" userId="3a292d0a-112b-4bc3-bf38-7771656893d2" providerId="ADAL" clId="{B3743D89-D907-4916-AD93-2111ECC8BB20}" dt="2022-06-09T10:31:59.341" v="786"/>
          <ac:grpSpMkLst>
            <pc:docMk/>
            <pc:sldMasterMk cId="3553195561" sldId="2147483660"/>
            <ac:grpSpMk id="2779" creationId="{3BC6D031-6D56-356E-16AC-633B20BBA18E}"/>
          </ac:grpSpMkLst>
        </pc:grpChg>
        <pc:grpChg chg="mod">
          <ac:chgData name="Amal R Babu" userId="3a292d0a-112b-4bc3-bf38-7771656893d2" providerId="ADAL" clId="{B3743D89-D907-4916-AD93-2111ECC8BB20}" dt="2022-06-09T10:31:59.341" v="786"/>
          <ac:grpSpMkLst>
            <pc:docMk/>
            <pc:sldMasterMk cId="3553195561" sldId="2147483660"/>
            <ac:grpSpMk id="2781" creationId="{24AE7B63-2189-11F7-7A52-238FFE0773C4}"/>
          </ac:grpSpMkLst>
        </pc:grpChg>
        <pc:grpChg chg="mod">
          <ac:chgData name="Amal R Babu" userId="3a292d0a-112b-4bc3-bf38-7771656893d2" providerId="ADAL" clId="{B3743D89-D907-4916-AD93-2111ECC8BB20}" dt="2022-06-09T10:31:59.341" v="786"/>
          <ac:grpSpMkLst>
            <pc:docMk/>
            <pc:sldMasterMk cId="3553195561" sldId="2147483660"/>
            <ac:grpSpMk id="2787" creationId="{A4832B75-D696-B5FD-E64D-AAD6BDA5E72E}"/>
          </ac:grpSpMkLst>
        </pc:grpChg>
        <pc:grpChg chg="mod">
          <ac:chgData name="Amal R Babu" userId="3a292d0a-112b-4bc3-bf38-7771656893d2" providerId="ADAL" clId="{B3743D89-D907-4916-AD93-2111ECC8BB20}" dt="2022-06-09T10:31:59.341" v="786"/>
          <ac:grpSpMkLst>
            <pc:docMk/>
            <pc:sldMasterMk cId="3553195561" sldId="2147483660"/>
            <ac:grpSpMk id="2791" creationId="{83AD7FF5-B201-8DC2-8622-E7125829BF82}"/>
          </ac:grpSpMkLst>
        </pc:grpChg>
        <pc:grpChg chg="mod">
          <ac:chgData name="Amal R Babu" userId="3a292d0a-112b-4bc3-bf38-7771656893d2" providerId="ADAL" clId="{B3743D89-D907-4916-AD93-2111ECC8BB20}" dt="2022-06-09T10:31:59.341" v="786"/>
          <ac:grpSpMkLst>
            <pc:docMk/>
            <pc:sldMasterMk cId="3553195561" sldId="2147483660"/>
            <ac:grpSpMk id="2795" creationId="{821B906B-F399-796D-6C05-EA60C733A3FD}"/>
          </ac:grpSpMkLst>
        </pc:grpChg>
        <pc:grpChg chg="mod">
          <ac:chgData name="Amal R Babu" userId="3a292d0a-112b-4bc3-bf38-7771656893d2" providerId="ADAL" clId="{B3743D89-D907-4916-AD93-2111ECC8BB20}" dt="2022-06-09T10:31:59.341" v="786"/>
          <ac:grpSpMkLst>
            <pc:docMk/>
            <pc:sldMasterMk cId="3553195561" sldId="2147483660"/>
            <ac:grpSpMk id="2796" creationId="{B26AB555-B4B2-28AA-AD0C-E57F5156401C}"/>
          </ac:grpSpMkLst>
        </pc:grpChg>
        <pc:grpChg chg="mod">
          <ac:chgData name="Amal R Babu" userId="3a292d0a-112b-4bc3-bf38-7771656893d2" providerId="ADAL" clId="{B3743D89-D907-4916-AD93-2111ECC8BB20}" dt="2022-06-09T10:31:59.341" v="786"/>
          <ac:grpSpMkLst>
            <pc:docMk/>
            <pc:sldMasterMk cId="3553195561" sldId="2147483660"/>
            <ac:grpSpMk id="2797" creationId="{B8797CFC-03F6-D47B-51C0-17D0B0F67928}"/>
          </ac:grpSpMkLst>
        </pc:grpChg>
        <pc:grpChg chg="mod">
          <ac:chgData name="Amal R Babu" userId="3a292d0a-112b-4bc3-bf38-7771656893d2" providerId="ADAL" clId="{B3743D89-D907-4916-AD93-2111ECC8BB20}" dt="2022-06-09T10:31:59.341" v="786"/>
          <ac:grpSpMkLst>
            <pc:docMk/>
            <pc:sldMasterMk cId="3553195561" sldId="2147483660"/>
            <ac:grpSpMk id="2798" creationId="{543AB0AC-DA0C-CA9F-BE2E-280E8E454C51}"/>
          </ac:grpSpMkLst>
        </pc:grpChg>
        <pc:grpChg chg="mod">
          <ac:chgData name="Amal R Babu" userId="3a292d0a-112b-4bc3-bf38-7771656893d2" providerId="ADAL" clId="{B3743D89-D907-4916-AD93-2111ECC8BB20}" dt="2022-06-09T10:31:59.341" v="786"/>
          <ac:grpSpMkLst>
            <pc:docMk/>
            <pc:sldMasterMk cId="3553195561" sldId="2147483660"/>
            <ac:grpSpMk id="2799" creationId="{D288D40F-AF6F-10FF-1FBA-35390DBB9AFA}"/>
          </ac:grpSpMkLst>
        </pc:grpChg>
        <pc:grpChg chg="mod">
          <ac:chgData name="Amal R Babu" userId="3a292d0a-112b-4bc3-bf38-7771656893d2" providerId="ADAL" clId="{B3743D89-D907-4916-AD93-2111ECC8BB20}" dt="2022-06-09T10:31:59.341" v="786"/>
          <ac:grpSpMkLst>
            <pc:docMk/>
            <pc:sldMasterMk cId="3553195561" sldId="2147483660"/>
            <ac:grpSpMk id="2810" creationId="{64BB8C48-1E82-F0E6-EB3B-5FF45002C555}"/>
          </ac:grpSpMkLst>
        </pc:grpChg>
        <pc:grpChg chg="mod">
          <ac:chgData name="Amal R Babu" userId="3a292d0a-112b-4bc3-bf38-7771656893d2" providerId="ADAL" clId="{B3743D89-D907-4916-AD93-2111ECC8BB20}" dt="2022-06-09T10:31:59.341" v="786"/>
          <ac:grpSpMkLst>
            <pc:docMk/>
            <pc:sldMasterMk cId="3553195561" sldId="2147483660"/>
            <ac:grpSpMk id="2811" creationId="{CD2F3B48-35B4-C7C9-A80A-DD84A372638E}"/>
          </ac:grpSpMkLst>
        </pc:grpChg>
        <pc:grpChg chg="mod">
          <ac:chgData name="Amal R Babu" userId="3a292d0a-112b-4bc3-bf38-7771656893d2" providerId="ADAL" clId="{B3743D89-D907-4916-AD93-2111ECC8BB20}" dt="2022-06-09T10:31:59.341" v="786"/>
          <ac:grpSpMkLst>
            <pc:docMk/>
            <pc:sldMasterMk cId="3553195561" sldId="2147483660"/>
            <ac:grpSpMk id="2812" creationId="{84AA5973-2D72-33CD-72F8-F7A1F53A2B68}"/>
          </ac:grpSpMkLst>
        </pc:grpChg>
        <pc:grpChg chg="mod">
          <ac:chgData name="Amal R Babu" userId="3a292d0a-112b-4bc3-bf38-7771656893d2" providerId="ADAL" clId="{B3743D89-D907-4916-AD93-2111ECC8BB20}" dt="2022-06-09T10:31:59.341" v="786"/>
          <ac:grpSpMkLst>
            <pc:docMk/>
            <pc:sldMasterMk cId="3553195561" sldId="2147483660"/>
            <ac:grpSpMk id="2813" creationId="{E9436D05-52F2-90E0-2BDF-BBEDEF4AD6BF}"/>
          </ac:grpSpMkLst>
        </pc:grpChg>
        <pc:grpChg chg="mod">
          <ac:chgData name="Amal R Babu" userId="3a292d0a-112b-4bc3-bf38-7771656893d2" providerId="ADAL" clId="{B3743D89-D907-4916-AD93-2111ECC8BB20}" dt="2022-06-09T10:31:59.341" v="786"/>
          <ac:grpSpMkLst>
            <pc:docMk/>
            <pc:sldMasterMk cId="3553195561" sldId="2147483660"/>
            <ac:grpSpMk id="2814" creationId="{64DF1A92-0922-926B-D857-A58896581329}"/>
          </ac:grpSpMkLst>
        </pc:grpChg>
        <pc:grpChg chg="mod">
          <ac:chgData name="Amal R Babu" userId="3a292d0a-112b-4bc3-bf38-7771656893d2" providerId="ADAL" clId="{B3743D89-D907-4916-AD93-2111ECC8BB20}" dt="2022-06-09T10:31:59.341" v="786"/>
          <ac:grpSpMkLst>
            <pc:docMk/>
            <pc:sldMasterMk cId="3553195561" sldId="2147483660"/>
            <ac:grpSpMk id="2970" creationId="{F7035271-87EB-2E2C-428A-EAA4C60A778C}"/>
          </ac:grpSpMkLst>
        </pc:grpChg>
        <pc:grpChg chg="mod">
          <ac:chgData name="Amal R Babu" userId="3a292d0a-112b-4bc3-bf38-7771656893d2" providerId="ADAL" clId="{B3743D89-D907-4916-AD93-2111ECC8BB20}" dt="2022-06-09T10:31:59.341" v="786"/>
          <ac:grpSpMkLst>
            <pc:docMk/>
            <pc:sldMasterMk cId="3553195561" sldId="2147483660"/>
            <ac:grpSpMk id="2971" creationId="{D6D13FD5-5BC6-1D92-6B64-DBB5D00301B2}"/>
          </ac:grpSpMkLst>
        </pc:grpChg>
        <pc:grpChg chg="mod">
          <ac:chgData name="Amal R Babu" userId="3a292d0a-112b-4bc3-bf38-7771656893d2" providerId="ADAL" clId="{B3743D89-D907-4916-AD93-2111ECC8BB20}" dt="2022-06-09T10:31:59.341" v="786"/>
          <ac:grpSpMkLst>
            <pc:docMk/>
            <pc:sldMasterMk cId="3553195561" sldId="2147483660"/>
            <ac:grpSpMk id="2972" creationId="{0AA2DC27-E7FE-86F3-8D63-C20CC11CD2B3}"/>
          </ac:grpSpMkLst>
        </pc:grpChg>
        <pc:grpChg chg="mod">
          <ac:chgData name="Amal R Babu" userId="3a292d0a-112b-4bc3-bf38-7771656893d2" providerId="ADAL" clId="{B3743D89-D907-4916-AD93-2111ECC8BB20}" dt="2022-06-09T10:31:59.341" v="786"/>
          <ac:grpSpMkLst>
            <pc:docMk/>
            <pc:sldMasterMk cId="3553195561" sldId="2147483660"/>
            <ac:grpSpMk id="2973" creationId="{016AEFA4-2808-0EF5-F2BA-32BCE3DD7CCD}"/>
          </ac:grpSpMkLst>
        </pc:grpChg>
        <pc:grpChg chg="mod">
          <ac:chgData name="Amal R Babu" userId="3a292d0a-112b-4bc3-bf38-7771656893d2" providerId="ADAL" clId="{B3743D89-D907-4916-AD93-2111ECC8BB20}" dt="2022-06-09T10:31:59.341" v="786"/>
          <ac:grpSpMkLst>
            <pc:docMk/>
            <pc:sldMasterMk cId="3553195561" sldId="2147483660"/>
            <ac:grpSpMk id="2974" creationId="{895FB5E2-97F5-8F9E-D112-A0B98F97480E}"/>
          </ac:grpSpMkLst>
        </pc:grpChg>
        <pc:grpChg chg="mod">
          <ac:chgData name="Amal R Babu" userId="3a292d0a-112b-4bc3-bf38-7771656893d2" providerId="ADAL" clId="{B3743D89-D907-4916-AD93-2111ECC8BB20}" dt="2022-06-09T10:31:59.341" v="786"/>
          <ac:grpSpMkLst>
            <pc:docMk/>
            <pc:sldMasterMk cId="3553195561" sldId="2147483660"/>
            <ac:grpSpMk id="2975" creationId="{6F89CE08-DEBC-9699-875D-2C921692828E}"/>
          </ac:grpSpMkLst>
        </pc:grpChg>
        <pc:grpChg chg="mod">
          <ac:chgData name="Amal R Babu" userId="3a292d0a-112b-4bc3-bf38-7771656893d2" providerId="ADAL" clId="{B3743D89-D907-4916-AD93-2111ECC8BB20}" dt="2022-06-09T10:31:59.341" v="786"/>
          <ac:grpSpMkLst>
            <pc:docMk/>
            <pc:sldMasterMk cId="3553195561" sldId="2147483660"/>
            <ac:grpSpMk id="2976" creationId="{DE49D3EF-C526-D6E4-2556-26B8053578BF}"/>
          </ac:grpSpMkLst>
        </pc:grpChg>
        <pc:grpChg chg="mod">
          <ac:chgData name="Amal R Babu" userId="3a292d0a-112b-4bc3-bf38-7771656893d2" providerId="ADAL" clId="{B3743D89-D907-4916-AD93-2111ECC8BB20}" dt="2022-06-09T10:31:59.341" v="786"/>
          <ac:grpSpMkLst>
            <pc:docMk/>
            <pc:sldMasterMk cId="3553195561" sldId="2147483660"/>
            <ac:grpSpMk id="2977" creationId="{CAD4058D-C203-8167-3C32-9D92882C0EDC}"/>
          </ac:grpSpMkLst>
        </pc:grpChg>
        <pc:grpChg chg="mod">
          <ac:chgData name="Amal R Babu" userId="3a292d0a-112b-4bc3-bf38-7771656893d2" providerId="ADAL" clId="{B3743D89-D907-4916-AD93-2111ECC8BB20}" dt="2022-06-09T10:31:59.341" v="786"/>
          <ac:grpSpMkLst>
            <pc:docMk/>
            <pc:sldMasterMk cId="3553195561" sldId="2147483660"/>
            <ac:grpSpMk id="2978" creationId="{3F9F63FF-F0C0-927A-DFF7-27B1DAAA2398}"/>
          </ac:grpSpMkLst>
        </pc:grpChg>
        <pc:grpChg chg="mod">
          <ac:chgData name="Amal R Babu" userId="3a292d0a-112b-4bc3-bf38-7771656893d2" providerId="ADAL" clId="{B3743D89-D907-4916-AD93-2111ECC8BB20}" dt="2022-06-09T10:31:59.341" v="786"/>
          <ac:grpSpMkLst>
            <pc:docMk/>
            <pc:sldMasterMk cId="3553195561" sldId="2147483660"/>
            <ac:grpSpMk id="2979" creationId="{9F5F0D71-0B0F-3DA3-AD49-AA79C4AB5176}"/>
          </ac:grpSpMkLst>
        </pc:grpChg>
        <pc:grpChg chg="mod">
          <ac:chgData name="Amal R Babu" userId="3a292d0a-112b-4bc3-bf38-7771656893d2" providerId="ADAL" clId="{B3743D89-D907-4916-AD93-2111ECC8BB20}" dt="2022-06-09T10:31:59.341" v="786"/>
          <ac:grpSpMkLst>
            <pc:docMk/>
            <pc:sldMasterMk cId="3553195561" sldId="2147483660"/>
            <ac:grpSpMk id="2980" creationId="{E8DB5547-FC98-68D9-568F-A1353B570B48}"/>
          </ac:grpSpMkLst>
        </pc:grpChg>
        <pc:grpChg chg="mod">
          <ac:chgData name="Amal R Babu" userId="3a292d0a-112b-4bc3-bf38-7771656893d2" providerId="ADAL" clId="{B3743D89-D907-4916-AD93-2111ECC8BB20}" dt="2022-06-09T10:31:59.341" v="786"/>
          <ac:grpSpMkLst>
            <pc:docMk/>
            <pc:sldMasterMk cId="3553195561" sldId="2147483660"/>
            <ac:grpSpMk id="2981" creationId="{2905C249-4023-B2BF-6B58-58B60491F9CA}"/>
          </ac:grpSpMkLst>
        </pc:grpChg>
        <pc:grpChg chg="mod">
          <ac:chgData name="Amal R Babu" userId="3a292d0a-112b-4bc3-bf38-7771656893d2" providerId="ADAL" clId="{B3743D89-D907-4916-AD93-2111ECC8BB20}" dt="2022-06-09T10:31:59.341" v="786"/>
          <ac:grpSpMkLst>
            <pc:docMk/>
            <pc:sldMasterMk cId="3553195561" sldId="2147483660"/>
            <ac:grpSpMk id="2982" creationId="{3038C898-3F02-8D61-0336-5E49E60B36E4}"/>
          </ac:grpSpMkLst>
        </pc:grpChg>
        <pc:grpChg chg="mod">
          <ac:chgData name="Amal R Babu" userId="3a292d0a-112b-4bc3-bf38-7771656893d2" providerId="ADAL" clId="{B3743D89-D907-4916-AD93-2111ECC8BB20}" dt="2022-06-09T10:31:59.341" v="786"/>
          <ac:grpSpMkLst>
            <pc:docMk/>
            <pc:sldMasterMk cId="3553195561" sldId="2147483660"/>
            <ac:grpSpMk id="2983" creationId="{138CBE73-B721-2A17-DFB9-AA4E735B5FB3}"/>
          </ac:grpSpMkLst>
        </pc:grpChg>
        <pc:grpChg chg="mod">
          <ac:chgData name="Amal R Babu" userId="3a292d0a-112b-4bc3-bf38-7771656893d2" providerId="ADAL" clId="{B3743D89-D907-4916-AD93-2111ECC8BB20}" dt="2022-06-09T10:31:59.341" v="786"/>
          <ac:grpSpMkLst>
            <pc:docMk/>
            <pc:sldMasterMk cId="3553195561" sldId="2147483660"/>
            <ac:grpSpMk id="2984" creationId="{DAD24B32-8992-136D-0477-795B1FAF4395}"/>
          </ac:grpSpMkLst>
        </pc:grpChg>
        <pc:grpChg chg="mod">
          <ac:chgData name="Amal R Babu" userId="3a292d0a-112b-4bc3-bf38-7771656893d2" providerId="ADAL" clId="{B3743D89-D907-4916-AD93-2111ECC8BB20}" dt="2022-06-09T10:31:59.341" v="786"/>
          <ac:grpSpMkLst>
            <pc:docMk/>
            <pc:sldMasterMk cId="3553195561" sldId="2147483660"/>
            <ac:grpSpMk id="2985" creationId="{3E3A0D53-DC3D-ADA1-5F26-57918C4BAD22}"/>
          </ac:grpSpMkLst>
        </pc:grpChg>
        <pc:grpChg chg="mod">
          <ac:chgData name="Amal R Babu" userId="3a292d0a-112b-4bc3-bf38-7771656893d2" providerId="ADAL" clId="{B3743D89-D907-4916-AD93-2111ECC8BB20}" dt="2022-06-09T10:31:59.341" v="786"/>
          <ac:grpSpMkLst>
            <pc:docMk/>
            <pc:sldMasterMk cId="3553195561" sldId="2147483660"/>
            <ac:grpSpMk id="2986" creationId="{69F92A51-986D-7EB6-8D7B-5CEF7E449ED3}"/>
          </ac:grpSpMkLst>
        </pc:grpChg>
        <pc:grpChg chg="mod">
          <ac:chgData name="Amal R Babu" userId="3a292d0a-112b-4bc3-bf38-7771656893d2" providerId="ADAL" clId="{B3743D89-D907-4916-AD93-2111ECC8BB20}" dt="2022-06-09T10:31:59.341" v="786"/>
          <ac:grpSpMkLst>
            <pc:docMk/>
            <pc:sldMasterMk cId="3553195561" sldId="2147483660"/>
            <ac:grpSpMk id="2987" creationId="{0CD00661-40B3-D53B-F239-54F1538D6F9D}"/>
          </ac:grpSpMkLst>
        </pc:grpChg>
        <pc:grpChg chg="mod">
          <ac:chgData name="Amal R Babu" userId="3a292d0a-112b-4bc3-bf38-7771656893d2" providerId="ADAL" clId="{B3743D89-D907-4916-AD93-2111ECC8BB20}" dt="2022-06-09T10:31:59.341" v="786"/>
          <ac:grpSpMkLst>
            <pc:docMk/>
            <pc:sldMasterMk cId="3553195561" sldId="2147483660"/>
            <ac:grpSpMk id="2988" creationId="{272E8E61-38D7-AB87-4D8A-B086E0293AFF}"/>
          </ac:grpSpMkLst>
        </pc:grpChg>
        <pc:grpChg chg="mod">
          <ac:chgData name="Amal R Babu" userId="3a292d0a-112b-4bc3-bf38-7771656893d2" providerId="ADAL" clId="{B3743D89-D907-4916-AD93-2111ECC8BB20}" dt="2022-06-09T10:31:59.341" v="786"/>
          <ac:grpSpMkLst>
            <pc:docMk/>
            <pc:sldMasterMk cId="3553195561" sldId="2147483660"/>
            <ac:grpSpMk id="2989" creationId="{526A6D4B-148B-10E2-5F2C-910579A78B3B}"/>
          </ac:grpSpMkLst>
        </pc:grpChg>
        <pc:grpChg chg="add mod">
          <ac:chgData name="Amal R Babu" userId="3a292d0a-112b-4bc3-bf38-7771656893d2" providerId="ADAL" clId="{B3743D89-D907-4916-AD93-2111ECC8BB20}" dt="2022-06-09T10:31:59.341" v="786"/>
          <ac:grpSpMkLst>
            <pc:docMk/>
            <pc:sldMasterMk cId="3553195561" sldId="2147483660"/>
            <ac:grpSpMk id="3040" creationId="{1ABB8773-5900-A78B-81B6-2B4E396BFFD2}"/>
          </ac:grpSpMkLst>
        </pc:grpChg>
        <pc:grpChg chg="mod">
          <ac:chgData name="Amal R Babu" userId="3a292d0a-112b-4bc3-bf38-7771656893d2" providerId="ADAL" clId="{B3743D89-D907-4916-AD93-2111ECC8BB20}" dt="2022-06-09T10:31:59.341" v="786"/>
          <ac:grpSpMkLst>
            <pc:docMk/>
            <pc:sldMasterMk cId="3553195561" sldId="2147483660"/>
            <ac:grpSpMk id="3041" creationId="{74E9791C-4F16-6F68-4205-69AD2DF60E5F}"/>
          </ac:grpSpMkLst>
        </pc:grpChg>
        <pc:grpChg chg="mod">
          <ac:chgData name="Amal R Babu" userId="3a292d0a-112b-4bc3-bf38-7771656893d2" providerId="ADAL" clId="{B3743D89-D907-4916-AD93-2111ECC8BB20}" dt="2022-06-09T10:31:59.341" v="786"/>
          <ac:grpSpMkLst>
            <pc:docMk/>
            <pc:sldMasterMk cId="3553195561" sldId="2147483660"/>
            <ac:grpSpMk id="3042" creationId="{0909DAF2-0CAF-7D42-A665-EF94CAF6163E}"/>
          </ac:grpSpMkLst>
        </pc:grpChg>
        <pc:sldLayoutChg chg="add mod replId">
          <pc:chgData name="Amal R Babu" userId="3a292d0a-112b-4bc3-bf38-7771656893d2" providerId="ADAL" clId="{B3743D89-D907-4916-AD93-2111ECC8BB20}" dt="2022-06-09T10:31:56.014" v="785" actId="2890"/>
          <pc:sldLayoutMkLst>
            <pc:docMk/>
            <pc:sldMasterMk cId="3553195561" sldId="2147483660"/>
            <pc:sldLayoutMk cId="3496531596" sldId="2147483661"/>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3980090418" sldId="2147483662"/>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2804500507" sldId="2147483663"/>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2085620355" sldId="2147483664"/>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1843234447" sldId="2147483665"/>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1810158740" sldId="2147483666"/>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3489440763" sldId="2147483667"/>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240194996" sldId="2147483668"/>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4110671405" sldId="2147483669"/>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2067226120" sldId="2147483670"/>
          </pc:sldLayoutMkLst>
        </pc:sldLayoutChg>
        <pc:sldLayoutChg chg="add mod replId">
          <pc:chgData name="Amal R Babu" userId="3a292d0a-112b-4bc3-bf38-7771656893d2" providerId="ADAL" clId="{B3743D89-D907-4916-AD93-2111ECC8BB20}" dt="2022-06-09T10:31:56.014" v="785" actId="2890"/>
          <pc:sldLayoutMkLst>
            <pc:docMk/>
            <pc:sldMasterMk cId="3553195561" sldId="2147483660"/>
            <pc:sldLayoutMk cId="2399825247" sldId="2147483671"/>
          </pc:sldLayoutMkLst>
        </pc:sldLayoutChg>
      </pc:sldMasterChg>
    </pc:docChg>
  </pc:docChgLst>
  <pc:docChgLst>
    <pc:chgData name="Amal R Babu" userId="3a292d0a-112b-4bc3-bf38-7771656893d2" providerId="ADAL" clId="{67D11DC9-8CE6-4C90-A37D-7BDB96BFF0EE}"/>
    <pc:docChg chg="undo custSel modSld addMainMaster delMainMaster modMainMaster">
      <pc:chgData name="Amal R Babu" userId="3a292d0a-112b-4bc3-bf38-7771656893d2" providerId="ADAL" clId="{67D11DC9-8CE6-4C90-A37D-7BDB96BFF0EE}" dt="2022-06-13T05:44:47.797" v="602" actId="34135"/>
      <pc:docMkLst>
        <pc:docMk/>
      </pc:docMkLst>
      <pc:sldChg chg="addSp delSp modSp mod setBg modClrScheme chgLayout">
        <pc:chgData name="Amal R Babu" userId="3a292d0a-112b-4bc3-bf38-7771656893d2" providerId="ADAL" clId="{67D11DC9-8CE6-4C90-A37D-7BDB96BFF0EE}" dt="2022-06-13T05:44:47.797" v="602" actId="34135"/>
        <pc:sldMkLst>
          <pc:docMk/>
          <pc:sldMk cId="2337257767" sldId="256"/>
        </pc:sldMkLst>
        <pc:spChg chg="mod">
          <ac:chgData name="Amal R Babu" userId="3a292d0a-112b-4bc3-bf38-7771656893d2" providerId="ADAL" clId="{67D11DC9-8CE6-4C90-A37D-7BDB96BFF0EE}" dt="2022-06-13T04:52:06.952" v="15" actId="27803"/>
          <ac:spMkLst>
            <pc:docMk/>
            <pc:sldMk cId="2337257767" sldId="256"/>
            <ac:spMk id="7" creationId="{C76B2405-72ED-A876-C7B2-6438F1459579}"/>
          </ac:spMkLst>
        </pc:spChg>
        <pc:spChg chg="mod">
          <ac:chgData name="Amal R Babu" userId="3a292d0a-112b-4bc3-bf38-7771656893d2" providerId="ADAL" clId="{67D11DC9-8CE6-4C90-A37D-7BDB96BFF0EE}" dt="2022-06-13T04:52:06.952" v="15" actId="27803"/>
          <ac:spMkLst>
            <pc:docMk/>
            <pc:sldMk cId="2337257767" sldId="256"/>
            <ac:spMk id="9" creationId="{F731A53A-BA69-765B-5389-4CE2034F205E}"/>
          </ac:spMkLst>
        </pc:spChg>
        <pc:spChg chg="del mod topLvl">
          <ac:chgData name="Amal R Babu" userId="3a292d0a-112b-4bc3-bf38-7771656893d2" providerId="ADAL" clId="{67D11DC9-8CE6-4C90-A37D-7BDB96BFF0EE}" dt="2022-06-13T04:53:53.467" v="42" actId="478"/>
          <ac:spMkLst>
            <pc:docMk/>
            <pc:sldMk cId="2337257767" sldId="256"/>
            <ac:spMk id="12" creationId="{459696BC-2433-FEA2-D91A-08B3D2EE7D9A}"/>
          </ac:spMkLst>
        </pc:spChg>
        <pc:spChg chg="del mod topLvl">
          <ac:chgData name="Amal R Babu" userId="3a292d0a-112b-4bc3-bf38-7771656893d2" providerId="ADAL" clId="{67D11DC9-8CE6-4C90-A37D-7BDB96BFF0EE}" dt="2022-06-13T04:53:49.383" v="40" actId="478"/>
          <ac:spMkLst>
            <pc:docMk/>
            <pc:sldMk cId="2337257767" sldId="256"/>
            <ac:spMk id="13" creationId="{1F9B1C0B-C273-054C-BCC5-09092A6D4A38}"/>
          </ac:spMkLst>
        </pc:spChg>
        <pc:spChg chg="del mod">
          <ac:chgData name="Amal R Babu" userId="3a292d0a-112b-4bc3-bf38-7771656893d2" providerId="ADAL" clId="{67D11DC9-8CE6-4C90-A37D-7BDB96BFF0EE}" dt="2022-06-13T04:53:05.519" v="32" actId="478"/>
          <ac:spMkLst>
            <pc:docMk/>
            <pc:sldMk cId="2337257767" sldId="256"/>
            <ac:spMk id="16" creationId="{9F60B1B8-86A7-8408-909E-DBBB478E8FB8}"/>
          </ac:spMkLst>
        </pc:spChg>
        <pc:spChg chg="mod topLvl">
          <ac:chgData name="Amal R Babu" userId="3a292d0a-112b-4bc3-bf38-7771656893d2" providerId="ADAL" clId="{67D11DC9-8CE6-4C90-A37D-7BDB96BFF0EE}" dt="2022-06-13T04:53:58.064" v="44" actId="164"/>
          <ac:spMkLst>
            <pc:docMk/>
            <pc:sldMk cId="2337257767" sldId="256"/>
            <ac:spMk id="20" creationId="{F35C3164-1757-F202-6A28-6DD31CCE1878}"/>
          </ac:spMkLst>
        </pc:spChg>
        <pc:spChg chg="mod topLvl">
          <ac:chgData name="Amal R Babu" userId="3a292d0a-112b-4bc3-bf38-7771656893d2" providerId="ADAL" clId="{67D11DC9-8CE6-4C90-A37D-7BDB96BFF0EE}" dt="2022-06-13T04:53:58.064" v="44" actId="164"/>
          <ac:spMkLst>
            <pc:docMk/>
            <pc:sldMk cId="2337257767" sldId="256"/>
            <ac:spMk id="21" creationId="{643BA269-F409-4188-AE15-A21BD8A91371}"/>
          </ac:spMkLst>
        </pc:spChg>
        <pc:spChg chg="mod topLvl">
          <ac:chgData name="Amal R Babu" userId="3a292d0a-112b-4bc3-bf38-7771656893d2" providerId="ADAL" clId="{67D11DC9-8CE6-4C90-A37D-7BDB96BFF0EE}" dt="2022-06-13T04:53:58.064" v="44" actId="164"/>
          <ac:spMkLst>
            <pc:docMk/>
            <pc:sldMk cId="2337257767" sldId="256"/>
            <ac:spMk id="22" creationId="{E73F9487-28A6-307A-4E8A-C44A0E4AA033}"/>
          </ac:spMkLst>
        </pc:spChg>
        <pc:spChg chg="mod topLvl">
          <ac:chgData name="Amal R Babu" userId="3a292d0a-112b-4bc3-bf38-7771656893d2" providerId="ADAL" clId="{67D11DC9-8CE6-4C90-A37D-7BDB96BFF0EE}" dt="2022-06-13T04:53:58.064" v="44" actId="164"/>
          <ac:spMkLst>
            <pc:docMk/>
            <pc:sldMk cId="2337257767" sldId="256"/>
            <ac:spMk id="23" creationId="{D86FE325-C677-F010-FEB8-D5AAD989A61F}"/>
          </ac:spMkLst>
        </pc:spChg>
        <pc:spChg chg="mod topLvl">
          <ac:chgData name="Amal R Babu" userId="3a292d0a-112b-4bc3-bf38-7771656893d2" providerId="ADAL" clId="{67D11DC9-8CE6-4C90-A37D-7BDB96BFF0EE}" dt="2022-06-13T04:53:58.064" v="44" actId="164"/>
          <ac:spMkLst>
            <pc:docMk/>
            <pc:sldMk cId="2337257767" sldId="256"/>
            <ac:spMk id="24" creationId="{E1D381C7-FEF8-DC00-30E2-B853A7F35AA1}"/>
          </ac:spMkLst>
        </pc:spChg>
        <pc:spChg chg="mod topLvl">
          <ac:chgData name="Amal R Babu" userId="3a292d0a-112b-4bc3-bf38-7771656893d2" providerId="ADAL" clId="{67D11DC9-8CE6-4C90-A37D-7BDB96BFF0EE}" dt="2022-06-13T04:53:58.064" v="44" actId="164"/>
          <ac:spMkLst>
            <pc:docMk/>
            <pc:sldMk cId="2337257767" sldId="256"/>
            <ac:spMk id="25" creationId="{60D06778-76EB-F7B6-CA3D-45D1FCDB946B}"/>
          </ac:spMkLst>
        </pc:spChg>
        <pc:spChg chg="mod topLvl">
          <ac:chgData name="Amal R Babu" userId="3a292d0a-112b-4bc3-bf38-7771656893d2" providerId="ADAL" clId="{67D11DC9-8CE6-4C90-A37D-7BDB96BFF0EE}" dt="2022-06-13T04:53:58.064" v="44" actId="164"/>
          <ac:spMkLst>
            <pc:docMk/>
            <pc:sldMk cId="2337257767" sldId="256"/>
            <ac:spMk id="26" creationId="{D732C75B-560B-A2EB-7B5A-A70ED4C764AD}"/>
          </ac:spMkLst>
        </pc:spChg>
        <pc:spChg chg="mod topLvl">
          <ac:chgData name="Amal R Babu" userId="3a292d0a-112b-4bc3-bf38-7771656893d2" providerId="ADAL" clId="{67D11DC9-8CE6-4C90-A37D-7BDB96BFF0EE}" dt="2022-06-13T04:53:58.064" v="44" actId="164"/>
          <ac:spMkLst>
            <pc:docMk/>
            <pc:sldMk cId="2337257767" sldId="256"/>
            <ac:spMk id="27" creationId="{D140A32E-709C-3520-6D20-4FD0CBB9FD21}"/>
          </ac:spMkLst>
        </pc:spChg>
        <pc:spChg chg="mod topLvl">
          <ac:chgData name="Amal R Babu" userId="3a292d0a-112b-4bc3-bf38-7771656893d2" providerId="ADAL" clId="{67D11DC9-8CE6-4C90-A37D-7BDB96BFF0EE}" dt="2022-06-13T04:53:58.064" v="44" actId="164"/>
          <ac:spMkLst>
            <pc:docMk/>
            <pc:sldMk cId="2337257767" sldId="256"/>
            <ac:spMk id="28" creationId="{8EF31134-B6A7-DF99-FBE3-C4CA11AA77A1}"/>
          </ac:spMkLst>
        </pc:spChg>
        <pc:spChg chg="mod topLvl">
          <ac:chgData name="Amal R Babu" userId="3a292d0a-112b-4bc3-bf38-7771656893d2" providerId="ADAL" clId="{67D11DC9-8CE6-4C90-A37D-7BDB96BFF0EE}" dt="2022-06-13T04:53:58.064" v="44" actId="164"/>
          <ac:spMkLst>
            <pc:docMk/>
            <pc:sldMk cId="2337257767" sldId="256"/>
            <ac:spMk id="29" creationId="{E6E8E88A-C444-442C-9993-1D79F6273586}"/>
          </ac:spMkLst>
        </pc:spChg>
        <pc:spChg chg="mod topLvl">
          <ac:chgData name="Amal R Babu" userId="3a292d0a-112b-4bc3-bf38-7771656893d2" providerId="ADAL" clId="{67D11DC9-8CE6-4C90-A37D-7BDB96BFF0EE}" dt="2022-06-13T04:53:58.064" v="44" actId="164"/>
          <ac:spMkLst>
            <pc:docMk/>
            <pc:sldMk cId="2337257767" sldId="256"/>
            <ac:spMk id="30" creationId="{8847C3D1-FFEF-2781-3CB1-4DB7A8DA763A}"/>
          </ac:spMkLst>
        </pc:spChg>
        <pc:spChg chg="mod topLvl">
          <ac:chgData name="Amal R Babu" userId="3a292d0a-112b-4bc3-bf38-7771656893d2" providerId="ADAL" clId="{67D11DC9-8CE6-4C90-A37D-7BDB96BFF0EE}" dt="2022-06-13T04:53:58.064" v="44" actId="164"/>
          <ac:spMkLst>
            <pc:docMk/>
            <pc:sldMk cId="2337257767" sldId="256"/>
            <ac:spMk id="31" creationId="{59976B9B-CD65-F462-2BC4-15C44A8971E4}"/>
          </ac:spMkLst>
        </pc:spChg>
        <pc:spChg chg="mod topLvl">
          <ac:chgData name="Amal R Babu" userId="3a292d0a-112b-4bc3-bf38-7771656893d2" providerId="ADAL" clId="{67D11DC9-8CE6-4C90-A37D-7BDB96BFF0EE}" dt="2022-06-13T04:53:58.064" v="44" actId="164"/>
          <ac:spMkLst>
            <pc:docMk/>
            <pc:sldMk cId="2337257767" sldId="256"/>
            <ac:spMk id="32" creationId="{6BDE8091-2EBA-6F95-26DB-AE634C825EF6}"/>
          </ac:spMkLst>
        </pc:spChg>
        <pc:spChg chg="mod topLvl">
          <ac:chgData name="Amal R Babu" userId="3a292d0a-112b-4bc3-bf38-7771656893d2" providerId="ADAL" clId="{67D11DC9-8CE6-4C90-A37D-7BDB96BFF0EE}" dt="2022-06-13T04:53:58.064" v="44" actId="164"/>
          <ac:spMkLst>
            <pc:docMk/>
            <pc:sldMk cId="2337257767" sldId="256"/>
            <ac:spMk id="33" creationId="{447B3C23-0B73-DAB0-6C47-A9A987FA87F6}"/>
          </ac:spMkLst>
        </pc:spChg>
        <pc:spChg chg="mod topLvl">
          <ac:chgData name="Amal R Babu" userId="3a292d0a-112b-4bc3-bf38-7771656893d2" providerId="ADAL" clId="{67D11DC9-8CE6-4C90-A37D-7BDB96BFF0EE}" dt="2022-06-13T04:53:58.064" v="44" actId="164"/>
          <ac:spMkLst>
            <pc:docMk/>
            <pc:sldMk cId="2337257767" sldId="256"/>
            <ac:spMk id="34" creationId="{3A981F86-3233-8B40-1C1E-AD9C640628E8}"/>
          </ac:spMkLst>
        </pc:spChg>
        <pc:spChg chg="mod topLvl">
          <ac:chgData name="Amal R Babu" userId="3a292d0a-112b-4bc3-bf38-7771656893d2" providerId="ADAL" clId="{67D11DC9-8CE6-4C90-A37D-7BDB96BFF0EE}" dt="2022-06-13T04:53:58.064" v="44" actId="164"/>
          <ac:spMkLst>
            <pc:docMk/>
            <pc:sldMk cId="2337257767" sldId="256"/>
            <ac:spMk id="35" creationId="{13F65A8E-905D-A46D-B2F3-4F0D60AD3044}"/>
          </ac:spMkLst>
        </pc:spChg>
        <pc:spChg chg="mod topLvl">
          <ac:chgData name="Amal R Babu" userId="3a292d0a-112b-4bc3-bf38-7771656893d2" providerId="ADAL" clId="{67D11DC9-8CE6-4C90-A37D-7BDB96BFF0EE}" dt="2022-06-13T04:53:58.064" v="44" actId="164"/>
          <ac:spMkLst>
            <pc:docMk/>
            <pc:sldMk cId="2337257767" sldId="256"/>
            <ac:spMk id="36" creationId="{A4A29D65-CF43-0B9B-BDBE-9C9625A4AE1A}"/>
          </ac:spMkLst>
        </pc:spChg>
        <pc:spChg chg="mod topLvl">
          <ac:chgData name="Amal R Babu" userId="3a292d0a-112b-4bc3-bf38-7771656893d2" providerId="ADAL" clId="{67D11DC9-8CE6-4C90-A37D-7BDB96BFF0EE}" dt="2022-06-13T04:53:58.064" v="44" actId="164"/>
          <ac:spMkLst>
            <pc:docMk/>
            <pc:sldMk cId="2337257767" sldId="256"/>
            <ac:spMk id="37" creationId="{181286C8-8C1D-3990-88C1-1D56511E71A0}"/>
          </ac:spMkLst>
        </pc:spChg>
        <pc:spChg chg="mod topLvl">
          <ac:chgData name="Amal R Babu" userId="3a292d0a-112b-4bc3-bf38-7771656893d2" providerId="ADAL" clId="{67D11DC9-8CE6-4C90-A37D-7BDB96BFF0EE}" dt="2022-06-13T04:53:58.064" v="44" actId="164"/>
          <ac:spMkLst>
            <pc:docMk/>
            <pc:sldMk cId="2337257767" sldId="256"/>
            <ac:spMk id="38" creationId="{FE6BDEE2-BFA9-AB33-C183-67BA1DA25631}"/>
          </ac:spMkLst>
        </pc:spChg>
        <pc:spChg chg="mod topLvl">
          <ac:chgData name="Amal R Babu" userId="3a292d0a-112b-4bc3-bf38-7771656893d2" providerId="ADAL" clId="{67D11DC9-8CE6-4C90-A37D-7BDB96BFF0EE}" dt="2022-06-13T04:53:58.064" v="44" actId="164"/>
          <ac:spMkLst>
            <pc:docMk/>
            <pc:sldMk cId="2337257767" sldId="256"/>
            <ac:spMk id="39" creationId="{8AA30E0E-4CAA-2A97-3E38-EA73AB373C98}"/>
          </ac:spMkLst>
        </pc:spChg>
        <pc:spChg chg="mod topLvl">
          <ac:chgData name="Amal R Babu" userId="3a292d0a-112b-4bc3-bf38-7771656893d2" providerId="ADAL" clId="{67D11DC9-8CE6-4C90-A37D-7BDB96BFF0EE}" dt="2022-06-13T04:53:58.064" v="44" actId="164"/>
          <ac:spMkLst>
            <pc:docMk/>
            <pc:sldMk cId="2337257767" sldId="256"/>
            <ac:spMk id="40" creationId="{88986B92-B77E-E466-EDB2-F3887D00F210}"/>
          </ac:spMkLst>
        </pc:spChg>
        <pc:spChg chg="mod topLvl">
          <ac:chgData name="Amal R Babu" userId="3a292d0a-112b-4bc3-bf38-7771656893d2" providerId="ADAL" clId="{67D11DC9-8CE6-4C90-A37D-7BDB96BFF0EE}" dt="2022-06-13T04:53:58.064" v="44" actId="164"/>
          <ac:spMkLst>
            <pc:docMk/>
            <pc:sldMk cId="2337257767" sldId="256"/>
            <ac:spMk id="41" creationId="{6B3154FC-9A25-CA1B-69C5-5D06BC61AC9E}"/>
          </ac:spMkLst>
        </pc:spChg>
        <pc:spChg chg="mod topLvl">
          <ac:chgData name="Amal R Babu" userId="3a292d0a-112b-4bc3-bf38-7771656893d2" providerId="ADAL" clId="{67D11DC9-8CE6-4C90-A37D-7BDB96BFF0EE}" dt="2022-06-13T04:53:58.064" v="44" actId="164"/>
          <ac:spMkLst>
            <pc:docMk/>
            <pc:sldMk cId="2337257767" sldId="256"/>
            <ac:spMk id="42" creationId="{37A79733-700A-10F7-EF7C-93C789712CE6}"/>
          </ac:spMkLst>
        </pc:spChg>
        <pc:spChg chg="mod topLvl">
          <ac:chgData name="Amal R Babu" userId="3a292d0a-112b-4bc3-bf38-7771656893d2" providerId="ADAL" clId="{67D11DC9-8CE6-4C90-A37D-7BDB96BFF0EE}" dt="2022-06-13T04:53:58.064" v="44" actId="164"/>
          <ac:spMkLst>
            <pc:docMk/>
            <pc:sldMk cId="2337257767" sldId="256"/>
            <ac:spMk id="43" creationId="{BF5B8ADE-AA03-E03A-CC04-D6D2D4F3CF60}"/>
          </ac:spMkLst>
        </pc:spChg>
        <pc:spChg chg="mod topLvl">
          <ac:chgData name="Amal R Babu" userId="3a292d0a-112b-4bc3-bf38-7771656893d2" providerId="ADAL" clId="{67D11DC9-8CE6-4C90-A37D-7BDB96BFF0EE}" dt="2022-06-13T04:53:58.064" v="44" actId="164"/>
          <ac:spMkLst>
            <pc:docMk/>
            <pc:sldMk cId="2337257767" sldId="256"/>
            <ac:spMk id="44" creationId="{DB651047-9EAA-1623-C1DA-35AAD7364EF5}"/>
          </ac:spMkLst>
        </pc:spChg>
        <pc:spChg chg="mod topLvl">
          <ac:chgData name="Amal R Babu" userId="3a292d0a-112b-4bc3-bf38-7771656893d2" providerId="ADAL" clId="{67D11DC9-8CE6-4C90-A37D-7BDB96BFF0EE}" dt="2022-06-13T04:53:58.064" v="44" actId="164"/>
          <ac:spMkLst>
            <pc:docMk/>
            <pc:sldMk cId="2337257767" sldId="256"/>
            <ac:spMk id="45" creationId="{CB853E7C-FB7D-0714-2D8B-6AF965ED032A}"/>
          </ac:spMkLst>
        </pc:spChg>
        <pc:spChg chg="mod topLvl">
          <ac:chgData name="Amal R Babu" userId="3a292d0a-112b-4bc3-bf38-7771656893d2" providerId="ADAL" clId="{67D11DC9-8CE6-4C90-A37D-7BDB96BFF0EE}" dt="2022-06-13T04:53:58.064" v="44" actId="164"/>
          <ac:spMkLst>
            <pc:docMk/>
            <pc:sldMk cId="2337257767" sldId="256"/>
            <ac:spMk id="46" creationId="{73B1D501-4244-C117-AF51-7BBDA06626D3}"/>
          </ac:spMkLst>
        </pc:spChg>
        <pc:spChg chg="mod topLvl">
          <ac:chgData name="Amal R Babu" userId="3a292d0a-112b-4bc3-bf38-7771656893d2" providerId="ADAL" clId="{67D11DC9-8CE6-4C90-A37D-7BDB96BFF0EE}" dt="2022-06-13T04:53:58.064" v="44" actId="164"/>
          <ac:spMkLst>
            <pc:docMk/>
            <pc:sldMk cId="2337257767" sldId="256"/>
            <ac:spMk id="47" creationId="{3D9883F3-7DA9-74A7-8130-C45AA39F1F9C}"/>
          </ac:spMkLst>
        </pc:spChg>
        <pc:spChg chg="mod topLvl">
          <ac:chgData name="Amal R Babu" userId="3a292d0a-112b-4bc3-bf38-7771656893d2" providerId="ADAL" clId="{67D11DC9-8CE6-4C90-A37D-7BDB96BFF0EE}" dt="2022-06-13T04:53:58.064" v="44" actId="164"/>
          <ac:spMkLst>
            <pc:docMk/>
            <pc:sldMk cId="2337257767" sldId="256"/>
            <ac:spMk id="48" creationId="{CFD895B3-8CCC-7821-01F1-626D6BA60277}"/>
          </ac:spMkLst>
        </pc:spChg>
        <pc:spChg chg="mod topLvl">
          <ac:chgData name="Amal R Babu" userId="3a292d0a-112b-4bc3-bf38-7771656893d2" providerId="ADAL" clId="{67D11DC9-8CE6-4C90-A37D-7BDB96BFF0EE}" dt="2022-06-13T04:53:58.064" v="44" actId="164"/>
          <ac:spMkLst>
            <pc:docMk/>
            <pc:sldMk cId="2337257767" sldId="256"/>
            <ac:spMk id="49" creationId="{1E4541A2-5863-66AB-763A-0A760831E4C4}"/>
          </ac:spMkLst>
        </pc:spChg>
        <pc:spChg chg="mod topLvl">
          <ac:chgData name="Amal R Babu" userId="3a292d0a-112b-4bc3-bf38-7771656893d2" providerId="ADAL" clId="{67D11DC9-8CE6-4C90-A37D-7BDB96BFF0EE}" dt="2022-06-13T04:53:58.064" v="44" actId="164"/>
          <ac:spMkLst>
            <pc:docMk/>
            <pc:sldMk cId="2337257767" sldId="256"/>
            <ac:spMk id="50" creationId="{E280138A-8439-2058-A776-39C636255FB3}"/>
          </ac:spMkLst>
        </pc:spChg>
        <pc:spChg chg="mod topLvl">
          <ac:chgData name="Amal R Babu" userId="3a292d0a-112b-4bc3-bf38-7771656893d2" providerId="ADAL" clId="{67D11DC9-8CE6-4C90-A37D-7BDB96BFF0EE}" dt="2022-06-13T04:53:58.064" v="44" actId="164"/>
          <ac:spMkLst>
            <pc:docMk/>
            <pc:sldMk cId="2337257767" sldId="256"/>
            <ac:spMk id="51" creationId="{48DBBAF3-AE98-1301-A4AA-1FD8858FF6AB}"/>
          </ac:spMkLst>
        </pc:spChg>
        <pc:spChg chg="mod topLvl">
          <ac:chgData name="Amal R Babu" userId="3a292d0a-112b-4bc3-bf38-7771656893d2" providerId="ADAL" clId="{67D11DC9-8CE6-4C90-A37D-7BDB96BFF0EE}" dt="2022-06-13T04:53:58.064" v="44" actId="164"/>
          <ac:spMkLst>
            <pc:docMk/>
            <pc:sldMk cId="2337257767" sldId="256"/>
            <ac:spMk id="52" creationId="{2AA21ADC-FD3F-992C-32EE-5E7DC85FD84C}"/>
          </ac:spMkLst>
        </pc:spChg>
        <pc:spChg chg="mod topLvl">
          <ac:chgData name="Amal R Babu" userId="3a292d0a-112b-4bc3-bf38-7771656893d2" providerId="ADAL" clId="{67D11DC9-8CE6-4C90-A37D-7BDB96BFF0EE}" dt="2022-06-13T04:53:58.064" v="44" actId="164"/>
          <ac:spMkLst>
            <pc:docMk/>
            <pc:sldMk cId="2337257767" sldId="256"/>
            <ac:spMk id="53" creationId="{FD8097C8-5767-DA97-59F0-72F3FF02298B}"/>
          </ac:spMkLst>
        </pc:spChg>
        <pc:spChg chg="mod topLvl">
          <ac:chgData name="Amal R Babu" userId="3a292d0a-112b-4bc3-bf38-7771656893d2" providerId="ADAL" clId="{67D11DC9-8CE6-4C90-A37D-7BDB96BFF0EE}" dt="2022-06-13T04:53:58.064" v="44" actId="164"/>
          <ac:spMkLst>
            <pc:docMk/>
            <pc:sldMk cId="2337257767" sldId="256"/>
            <ac:spMk id="54" creationId="{509E4A55-139E-9B66-F346-D8340A87F3D0}"/>
          </ac:spMkLst>
        </pc:spChg>
        <pc:spChg chg="mod topLvl">
          <ac:chgData name="Amal R Babu" userId="3a292d0a-112b-4bc3-bf38-7771656893d2" providerId="ADAL" clId="{67D11DC9-8CE6-4C90-A37D-7BDB96BFF0EE}" dt="2022-06-13T04:53:58.064" v="44" actId="164"/>
          <ac:spMkLst>
            <pc:docMk/>
            <pc:sldMk cId="2337257767" sldId="256"/>
            <ac:spMk id="55" creationId="{F55BDB7D-2D12-2C87-4054-3F964606246D}"/>
          </ac:spMkLst>
        </pc:spChg>
        <pc:spChg chg="mod topLvl">
          <ac:chgData name="Amal R Babu" userId="3a292d0a-112b-4bc3-bf38-7771656893d2" providerId="ADAL" clId="{67D11DC9-8CE6-4C90-A37D-7BDB96BFF0EE}" dt="2022-06-13T04:53:58.064" v="44" actId="164"/>
          <ac:spMkLst>
            <pc:docMk/>
            <pc:sldMk cId="2337257767" sldId="256"/>
            <ac:spMk id="56" creationId="{8C9D3DB7-4089-D90C-8389-459BD4A73F69}"/>
          </ac:spMkLst>
        </pc:spChg>
        <pc:spChg chg="mod topLvl">
          <ac:chgData name="Amal R Babu" userId="3a292d0a-112b-4bc3-bf38-7771656893d2" providerId="ADAL" clId="{67D11DC9-8CE6-4C90-A37D-7BDB96BFF0EE}" dt="2022-06-13T04:53:58.064" v="44" actId="164"/>
          <ac:spMkLst>
            <pc:docMk/>
            <pc:sldMk cId="2337257767" sldId="256"/>
            <ac:spMk id="57" creationId="{9525446A-1A81-0EF0-3C6E-7421FD06F626}"/>
          </ac:spMkLst>
        </pc:spChg>
        <pc:spChg chg="mod topLvl">
          <ac:chgData name="Amal R Babu" userId="3a292d0a-112b-4bc3-bf38-7771656893d2" providerId="ADAL" clId="{67D11DC9-8CE6-4C90-A37D-7BDB96BFF0EE}" dt="2022-06-13T04:53:58.064" v="44" actId="164"/>
          <ac:spMkLst>
            <pc:docMk/>
            <pc:sldMk cId="2337257767" sldId="256"/>
            <ac:spMk id="58" creationId="{E400AA05-182F-7C69-B279-7A6AF8F52AC2}"/>
          </ac:spMkLst>
        </pc:spChg>
        <pc:spChg chg="mod topLvl">
          <ac:chgData name="Amal R Babu" userId="3a292d0a-112b-4bc3-bf38-7771656893d2" providerId="ADAL" clId="{67D11DC9-8CE6-4C90-A37D-7BDB96BFF0EE}" dt="2022-06-13T04:53:58.064" v="44" actId="164"/>
          <ac:spMkLst>
            <pc:docMk/>
            <pc:sldMk cId="2337257767" sldId="256"/>
            <ac:spMk id="59" creationId="{B07FB2A7-F8EB-435E-7FEB-70E1A253B876}"/>
          </ac:spMkLst>
        </pc:spChg>
        <pc:spChg chg="mod topLvl">
          <ac:chgData name="Amal R Babu" userId="3a292d0a-112b-4bc3-bf38-7771656893d2" providerId="ADAL" clId="{67D11DC9-8CE6-4C90-A37D-7BDB96BFF0EE}" dt="2022-06-13T04:53:58.064" v="44" actId="164"/>
          <ac:spMkLst>
            <pc:docMk/>
            <pc:sldMk cId="2337257767" sldId="256"/>
            <ac:spMk id="60" creationId="{739905DA-7C4B-B8D4-3832-52071E0F6C47}"/>
          </ac:spMkLst>
        </pc:spChg>
        <pc:spChg chg="mod topLvl">
          <ac:chgData name="Amal R Babu" userId="3a292d0a-112b-4bc3-bf38-7771656893d2" providerId="ADAL" clId="{67D11DC9-8CE6-4C90-A37D-7BDB96BFF0EE}" dt="2022-06-13T04:53:58.064" v="44" actId="164"/>
          <ac:spMkLst>
            <pc:docMk/>
            <pc:sldMk cId="2337257767" sldId="256"/>
            <ac:spMk id="61" creationId="{2A7BA39A-1AA3-787F-D19C-D59A8977E02E}"/>
          </ac:spMkLst>
        </pc:spChg>
        <pc:spChg chg="mod topLvl">
          <ac:chgData name="Amal R Babu" userId="3a292d0a-112b-4bc3-bf38-7771656893d2" providerId="ADAL" clId="{67D11DC9-8CE6-4C90-A37D-7BDB96BFF0EE}" dt="2022-06-13T04:53:58.064" v="44" actId="164"/>
          <ac:spMkLst>
            <pc:docMk/>
            <pc:sldMk cId="2337257767" sldId="256"/>
            <ac:spMk id="62" creationId="{F74125D7-B372-51EC-9C3F-172F5EF2C56F}"/>
          </ac:spMkLst>
        </pc:spChg>
        <pc:spChg chg="mod topLvl">
          <ac:chgData name="Amal R Babu" userId="3a292d0a-112b-4bc3-bf38-7771656893d2" providerId="ADAL" clId="{67D11DC9-8CE6-4C90-A37D-7BDB96BFF0EE}" dt="2022-06-13T04:53:58.064" v="44" actId="164"/>
          <ac:spMkLst>
            <pc:docMk/>
            <pc:sldMk cId="2337257767" sldId="256"/>
            <ac:spMk id="63" creationId="{E98E4343-0C8D-A0F9-D778-A3BD83F473B9}"/>
          </ac:spMkLst>
        </pc:spChg>
        <pc:spChg chg="mod topLvl">
          <ac:chgData name="Amal R Babu" userId="3a292d0a-112b-4bc3-bf38-7771656893d2" providerId="ADAL" clId="{67D11DC9-8CE6-4C90-A37D-7BDB96BFF0EE}" dt="2022-06-13T04:53:58.064" v="44" actId="164"/>
          <ac:spMkLst>
            <pc:docMk/>
            <pc:sldMk cId="2337257767" sldId="256"/>
            <ac:spMk id="64" creationId="{B2DA1B1F-A8F5-2D2C-EBAE-E33CE1C994DB}"/>
          </ac:spMkLst>
        </pc:spChg>
        <pc:spChg chg="mod topLvl">
          <ac:chgData name="Amal R Babu" userId="3a292d0a-112b-4bc3-bf38-7771656893d2" providerId="ADAL" clId="{67D11DC9-8CE6-4C90-A37D-7BDB96BFF0EE}" dt="2022-06-13T04:53:58.064" v="44" actId="164"/>
          <ac:spMkLst>
            <pc:docMk/>
            <pc:sldMk cId="2337257767" sldId="256"/>
            <ac:spMk id="65" creationId="{DC85AED8-FE2F-A039-EAE8-4669FA6C0943}"/>
          </ac:spMkLst>
        </pc:spChg>
        <pc:spChg chg="mod topLvl">
          <ac:chgData name="Amal R Babu" userId="3a292d0a-112b-4bc3-bf38-7771656893d2" providerId="ADAL" clId="{67D11DC9-8CE6-4C90-A37D-7BDB96BFF0EE}" dt="2022-06-13T04:53:58.064" v="44" actId="164"/>
          <ac:spMkLst>
            <pc:docMk/>
            <pc:sldMk cId="2337257767" sldId="256"/>
            <ac:spMk id="66" creationId="{BDB6CC24-3DC6-5E2B-3AE0-9FB7E34AA1D4}"/>
          </ac:spMkLst>
        </pc:spChg>
        <pc:spChg chg="mod topLvl">
          <ac:chgData name="Amal R Babu" userId="3a292d0a-112b-4bc3-bf38-7771656893d2" providerId="ADAL" clId="{67D11DC9-8CE6-4C90-A37D-7BDB96BFF0EE}" dt="2022-06-13T04:53:58.064" v="44" actId="164"/>
          <ac:spMkLst>
            <pc:docMk/>
            <pc:sldMk cId="2337257767" sldId="256"/>
            <ac:spMk id="67" creationId="{710BED73-0FBD-A163-4E55-7B68806BA0DF}"/>
          </ac:spMkLst>
        </pc:spChg>
        <pc:spChg chg="mod topLvl">
          <ac:chgData name="Amal R Babu" userId="3a292d0a-112b-4bc3-bf38-7771656893d2" providerId="ADAL" clId="{67D11DC9-8CE6-4C90-A37D-7BDB96BFF0EE}" dt="2022-06-13T04:53:58.064" v="44" actId="164"/>
          <ac:spMkLst>
            <pc:docMk/>
            <pc:sldMk cId="2337257767" sldId="256"/>
            <ac:spMk id="68" creationId="{3AFB2B13-AB12-1E0A-C072-663D259B959E}"/>
          </ac:spMkLst>
        </pc:spChg>
        <pc:spChg chg="mod topLvl">
          <ac:chgData name="Amal R Babu" userId="3a292d0a-112b-4bc3-bf38-7771656893d2" providerId="ADAL" clId="{67D11DC9-8CE6-4C90-A37D-7BDB96BFF0EE}" dt="2022-06-13T04:53:58.064" v="44" actId="164"/>
          <ac:spMkLst>
            <pc:docMk/>
            <pc:sldMk cId="2337257767" sldId="256"/>
            <ac:spMk id="69" creationId="{CC4AFCEF-B9D9-0F2E-9175-656D53A856E6}"/>
          </ac:spMkLst>
        </pc:spChg>
        <pc:spChg chg="mod topLvl">
          <ac:chgData name="Amal R Babu" userId="3a292d0a-112b-4bc3-bf38-7771656893d2" providerId="ADAL" clId="{67D11DC9-8CE6-4C90-A37D-7BDB96BFF0EE}" dt="2022-06-13T04:53:58.064" v="44" actId="164"/>
          <ac:spMkLst>
            <pc:docMk/>
            <pc:sldMk cId="2337257767" sldId="256"/>
            <ac:spMk id="70" creationId="{B6FB43C4-2332-6A48-088E-0C7E8AE164D7}"/>
          </ac:spMkLst>
        </pc:spChg>
        <pc:spChg chg="mod topLvl">
          <ac:chgData name="Amal R Babu" userId="3a292d0a-112b-4bc3-bf38-7771656893d2" providerId="ADAL" clId="{67D11DC9-8CE6-4C90-A37D-7BDB96BFF0EE}" dt="2022-06-13T04:53:58.064" v="44" actId="164"/>
          <ac:spMkLst>
            <pc:docMk/>
            <pc:sldMk cId="2337257767" sldId="256"/>
            <ac:spMk id="71" creationId="{CE55DD8E-8ABD-EBD8-ADC3-F2F8BC09D773}"/>
          </ac:spMkLst>
        </pc:spChg>
        <pc:spChg chg="mod topLvl">
          <ac:chgData name="Amal R Babu" userId="3a292d0a-112b-4bc3-bf38-7771656893d2" providerId="ADAL" clId="{67D11DC9-8CE6-4C90-A37D-7BDB96BFF0EE}" dt="2022-06-13T04:53:58.064" v="44" actId="164"/>
          <ac:spMkLst>
            <pc:docMk/>
            <pc:sldMk cId="2337257767" sldId="256"/>
            <ac:spMk id="72" creationId="{6DA3487D-3109-700C-5684-19E62880BC96}"/>
          </ac:spMkLst>
        </pc:spChg>
        <pc:spChg chg="mod topLvl">
          <ac:chgData name="Amal R Babu" userId="3a292d0a-112b-4bc3-bf38-7771656893d2" providerId="ADAL" clId="{67D11DC9-8CE6-4C90-A37D-7BDB96BFF0EE}" dt="2022-06-13T04:53:58.064" v="44" actId="164"/>
          <ac:spMkLst>
            <pc:docMk/>
            <pc:sldMk cId="2337257767" sldId="256"/>
            <ac:spMk id="73" creationId="{D4688021-43F0-49B9-4975-F4665C987C5C}"/>
          </ac:spMkLst>
        </pc:spChg>
        <pc:spChg chg="mod topLvl">
          <ac:chgData name="Amal R Babu" userId="3a292d0a-112b-4bc3-bf38-7771656893d2" providerId="ADAL" clId="{67D11DC9-8CE6-4C90-A37D-7BDB96BFF0EE}" dt="2022-06-13T04:53:58.064" v="44" actId="164"/>
          <ac:spMkLst>
            <pc:docMk/>
            <pc:sldMk cId="2337257767" sldId="256"/>
            <ac:spMk id="74" creationId="{CC2C123E-27BD-6E3F-243F-0BD2E39C2582}"/>
          </ac:spMkLst>
        </pc:spChg>
        <pc:spChg chg="mod topLvl">
          <ac:chgData name="Amal R Babu" userId="3a292d0a-112b-4bc3-bf38-7771656893d2" providerId="ADAL" clId="{67D11DC9-8CE6-4C90-A37D-7BDB96BFF0EE}" dt="2022-06-13T04:53:58.064" v="44" actId="164"/>
          <ac:spMkLst>
            <pc:docMk/>
            <pc:sldMk cId="2337257767" sldId="256"/>
            <ac:spMk id="75" creationId="{4E3E83A6-EA8C-6B7F-3E0D-CB4CB737CB62}"/>
          </ac:spMkLst>
        </pc:spChg>
        <pc:spChg chg="mod topLvl">
          <ac:chgData name="Amal R Babu" userId="3a292d0a-112b-4bc3-bf38-7771656893d2" providerId="ADAL" clId="{67D11DC9-8CE6-4C90-A37D-7BDB96BFF0EE}" dt="2022-06-13T04:53:58.064" v="44" actId="164"/>
          <ac:spMkLst>
            <pc:docMk/>
            <pc:sldMk cId="2337257767" sldId="256"/>
            <ac:spMk id="76" creationId="{1FF6D133-DCA1-A731-E599-7A5F2AF41DEC}"/>
          </ac:spMkLst>
        </pc:spChg>
        <pc:spChg chg="mod topLvl">
          <ac:chgData name="Amal R Babu" userId="3a292d0a-112b-4bc3-bf38-7771656893d2" providerId="ADAL" clId="{67D11DC9-8CE6-4C90-A37D-7BDB96BFF0EE}" dt="2022-06-13T04:53:58.064" v="44" actId="164"/>
          <ac:spMkLst>
            <pc:docMk/>
            <pc:sldMk cId="2337257767" sldId="256"/>
            <ac:spMk id="77" creationId="{DD18E39C-1D0A-9346-7931-9F33D00A98B7}"/>
          </ac:spMkLst>
        </pc:spChg>
        <pc:grpChg chg="add del mod">
          <ac:chgData name="Amal R Babu" userId="3a292d0a-112b-4bc3-bf38-7771656893d2" providerId="ADAL" clId="{67D11DC9-8CE6-4C90-A37D-7BDB96BFF0EE}" dt="2022-06-13T04:52:17.350" v="19" actId="478"/>
          <ac:grpSpMkLst>
            <pc:docMk/>
            <pc:sldMk cId="2337257767" sldId="256"/>
            <ac:grpSpMk id="6" creationId="{BED1FD91-0B99-2B9C-B012-97A0035701D7}"/>
          </ac:grpSpMkLst>
        </pc:grpChg>
        <pc:grpChg chg="del mod">
          <ac:chgData name="Amal R Babu" userId="3a292d0a-112b-4bc3-bf38-7771656893d2" providerId="ADAL" clId="{67D11DC9-8CE6-4C90-A37D-7BDB96BFF0EE}" dt="2022-06-13T04:52:23.388" v="23" actId="165"/>
          <ac:grpSpMkLst>
            <pc:docMk/>
            <pc:sldMk cId="2337257767" sldId="256"/>
            <ac:grpSpMk id="11" creationId="{E707BC1D-02E4-9907-5018-FC9E6080A117}"/>
          </ac:grpSpMkLst>
        </pc:grpChg>
        <pc:grpChg chg="del mod">
          <ac:chgData name="Amal R Babu" userId="3a292d0a-112b-4bc3-bf38-7771656893d2" providerId="ADAL" clId="{67D11DC9-8CE6-4C90-A37D-7BDB96BFF0EE}" dt="2022-06-13T04:53:56.681" v="43" actId="165"/>
          <ac:grpSpMkLst>
            <pc:docMk/>
            <pc:sldMk cId="2337257767" sldId="256"/>
            <ac:grpSpMk id="19" creationId="{1DC6FFC0-67E5-C22A-62E3-DED27ABEA6B6}"/>
          </ac:grpSpMkLst>
        </pc:grpChg>
        <pc:grpChg chg="add del mod">
          <ac:chgData name="Amal R Babu" userId="3a292d0a-112b-4bc3-bf38-7771656893d2" providerId="ADAL" clId="{67D11DC9-8CE6-4C90-A37D-7BDB96BFF0EE}" dt="2022-06-13T04:54:01.477" v="45" actId="21"/>
          <ac:grpSpMkLst>
            <pc:docMk/>
            <pc:sldMk cId="2337257767" sldId="256"/>
            <ac:grpSpMk id="78" creationId="{50C903CE-9175-BC1A-22ED-C65711D0172D}"/>
          </ac:grpSpMkLst>
        </pc:grpChg>
        <pc:picChg chg="add del mod">
          <ac:chgData name="Amal R Babu" userId="3a292d0a-112b-4bc3-bf38-7771656893d2" providerId="ADAL" clId="{67D11DC9-8CE6-4C90-A37D-7BDB96BFF0EE}" dt="2022-06-13T04:52:22.257" v="22" actId="27803"/>
          <ac:picMkLst>
            <pc:docMk/>
            <pc:sldMk cId="2337257767" sldId="256"/>
            <ac:picMk id="3" creationId="{FABEC105-F247-20BA-2648-198D057E591C}"/>
          </ac:picMkLst>
        </pc:picChg>
        <pc:picChg chg="mod">
          <ac:chgData name="Amal R Babu" userId="3a292d0a-112b-4bc3-bf38-7771656893d2" providerId="ADAL" clId="{67D11DC9-8CE6-4C90-A37D-7BDB96BFF0EE}" dt="2022-06-13T05:22:51.032" v="386" actId="34135"/>
          <ac:picMkLst>
            <pc:docMk/>
            <pc:sldMk cId="2337257767" sldId="256"/>
            <ac:picMk id="8" creationId="{F80DABF1-A017-464C-381B-F69EA12B7C03}"/>
          </ac:picMkLst>
        </pc:picChg>
        <pc:picChg chg="mod">
          <ac:chgData name="Amal R Babu" userId="3a292d0a-112b-4bc3-bf38-7771656893d2" providerId="ADAL" clId="{67D11DC9-8CE6-4C90-A37D-7BDB96BFF0EE}" dt="2022-06-13T05:22:51.032" v="386" actId="34135"/>
          <ac:picMkLst>
            <pc:docMk/>
            <pc:sldMk cId="2337257767" sldId="256"/>
            <ac:picMk id="10" creationId="{200717E6-8956-7B76-BDCC-9BCCF96ED9E7}"/>
          </ac:picMkLst>
        </pc:picChg>
        <pc:picChg chg="add del mod">
          <ac:chgData name="Amal R Babu" userId="3a292d0a-112b-4bc3-bf38-7771656893d2" providerId="ADAL" clId="{67D11DC9-8CE6-4C90-A37D-7BDB96BFF0EE}" dt="2022-06-13T04:53:02.814" v="31" actId="27803"/>
          <ac:picMkLst>
            <pc:docMk/>
            <pc:sldMk cId="2337257767" sldId="256"/>
            <ac:picMk id="15" creationId="{9F60B1B8-86A7-8408-909E-DBBB478E8FB8}"/>
          </ac:picMkLst>
        </pc:picChg>
        <pc:picChg chg="add del mod">
          <ac:chgData name="Amal R Babu" userId="3a292d0a-112b-4bc3-bf38-7771656893d2" providerId="ADAL" clId="{67D11DC9-8CE6-4C90-A37D-7BDB96BFF0EE}" dt="2022-06-13T04:53:31.259" v="35" actId="27803"/>
          <ac:picMkLst>
            <pc:docMk/>
            <pc:sldMk cId="2337257767" sldId="256"/>
            <ac:picMk id="18" creationId="{4F220604-6AF7-F2A3-4FA2-A6C549DBB3A8}"/>
          </ac:picMkLst>
        </pc:picChg>
        <pc:picChg chg="add del mod">
          <ac:chgData name="Amal R Babu" userId="3a292d0a-112b-4bc3-bf38-7771656893d2" providerId="ADAL" clId="{67D11DC9-8CE6-4C90-A37D-7BDB96BFF0EE}" dt="2022-06-13T04:56:28.669" v="137" actId="21"/>
          <ac:picMkLst>
            <pc:docMk/>
            <pc:sldMk cId="2337257767" sldId="256"/>
            <ac:picMk id="80" creationId="{7F9C879E-A7AD-3C20-EF04-AB67D2859987}"/>
          </ac:picMkLst>
        </pc:picChg>
        <pc:picChg chg="add mod ord">
          <ac:chgData name="Amal R Babu" userId="3a292d0a-112b-4bc3-bf38-7771656893d2" providerId="ADAL" clId="{67D11DC9-8CE6-4C90-A37D-7BDB96BFF0EE}" dt="2022-06-13T05:44:47.797" v="602" actId="34135"/>
          <ac:picMkLst>
            <pc:docMk/>
            <pc:sldMk cId="2337257767" sldId="256"/>
            <ac:picMk id="82" creationId="{FA928055-F7CE-D02E-5C7F-208BD48AF952}"/>
          </ac:picMkLst>
        </pc:picChg>
        <pc:picChg chg="add mod ord">
          <ac:chgData name="Amal R Babu" userId="3a292d0a-112b-4bc3-bf38-7771656893d2" providerId="ADAL" clId="{67D11DC9-8CE6-4C90-A37D-7BDB96BFF0EE}" dt="2022-06-13T05:44:47.797" v="602" actId="34135"/>
          <ac:picMkLst>
            <pc:docMk/>
            <pc:sldMk cId="2337257767" sldId="256"/>
            <ac:picMk id="84" creationId="{D9C4AE40-F680-BD3E-BF87-EBEB200A1C79}"/>
          </ac:picMkLst>
        </pc:picChg>
        <pc:picChg chg="add mod">
          <ac:chgData name="Amal R Babu" userId="3a292d0a-112b-4bc3-bf38-7771656893d2" providerId="ADAL" clId="{67D11DC9-8CE6-4C90-A37D-7BDB96BFF0EE}" dt="2022-06-13T05:44:47.797" v="602" actId="34135"/>
          <ac:picMkLst>
            <pc:docMk/>
            <pc:sldMk cId="2337257767" sldId="256"/>
            <ac:picMk id="86" creationId="{17DB76B6-1729-521A-E3E5-BAA17BF48562}"/>
          </ac:picMkLst>
        </pc:picChg>
        <pc:picChg chg="add mod ord">
          <ac:chgData name="Amal R Babu" userId="3a292d0a-112b-4bc3-bf38-7771656893d2" providerId="ADAL" clId="{67D11DC9-8CE6-4C90-A37D-7BDB96BFF0EE}" dt="2022-06-13T05:44:47.797" v="602" actId="34135"/>
          <ac:picMkLst>
            <pc:docMk/>
            <pc:sldMk cId="2337257767" sldId="256"/>
            <ac:picMk id="88" creationId="{9CDC6121-9382-E8B8-E0C9-E4A89C8343ED}"/>
          </ac:picMkLst>
        </pc:picChg>
        <pc:picChg chg="add mod">
          <ac:chgData name="Amal R Babu" userId="3a292d0a-112b-4bc3-bf38-7771656893d2" providerId="ADAL" clId="{67D11DC9-8CE6-4C90-A37D-7BDB96BFF0EE}" dt="2022-06-13T05:44:47.797" v="602" actId="34135"/>
          <ac:picMkLst>
            <pc:docMk/>
            <pc:sldMk cId="2337257767" sldId="256"/>
            <ac:picMk id="90" creationId="{FA07B14D-F594-8294-7149-8C94FC52C417}"/>
          </ac:picMkLst>
        </pc:picChg>
        <pc:picChg chg="add del mod">
          <ac:chgData name="Amal R Babu" userId="3a292d0a-112b-4bc3-bf38-7771656893d2" providerId="ADAL" clId="{67D11DC9-8CE6-4C90-A37D-7BDB96BFF0EE}" dt="2022-06-13T05:01:19.770" v="180" actId="478"/>
          <ac:picMkLst>
            <pc:docMk/>
            <pc:sldMk cId="2337257767" sldId="256"/>
            <ac:picMk id="92" creationId="{30303B99-E85E-E0FD-00A1-B9451B1E80F3}"/>
          </ac:picMkLst>
        </pc:picChg>
      </pc:sldChg>
      <pc:sldChg chg="modSp mod">
        <pc:chgData name="Amal R Babu" userId="3a292d0a-112b-4bc3-bf38-7771656893d2" providerId="ADAL" clId="{67D11DC9-8CE6-4C90-A37D-7BDB96BFF0EE}" dt="2022-06-13T05:40:33.035" v="582" actId="114"/>
        <pc:sldMkLst>
          <pc:docMk/>
          <pc:sldMk cId="632455930" sldId="257"/>
        </pc:sldMkLst>
        <pc:spChg chg="mod">
          <ac:chgData name="Amal R Babu" userId="3a292d0a-112b-4bc3-bf38-7771656893d2" providerId="ADAL" clId="{67D11DC9-8CE6-4C90-A37D-7BDB96BFF0EE}" dt="2022-06-13T05:40:33.035" v="582" actId="114"/>
          <ac:spMkLst>
            <pc:docMk/>
            <pc:sldMk cId="632455930" sldId="257"/>
            <ac:spMk id="9" creationId="{0F23776F-5A7B-0CCC-9A7C-56E187128B58}"/>
          </ac:spMkLst>
        </pc:spChg>
        <pc:spChg chg="mod">
          <ac:chgData name="Amal R Babu" userId="3a292d0a-112b-4bc3-bf38-7771656893d2" providerId="ADAL" clId="{67D11DC9-8CE6-4C90-A37D-7BDB96BFF0EE}" dt="2022-06-13T05:40:33.035" v="582" actId="114"/>
          <ac:spMkLst>
            <pc:docMk/>
            <pc:sldMk cId="632455930" sldId="257"/>
            <ac:spMk id="10" creationId="{0DCB88F5-CC0B-C7F3-2B02-8AE7CE8923CC}"/>
          </ac:spMkLst>
        </pc:spChg>
        <pc:spChg chg="mod">
          <ac:chgData name="Amal R Babu" userId="3a292d0a-112b-4bc3-bf38-7771656893d2" providerId="ADAL" clId="{67D11DC9-8CE6-4C90-A37D-7BDB96BFF0EE}" dt="2022-06-13T05:40:33.035" v="582" actId="114"/>
          <ac:spMkLst>
            <pc:docMk/>
            <pc:sldMk cId="632455930" sldId="257"/>
            <ac:spMk id="11" creationId="{4CE8C8A7-C3EF-F3EE-1303-CB01F2A94674}"/>
          </ac:spMkLst>
        </pc:spChg>
        <pc:spChg chg="mod">
          <ac:chgData name="Amal R Babu" userId="3a292d0a-112b-4bc3-bf38-7771656893d2" providerId="ADAL" clId="{67D11DC9-8CE6-4C90-A37D-7BDB96BFF0EE}" dt="2022-06-13T05:40:33.035" v="582" actId="114"/>
          <ac:spMkLst>
            <pc:docMk/>
            <pc:sldMk cId="632455930" sldId="257"/>
            <ac:spMk id="12" creationId="{0ADA2009-4BD5-1F41-4BA4-A8782BB8C696}"/>
          </ac:spMkLst>
        </pc:spChg>
        <pc:spChg chg="mod">
          <ac:chgData name="Amal R Babu" userId="3a292d0a-112b-4bc3-bf38-7771656893d2" providerId="ADAL" clId="{67D11DC9-8CE6-4C90-A37D-7BDB96BFF0EE}" dt="2022-06-13T05:40:33.035" v="582" actId="114"/>
          <ac:spMkLst>
            <pc:docMk/>
            <pc:sldMk cId="632455930" sldId="257"/>
            <ac:spMk id="13" creationId="{90885D3D-8EE2-D8EC-3FC5-5C93816EC346}"/>
          </ac:spMkLst>
        </pc:spChg>
        <pc:spChg chg="mod">
          <ac:chgData name="Amal R Babu" userId="3a292d0a-112b-4bc3-bf38-7771656893d2" providerId="ADAL" clId="{67D11DC9-8CE6-4C90-A37D-7BDB96BFF0EE}" dt="2022-06-13T05:40:33.035" v="582" actId="114"/>
          <ac:spMkLst>
            <pc:docMk/>
            <pc:sldMk cId="632455930" sldId="257"/>
            <ac:spMk id="14" creationId="{BD3D8015-D830-0ABE-6E55-374D64B3610C}"/>
          </ac:spMkLst>
        </pc:spChg>
      </pc:sldChg>
      <pc:sldChg chg="modSp mod">
        <pc:chgData name="Amal R Babu" userId="3a292d0a-112b-4bc3-bf38-7771656893d2" providerId="ADAL" clId="{67D11DC9-8CE6-4C90-A37D-7BDB96BFF0EE}" dt="2022-06-13T05:40:14.758" v="580" actId="114"/>
        <pc:sldMkLst>
          <pc:docMk/>
          <pc:sldMk cId="4178876000" sldId="258"/>
        </pc:sldMkLst>
        <pc:spChg chg="mod">
          <ac:chgData name="Amal R Babu" userId="3a292d0a-112b-4bc3-bf38-7771656893d2" providerId="ADAL" clId="{67D11DC9-8CE6-4C90-A37D-7BDB96BFF0EE}" dt="2022-06-13T05:40:14.758" v="580" actId="114"/>
          <ac:spMkLst>
            <pc:docMk/>
            <pc:sldMk cId="4178876000" sldId="258"/>
            <ac:spMk id="26" creationId="{44754D78-2ABF-A8D7-C498-BCCB4772F97D}"/>
          </ac:spMkLst>
        </pc:spChg>
        <pc:spChg chg="mod">
          <ac:chgData name="Amal R Babu" userId="3a292d0a-112b-4bc3-bf38-7771656893d2" providerId="ADAL" clId="{67D11DC9-8CE6-4C90-A37D-7BDB96BFF0EE}" dt="2022-06-13T05:40:14.758" v="580" actId="114"/>
          <ac:spMkLst>
            <pc:docMk/>
            <pc:sldMk cId="4178876000" sldId="258"/>
            <ac:spMk id="27" creationId="{F09F64C3-BE93-1819-2BB7-DB82CC777F92}"/>
          </ac:spMkLst>
        </pc:spChg>
        <pc:spChg chg="mod">
          <ac:chgData name="Amal R Babu" userId="3a292d0a-112b-4bc3-bf38-7771656893d2" providerId="ADAL" clId="{67D11DC9-8CE6-4C90-A37D-7BDB96BFF0EE}" dt="2022-06-13T05:40:14.758" v="580" actId="114"/>
          <ac:spMkLst>
            <pc:docMk/>
            <pc:sldMk cId="4178876000" sldId="258"/>
            <ac:spMk id="28" creationId="{F6E7DC82-2B0E-2A6D-1A05-B97AFE53F1B8}"/>
          </ac:spMkLst>
        </pc:spChg>
        <pc:spChg chg="mod">
          <ac:chgData name="Amal R Babu" userId="3a292d0a-112b-4bc3-bf38-7771656893d2" providerId="ADAL" clId="{67D11DC9-8CE6-4C90-A37D-7BDB96BFF0EE}" dt="2022-06-13T05:40:14.758" v="580" actId="114"/>
          <ac:spMkLst>
            <pc:docMk/>
            <pc:sldMk cId="4178876000" sldId="258"/>
            <ac:spMk id="29" creationId="{1639DE2D-8C52-B154-AF6E-630EE29D4D7D}"/>
          </ac:spMkLst>
        </pc:spChg>
        <pc:spChg chg="mod">
          <ac:chgData name="Amal R Babu" userId="3a292d0a-112b-4bc3-bf38-7771656893d2" providerId="ADAL" clId="{67D11DC9-8CE6-4C90-A37D-7BDB96BFF0EE}" dt="2022-06-13T05:40:14.758" v="580" actId="114"/>
          <ac:spMkLst>
            <pc:docMk/>
            <pc:sldMk cId="4178876000" sldId="258"/>
            <ac:spMk id="30" creationId="{D9A71F61-5DA5-9758-41EB-756AFF793F28}"/>
          </ac:spMkLst>
        </pc:spChg>
        <pc:spChg chg="mod">
          <ac:chgData name="Amal R Babu" userId="3a292d0a-112b-4bc3-bf38-7771656893d2" providerId="ADAL" clId="{67D11DC9-8CE6-4C90-A37D-7BDB96BFF0EE}" dt="2022-06-13T05:40:14.758" v="580" actId="114"/>
          <ac:spMkLst>
            <pc:docMk/>
            <pc:sldMk cId="4178876000" sldId="258"/>
            <ac:spMk id="31" creationId="{5DF77354-A313-25D0-AA9B-89D472215CE7}"/>
          </ac:spMkLst>
        </pc:spChg>
      </pc:sldChg>
      <pc:sldChg chg="modSp mod">
        <pc:chgData name="Amal R Babu" userId="3a292d0a-112b-4bc3-bf38-7771656893d2" providerId="ADAL" clId="{67D11DC9-8CE6-4C90-A37D-7BDB96BFF0EE}" dt="2022-06-13T05:40:48.408" v="584" actId="14100"/>
        <pc:sldMkLst>
          <pc:docMk/>
          <pc:sldMk cId="2959245448" sldId="259"/>
        </pc:sldMkLst>
        <pc:spChg chg="mod">
          <ac:chgData name="Amal R Babu" userId="3a292d0a-112b-4bc3-bf38-7771656893d2" providerId="ADAL" clId="{67D11DC9-8CE6-4C90-A37D-7BDB96BFF0EE}" dt="2022-06-13T05:40:48.408" v="584" actId="14100"/>
          <ac:spMkLst>
            <pc:docMk/>
            <pc:sldMk cId="2959245448" sldId="259"/>
            <ac:spMk id="5" creationId="{090F260F-71D0-4A81-329E-6B535740BF05}"/>
          </ac:spMkLst>
        </pc:spChg>
      </pc:sldChg>
      <pc:sldChg chg="modSp mod">
        <pc:chgData name="Amal R Babu" userId="3a292d0a-112b-4bc3-bf38-7771656893d2" providerId="ADAL" clId="{67D11DC9-8CE6-4C90-A37D-7BDB96BFF0EE}" dt="2022-06-13T05:44:21.388" v="601" actId="34135"/>
        <pc:sldMkLst>
          <pc:docMk/>
          <pc:sldMk cId="2886156718" sldId="260"/>
        </pc:sldMkLst>
        <pc:picChg chg="mod">
          <ac:chgData name="Amal R Babu" userId="3a292d0a-112b-4bc3-bf38-7771656893d2" providerId="ADAL" clId="{67D11DC9-8CE6-4C90-A37D-7BDB96BFF0EE}" dt="2022-06-13T05:44:21.388" v="601" actId="34135"/>
          <ac:picMkLst>
            <pc:docMk/>
            <pc:sldMk cId="2886156718" sldId="260"/>
            <ac:picMk id="17" creationId="{364259BE-7013-0C68-1410-AE91B8B70883}"/>
          </ac:picMkLst>
        </pc:picChg>
        <pc:picChg chg="mod">
          <ac:chgData name="Amal R Babu" userId="3a292d0a-112b-4bc3-bf38-7771656893d2" providerId="ADAL" clId="{67D11DC9-8CE6-4C90-A37D-7BDB96BFF0EE}" dt="2022-06-13T05:44:21.388" v="601" actId="34135"/>
          <ac:picMkLst>
            <pc:docMk/>
            <pc:sldMk cId="2886156718" sldId="260"/>
            <ac:picMk id="26" creationId="{0668D8A3-5CE7-C846-C836-19A9F5066D12}"/>
          </ac:picMkLst>
        </pc:picChg>
        <pc:picChg chg="mod">
          <ac:chgData name="Amal R Babu" userId="3a292d0a-112b-4bc3-bf38-7771656893d2" providerId="ADAL" clId="{67D11DC9-8CE6-4C90-A37D-7BDB96BFF0EE}" dt="2022-06-13T05:44:21.388" v="601" actId="34135"/>
          <ac:picMkLst>
            <pc:docMk/>
            <pc:sldMk cId="2886156718" sldId="260"/>
            <ac:picMk id="30" creationId="{15A9EAEC-D555-60EA-23FE-006B29AE0C21}"/>
          </ac:picMkLst>
        </pc:picChg>
      </pc:sldChg>
      <pc:sldChg chg="modSp mod setBg modClrScheme chgLayout">
        <pc:chgData name="Amal R Babu" userId="3a292d0a-112b-4bc3-bf38-7771656893d2" providerId="ADAL" clId="{67D11DC9-8CE6-4C90-A37D-7BDB96BFF0EE}" dt="2022-06-13T05:43:45.135" v="598"/>
        <pc:sldMkLst>
          <pc:docMk/>
          <pc:sldMk cId="3804462208" sldId="261"/>
        </pc:sldMkLst>
        <pc:spChg chg="mod">
          <ac:chgData name="Amal R Babu" userId="3a292d0a-112b-4bc3-bf38-7771656893d2" providerId="ADAL" clId="{67D11DC9-8CE6-4C90-A37D-7BDB96BFF0EE}" dt="2022-06-13T05:41:08.359" v="588" actId="14100"/>
          <ac:spMkLst>
            <pc:docMk/>
            <pc:sldMk cId="3804462208" sldId="261"/>
            <ac:spMk id="10" creationId="{BDB68679-2387-DDAA-34F6-634BBEDFF93F}"/>
          </ac:spMkLst>
        </pc:spChg>
      </pc:sldChg>
      <pc:sldChg chg="modSp mod">
        <pc:chgData name="Amal R Babu" userId="3a292d0a-112b-4bc3-bf38-7771656893d2" providerId="ADAL" clId="{67D11DC9-8CE6-4C90-A37D-7BDB96BFF0EE}" dt="2022-06-13T05:41:15.325" v="589" actId="114"/>
        <pc:sldMkLst>
          <pc:docMk/>
          <pc:sldMk cId="3380531064" sldId="262"/>
        </pc:sldMkLst>
        <pc:spChg chg="mod">
          <ac:chgData name="Amal R Babu" userId="3a292d0a-112b-4bc3-bf38-7771656893d2" providerId="ADAL" clId="{67D11DC9-8CE6-4C90-A37D-7BDB96BFF0EE}" dt="2022-06-13T05:41:15.325" v="589" actId="114"/>
          <ac:spMkLst>
            <pc:docMk/>
            <pc:sldMk cId="3380531064" sldId="262"/>
            <ac:spMk id="15" creationId="{99A4C6D1-A3E7-593C-BE6A-C9319B905DB7}"/>
          </ac:spMkLst>
        </pc:spChg>
      </pc:sldChg>
      <pc:sldChg chg="modSp mod">
        <pc:chgData name="Amal R Babu" userId="3a292d0a-112b-4bc3-bf38-7771656893d2" providerId="ADAL" clId="{67D11DC9-8CE6-4C90-A37D-7BDB96BFF0EE}" dt="2022-06-13T05:41:32.571" v="593" actId="14100"/>
        <pc:sldMkLst>
          <pc:docMk/>
          <pc:sldMk cId="2659397482" sldId="263"/>
        </pc:sldMkLst>
        <pc:spChg chg="mod">
          <ac:chgData name="Amal R Babu" userId="3a292d0a-112b-4bc3-bf38-7771656893d2" providerId="ADAL" clId="{67D11DC9-8CE6-4C90-A37D-7BDB96BFF0EE}" dt="2022-06-13T05:41:22.241" v="590" actId="114"/>
          <ac:spMkLst>
            <pc:docMk/>
            <pc:sldMk cId="2659397482" sldId="263"/>
            <ac:spMk id="20" creationId="{75EBE98F-A53F-F6A5-3699-A7D321D8825E}"/>
          </ac:spMkLst>
        </pc:spChg>
        <pc:spChg chg="mod">
          <ac:chgData name="Amal R Babu" userId="3a292d0a-112b-4bc3-bf38-7771656893d2" providerId="ADAL" clId="{67D11DC9-8CE6-4C90-A37D-7BDB96BFF0EE}" dt="2022-06-13T05:41:28.094" v="591" actId="14100"/>
          <ac:spMkLst>
            <pc:docMk/>
            <pc:sldMk cId="2659397482" sldId="263"/>
            <ac:spMk id="21" creationId="{ED09E821-6FDC-0C92-1EEF-553FD50AF8FB}"/>
          </ac:spMkLst>
        </pc:spChg>
        <pc:spChg chg="mod">
          <ac:chgData name="Amal R Babu" userId="3a292d0a-112b-4bc3-bf38-7771656893d2" providerId="ADAL" clId="{67D11DC9-8CE6-4C90-A37D-7BDB96BFF0EE}" dt="2022-06-13T05:41:32.571" v="593" actId="14100"/>
          <ac:spMkLst>
            <pc:docMk/>
            <pc:sldMk cId="2659397482" sldId="263"/>
            <ac:spMk id="22" creationId="{CEE60F05-49BA-00FC-8B67-8D2978F3FC22}"/>
          </ac:spMkLst>
        </pc:spChg>
      </pc:sldChg>
      <pc:sldChg chg="modSp mod">
        <pc:chgData name="Amal R Babu" userId="3a292d0a-112b-4bc3-bf38-7771656893d2" providerId="ADAL" clId="{67D11DC9-8CE6-4C90-A37D-7BDB96BFF0EE}" dt="2022-06-13T05:40:22.733" v="581" actId="114"/>
        <pc:sldMkLst>
          <pc:docMk/>
          <pc:sldMk cId="1311310537" sldId="264"/>
        </pc:sldMkLst>
        <pc:spChg chg="mod">
          <ac:chgData name="Amal R Babu" userId="3a292d0a-112b-4bc3-bf38-7771656893d2" providerId="ADAL" clId="{67D11DC9-8CE6-4C90-A37D-7BDB96BFF0EE}" dt="2022-06-13T05:40:22.733" v="581" actId="114"/>
          <ac:spMkLst>
            <pc:docMk/>
            <pc:sldMk cId="1311310537" sldId="264"/>
            <ac:spMk id="3" creationId="{8D817C03-15B2-6CEE-CD9C-0BAA77F0A50C}"/>
          </ac:spMkLst>
        </pc:spChg>
      </pc:sldChg>
      <pc:sldChg chg="addSp delSp modSp mod setBg modClrScheme chgLayout">
        <pc:chgData name="Amal R Babu" userId="3a292d0a-112b-4bc3-bf38-7771656893d2" providerId="ADAL" clId="{67D11DC9-8CE6-4C90-A37D-7BDB96BFF0EE}" dt="2022-06-13T05:33:36.491" v="545" actId="1076"/>
        <pc:sldMkLst>
          <pc:docMk/>
          <pc:sldMk cId="1423201382" sldId="265"/>
        </pc:sldMkLst>
        <pc:spChg chg="mod">
          <ac:chgData name="Amal R Babu" userId="3a292d0a-112b-4bc3-bf38-7771656893d2" providerId="ADAL" clId="{67D11DC9-8CE6-4C90-A37D-7BDB96BFF0EE}" dt="2022-06-13T05:33:36.491" v="545" actId="1076"/>
          <ac:spMkLst>
            <pc:docMk/>
            <pc:sldMk cId="1423201382" sldId="265"/>
            <ac:spMk id="2" creationId="{3C6D7EC6-3F12-4418-6D5F-B1B5B5940E88}"/>
          </ac:spMkLst>
        </pc:spChg>
        <pc:picChg chg="add del mod">
          <ac:chgData name="Amal R Babu" userId="3a292d0a-112b-4bc3-bf38-7771656893d2" providerId="ADAL" clId="{67D11DC9-8CE6-4C90-A37D-7BDB96BFF0EE}" dt="2022-06-13T05:19:55.409" v="182" actId="21"/>
          <ac:picMkLst>
            <pc:docMk/>
            <pc:sldMk cId="1423201382" sldId="265"/>
            <ac:picMk id="4" creationId="{A1C63BD7-C607-77DC-81C8-77803FA163AB}"/>
          </ac:picMkLst>
        </pc:picChg>
      </pc:sldChg>
      <pc:sldChg chg="modSp mod modClrScheme chgLayout">
        <pc:chgData name="Amal R Babu" userId="3a292d0a-112b-4bc3-bf38-7771656893d2" providerId="ADAL" clId="{67D11DC9-8CE6-4C90-A37D-7BDB96BFF0EE}" dt="2022-06-13T05:44:04.796" v="600" actId="34135"/>
        <pc:sldMkLst>
          <pc:docMk/>
          <pc:sldMk cId="2785337628" sldId="266"/>
        </pc:sldMkLst>
        <pc:spChg chg="ord">
          <ac:chgData name="Amal R Babu" userId="3a292d0a-112b-4bc3-bf38-7771656893d2" providerId="ADAL" clId="{67D11DC9-8CE6-4C90-A37D-7BDB96BFF0EE}" dt="2022-06-13T05:33:49.462" v="547" actId="166"/>
          <ac:spMkLst>
            <pc:docMk/>
            <pc:sldMk cId="2785337628" sldId="266"/>
            <ac:spMk id="2" creationId="{412011D2-438B-6114-DD40-B6A14D19E5B6}"/>
          </ac:spMkLst>
        </pc:spChg>
        <pc:picChg chg="mod">
          <ac:chgData name="Amal R Babu" userId="3a292d0a-112b-4bc3-bf38-7771656893d2" providerId="ADAL" clId="{67D11DC9-8CE6-4C90-A37D-7BDB96BFF0EE}" dt="2022-06-13T05:44:04.796" v="600" actId="34135"/>
          <ac:picMkLst>
            <pc:docMk/>
            <pc:sldMk cId="2785337628" sldId="266"/>
            <ac:picMk id="4" creationId="{5A732EF1-02AB-71FE-5669-7DAC5BFD2D0F}"/>
          </ac:picMkLst>
        </pc:picChg>
        <pc:picChg chg="mod">
          <ac:chgData name="Amal R Babu" userId="3a292d0a-112b-4bc3-bf38-7771656893d2" providerId="ADAL" clId="{67D11DC9-8CE6-4C90-A37D-7BDB96BFF0EE}" dt="2022-06-13T05:29:47.891" v="510" actId="1076"/>
          <ac:picMkLst>
            <pc:docMk/>
            <pc:sldMk cId="2785337628" sldId="266"/>
            <ac:picMk id="12" creationId="{FEA006C8-CED7-40CA-0D9E-D7B1277D4F86}"/>
          </ac:picMkLst>
        </pc:picChg>
      </pc:sldChg>
      <pc:sldChg chg="modSp mod setBg modClrScheme chgLayout">
        <pc:chgData name="Amal R Babu" userId="3a292d0a-112b-4bc3-bf38-7771656893d2" providerId="ADAL" clId="{67D11DC9-8CE6-4C90-A37D-7BDB96BFF0EE}" dt="2022-06-13T05:41:48.030" v="594" actId="114"/>
        <pc:sldMkLst>
          <pc:docMk/>
          <pc:sldMk cId="2566267871" sldId="267"/>
        </pc:sldMkLst>
        <pc:spChg chg="mod">
          <ac:chgData name="Amal R Babu" userId="3a292d0a-112b-4bc3-bf38-7771656893d2" providerId="ADAL" clId="{67D11DC9-8CE6-4C90-A37D-7BDB96BFF0EE}" dt="2022-06-13T05:41:48.030" v="594" actId="114"/>
          <ac:spMkLst>
            <pc:docMk/>
            <pc:sldMk cId="2566267871" sldId="267"/>
            <ac:spMk id="36" creationId="{C1CF8F45-26EA-1776-A900-3711757DD699}"/>
          </ac:spMkLst>
        </pc:spChg>
        <pc:spChg chg="mod">
          <ac:chgData name="Amal R Babu" userId="3a292d0a-112b-4bc3-bf38-7771656893d2" providerId="ADAL" clId="{67D11DC9-8CE6-4C90-A37D-7BDB96BFF0EE}" dt="2022-06-13T05:41:48.030" v="594" actId="114"/>
          <ac:spMkLst>
            <pc:docMk/>
            <pc:sldMk cId="2566267871" sldId="267"/>
            <ac:spMk id="38" creationId="{C7BA9250-E3DD-0A50-445B-7846C9D9F8D8}"/>
          </ac:spMkLst>
        </pc:spChg>
        <pc:spChg chg="mod">
          <ac:chgData name="Amal R Babu" userId="3a292d0a-112b-4bc3-bf38-7771656893d2" providerId="ADAL" clId="{67D11DC9-8CE6-4C90-A37D-7BDB96BFF0EE}" dt="2022-06-13T05:41:48.030" v="594" actId="114"/>
          <ac:spMkLst>
            <pc:docMk/>
            <pc:sldMk cId="2566267871" sldId="267"/>
            <ac:spMk id="40" creationId="{196F2CE9-2F71-46AE-9DBB-3B40467649FE}"/>
          </ac:spMkLst>
        </pc:spChg>
        <pc:spChg chg="mod">
          <ac:chgData name="Amal R Babu" userId="3a292d0a-112b-4bc3-bf38-7771656893d2" providerId="ADAL" clId="{67D11DC9-8CE6-4C90-A37D-7BDB96BFF0EE}" dt="2022-06-13T05:41:48.030" v="594" actId="114"/>
          <ac:spMkLst>
            <pc:docMk/>
            <pc:sldMk cId="2566267871" sldId="267"/>
            <ac:spMk id="42" creationId="{3714692A-A569-68D5-C93B-0A02B8F0468C}"/>
          </ac:spMkLst>
        </pc:spChg>
        <pc:spChg chg="mod">
          <ac:chgData name="Amal R Babu" userId="3a292d0a-112b-4bc3-bf38-7771656893d2" providerId="ADAL" clId="{67D11DC9-8CE6-4C90-A37D-7BDB96BFF0EE}" dt="2022-06-13T05:41:48.030" v="594" actId="114"/>
          <ac:spMkLst>
            <pc:docMk/>
            <pc:sldMk cId="2566267871" sldId="267"/>
            <ac:spMk id="44" creationId="{D7A09E7D-519F-2353-0EF3-55B700603A64}"/>
          </ac:spMkLst>
        </pc:spChg>
      </pc:sldChg>
      <pc:sldChg chg="addSp delSp modSp mod">
        <pc:chgData name="Amal R Babu" userId="3a292d0a-112b-4bc3-bf38-7771656893d2" providerId="ADAL" clId="{67D11DC9-8CE6-4C90-A37D-7BDB96BFF0EE}" dt="2022-06-13T05:24:31.465" v="404" actId="34135"/>
        <pc:sldMkLst>
          <pc:docMk/>
          <pc:sldMk cId="1093570434" sldId="269"/>
        </pc:sldMkLst>
        <pc:grpChg chg="add mod">
          <ac:chgData name="Amal R Babu" userId="3a292d0a-112b-4bc3-bf38-7771656893d2" providerId="ADAL" clId="{67D11DC9-8CE6-4C90-A37D-7BDB96BFF0EE}" dt="2022-06-13T05:24:31.465" v="404" actId="34135"/>
          <ac:grpSpMkLst>
            <pc:docMk/>
            <pc:sldMk cId="1093570434" sldId="269"/>
            <ac:grpSpMk id="6" creationId="{0B36BCFB-436D-A25B-AC48-6C23D329D3A7}"/>
          </ac:grpSpMkLst>
        </pc:grpChg>
        <pc:grpChg chg="del mod">
          <ac:chgData name="Amal R Babu" userId="3a292d0a-112b-4bc3-bf38-7771656893d2" providerId="ADAL" clId="{67D11DC9-8CE6-4C90-A37D-7BDB96BFF0EE}" dt="2022-06-13T05:23:02.795" v="388" actId="165"/>
          <ac:grpSpMkLst>
            <pc:docMk/>
            <pc:sldMk cId="1093570434" sldId="269"/>
            <ac:grpSpMk id="10" creationId="{94A18E54-2429-1CB5-017F-E2A585DF03FB}"/>
          </ac:grpSpMkLst>
        </pc:grpChg>
        <pc:picChg chg="add mod">
          <ac:chgData name="Amal R Babu" userId="3a292d0a-112b-4bc3-bf38-7771656893d2" providerId="ADAL" clId="{67D11DC9-8CE6-4C90-A37D-7BDB96BFF0EE}" dt="2022-06-13T05:24:31.465" v="404" actId="34135"/>
          <ac:picMkLst>
            <pc:docMk/>
            <pc:sldMk cId="1093570434" sldId="269"/>
            <ac:picMk id="4" creationId="{FEF87DB1-2709-E438-CC1C-3DA3830FE2E9}"/>
          </ac:picMkLst>
        </pc:picChg>
        <pc:picChg chg="mod topLvl">
          <ac:chgData name="Amal R Babu" userId="3a292d0a-112b-4bc3-bf38-7771656893d2" providerId="ADAL" clId="{67D11DC9-8CE6-4C90-A37D-7BDB96BFF0EE}" dt="2022-06-13T05:24:31.465" v="404" actId="34135"/>
          <ac:picMkLst>
            <pc:docMk/>
            <pc:sldMk cId="1093570434" sldId="269"/>
            <ac:picMk id="7" creationId="{16091F3E-9443-54B8-6E7B-8B55C11E17CC}"/>
          </ac:picMkLst>
        </pc:picChg>
        <pc:picChg chg="del mod topLvl">
          <ac:chgData name="Amal R Babu" userId="3a292d0a-112b-4bc3-bf38-7771656893d2" providerId="ADAL" clId="{67D11DC9-8CE6-4C90-A37D-7BDB96BFF0EE}" dt="2022-06-13T05:23:04.489" v="389" actId="478"/>
          <ac:picMkLst>
            <pc:docMk/>
            <pc:sldMk cId="1093570434" sldId="269"/>
            <ac:picMk id="9" creationId="{771B1AFF-C78B-23EB-7648-75682B139D1F}"/>
          </ac:picMkLst>
        </pc:picChg>
      </pc:sldChg>
      <pc:sldChg chg="modSp mod modClrScheme chgLayout">
        <pc:chgData name="Amal R Babu" userId="3a292d0a-112b-4bc3-bf38-7771656893d2" providerId="ADAL" clId="{67D11DC9-8CE6-4C90-A37D-7BDB96BFF0EE}" dt="2022-06-13T05:43:55.575" v="599" actId="34135"/>
        <pc:sldMkLst>
          <pc:docMk/>
          <pc:sldMk cId="1082613525" sldId="270"/>
        </pc:sldMkLst>
        <pc:picChg chg="mod">
          <ac:chgData name="Amal R Babu" userId="3a292d0a-112b-4bc3-bf38-7771656893d2" providerId="ADAL" clId="{67D11DC9-8CE6-4C90-A37D-7BDB96BFF0EE}" dt="2022-06-13T05:43:55.575" v="599" actId="34135"/>
          <ac:picMkLst>
            <pc:docMk/>
            <pc:sldMk cId="1082613525" sldId="270"/>
            <ac:picMk id="11" creationId="{D1A70D36-EE7B-B233-4261-65BB073FF3A6}"/>
          </ac:picMkLst>
        </pc:picChg>
        <pc:picChg chg="mod">
          <ac:chgData name="Amal R Babu" userId="3a292d0a-112b-4bc3-bf38-7771656893d2" providerId="ADAL" clId="{67D11DC9-8CE6-4C90-A37D-7BDB96BFF0EE}" dt="2022-06-13T05:43:55.575" v="599" actId="34135"/>
          <ac:picMkLst>
            <pc:docMk/>
            <pc:sldMk cId="1082613525" sldId="270"/>
            <ac:picMk id="13" creationId="{F8225887-D299-0B25-DC22-4006CE057080}"/>
          </ac:picMkLst>
        </pc:picChg>
      </pc:sldChg>
      <pc:sldChg chg="modSp mod modClrScheme chgLayout">
        <pc:chgData name="Amal R Babu" userId="3a292d0a-112b-4bc3-bf38-7771656893d2" providerId="ADAL" clId="{67D11DC9-8CE6-4C90-A37D-7BDB96BFF0EE}" dt="2022-06-13T05:42:20.882" v="596" actId="114"/>
        <pc:sldMkLst>
          <pc:docMk/>
          <pc:sldMk cId="667523667" sldId="271"/>
        </pc:sldMkLst>
        <pc:spChg chg="mod">
          <ac:chgData name="Amal R Babu" userId="3a292d0a-112b-4bc3-bf38-7771656893d2" providerId="ADAL" clId="{67D11DC9-8CE6-4C90-A37D-7BDB96BFF0EE}" dt="2022-06-13T05:42:20.882" v="596" actId="114"/>
          <ac:spMkLst>
            <pc:docMk/>
            <pc:sldMk cId="667523667" sldId="271"/>
            <ac:spMk id="2" creationId="{A8D14752-4559-0E7E-B2ED-4B6E33CD51AA}"/>
          </ac:spMkLst>
        </pc:spChg>
        <pc:spChg chg="mod">
          <ac:chgData name="Amal R Babu" userId="3a292d0a-112b-4bc3-bf38-7771656893d2" providerId="ADAL" clId="{67D11DC9-8CE6-4C90-A37D-7BDB96BFF0EE}" dt="2022-06-13T05:42:20.882" v="596" actId="114"/>
          <ac:spMkLst>
            <pc:docMk/>
            <pc:sldMk cId="667523667" sldId="271"/>
            <ac:spMk id="3" creationId="{906106E4-E90E-A7B4-7C7B-178B77481C69}"/>
          </ac:spMkLst>
        </pc:spChg>
        <pc:spChg chg="mod">
          <ac:chgData name="Amal R Babu" userId="3a292d0a-112b-4bc3-bf38-7771656893d2" providerId="ADAL" clId="{67D11DC9-8CE6-4C90-A37D-7BDB96BFF0EE}" dt="2022-06-13T05:42:20.882" v="596" actId="114"/>
          <ac:spMkLst>
            <pc:docMk/>
            <pc:sldMk cId="667523667" sldId="271"/>
            <ac:spMk id="4" creationId="{DB3B4832-5F58-94D7-CF00-B5BB5DF2DFFA}"/>
          </ac:spMkLst>
        </pc:spChg>
        <pc:spChg chg="mod">
          <ac:chgData name="Amal R Babu" userId="3a292d0a-112b-4bc3-bf38-7771656893d2" providerId="ADAL" clId="{67D11DC9-8CE6-4C90-A37D-7BDB96BFF0EE}" dt="2022-06-13T05:42:20.882" v="596" actId="114"/>
          <ac:spMkLst>
            <pc:docMk/>
            <pc:sldMk cId="667523667" sldId="271"/>
            <ac:spMk id="5" creationId="{642F1FD8-5E81-0BDD-D961-E6A003CCA275}"/>
          </ac:spMkLst>
        </pc:spChg>
        <pc:spChg chg="mod">
          <ac:chgData name="Amal R Babu" userId="3a292d0a-112b-4bc3-bf38-7771656893d2" providerId="ADAL" clId="{67D11DC9-8CE6-4C90-A37D-7BDB96BFF0EE}" dt="2022-06-13T05:42:20.882" v="596" actId="114"/>
          <ac:spMkLst>
            <pc:docMk/>
            <pc:sldMk cId="667523667" sldId="271"/>
            <ac:spMk id="6" creationId="{D3DB8164-ED7F-2ED4-AFE2-A57F0167A818}"/>
          </ac:spMkLst>
        </pc:spChg>
        <pc:spChg chg="mod">
          <ac:chgData name="Amal R Babu" userId="3a292d0a-112b-4bc3-bf38-7771656893d2" providerId="ADAL" clId="{67D11DC9-8CE6-4C90-A37D-7BDB96BFF0EE}" dt="2022-06-13T05:42:20.882" v="596" actId="114"/>
          <ac:spMkLst>
            <pc:docMk/>
            <pc:sldMk cId="667523667" sldId="271"/>
            <ac:spMk id="7" creationId="{49CF8F01-9FD3-B770-77DB-D5BC0E3892D3}"/>
          </ac:spMkLst>
        </pc:spChg>
      </pc:sldChg>
      <pc:sldChg chg="modSp mod modClrScheme chgLayout">
        <pc:chgData name="Amal R Babu" userId="3a292d0a-112b-4bc3-bf38-7771656893d2" providerId="ADAL" clId="{67D11DC9-8CE6-4C90-A37D-7BDB96BFF0EE}" dt="2022-06-13T05:36:59.405" v="565" actId="1076"/>
        <pc:sldMkLst>
          <pc:docMk/>
          <pc:sldMk cId="2240297738" sldId="272"/>
        </pc:sldMkLst>
        <pc:spChg chg="mod">
          <ac:chgData name="Amal R Babu" userId="3a292d0a-112b-4bc3-bf38-7771656893d2" providerId="ADAL" clId="{67D11DC9-8CE6-4C90-A37D-7BDB96BFF0EE}" dt="2022-06-13T05:36:59.405" v="565" actId="1076"/>
          <ac:spMkLst>
            <pc:docMk/>
            <pc:sldMk cId="2240297738" sldId="272"/>
            <ac:spMk id="348" creationId="{032B4B65-2A7C-9665-1CD1-8A3930C929A9}"/>
          </ac:spMkLst>
        </pc:spChg>
        <pc:picChg chg="mod">
          <ac:chgData name="Amal R Babu" userId="3a292d0a-112b-4bc3-bf38-7771656893d2" providerId="ADAL" clId="{67D11DC9-8CE6-4C90-A37D-7BDB96BFF0EE}" dt="2022-06-13T05:36:59.405" v="565" actId="1076"/>
          <ac:picMkLst>
            <pc:docMk/>
            <pc:sldMk cId="2240297738" sldId="272"/>
            <ac:picMk id="347" creationId="{98A9E88D-4CF7-D683-5635-C4710AB19EAB}"/>
          </ac:picMkLst>
        </pc:picChg>
      </pc:sldChg>
      <pc:sldMasterChg chg="addSp modSp mod setBg addSldLayout modSldLayout">
        <pc:chgData name="Amal R Babu" userId="3a292d0a-112b-4bc3-bf38-7771656893d2" providerId="ADAL" clId="{67D11DC9-8CE6-4C90-A37D-7BDB96BFF0EE}" dt="2022-06-13T05:38:19.731" v="575" actId="1076"/>
        <pc:sldMasterMkLst>
          <pc:docMk/>
          <pc:sldMasterMk cId="1986069888" sldId="2147483648"/>
        </pc:sldMasterMkLst>
        <pc:spChg chg="mod">
          <ac:chgData name="Amal R Babu" userId="3a292d0a-112b-4bc3-bf38-7771656893d2" providerId="ADAL" clId="{67D11DC9-8CE6-4C90-A37D-7BDB96BFF0EE}" dt="2022-06-13T04:55:30.593" v="131" actId="207"/>
          <ac:spMkLst>
            <pc:docMk/>
            <pc:sldMasterMk cId="1986069888" sldId="2147483648"/>
            <ac:spMk id="3" creationId="{2073951C-2860-CEFB-6A58-E8C198974C24}"/>
          </ac:spMkLst>
        </pc:spChg>
        <pc:spChg chg="mod">
          <ac:chgData name="Amal R Babu" userId="3a292d0a-112b-4bc3-bf38-7771656893d2" providerId="ADAL" clId="{67D11DC9-8CE6-4C90-A37D-7BDB96BFF0EE}" dt="2022-06-13T04:55:30.593" v="131" actId="207"/>
          <ac:spMkLst>
            <pc:docMk/>
            <pc:sldMasterMk cId="1986069888" sldId="2147483648"/>
            <ac:spMk id="4" creationId="{3518EDCF-E73E-B4B7-2C68-078B99E07B05}"/>
          </ac:spMkLst>
        </pc:spChg>
        <pc:spChg chg="mod">
          <ac:chgData name="Amal R Babu" userId="3a292d0a-112b-4bc3-bf38-7771656893d2" providerId="ADAL" clId="{67D11DC9-8CE6-4C90-A37D-7BDB96BFF0EE}" dt="2022-06-13T04:55:30.593" v="131" actId="207"/>
          <ac:spMkLst>
            <pc:docMk/>
            <pc:sldMasterMk cId="1986069888" sldId="2147483648"/>
            <ac:spMk id="5" creationId="{A513E50C-ECE6-E9D8-550E-FEFFE002C875}"/>
          </ac:spMkLst>
        </pc:spChg>
        <pc:spChg chg="mod">
          <ac:chgData name="Amal R Babu" userId="3a292d0a-112b-4bc3-bf38-7771656893d2" providerId="ADAL" clId="{67D11DC9-8CE6-4C90-A37D-7BDB96BFF0EE}" dt="2022-06-13T04:55:30.593" v="131" actId="207"/>
          <ac:spMkLst>
            <pc:docMk/>
            <pc:sldMasterMk cId="1986069888" sldId="2147483648"/>
            <ac:spMk id="6" creationId="{2C1035D5-385F-94F5-B387-4619D54B05C3}"/>
          </ac:spMkLst>
        </pc:spChg>
        <pc:spChg chg="mod">
          <ac:chgData name="Amal R Babu" userId="3a292d0a-112b-4bc3-bf38-7771656893d2" providerId="ADAL" clId="{67D11DC9-8CE6-4C90-A37D-7BDB96BFF0EE}" dt="2022-06-13T04:55:30.593" v="131" actId="207"/>
          <ac:spMkLst>
            <pc:docMk/>
            <pc:sldMasterMk cId="1986069888" sldId="2147483648"/>
            <ac:spMk id="7" creationId="{1138ACC4-51C2-31EE-40C3-2C38B99105F7}"/>
          </ac:spMkLst>
        </pc:spChg>
        <pc:spChg chg="mod">
          <ac:chgData name="Amal R Babu" userId="3a292d0a-112b-4bc3-bf38-7771656893d2" providerId="ADAL" clId="{67D11DC9-8CE6-4C90-A37D-7BDB96BFF0EE}" dt="2022-06-13T04:55:30.593" v="131" actId="207"/>
          <ac:spMkLst>
            <pc:docMk/>
            <pc:sldMasterMk cId="1986069888" sldId="2147483648"/>
            <ac:spMk id="8" creationId="{8EEF4DA6-E3CF-D2DF-EDCC-57035EBDB821}"/>
          </ac:spMkLst>
        </pc:spChg>
        <pc:spChg chg="mod">
          <ac:chgData name="Amal R Babu" userId="3a292d0a-112b-4bc3-bf38-7771656893d2" providerId="ADAL" clId="{67D11DC9-8CE6-4C90-A37D-7BDB96BFF0EE}" dt="2022-06-13T04:55:30.593" v="131" actId="207"/>
          <ac:spMkLst>
            <pc:docMk/>
            <pc:sldMasterMk cId="1986069888" sldId="2147483648"/>
            <ac:spMk id="9" creationId="{A46FD2B9-E6BC-47C9-7E56-C859254A7BE4}"/>
          </ac:spMkLst>
        </pc:spChg>
        <pc:spChg chg="mod">
          <ac:chgData name="Amal R Babu" userId="3a292d0a-112b-4bc3-bf38-7771656893d2" providerId="ADAL" clId="{67D11DC9-8CE6-4C90-A37D-7BDB96BFF0EE}" dt="2022-06-13T04:55:30.593" v="131" actId="207"/>
          <ac:spMkLst>
            <pc:docMk/>
            <pc:sldMasterMk cId="1986069888" sldId="2147483648"/>
            <ac:spMk id="10" creationId="{5F92CEE9-EA4A-BBC6-3F1E-897A99EAF61D}"/>
          </ac:spMkLst>
        </pc:spChg>
        <pc:spChg chg="mod">
          <ac:chgData name="Amal R Babu" userId="3a292d0a-112b-4bc3-bf38-7771656893d2" providerId="ADAL" clId="{67D11DC9-8CE6-4C90-A37D-7BDB96BFF0EE}" dt="2022-06-13T04:55:30.593" v="131" actId="207"/>
          <ac:spMkLst>
            <pc:docMk/>
            <pc:sldMasterMk cId="1986069888" sldId="2147483648"/>
            <ac:spMk id="11" creationId="{4086C3EF-A3F3-8363-1472-F17258A3DDF7}"/>
          </ac:spMkLst>
        </pc:spChg>
        <pc:spChg chg="mod">
          <ac:chgData name="Amal R Babu" userId="3a292d0a-112b-4bc3-bf38-7771656893d2" providerId="ADAL" clId="{67D11DC9-8CE6-4C90-A37D-7BDB96BFF0EE}" dt="2022-06-13T04:55:30.593" v="131" actId="207"/>
          <ac:spMkLst>
            <pc:docMk/>
            <pc:sldMasterMk cId="1986069888" sldId="2147483648"/>
            <ac:spMk id="12" creationId="{12DAC55A-03AC-DE0D-211E-870996E01EE9}"/>
          </ac:spMkLst>
        </pc:spChg>
        <pc:spChg chg="mod">
          <ac:chgData name="Amal R Babu" userId="3a292d0a-112b-4bc3-bf38-7771656893d2" providerId="ADAL" clId="{67D11DC9-8CE6-4C90-A37D-7BDB96BFF0EE}" dt="2022-06-13T04:55:30.593" v="131" actId="207"/>
          <ac:spMkLst>
            <pc:docMk/>
            <pc:sldMasterMk cId="1986069888" sldId="2147483648"/>
            <ac:spMk id="13" creationId="{E3E5F336-F091-A50A-66E6-29CB07B0450C}"/>
          </ac:spMkLst>
        </pc:spChg>
        <pc:spChg chg="mod">
          <ac:chgData name="Amal R Babu" userId="3a292d0a-112b-4bc3-bf38-7771656893d2" providerId="ADAL" clId="{67D11DC9-8CE6-4C90-A37D-7BDB96BFF0EE}" dt="2022-06-13T04:55:30.593" v="131" actId="207"/>
          <ac:spMkLst>
            <pc:docMk/>
            <pc:sldMasterMk cId="1986069888" sldId="2147483648"/>
            <ac:spMk id="14" creationId="{6A1EEE4E-E574-08F7-7976-EF669700D6A5}"/>
          </ac:spMkLst>
        </pc:spChg>
        <pc:spChg chg="mod">
          <ac:chgData name="Amal R Babu" userId="3a292d0a-112b-4bc3-bf38-7771656893d2" providerId="ADAL" clId="{67D11DC9-8CE6-4C90-A37D-7BDB96BFF0EE}" dt="2022-06-13T04:55:30.593" v="131" actId="207"/>
          <ac:spMkLst>
            <pc:docMk/>
            <pc:sldMasterMk cId="1986069888" sldId="2147483648"/>
            <ac:spMk id="15" creationId="{9A9E5A53-F57B-4859-4DF1-095C91418CE5}"/>
          </ac:spMkLst>
        </pc:spChg>
        <pc:spChg chg="mod">
          <ac:chgData name="Amal R Babu" userId="3a292d0a-112b-4bc3-bf38-7771656893d2" providerId="ADAL" clId="{67D11DC9-8CE6-4C90-A37D-7BDB96BFF0EE}" dt="2022-06-13T04:55:30.593" v="131" actId="207"/>
          <ac:spMkLst>
            <pc:docMk/>
            <pc:sldMasterMk cId="1986069888" sldId="2147483648"/>
            <ac:spMk id="16" creationId="{9CBF13BD-508C-7617-6D7E-A23563FC1B4B}"/>
          </ac:spMkLst>
        </pc:spChg>
        <pc:spChg chg="mod">
          <ac:chgData name="Amal R Babu" userId="3a292d0a-112b-4bc3-bf38-7771656893d2" providerId="ADAL" clId="{67D11DC9-8CE6-4C90-A37D-7BDB96BFF0EE}" dt="2022-06-13T04:55:30.593" v="131" actId="207"/>
          <ac:spMkLst>
            <pc:docMk/>
            <pc:sldMasterMk cId="1986069888" sldId="2147483648"/>
            <ac:spMk id="17" creationId="{5CC16970-8D28-B97C-132A-B8D33A3F5E70}"/>
          </ac:spMkLst>
        </pc:spChg>
        <pc:spChg chg="mod">
          <ac:chgData name="Amal R Babu" userId="3a292d0a-112b-4bc3-bf38-7771656893d2" providerId="ADAL" clId="{67D11DC9-8CE6-4C90-A37D-7BDB96BFF0EE}" dt="2022-06-13T04:55:30.593" v="131" actId="207"/>
          <ac:spMkLst>
            <pc:docMk/>
            <pc:sldMasterMk cId="1986069888" sldId="2147483648"/>
            <ac:spMk id="18" creationId="{7868C959-E649-6AFB-1DC5-74A244AA7E74}"/>
          </ac:spMkLst>
        </pc:spChg>
        <pc:spChg chg="mod">
          <ac:chgData name="Amal R Babu" userId="3a292d0a-112b-4bc3-bf38-7771656893d2" providerId="ADAL" clId="{67D11DC9-8CE6-4C90-A37D-7BDB96BFF0EE}" dt="2022-06-13T04:55:30.593" v="131" actId="207"/>
          <ac:spMkLst>
            <pc:docMk/>
            <pc:sldMasterMk cId="1986069888" sldId="2147483648"/>
            <ac:spMk id="19" creationId="{73A227FC-6090-185D-4641-8CA5EC428DC9}"/>
          </ac:spMkLst>
        </pc:spChg>
        <pc:spChg chg="mod">
          <ac:chgData name="Amal R Babu" userId="3a292d0a-112b-4bc3-bf38-7771656893d2" providerId="ADAL" clId="{67D11DC9-8CE6-4C90-A37D-7BDB96BFF0EE}" dt="2022-06-13T04:55:30.593" v="131" actId="207"/>
          <ac:spMkLst>
            <pc:docMk/>
            <pc:sldMasterMk cId="1986069888" sldId="2147483648"/>
            <ac:spMk id="20" creationId="{E2271D18-CE95-C412-B304-D7642588007C}"/>
          </ac:spMkLst>
        </pc:spChg>
        <pc:spChg chg="mod">
          <ac:chgData name="Amal R Babu" userId="3a292d0a-112b-4bc3-bf38-7771656893d2" providerId="ADAL" clId="{67D11DC9-8CE6-4C90-A37D-7BDB96BFF0EE}" dt="2022-06-13T04:55:30.593" v="131" actId="207"/>
          <ac:spMkLst>
            <pc:docMk/>
            <pc:sldMasterMk cId="1986069888" sldId="2147483648"/>
            <ac:spMk id="21" creationId="{5DDB5743-21EA-BA5B-BDA0-3A53DBC836FA}"/>
          </ac:spMkLst>
        </pc:spChg>
        <pc:spChg chg="mod">
          <ac:chgData name="Amal R Babu" userId="3a292d0a-112b-4bc3-bf38-7771656893d2" providerId="ADAL" clId="{67D11DC9-8CE6-4C90-A37D-7BDB96BFF0EE}" dt="2022-06-13T04:55:30.593" v="131" actId="207"/>
          <ac:spMkLst>
            <pc:docMk/>
            <pc:sldMasterMk cId="1986069888" sldId="2147483648"/>
            <ac:spMk id="22" creationId="{E805DEA1-FE70-56AA-E1C0-A82F478117FA}"/>
          </ac:spMkLst>
        </pc:spChg>
        <pc:spChg chg="mod">
          <ac:chgData name="Amal R Babu" userId="3a292d0a-112b-4bc3-bf38-7771656893d2" providerId="ADAL" clId="{67D11DC9-8CE6-4C90-A37D-7BDB96BFF0EE}" dt="2022-06-13T04:55:30.593" v="131" actId="207"/>
          <ac:spMkLst>
            <pc:docMk/>
            <pc:sldMasterMk cId="1986069888" sldId="2147483648"/>
            <ac:spMk id="23" creationId="{7F020822-AD3A-AD74-90E8-30E394DF8EE9}"/>
          </ac:spMkLst>
        </pc:spChg>
        <pc:spChg chg="mod">
          <ac:chgData name="Amal R Babu" userId="3a292d0a-112b-4bc3-bf38-7771656893d2" providerId="ADAL" clId="{67D11DC9-8CE6-4C90-A37D-7BDB96BFF0EE}" dt="2022-06-13T04:55:30.593" v="131" actId="207"/>
          <ac:spMkLst>
            <pc:docMk/>
            <pc:sldMasterMk cId="1986069888" sldId="2147483648"/>
            <ac:spMk id="24" creationId="{14D8F8D1-4F5F-4B68-0312-5F4F8AAA1C36}"/>
          </ac:spMkLst>
        </pc:spChg>
        <pc:spChg chg="mod">
          <ac:chgData name="Amal R Babu" userId="3a292d0a-112b-4bc3-bf38-7771656893d2" providerId="ADAL" clId="{67D11DC9-8CE6-4C90-A37D-7BDB96BFF0EE}" dt="2022-06-13T04:55:30.593" v="131" actId="207"/>
          <ac:spMkLst>
            <pc:docMk/>
            <pc:sldMasterMk cId="1986069888" sldId="2147483648"/>
            <ac:spMk id="25" creationId="{514EF1AA-DB68-012E-7C68-14A13482A93A}"/>
          </ac:spMkLst>
        </pc:spChg>
        <pc:spChg chg="mod">
          <ac:chgData name="Amal R Babu" userId="3a292d0a-112b-4bc3-bf38-7771656893d2" providerId="ADAL" clId="{67D11DC9-8CE6-4C90-A37D-7BDB96BFF0EE}" dt="2022-06-13T04:55:30.593" v="131" actId="207"/>
          <ac:spMkLst>
            <pc:docMk/>
            <pc:sldMasterMk cId="1986069888" sldId="2147483648"/>
            <ac:spMk id="26" creationId="{316D11EA-3FC1-BCB8-66EC-E246CCEF356F}"/>
          </ac:spMkLst>
        </pc:spChg>
        <pc:spChg chg="mod">
          <ac:chgData name="Amal R Babu" userId="3a292d0a-112b-4bc3-bf38-7771656893d2" providerId="ADAL" clId="{67D11DC9-8CE6-4C90-A37D-7BDB96BFF0EE}" dt="2022-06-13T04:55:30.593" v="131" actId="207"/>
          <ac:spMkLst>
            <pc:docMk/>
            <pc:sldMasterMk cId="1986069888" sldId="2147483648"/>
            <ac:spMk id="27" creationId="{2A2C61D3-7D95-FAB3-E0E0-99C192891A9C}"/>
          </ac:spMkLst>
        </pc:spChg>
        <pc:spChg chg="mod">
          <ac:chgData name="Amal R Babu" userId="3a292d0a-112b-4bc3-bf38-7771656893d2" providerId="ADAL" clId="{67D11DC9-8CE6-4C90-A37D-7BDB96BFF0EE}" dt="2022-06-13T04:55:30.593" v="131" actId="207"/>
          <ac:spMkLst>
            <pc:docMk/>
            <pc:sldMasterMk cId="1986069888" sldId="2147483648"/>
            <ac:spMk id="28" creationId="{A5701449-AB3A-FBA9-52C6-F213743506F5}"/>
          </ac:spMkLst>
        </pc:spChg>
        <pc:spChg chg="mod">
          <ac:chgData name="Amal R Babu" userId="3a292d0a-112b-4bc3-bf38-7771656893d2" providerId="ADAL" clId="{67D11DC9-8CE6-4C90-A37D-7BDB96BFF0EE}" dt="2022-06-13T04:55:30.593" v="131" actId="207"/>
          <ac:spMkLst>
            <pc:docMk/>
            <pc:sldMasterMk cId="1986069888" sldId="2147483648"/>
            <ac:spMk id="29" creationId="{2513F716-1DBD-B7F1-8E99-1AE48661F3B2}"/>
          </ac:spMkLst>
        </pc:spChg>
        <pc:spChg chg="mod">
          <ac:chgData name="Amal R Babu" userId="3a292d0a-112b-4bc3-bf38-7771656893d2" providerId="ADAL" clId="{67D11DC9-8CE6-4C90-A37D-7BDB96BFF0EE}" dt="2022-06-13T04:55:30.593" v="131" actId="207"/>
          <ac:spMkLst>
            <pc:docMk/>
            <pc:sldMasterMk cId="1986069888" sldId="2147483648"/>
            <ac:spMk id="30" creationId="{9873983C-1F5B-C1A5-ADA5-E75096584B92}"/>
          </ac:spMkLst>
        </pc:spChg>
        <pc:spChg chg="mod">
          <ac:chgData name="Amal R Babu" userId="3a292d0a-112b-4bc3-bf38-7771656893d2" providerId="ADAL" clId="{67D11DC9-8CE6-4C90-A37D-7BDB96BFF0EE}" dt="2022-06-13T04:55:30.593" v="131" actId="207"/>
          <ac:spMkLst>
            <pc:docMk/>
            <pc:sldMasterMk cId="1986069888" sldId="2147483648"/>
            <ac:spMk id="31" creationId="{76663ED0-95C6-979C-3FAA-302EDFD10162}"/>
          </ac:spMkLst>
        </pc:spChg>
        <pc:spChg chg="mod">
          <ac:chgData name="Amal R Babu" userId="3a292d0a-112b-4bc3-bf38-7771656893d2" providerId="ADAL" clId="{67D11DC9-8CE6-4C90-A37D-7BDB96BFF0EE}" dt="2022-06-13T04:55:30.593" v="131" actId="207"/>
          <ac:spMkLst>
            <pc:docMk/>
            <pc:sldMasterMk cId="1986069888" sldId="2147483648"/>
            <ac:spMk id="32" creationId="{B7F28F37-2DE6-EFEB-E571-E229C5FD4077}"/>
          </ac:spMkLst>
        </pc:spChg>
        <pc:spChg chg="mod">
          <ac:chgData name="Amal R Babu" userId="3a292d0a-112b-4bc3-bf38-7771656893d2" providerId="ADAL" clId="{67D11DC9-8CE6-4C90-A37D-7BDB96BFF0EE}" dt="2022-06-13T04:55:30.593" v="131" actId="207"/>
          <ac:spMkLst>
            <pc:docMk/>
            <pc:sldMasterMk cId="1986069888" sldId="2147483648"/>
            <ac:spMk id="33" creationId="{6F322818-C3EB-964B-8067-EB7DA2BACD73}"/>
          </ac:spMkLst>
        </pc:spChg>
        <pc:spChg chg="mod">
          <ac:chgData name="Amal R Babu" userId="3a292d0a-112b-4bc3-bf38-7771656893d2" providerId="ADAL" clId="{67D11DC9-8CE6-4C90-A37D-7BDB96BFF0EE}" dt="2022-06-13T04:55:30.593" v="131" actId="207"/>
          <ac:spMkLst>
            <pc:docMk/>
            <pc:sldMasterMk cId="1986069888" sldId="2147483648"/>
            <ac:spMk id="34" creationId="{5B1E32AB-BE87-3142-040C-5F523ACD1C70}"/>
          </ac:spMkLst>
        </pc:spChg>
        <pc:spChg chg="mod">
          <ac:chgData name="Amal R Babu" userId="3a292d0a-112b-4bc3-bf38-7771656893d2" providerId="ADAL" clId="{67D11DC9-8CE6-4C90-A37D-7BDB96BFF0EE}" dt="2022-06-13T04:55:30.593" v="131" actId="207"/>
          <ac:spMkLst>
            <pc:docMk/>
            <pc:sldMasterMk cId="1986069888" sldId="2147483648"/>
            <ac:spMk id="35" creationId="{6AD6DA99-CE41-F4C1-A3E7-BF3A30A81C5F}"/>
          </ac:spMkLst>
        </pc:spChg>
        <pc:spChg chg="mod">
          <ac:chgData name="Amal R Babu" userId="3a292d0a-112b-4bc3-bf38-7771656893d2" providerId="ADAL" clId="{67D11DC9-8CE6-4C90-A37D-7BDB96BFF0EE}" dt="2022-06-13T04:55:30.593" v="131" actId="207"/>
          <ac:spMkLst>
            <pc:docMk/>
            <pc:sldMasterMk cId="1986069888" sldId="2147483648"/>
            <ac:spMk id="36" creationId="{62C7CFBB-C825-2603-0272-39D9B4B183FB}"/>
          </ac:spMkLst>
        </pc:spChg>
        <pc:spChg chg="mod">
          <ac:chgData name="Amal R Babu" userId="3a292d0a-112b-4bc3-bf38-7771656893d2" providerId="ADAL" clId="{67D11DC9-8CE6-4C90-A37D-7BDB96BFF0EE}" dt="2022-06-13T04:55:30.593" v="131" actId="207"/>
          <ac:spMkLst>
            <pc:docMk/>
            <pc:sldMasterMk cId="1986069888" sldId="2147483648"/>
            <ac:spMk id="37" creationId="{33090B31-8490-6FD8-2A6A-A1AD3BB5069C}"/>
          </ac:spMkLst>
        </pc:spChg>
        <pc:spChg chg="mod">
          <ac:chgData name="Amal R Babu" userId="3a292d0a-112b-4bc3-bf38-7771656893d2" providerId="ADAL" clId="{67D11DC9-8CE6-4C90-A37D-7BDB96BFF0EE}" dt="2022-06-13T04:55:30.593" v="131" actId="207"/>
          <ac:spMkLst>
            <pc:docMk/>
            <pc:sldMasterMk cId="1986069888" sldId="2147483648"/>
            <ac:spMk id="38" creationId="{B45D71D3-1C38-BA55-7146-C5EA8063D803}"/>
          </ac:spMkLst>
        </pc:spChg>
        <pc:spChg chg="mod">
          <ac:chgData name="Amal R Babu" userId="3a292d0a-112b-4bc3-bf38-7771656893d2" providerId="ADAL" clId="{67D11DC9-8CE6-4C90-A37D-7BDB96BFF0EE}" dt="2022-06-13T04:55:30.593" v="131" actId="207"/>
          <ac:spMkLst>
            <pc:docMk/>
            <pc:sldMasterMk cId="1986069888" sldId="2147483648"/>
            <ac:spMk id="39" creationId="{ABAB1ADD-01E3-36DA-22FD-298D40ADC286}"/>
          </ac:spMkLst>
        </pc:spChg>
        <pc:spChg chg="mod">
          <ac:chgData name="Amal R Babu" userId="3a292d0a-112b-4bc3-bf38-7771656893d2" providerId="ADAL" clId="{67D11DC9-8CE6-4C90-A37D-7BDB96BFF0EE}" dt="2022-06-13T04:55:30.593" v="131" actId="207"/>
          <ac:spMkLst>
            <pc:docMk/>
            <pc:sldMasterMk cId="1986069888" sldId="2147483648"/>
            <ac:spMk id="40" creationId="{E49AE7C6-4151-26C3-12C1-03A1F0FBCF83}"/>
          </ac:spMkLst>
        </pc:spChg>
        <pc:spChg chg="mod">
          <ac:chgData name="Amal R Babu" userId="3a292d0a-112b-4bc3-bf38-7771656893d2" providerId="ADAL" clId="{67D11DC9-8CE6-4C90-A37D-7BDB96BFF0EE}" dt="2022-06-13T04:55:30.593" v="131" actId="207"/>
          <ac:spMkLst>
            <pc:docMk/>
            <pc:sldMasterMk cId="1986069888" sldId="2147483648"/>
            <ac:spMk id="41" creationId="{F7CB70E4-852A-066E-64C9-C0ED9BF5BE0A}"/>
          </ac:spMkLst>
        </pc:spChg>
        <pc:spChg chg="mod">
          <ac:chgData name="Amal R Babu" userId="3a292d0a-112b-4bc3-bf38-7771656893d2" providerId="ADAL" clId="{67D11DC9-8CE6-4C90-A37D-7BDB96BFF0EE}" dt="2022-06-13T04:55:30.593" v="131" actId="207"/>
          <ac:spMkLst>
            <pc:docMk/>
            <pc:sldMasterMk cId="1986069888" sldId="2147483648"/>
            <ac:spMk id="42" creationId="{4E164E37-FAD9-6406-800E-3F8CDA6BDA26}"/>
          </ac:spMkLst>
        </pc:spChg>
        <pc:spChg chg="mod">
          <ac:chgData name="Amal R Babu" userId="3a292d0a-112b-4bc3-bf38-7771656893d2" providerId="ADAL" clId="{67D11DC9-8CE6-4C90-A37D-7BDB96BFF0EE}" dt="2022-06-13T04:55:30.593" v="131" actId="207"/>
          <ac:spMkLst>
            <pc:docMk/>
            <pc:sldMasterMk cId="1986069888" sldId="2147483648"/>
            <ac:spMk id="43" creationId="{A91B6415-0929-FAA6-1640-4013E3CEFA73}"/>
          </ac:spMkLst>
        </pc:spChg>
        <pc:spChg chg="mod">
          <ac:chgData name="Amal R Babu" userId="3a292d0a-112b-4bc3-bf38-7771656893d2" providerId="ADAL" clId="{67D11DC9-8CE6-4C90-A37D-7BDB96BFF0EE}" dt="2022-06-13T04:55:30.593" v="131" actId="207"/>
          <ac:spMkLst>
            <pc:docMk/>
            <pc:sldMasterMk cId="1986069888" sldId="2147483648"/>
            <ac:spMk id="44" creationId="{8E17ABF2-122E-C070-DA3D-C156C420CF96}"/>
          </ac:spMkLst>
        </pc:spChg>
        <pc:spChg chg="mod">
          <ac:chgData name="Amal R Babu" userId="3a292d0a-112b-4bc3-bf38-7771656893d2" providerId="ADAL" clId="{67D11DC9-8CE6-4C90-A37D-7BDB96BFF0EE}" dt="2022-06-13T04:55:30.593" v="131" actId="207"/>
          <ac:spMkLst>
            <pc:docMk/>
            <pc:sldMasterMk cId="1986069888" sldId="2147483648"/>
            <ac:spMk id="45" creationId="{81172097-9B8E-3020-8B27-2576DB319ABE}"/>
          </ac:spMkLst>
        </pc:spChg>
        <pc:spChg chg="mod">
          <ac:chgData name="Amal R Babu" userId="3a292d0a-112b-4bc3-bf38-7771656893d2" providerId="ADAL" clId="{67D11DC9-8CE6-4C90-A37D-7BDB96BFF0EE}" dt="2022-06-13T04:55:30.593" v="131" actId="207"/>
          <ac:spMkLst>
            <pc:docMk/>
            <pc:sldMasterMk cId="1986069888" sldId="2147483648"/>
            <ac:spMk id="46" creationId="{2DE33189-24E0-2DD0-1817-ACA796C4889E}"/>
          </ac:spMkLst>
        </pc:spChg>
        <pc:spChg chg="mod">
          <ac:chgData name="Amal R Babu" userId="3a292d0a-112b-4bc3-bf38-7771656893d2" providerId="ADAL" clId="{67D11DC9-8CE6-4C90-A37D-7BDB96BFF0EE}" dt="2022-06-13T04:55:30.593" v="131" actId="207"/>
          <ac:spMkLst>
            <pc:docMk/>
            <pc:sldMasterMk cId="1986069888" sldId="2147483648"/>
            <ac:spMk id="47" creationId="{BB5DBEE6-230B-7449-F4A0-090030CB8FBD}"/>
          </ac:spMkLst>
        </pc:spChg>
        <pc:spChg chg="mod">
          <ac:chgData name="Amal R Babu" userId="3a292d0a-112b-4bc3-bf38-7771656893d2" providerId="ADAL" clId="{67D11DC9-8CE6-4C90-A37D-7BDB96BFF0EE}" dt="2022-06-13T04:55:30.593" v="131" actId="207"/>
          <ac:spMkLst>
            <pc:docMk/>
            <pc:sldMasterMk cId="1986069888" sldId="2147483648"/>
            <ac:spMk id="48" creationId="{F83BDAC9-9900-5322-2495-F36B373B0813}"/>
          </ac:spMkLst>
        </pc:spChg>
        <pc:spChg chg="mod">
          <ac:chgData name="Amal R Babu" userId="3a292d0a-112b-4bc3-bf38-7771656893d2" providerId="ADAL" clId="{67D11DC9-8CE6-4C90-A37D-7BDB96BFF0EE}" dt="2022-06-13T04:55:30.593" v="131" actId="207"/>
          <ac:spMkLst>
            <pc:docMk/>
            <pc:sldMasterMk cId="1986069888" sldId="2147483648"/>
            <ac:spMk id="49" creationId="{9ECFEDDA-4FBC-FC30-F25A-F2C949A1CF86}"/>
          </ac:spMkLst>
        </pc:spChg>
        <pc:spChg chg="mod">
          <ac:chgData name="Amal R Babu" userId="3a292d0a-112b-4bc3-bf38-7771656893d2" providerId="ADAL" clId="{67D11DC9-8CE6-4C90-A37D-7BDB96BFF0EE}" dt="2022-06-13T04:55:30.593" v="131" actId="207"/>
          <ac:spMkLst>
            <pc:docMk/>
            <pc:sldMasterMk cId="1986069888" sldId="2147483648"/>
            <ac:spMk id="50" creationId="{82A04CE6-3A1D-0B43-2917-1F2E77AD71B3}"/>
          </ac:spMkLst>
        </pc:spChg>
        <pc:spChg chg="mod">
          <ac:chgData name="Amal R Babu" userId="3a292d0a-112b-4bc3-bf38-7771656893d2" providerId="ADAL" clId="{67D11DC9-8CE6-4C90-A37D-7BDB96BFF0EE}" dt="2022-06-13T04:55:30.593" v="131" actId="207"/>
          <ac:spMkLst>
            <pc:docMk/>
            <pc:sldMasterMk cId="1986069888" sldId="2147483648"/>
            <ac:spMk id="51" creationId="{0CF84C69-E2F4-5F4B-E0FB-4A4CCCF1A5DB}"/>
          </ac:spMkLst>
        </pc:spChg>
        <pc:spChg chg="mod">
          <ac:chgData name="Amal R Babu" userId="3a292d0a-112b-4bc3-bf38-7771656893d2" providerId="ADAL" clId="{67D11DC9-8CE6-4C90-A37D-7BDB96BFF0EE}" dt="2022-06-13T04:55:30.593" v="131" actId="207"/>
          <ac:spMkLst>
            <pc:docMk/>
            <pc:sldMasterMk cId="1986069888" sldId="2147483648"/>
            <ac:spMk id="52" creationId="{E3451B8E-94C3-72D2-5F06-66649FA415DC}"/>
          </ac:spMkLst>
        </pc:spChg>
        <pc:spChg chg="mod">
          <ac:chgData name="Amal R Babu" userId="3a292d0a-112b-4bc3-bf38-7771656893d2" providerId="ADAL" clId="{67D11DC9-8CE6-4C90-A37D-7BDB96BFF0EE}" dt="2022-06-13T04:55:30.593" v="131" actId="207"/>
          <ac:spMkLst>
            <pc:docMk/>
            <pc:sldMasterMk cId="1986069888" sldId="2147483648"/>
            <ac:spMk id="53" creationId="{A2139CC5-0C22-CA5A-4DE5-B257D0E6DB4C}"/>
          </ac:spMkLst>
        </pc:spChg>
        <pc:spChg chg="mod">
          <ac:chgData name="Amal R Babu" userId="3a292d0a-112b-4bc3-bf38-7771656893d2" providerId="ADAL" clId="{67D11DC9-8CE6-4C90-A37D-7BDB96BFF0EE}" dt="2022-06-13T04:55:30.593" v="131" actId="207"/>
          <ac:spMkLst>
            <pc:docMk/>
            <pc:sldMasterMk cId="1986069888" sldId="2147483648"/>
            <ac:spMk id="54" creationId="{B08F9B0E-DAFC-2EE7-F611-7ECB1804B045}"/>
          </ac:spMkLst>
        </pc:spChg>
        <pc:spChg chg="mod">
          <ac:chgData name="Amal R Babu" userId="3a292d0a-112b-4bc3-bf38-7771656893d2" providerId="ADAL" clId="{67D11DC9-8CE6-4C90-A37D-7BDB96BFF0EE}" dt="2022-06-13T04:55:30.593" v="131" actId="207"/>
          <ac:spMkLst>
            <pc:docMk/>
            <pc:sldMasterMk cId="1986069888" sldId="2147483648"/>
            <ac:spMk id="55" creationId="{1A919944-EA6B-E4E6-B5DF-714A474E38ED}"/>
          </ac:spMkLst>
        </pc:spChg>
        <pc:spChg chg="mod">
          <ac:chgData name="Amal R Babu" userId="3a292d0a-112b-4bc3-bf38-7771656893d2" providerId="ADAL" clId="{67D11DC9-8CE6-4C90-A37D-7BDB96BFF0EE}" dt="2022-06-13T04:55:30.593" v="131" actId="207"/>
          <ac:spMkLst>
            <pc:docMk/>
            <pc:sldMasterMk cId="1986069888" sldId="2147483648"/>
            <ac:spMk id="56" creationId="{FA79D997-BB95-5971-194C-CB6DD2C03BEA}"/>
          </ac:spMkLst>
        </pc:spChg>
        <pc:spChg chg="mod">
          <ac:chgData name="Amal R Babu" userId="3a292d0a-112b-4bc3-bf38-7771656893d2" providerId="ADAL" clId="{67D11DC9-8CE6-4C90-A37D-7BDB96BFF0EE}" dt="2022-06-13T04:55:30.593" v="131" actId="207"/>
          <ac:spMkLst>
            <pc:docMk/>
            <pc:sldMasterMk cId="1986069888" sldId="2147483648"/>
            <ac:spMk id="57" creationId="{E8AC5D73-FB5F-059A-6388-A4065B05687D}"/>
          </ac:spMkLst>
        </pc:spChg>
        <pc:spChg chg="mod">
          <ac:chgData name="Amal R Babu" userId="3a292d0a-112b-4bc3-bf38-7771656893d2" providerId="ADAL" clId="{67D11DC9-8CE6-4C90-A37D-7BDB96BFF0EE}" dt="2022-06-13T04:55:30.593" v="131" actId="207"/>
          <ac:spMkLst>
            <pc:docMk/>
            <pc:sldMasterMk cId="1986069888" sldId="2147483648"/>
            <ac:spMk id="58" creationId="{9F3FFC5A-6695-8073-7FA9-62FB3F1A9F1C}"/>
          </ac:spMkLst>
        </pc:spChg>
        <pc:spChg chg="mod">
          <ac:chgData name="Amal R Babu" userId="3a292d0a-112b-4bc3-bf38-7771656893d2" providerId="ADAL" clId="{67D11DC9-8CE6-4C90-A37D-7BDB96BFF0EE}" dt="2022-06-13T04:55:30.593" v="131" actId="207"/>
          <ac:spMkLst>
            <pc:docMk/>
            <pc:sldMasterMk cId="1986069888" sldId="2147483648"/>
            <ac:spMk id="59" creationId="{AD29202C-9373-7098-927B-3D68590C6BEF}"/>
          </ac:spMkLst>
        </pc:spChg>
        <pc:spChg chg="mod">
          <ac:chgData name="Amal R Babu" userId="3a292d0a-112b-4bc3-bf38-7771656893d2" providerId="ADAL" clId="{67D11DC9-8CE6-4C90-A37D-7BDB96BFF0EE}" dt="2022-06-13T04:55:30.593" v="131" actId="207"/>
          <ac:spMkLst>
            <pc:docMk/>
            <pc:sldMasterMk cId="1986069888" sldId="2147483648"/>
            <ac:spMk id="60" creationId="{D2806FA7-113E-83AA-B0F1-790441EEA3FF}"/>
          </ac:spMkLst>
        </pc:spChg>
        <pc:grpChg chg="add mod">
          <ac:chgData name="Amal R Babu" userId="3a292d0a-112b-4bc3-bf38-7771656893d2" providerId="ADAL" clId="{67D11DC9-8CE6-4C90-A37D-7BDB96BFF0EE}" dt="2022-06-13T04:55:47.383" v="135" actId="12789"/>
          <ac:grpSpMkLst>
            <pc:docMk/>
            <pc:sldMasterMk cId="1986069888" sldId="2147483648"/>
            <ac:grpSpMk id="2" creationId="{CCA4BB74-5433-04E9-33AD-F4CACDA44650}"/>
          </ac:grpSpMkLst>
        </pc:grpChg>
        <pc:sldLayoutChg chg="addSp delSp modSp mod">
          <pc:chgData name="Amal R Babu" userId="3a292d0a-112b-4bc3-bf38-7771656893d2" providerId="ADAL" clId="{67D11DC9-8CE6-4C90-A37D-7BDB96BFF0EE}" dt="2022-06-13T04:49:31.248" v="13"/>
          <pc:sldLayoutMkLst>
            <pc:docMk/>
            <pc:sldMasterMk cId="1986069888" sldId="2147483648"/>
            <pc:sldLayoutMk cId="1885957608" sldId="2147483655"/>
          </pc:sldLayoutMkLst>
          <pc:spChg chg="add del">
            <ac:chgData name="Amal R Babu" userId="3a292d0a-112b-4bc3-bf38-7771656893d2" providerId="ADAL" clId="{67D11DC9-8CE6-4C90-A37D-7BDB96BFF0EE}" dt="2022-06-13T04:49:29.836" v="11" actId="478"/>
            <ac:spMkLst>
              <pc:docMk/>
              <pc:sldMasterMk cId="1986069888" sldId="2147483648"/>
              <pc:sldLayoutMk cId="1885957608" sldId="2147483655"/>
              <ac:spMk id="2" creationId="{838E7CF1-7A9D-C966-1A01-4B6B89E2E81C}"/>
            </ac:spMkLst>
          </pc:spChg>
          <pc:spChg chg="add del">
            <ac:chgData name="Amal R Babu" userId="3a292d0a-112b-4bc3-bf38-7771656893d2" providerId="ADAL" clId="{67D11DC9-8CE6-4C90-A37D-7BDB96BFF0EE}" dt="2022-06-13T04:49:29.836" v="11" actId="478"/>
            <ac:spMkLst>
              <pc:docMk/>
              <pc:sldMasterMk cId="1986069888" sldId="2147483648"/>
              <pc:sldLayoutMk cId="1885957608" sldId="2147483655"/>
              <ac:spMk id="3" creationId="{564130BF-F838-C4DB-9A94-BE900F20FB64}"/>
            </ac:spMkLst>
          </pc:spChg>
          <pc:spChg chg="add del">
            <ac:chgData name="Amal R Babu" userId="3a292d0a-112b-4bc3-bf38-7771656893d2" providerId="ADAL" clId="{67D11DC9-8CE6-4C90-A37D-7BDB96BFF0EE}" dt="2022-06-13T04:49:29.836" v="11" actId="478"/>
            <ac:spMkLst>
              <pc:docMk/>
              <pc:sldMasterMk cId="1986069888" sldId="2147483648"/>
              <pc:sldLayoutMk cId="1885957608" sldId="2147483655"/>
              <ac:spMk id="4" creationId="{85A2E6F0-2CF8-B3CD-152B-5E4A9BE17D1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 creationId="{2679FABE-68FB-96EE-F06D-4318F663693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 creationId="{E8A0197B-3E02-7E93-6DC7-3FAF7F12D10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 creationId="{E8C14D29-E45D-7490-7EF0-85F72BDC14A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 creationId="{CA6650AC-7F41-F718-8CDB-1C41A5BFAB8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3" creationId="{8FD9C516-29C3-5C06-4825-1688EC5A298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4" creationId="{5120FAD4-041B-D283-B0EA-1673FC9589F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5" creationId="{3C59079C-1E64-F76E-76F8-EAE478044AF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6" creationId="{8795410E-FF20-B1CC-0EA4-C3D085EB34C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7" creationId="{CBE3F372-BD0F-BE67-D171-2A1FB96E484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8" creationId="{57F3EAFE-EE03-0A50-7FD4-404A8F4FFA9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9" creationId="{5E18FDDA-1ECD-6017-1084-8C95BB454C4B}"/>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0" creationId="{E4A9D694-0587-A296-40F2-8EFE1781508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1" creationId="{4541C2DD-0278-60F0-4FD9-8FF8987BBD5B}"/>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2" creationId="{F5D0011F-F742-F7CC-5170-D4AD7EDDB46D}"/>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3" creationId="{338C904C-4904-2C9B-E1CC-DAC8C325BD3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4" creationId="{B17566F5-CCD0-57CA-AF81-3758691F4E7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5" creationId="{B18E14FD-E0CF-367A-DDE2-7787C9C2734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6" creationId="{536ED7D7-9D05-C626-EF0E-3ACA5B8023C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7" creationId="{4D2E3C96-A5A9-7458-E0F0-8B996D5A3C8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8" creationId="{C0F14454-7031-6143-CC68-AFD36E8BA48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29" creationId="{D0860A84-8568-10ED-BAEF-255DCF0FAE1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0" creationId="{8A830CBD-0A91-D842-E33D-A9049423C72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1" creationId="{E211B336-CE94-5292-81F0-CF756E1315A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2" creationId="{15A47A4A-2BD4-8AAC-B27F-19009B6A524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3" creationId="{B983D36D-9898-8319-E9E4-17B0343543C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4" creationId="{FE633557-3AFA-4BCB-B4D6-8264D4E951E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5" creationId="{AF3FA4AE-77AF-663D-DD3C-476ECA336A8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6" creationId="{03DB08DF-E107-DE53-F1EE-BEBB86F7D3C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7" creationId="{405FDA7B-E0FF-4ABE-54B9-EE087185291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8" creationId="{9E67D732-C388-3045-18C5-F269D134EB3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39" creationId="{0B09D689-B812-3BAE-CA49-546A35B59EE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0" creationId="{251E034A-7272-9322-3866-1F453A92D6E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1" creationId="{D0BF2B25-A2F6-075D-5862-6CC8C9DBDFC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2" creationId="{CB81316C-6A1D-151A-5E56-F72F705E664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3" creationId="{EDB1051B-1C91-599C-0FB9-91FA4EB6FC1D}"/>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4" creationId="{2C0C5590-B389-6A9C-6E12-DAC68A4E5DB2}"/>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5" creationId="{B94D52F9-8F24-3FDB-C957-2A15883A6D2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6" creationId="{27E4EAA7-607D-34BC-37E3-B3EC36A8E48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8" creationId="{7090EA5D-7BE6-F5D9-2CD1-1CCDC02439E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49" creationId="{5FC13776-F90F-4576-F08B-4DA7003314A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0" creationId="{4C8F8FF4-6365-EAF6-AC78-DFE9724B17D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1" creationId="{D1B421F9-B9E1-7E39-0F7E-388F600FF6F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2" creationId="{9240384C-E0BB-F3E0-1F67-55A19E80FFB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3" creationId="{C90AD236-AC55-1E4C-5588-F2F201AB4D4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4" creationId="{053CB1BB-8419-9969-9D42-80669D13E6C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5" creationId="{B1093862-6F38-9682-0FD4-2149DE56400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6" creationId="{0FC269A0-2AA4-61BA-DC2A-47EA098525FD}"/>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7" creationId="{3B90F686-3F38-D6BA-D4A2-DF5D643005C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8" creationId="{742A606D-0BB7-0C4F-CD31-C14A5AEDE8B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59" creationId="{D43C3B52-EF74-700A-0945-84DD7CCADBB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0" creationId="{270A74F1-5C4E-1CF8-1CEF-02B7D31FF7B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1" creationId="{8B8C4906-CE54-B4DC-93BB-AD03244B318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2" creationId="{363DDED8-0388-797B-942B-7C77EB1B86F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3" creationId="{22679941-F874-79A4-166D-F4A6D2A7F00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4" creationId="{5AFF2C74-D41C-0089-2598-5B520214434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5" creationId="{351B8A0C-5A77-3248-C5F4-63C15CA317C2}"/>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6" creationId="{A7333DE9-5CF3-EDAC-426D-F9D8F6DA7BE2}"/>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7" creationId="{78EB7441-8EE6-6842-802B-FC80143CEC7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8" creationId="{0E3F93C4-594B-7FA7-075B-75ABCBCC501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69" creationId="{14DE08A7-17AE-F021-4703-7E79D210FE6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0" creationId="{F2C98E80-B165-71F6-BC45-7DE8F5CB542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1" creationId="{2AE6C5C3-6898-8DD7-A419-63517B89AAA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2" creationId="{D2E8E816-89A9-277A-CBC2-E86496976F0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3" creationId="{3C605A7D-6535-04E5-7BBD-23D55C4B63C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4" creationId="{D2CBD44F-3F1D-B1BC-36C6-8CE1F0E14CA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5" creationId="{FC04677C-AC5E-AB66-8FC8-738D44E1AE2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6" creationId="{09BF8AE0-4116-ABDA-30A9-B3390074488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7" creationId="{91BAA10A-14A3-13CB-0055-A84C2152346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8" creationId="{A39EBCAA-B14A-B0F2-41DD-BFD1BC4119C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79" creationId="{31BDA6E3-A86F-807C-9FBF-1B045A0D2F0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0" creationId="{F7EB838F-7592-2A33-413E-5680A6518FC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1" creationId="{EB0E5768-7DC6-38D2-1630-9335641E229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2" creationId="{771D7227-05B1-0E4F-A0B9-17DD4C4EAED2}"/>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3" creationId="{1058654B-34C4-6E5C-7A41-FE527B3D970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4" creationId="{50B2BD33-F4F2-5C03-6735-0775FB97852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5" creationId="{5AF0BC23-B931-CCCA-CFFC-DD81C6CA115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6" creationId="{C3DD9465-B081-F532-DA17-B4A1790D766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7" creationId="{3277FE66-4A2B-D56D-6A92-A7BDAADEE7D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88" creationId="{A54DA2A7-5BDE-0823-6571-89B28C730F3D}"/>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0" creationId="{3B540259-01BD-8537-17F6-DADF9011300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1" creationId="{161215D0-E88F-1B24-7B38-B37968E53F1B}"/>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2" creationId="{9FB3F22B-72CA-2E2A-8F67-46B45046C4A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3" creationId="{24F2CA14-C082-93D2-97CB-029450F9913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4" creationId="{6A5725FC-AC19-4D7A-9730-0212C6401DB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5" creationId="{537FE6D4-A819-E23F-F8A2-6042F3E7FA83}"/>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6" creationId="{0BF5A269-7619-44B6-41ED-8FACC889761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7" creationId="{56D440F3-9C60-93EA-1FB4-F2107E4D953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8" creationId="{5487AD25-E0C7-474E-D5FB-3B410166B10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99" creationId="{16E3789E-766E-48DB-5563-7EC4821FBC8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0" creationId="{E0C66C3F-C831-0F8B-DD74-F407B786D76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1" creationId="{F2F0C4F8-CFDA-D836-2F36-08BD64201B5D}"/>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2" creationId="{7B124857-A88F-D1F4-35B9-FFB17D9F051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3" creationId="{70488E41-57B5-60F8-303D-0E673C87849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4" creationId="{1E8B2822-D47C-47CA-45F3-4D43B70CD12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5" creationId="{AE176D37-0C1C-0061-1D62-06F2478FA6D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6" creationId="{C1A2CF74-3640-6469-6201-E4F7C6E7E49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7" creationId="{78D8DB2E-7151-A55E-C0C0-48714CF825B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8" creationId="{F0D4F8F8-D681-C336-5FD0-9973365C0BF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09" creationId="{F5FCDD06-225F-07DC-7A20-6EE0A79AC351}"/>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0" creationId="{9961B7C8-0CDB-5F24-2F02-858ABB9BEF67}"/>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1" creationId="{A50421C7-0CCB-82F0-E998-EF5F64DF05E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2" creationId="{CB0D84D2-648B-DD49-0F57-DCE2E44B43A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3" creationId="{F0041608-31F8-B65D-33EA-1FCA76E87C46}"/>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4" creationId="{0655851A-C744-657E-A011-2DD91C504A32}"/>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5" creationId="{583AD6ED-1FDE-6675-9DE5-01F96EDC1610}"/>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6" creationId="{97144458-3700-4F65-804C-F2831E7FEABF}"/>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7" creationId="{4B0E195E-AEE6-507B-6B09-69AF44BC01B5}"/>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8" creationId="{EF8347FE-D960-A1A2-C1F2-60A7C568354E}"/>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19" creationId="{4B716DC4-7402-30A0-85E5-B2CF603A935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0" creationId="{A945BF98-AE80-A43B-962F-559CABD88098}"/>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1" creationId="{9794002E-56AA-06C1-2C71-961A81C3919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2" creationId="{A0EEF449-FD6F-AC8D-0EF0-125F06C8ADFA}"/>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3" creationId="{64E6D4F4-DB75-9069-0B72-27B9453933F9}"/>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4" creationId="{50A4C517-9B17-BC10-FA19-3D101A0CDE6C}"/>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5" creationId="{FB03C4ED-4F44-CA29-6E2A-B471801C7B14}"/>
            </ac:spMkLst>
          </pc:spChg>
          <pc:spChg chg="mod">
            <ac:chgData name="Amal R Babu" userId="3a292d0a-112b-4bc3-bf38-7771656893d2" providerId="ADAL" clId="{67D11DC9-8CE6-4C90-A37D-7BDB96BFF0EE}" dt="2022-06-13T04:49:18.642" v="6" actId="27803"/>
            <ac:spMkLst>
              <pc:docMk/>
              <pc:sldMasterMk cId="1986069888" sldId="2147483648"/>
              <pc:sldLayoutMk cId="1885957608" sldId="2147483655"/>
              <ac:spMk id="126" creationId="{CC4DBC35-473F-65A1-8CCE-3073C343A299}"/>
            </ac:spMkLst>
          </pc:spChg>
          <pc:grpChg chg="mod">
            <ac:chgData name="Amal R Babu" userId="3a292d0a-112b-4bc3-bf38-7771656893d2" providerId="ADAL" clId="{67D11DC9-8CE6-4C90-A37D-7BDB96BFF0EE}" dt="2022-06-13T04:49:18.642" v="6" actId="27803"/>
            <ac:grpSpMkLst>
              <pc:docMk/>
              <pc:sldMasterMk cId="1986069888" sldId="2147483648"/>
              <pc:sldLayoutMk cId="1885957608" sldId="2147483655"/>
              <ac:grpSpMk id="7" creationId="{188C01A6-EF14-0E05-292C-7D1E5ABE185C}"/>
            </ac:grpSpMkLst>
          </pc:grpChg>
          <pc:grpChg chg="mod">
            <ac:chgData name="Amal R Babu" userId="3a292d0a-112b-4bc3-bf38-7771656893d2" providerId="ADAL" clId="{67D11DC9-8CE6-4C90-A37D-7BDB96BFF0EE}" dt="2022-06-13T04:49:18.642" v="6" actId="27803"/>
            <ac:grpSpMkLst>
              <pc:docMk/>
              <pc:sldMasterMk cId="1986069888" sldId="2147483648"/>
              <pc:sldLayoutMk cId="1885957608" sldId="2147483655"/>
              <ac:grpSpMk id="8" creationId="{2EC9B349-D3D8-2ECB-0F8B-8890DA187DB6}"/>
            </ac:grpSpMkLst>
          </pc:grpChg>
          <pc:grpChg chg="mod">
            <ac:chgData name="Amal R Babu" userId="3a292d0a-112b-4bc3-bf38-7771656893d2" providerId="ADAL" clId="{67D11DC9-8CE6-4C90-A37D-7BDB96BFF0EE}" dt="2022-06-13T04:49:18.642" v="6" actId="27803"/>
            <ac:grpSpMkLst>
              <pc:docMk/>
              <pc:sldMasterMk cId="1986069888" sldId="2147483648"/>
              <pc:sldLayoutMk cId="1885957608" sldId="2147483655"/>
              <ac:grpSpMk id="47" creationId="{DF2E76CB-744D-90C8-0852-F0E1657B54C5}"/>
            </ac:grpSpMkLst>
          </pc:grpChg>
          <pc:grpChg chg="mod">
            <ac:chgData name="Amal R Babu" userId="3a292d0a-112b-4bc3-bf38-7771656893d2" providerId="ADAL" clId="{67D11DC9-8CE6-4C90-A37D-7BDB96BFF0EE}" dt="2022-06-13T04:49:18.642" v="6" actId="27803"/>
            <ac:grpSpMkLst>
              <pc:docMk/>
              <pc:sldMasterMk cId="1986069888" sldId="2147483648"/>
              <pc:sldLayoutMk cId="1885957608" sldId="2147483655"/>
              <ac:grpSpMk id="89" creationId="{B7FBFD1E-2A84-EED8-95D3-442330D8186B}"/>
            </ac:grpSpMkLst>
          </pc:grpChg>
          <pc:picChg chg="add del mod">
            <ac:chgData name="Amal R Babu" userId="3a292d0a-112b-4bc3-bf38-7771656893d2" providerId="ADAL" clId="{67D11DC9-8CE6-4C90-A37D-7BDB96BFF0EE}" dt="2022-06-13T04:49:31.248" v="13"/>
            <ac:picMkLst>
              <pc:docMk/>
              <pc:sldMasterMk cId="1986069888" sldId="2147483648"/>
              <pc:sldLayoutMk cId="1885957608" sldId="2147483655"/>
              <ac:picMk id="6" creationId="{68D2379D-D65C-1512-ABED-B176B0D96C2A}"/>
            </ac:picMkLst>
          </pc:picChg>
        </pc:sldLayoutChg>
        <pc:sldLayoutChg chg="addSp delSp modSp add mod modTransition">
          <pc:chgData name="Amal R Babu" userId="3a292d0a-112b-4bc3-bf38-7771656893d2" providerId="ADAL" clId="{67D11DC9-8CE6-4C90-A37D-7BDB96BFF0EE}" dt="2022-06-13T05:38:19.731" v="575" actId="1076"/>
          <pc:sldLayoutMkLst>
            <pc:docMk/>
            <pc:sldMasterMk cId="1986069888" sldId="2147483648"/>
            <pc:sldLayoutMk cId="2206097263" sldId="2147483673"/>
          </pc:sldLayoutMkLst>
          <pc:spChg chg="del">
            <ac:chgData name="Amal R Babu" userId="3a292d0a-112b-4bc3-bf38-7771656893d2" providerId="ADAL" clId="{67D11DC9-8CE6-4C90-A37D-7BDB96BFF0EE}" dt="2022-06-13T04:56:37.901" v="139" actId="478"/>
            <ac:spMkLst>
              <pc:docMk/>
              <pc:sldMasterMk cId="1986069888" sldId="2147483648"/>
              <pc:sldLayoutMk cId="2206097263" sldId="2147483673"/>
              <ac:spMk id="2" creationId="{838E7CF1-7A9D-C966-1A01-4B6B89E2E81C}"/>
            </ac:spMkLst>
          </pc:spChg>
          <pc:spChg chg="del">
            <ac:chgData name="Amal R Babu" userId="3a292d0a-112b-4bc3-bf38-7771656893d2" providerId="ADAL" clId="{67D11DC9-8CE6-4C90-A37D-7BDB96BFF0EE}" dt="2022-06-13T04:56:37.901" v="139" actId="478"/>
            <ac:spMkLst>
              <pc:docMk/>
              <pc:sldMasterMk cId="1986069888" sldId="2147483648"/>
              <pc:sldLayoutMk cId="2206097263" sldId="2147483673"/>
              <ac:spMk id="3" creationId="{564130BF-F838-C4DB-9A94-BE900F20FB64}"/>
            </ac:spMkLst>
          </pc:spChg>
          <pc:spChg chg="del">
            <ac:chgData name="Amal R Babu" userId="3a292d0a-112b-4bc3-bf38-7771656893d2" providerId="ADAL" clId="{67D11DC9-8CE6-4C90-A37D-7BDB96BFF0EE}" dt="2022-06-13T04:56:37.901" v="139" actId="478"/>
            <ac:spMkLst>
              <pc:docMk/>
              <pc:sldMasterMk cId="1986069888" sldId="2147483648"/>
              <pc:sldLayoutMk cId="2206097263" sldId="2147483673"/>
              <ac:spMk id="4" creationId="{85A2E6F0-2CF8-B3CD-152B-5E4A9BE17D11}"/>
            </ac:spMkLst>
          </pc:spChg>
          <pc:spChg chg="del mod topLvl">
            <ac:chgData name="Amal R Babu" userId="3a292d0a-112b-4bc3-bf38-7771656893d2" providerId="ADAL" clId="{67D11DC9-8CE6-4C90-A37D-7BDB96BFF0EE}" dt="2022-06-13T04:57:20.020" v="147"/>
            <ac:spMkLst>
              <pc:docMk/>
              <pc:sldMasterMk cId="1986069888" sldId="2147483648"/>
              <pc:sldLayoutMk cId="2206097263" sldId="2147483673"/>
              <ac:spMk id="7" creationId="{9D921E00-4ECB-F4C4-CF66-D2F486D9A721}"/>
            </ac:spMkLst>
          </pc:spChg>
          <pc:spChg chg="mod topLvl">
            <ac:chgData name="Amal R Babu" userId="3a292d0a-112b-4bc3-bf38-7771656893d2" providerId="ADAL" clId="{67D11DC9-8CE6-4C90-A37D-7BDB96BFF0EE}" dt="2022-06-13T04:56:44.225" v="143" actId="165"/>
            <ac:spMkLst>
              <pc:docMk/>
              <pc:sldMasterMk cId="1986069888" sldId="2147483648"/>
              <pc:sldLayoutMk cId="2206097263" sldId="2147483673"/>
              <ac:spMk id="8" creationId="{4605D9F5-2910-979B-5004-69417AF9AFC1}"/>
            </ac:spMkLst>
          </pc:spChg>
          <pc:spChg chg="mod topLvl">
            <ac:chgData name="Amal R Babu" userId="3a292d0a-112b-4bc3-bf38-7771656893d2" providerId="ADAL" clId="{67D11DC9-8CE6-4C90-A37D-7BDB96BFF0EE}" dt="2022-06-13T05:38:17.219" v="574" actId="1076"/>
            <ac:spMkLst>
              <pc:docMk/>
              <pc:sldMasterMk cId="1986069888" sldId="2147483648"/>
              <pc:sldLayoutMk cId="2206097263" sldId="2147483673"/>
              <ac:spMk id="9" creationId="{D7BA807F-42DE-82B2-B75F-B98A1FBD7CAB}"/>
            </ac:spMkLst>
          </pc:spChg>
          <pc:spChg chg="mod topLvl">
            <ac:chgData name="Amal R Babu" userId="3a292d0a-112b-4bc3-bf38-7771656893d2" providerId="ADAL" clId="{67D11DC9-8CE6-4C90-A37D-7BDB96BFF0EE}" dt="2022-06-13T05:38:19.731" v="575" actId="1076"/>
            <ac:spMkLst>
              <pc:docMk/>
              <pc:sldMasterMk cId="1986069888" sldId="2147483648"/>
              <pc:sldLayoutMk cId="2206097263" sldId="2147483673"/>
              <ac:spMk id="10" creationId="{54F99383-317D-4924-2876-07487080D5A7}"/>
            </ac:spMkLst>
          </pc:spChg>
          <pc:spChg chg="add del">
            <ac:chgData name="Amal R Babu" userId="3a292d0a-112b-4bc3-bf38-7771656893d2" providerId="ADAL" clId="{67D11DC9-8CE6-4C90-A37D-7BDB96BFF0EE}" dt="2022-06-13T04:57:20.020" v="147"/>
            <ac:spMkLst>
              <pc:docMk/>
              <pc:sldMasterMk cId="1986069888" sldId="2147483648"/>
              <pc:sldLayoutMk cId="2206097263" sldId="2147483673"/>
              <ac:spMk id="11" creationId="{4EECE49A-E1E7-B855-C439-72D7CC6F6DB2}"/>
            </ac:spMkLst>
          </pc:spChg>
          <pc:spChg chg="mod">
            <ac:chgData name="Amal R Babu" userId="3a292d0a-112b-4bc3-bf38-7771656893d2" providerId="ADAL" clId="{67D11DC9-8CE6-4C90-A37D-7BDB96BFF0EE}" dt="2022-06-13T04:57:20.020" v="147"/>
            <ac:spMkLst>
              <pc:docMk/>
              <pc:sldMasterMk cId="1986069888" sldId="2147483648"/>
              <pc:sldLayoutMk cId="2206097263" sldId="2147483673"/>
              <ac:spMk id="12" creationId="{A23192E7-E96A-1D47-E921-FC253D6E2D8B}"/>
            </ac:spMkLst>
          </pc:spChg>
          <pc:grpChg chg="del mod">
            <ac:chgData name="Amal R Babu" userId="3a292d0a-112b-4bc3-bf38-7771656893d2" providerId="ADAL" clId="{67D11DC9-8CE6-4C90-A37D-7BDB96BFF0EE}" dt="2022-06-13T04:56:44.225" v="143" actId="165"/>
            <ac:grpSpMkLst>
              <pc:docMk/>
              <pc:sldMasterMk cId="1986069888" sldId="2147483648"/>
              <pc:sldLayoutMk cId="2206097263" sldId="2147483673"/>
              <ac:grpSpMk id="6" creationId="{B8FE306B-7E26-C421-7143-B5233B9425E3}"/>
            </ac:grpSpMkLst>
          </pc:grpChg>
          <pc:picChg chg="add del mod">
            <ac:chgData name="Amal R Babu" userId="3a292d0a-112b-4bc3-bf38-7771656893d2" providerId="ADAL" clId="{67D11DC9-8CE6-4C90-A37D-7BDB96BFF0EE}" dt="2022-06-13T04:56:43.225" v="142" actId="27803"/>
            <ac:picMkLst>
              <pc:docMk/>
              <pc:sldMasterMk cId="1986069888" sldId="2147483648"/>
              <pc:sldLayoutMk cId="2206097263" sldId="2147483673"/>
              <ac:picMk id="5" creationId="{1D578628-2A53-8EDD-254C-EFB8255F5A7B}"/>
            </ac:picMkLst>
          </pc:picChg>
        </pc:sldLayoutChg>
        <pc:sldLayoutChg chg="addSp delSp modSp add mod modTransition">
          <pc:chgData name="Amal R Babu" userId="3a292d0a-112b-4bc3-bf38-7771656893d2" providerId="ADAL" clId="{67D11DC9-8CE6-4C90-A37D-7BDB96BFF0EE}" dt="2022-06-13T05:33:25.037" v="544" actId="1076"/>
          <pc:sldLayoutMkLst>
            <pc:docMk/>
            <pc:sldMasterMk cId="1986069888" sldId="2147483648"/>
            <pc:sldLayoutMk cId="1698824176" sldId="2147483674"/>
          </pc:sldLayoutMkLst>
          <pc:spChg chg="del">
            <ac:chgData name="Amal R Babu" userId="3a292d0a-112b-4bc3-bf38-7771656893d2" providerId="ADAL" clId="{67D11DC9-8CE6-4C90-A37D-7BDB96BFF0EE}" dt="2022-06-13T05:20:02.635" v="184" actId="478"/>
            <ac:spMkLst>
              <pc:docMk/>
              <pc:sldMasterMk cId="1986069888" sldId="2147483648"/>
              <pc:sldLayoutMk cId="1698824176" sldId="2147483674"/>
              <ac:spMk id="2" creationId="{838E7CF1-7A9D-C966-1A01-4B6B89E2E81C}"/>
            </ac:spMkLst>
          </pc:spChg>
          <pc:spChg chg="del">
            <ac:chgData name="Amal R Babu" userId="3a292d0a-112b-4bc3-bf38-7771656893d2" providerId="ADAL" clId="{67D11DC9-8CE6-4C90-A37D-7BDB96BFF0EE}" dt="2022-06-13T05:20:02.635" v="184" actId="478"/>
            <ac:spMkLst>
              <pc:docMk/>
              <pc:sldMasterMk cId="1986069888" sldId="2147483648"/>
              <pc:sldLayoutMk cId="1698824176" sldId="2147483674"/>
              <ac:spMk id="3" creationId="{564130BF-F838-C4DB-9A94-BE900F20FB64}"/>
            </ac:spMkLst>
          </pc:spChg>
          <pc:spChg chg="del">
            <ac:chgData name="Amal R Babu" userId="3a292d0a-112b-4bc3-bf38-7771656893d2" providerId="ADAL" clId="{67D11DC9-8CE6-4C90-A37D-7BDB96BFF0EE}" dt="2022-06-13T05:20:02.635" v="184" actId="478"/>
            <ac:spMkLst>
              <pc:docMk/>
              <pc:sldMasterMk cId="1986069888" sldId="2147483648"/>
              <pc:sldLayoutMk cId="1698824176" sldId="2147483674"/>
              <ac:spMk id="4" creationId="{85A2E6F0-2CF8-B3CD-152B-5E4A9BE17D11}"/>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8" creationId="{6295B3D3-08F3-176B-6E07-CA728AB4DE7C}"/>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9" creationId="{7289C043-0992-2F23-7AC4-A8CD527572AE}"/>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10" creationId="{B67A40D5-F444-7E10-1B21-7545E3345536}"/>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11" creationId="{5A16921D-B79F-EA32-937E-AA9826415388}"/>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3" creationId="{7F80CAAF-C2FB-7D05-D214-F5713B7CA383}"/>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4" creationId="{0D9FB92C-010B-C49C-D599-50A25B7BEA14}"/>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5" creationId="{1F1C766B-B686-987B-8FEF-05B58FA0F072}"/>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6" creationId="{0346FD19-8030-5CBA-2B3C-2AEDC8766A3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7" creationId="{8A6ACFB6-41FF-FF23-292F-57202831CE5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8" creationId="{B3DFFA0D-831F-D5BD-D334-9FD792A170AE}"/>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19" creationId="{FCF70DDA-D823-0AA7-579C-8D951B8D1423}"/>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0" creationId="{2A63E784-AF25-5F19-9A14-49FEF62733F7}"/>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1" creationId="{5A521397-A85C-FC3B-7D41-E71E0153D6E5}"/>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2" creationId="{94988CA4-4C01-23FA-6C83-EA4C9C5EB8D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3" creationId="{0F16981D-F4F6-5A3A-58BE-DF591471FB6C}"/>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4" creationId="{BF801F8B-FB3F-5B38-23D1-2F69DF7E5A07}"/>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5" creationId="{53571C67-4830-132A-4328-B14DACE2AD8E}"/>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6" creationId="{9332D825-30C7-9205-2EF0-A69C3DDBBD5A}"/>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7" creationId="{C379F4DE-1465-E26D-6577-B56726950C5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8" creationId="{C5B40C9A-DD5D-A18D-A84B-2803C8FCA09D}"/>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29" creationId="{3CDABC63-AC55-C43B-966A-22427F0DED0D}"/>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0" creationId="{8C1E1ED9-97F0-55BE-975E-CB2CBB7ECFC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1" creationId="{6F10A431-AD01-11B1-E7F7-6F101CB2F877}"/>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2" creationId="{34C45EB3-987C-D0E1-77EC-7A733C10B3DB}"/>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3" creationId="{5DB7F755-3022-15AC-DA34-0C1FFB3C73C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4" creationId="{EF63B963-6CFF-164B-E3CD-231456297DC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5" creationId="{0CCD316E-F0EA-2230-A6FC-5C3BF7A5247E}"/>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6" creationId="{D0AF6266-B18C-FC1D-2515-C7A036F404D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7" creationId="{3B0E9306-E8F7-1D0A-9AD1-C4A7A09E0C6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8" creationId="{B7D1C386-0D78-20B4-0AEE-CDCCDDCAEECC}"/>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39" creationId="{96C56A58-AAD0-BC17-F2C4-8A738E877EB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0" creationId="{200B9CA0-7EC4-0C49-9431-1518DD3C6CED}"/>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1" creationId="{609636F9-7EB7-FF36-18E4-852221CAEA92}"/>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2" creationId="{422FF508-655B-7AA7-2A4F-B4533F09E6E2}"/>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3" creationId="{0DDBF54A-CE69-3ED7-BE8F-806FFB0842F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4" creationId="{E37F57CE-186E-FD61-BE2A-95EF3A726865}"/>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5" creationId="{8986B76C-B036-CB58-AF43-4769E5BD1302}"/>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6" creationId="{30E0362C-BF2B-84E5-1BCF-0C66FAD9DC1B}"/>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47" creationId="{8F97702D-9DAE-4B23-2833-552D00C360B3}"/>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48" creationId="{55B86DB5-795A-8BC1-0E9C-8CCBDE2FED17}"/>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49" creationId="{FD56E2EE-CF55-B0B8-FB16-5D586402E8E6}"/>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50" creationId="{FF86EF4E-F6F6-A690-96E0-2D1D1D02E43D}"/>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51" creationId="{762035F1-DE1F-8038-99F9-9183C011BFAA}"/>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52" creationId="{8188F332-CA66-942C-B161-B0A1FD4FE54D}"/>
            </ac:spMkLst>
          </pc:spChg>
          <pc:spChg chg="mod topLvl">
            <ac:chgData name="Amal R Babu" userId="3a292d0a-112b-4bc3-bf38-7771656893d2" providerId="ADAL" clId="{67D11DC9-8CE6-4C90-A37D-7BDB96BFF0EE}" dt="2022-06-13T05:33:05.183" v="540" actId="1076"/>
            <ac:spMkLst>
              <pc:docMk/>
              <pc:sldMasterMk cId="1986069888" sldId="2147483648"/>
              <pc:sldLayoutMk cId="1698824176" sldId="2147483674"/>
              <ac:spMk id="53" creationId="{8D685051-E6C8-D6B9-FE4E-0590401B0A0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55" creationId="{06ED9AEE-7F1D-9358-1FE4-34732E8B9BCA}"/>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56" creationId="{53A50BE3-DC87-36D2-26C2-A05885822B2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57" creationId="{D877ECB7-E6B6-1EAF-6408-7006BFC17C2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58" creationId="{0686EC53-257A-F153-1572-622AF258445C}"/>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59" creationId="{3346F8BE-CA7A-A56D-4013-2220525C411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0" creationId="{52E620AB-5409-EEFB-68D8-25F0471936CD}"/>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1" creationId="{6AFE65D4-6EF6-23E9-66CE-CB5D76B92C0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2" creationId="{D11BB235-7EC6-ADAA-982C-730BACFD2CB7}"/>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3" creationId="{0BEC3CE7-D3A5-8BB7-8C9C-CEBE919808C4}"/>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4" creationId="{97D536B8-53B7-5958-985D-FBA393449D2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5" creationId="{5F3FD335-54EB-7B6A-93A8-55F07AF94F0A}"/>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6" creationId="{6F6C2642-4EBB-085C-735A-906FEE5D61AE}"/>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7" creationId="{FCF89F41-2B67-EDC8-52F6-D0D2CDB7BE4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8" creationId="{A095B6A5-075A-0859-832E-473D7196311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69" creationId="{AEF5CD9A-D549-08F4-51A8-80DF16DE0219}"/>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0" creationId="{39CB10E9-88CE-5BD8-7698-51AA1579DC78}"/>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1" creationId="{F905570B-0532-840E-FE6B-8332672B0FF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2" creationId="{788DE127-3D2A-453D-73CF-D19A5B87330A}"/>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3" creationId="{9FAED86E-18D5-8810-4AF7-37E1FE0EB8E8}"/>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4" creationId="{44AFFFB0-C5DA-1B5D-A729-231C8776D707}"/>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5" creationId="{1DB0C366-C5F5-FFCE-6772-08EA9268EFDE}"/>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6" creationId="{DC510B09-4BD3-B7CC-0978-3679FA38D0D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7" creationId="{D4B736C4-5966-E142-F7C4-D6594932ACF4}"/>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8" creationId="{021CFD70-C7C4-84CF-0501-CE3D7C0DDCDC}"/>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79" creationId="{47FD9C14-8900-F5BF-A163-1831D0C01C2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0" creationId="{E0F81826-ACD5-C04F-3A71-C9762B574420}"/>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1" creationId="{A4953CDC-D40B-FDBD-C3D2-44A29BFA991C}"/>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2" creationId="{3E3B8E7A-2680-6C57-0340-BB446FB539E5}"/>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3" creationId="{0C00DD2D-EF21-EAC6-B1C7-2684D9DC53C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4" creationId="{97705276-69B4-4BB9-1FBF-1B7BE1EE1211}"/>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5" creationId="{551E124A-8819-C309-E98D-3E9E651CA3EA}"/>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6" creationId="{CD6283AE-E947-9146-0956-124EDD5C8329}"/>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7" creationId="{C502F60E-4D0C-544E-D7C5-1C60A4E1BF76}"/>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8" creationId="{6E7FC4FE-2404-3009-133E-E4DB36B4233F}"/>
            </ac:spMkLst>
          </pc:spChg>
          <pc:spChg chg="mod">
            <ac:chgData name="Amal R Babu" userId="3a292d0a-112b-4bc3-bf38-7771656893d2" providerId="ADAL" clId="{67D11DC9-8CE6-4C90-A37D-7BDB96BFF0EE}" dt="2022-06-13T05:22:21.190" v="384" actId="165"/>
            <ac:spMkLst>
              <pc:docMk/>
              <pc:sldMasterMk cId="1986069888" sldId="2147483648"/>
              <pc:sldLayoutMk cId="1698824176" sldId="2147483674"/>
              <ac:spMk id="89" creationId="{B56DFEF5-7458-670B-0AE4-065757180369}"/>
            </ac:spMkLst>
          </pc:spChg>
          <pc:spChg chg="mod topLvl">
            <ac:chgData name="Amal R Babu" userId="3a292d0a-112b-4bc3-bf38-7771656893d2" providerId="ADAL" clId="{67D11DC9-8CE6-4C90-A37D-7BDB96BFF0EE}" dt="2022-06-13T05:33:25.037" v="544" actId="1076"/>
            <ac:spMkLst>
              <pc:docMk/>
              <pc:sldMasterMk cId="1986069888" sldId="2147483648"/>
              <pc:sldLayoutMk cId="1698824176" sldId="2147483674"/>
              <ac:spMk id="90" creationId="{47B445DD-0227-9E31-15E5-D2174FD6EAF8}"/>
            </ac:spMkLst>
          </pc:spChg>
          <pc:spChg chg="mod topLvl">
            <ac:chgData name="Amal R Babu" userId="3a292d0a-112b-4bc3-bf38-7771656893d2" providerId="ADAL" clId="{67D11DC9-8CE6-4C90-A37D-7BDB96BFF0EE}" dt="2022-06-13T05:33:21.548" v="543" actId="1076"/>
            <ac:spMkLst>
              <pc:docMk/>
              <pc:sldMasterMk cId="1986069888" sldId="2147483648"/>
              <pc:sldLayoutMk cId="1698824176" sldId="2147483674"/>
              <ac:spMk id="91" creationId="{C9F544C0-D0B2-15E8-48F5-8E468FF77C9F}"/>
            </ac:spMkLst>
          </pc:spChg>
          <pc:grpChg chg="del mod">
            <ac:chgData name="Amal R Babu" userId="3a292d0a-112b-4bc3-bf38-7771656893d2" providerId="ADAL" clId="{67D11DC9-8CE6-4C90-A37D-7BDB96BFF0EE}" dt="2022-06-13T05:20:14.569" v="190" actId="165"/>
            <ac:grpSpMkLst>
              <pc:docMk/>
              <pc:sldMasterMk cId="1986069888" sldId="2147483648"/>
              <pc:sldLayoutMk cId="1698824176" sldId="2147483674"/>
              <ac:grpSpMk id="7" creationId="{9B43EFCF-1F3D-4723-3288-7F300682350F}"/>
            </ac:grpSpMkLst>
          </pc:grpChg>
          <pc:grpChg chg="mod topLvl">
            <ac:chgData name="Amal R Babu" userId="3a292d0a-112b-4bc3-bf38-7771656893d2" providerId="ADAL" clId="{67D11DC9-8CE6-4C90-A37D-7BDB96BFF0EE}" dt="2022-06-13T05:33:05.183" v="540" actId="1076"/>
            <ac:grpSpMkLst>
              <pc:docMk/>
              <pc:sldMasterMk cId="1986069888" sldId="2147483648"/>
              <pc:sldLayoutMk cId="1698824176" sldId="2147483674"/>
              <ac:grpSpMk id="12" creationId="{2A43F9DD-5884-908E-6910-13DE5FF9495D}"/>
            </ac:grpSpMkLst>
          </pc:grpChg>
          <pc:grpChg chg="mod topLvl">
            <ac:chgData name="Amal R Babu" userId="3a292d0a-112b-4bc3-bf38-7771656893d2" providerId="ADAL" clId="{67D11DC9-8CE6-4C90-A37D-7BDB96BFF0EE}" dt="2022-06-13T05:33:05.183" v="540" actId="1076"/>
            <ac:grpSpMkLst>
              <pc:docMk/>
              <pc:sldMasterMk cId="1986069888" sldId="2147483648"/>
              <pc:sldLayoutMk cId="1698824176" sldId="2147483674"/>
              <ac:grpSpMk id="54" creationId="{84EA5BBC-0352-C0C8-8D4A-8F1A81CBBF83}"/>
            </ac:grpSpMkLst>
          </pc:grpChg>
          <pc:grpChg chg="add del mod">
            <ac:chgData name="Amal R Babu" userId="3a292d0a-112b-4bc3-bf38-7771656893d2" providerId="ADAL" clId="{67D11DC9-8CE6-4C90-A37D-7BDB96BFF0EE}" dt="2022-06-13T05:22:21.190" v="384" actId="165"/>
            <ac:grpSpMkLst>
              <pc:docMk/>
              <pc:sldMasterMk cId="1986069888" sldId="2147483648"/>
              <pc:sldLayoutMk cId="1698824176" sldId="2147483674"/>
              <ac:grpSpMk id="92" creationId="{40EE80F0-BFEE-3D60-7882-D49B0002F67B}"/>
            </ac:grpSpMkLst>
          </pc:grpChg>
          <pc:picChg chg="add del mod">
            <ac:chgData name="Amal R Babu" userId="3a292d0a-112b-4bc3-bf38-7771656893d2" providerId="ADAL" clId="{67D11DC9-8CE6-4C90-A37D-7BDB96BFF0EE}" dt="2022-06-13T05:20:13.148" v="189" actId="27803"/>
            <ac:picMkLst>
              <pc:docMk/>
              <pc:sldMasterMk cId="1986069888" sldId="2147483648"/>
              <pc:sldLayoutMk cId="1698824176" sldId="2147483674"/>
              <ac:picMk id="5" creationId="{70DF3B71-9CB0-6EE6-78E8-B0157F8A7099}"/>
            </ac:picMkLst>
          </pc:picChg>
          <pc:picChg chg="add del mod">
            <ac:chgData name="Amal R Babu" userId="3a292d0a-112b-4bc3-bf38-7771656893d2" providerId="ADAL" clId="{67D11DC9-8CE6-4C90-A37D-7BDB96BFF0EE}" dt="2022-06-13T05:21:50.722" v="374" actId="478"/>
            <ac:picMkLst>
              <pc:docMk/>
              <pc:sldMasterMk cId="1986069888" sldId="2147483648"/>
              <pc:sldLayoutMk cId="1698824176" sldId="2147483674"/>
              <ac:picMk id="6" creationId="{D5D38F18-5812-02BE-BDB1-7F14BE758BC2}"/>
            </ac:picMkLst>
          </pc:picChg>
        </pc:sldLayoutChg>
        <pc:sldLayoutChg chg="addSp delSp modSp add mod modTransition setBg">
          <pc:chgData name="Amal R Babu" userId="3a292d0a-112b-4bc3-bf38-7771656893d2" providerId="ADAL" clId="{67D11DC9-8CE6-4C90-A37D-7BDB96BFF0EE}" dt="2022-06-13T05:26:54.314" v="434" actId="21"/>
          <pc:sldLayoutMkLst>
            <pc:docMk/>
            <pc:sldMasterMk cId="1986069888" sldId="2147483648"/>
            <pc:sldLayoutMk cId="2300163254" sldId="2147483675"/>
          </pc:sldLayoutMkLst>
          <pc:spChg chg="del">
            <ac:chgData name="Amal R Babu" userId="3a292d0a-112b-4bc3-bf38-7771656893d2" providerId="ADAL" clId="{67D11DC9-8CE6-4C90-A37D-7BDB96BFF0EE}" dt="2022-06-13T05:25:32.848" v="409" actId="478"/>
            <ac:spMkLst>
              <pc:docMk/>
              <pc:sldMasterMk cId="1986069888" sldId="2147483648"/>
              <pc:sldLayoutMk cId="2300163254" sldId="2147483675"/>
              <ac:spMk id="2" creationId="{838E7CF1-7A9D-C966-1A01-4B6B89E2E81C}"/>
            </ac:spMkLst>
          </pc:spChg>
          <pc:spChg chg="del">
            <ac:chgData name="Amal R Babu" userId="3a292d0a-112b-4bc3-bf38-7771656893d2" providerId="ADAL" clId="{67D11DC9-8CE6-4C90-A37D-7BDB96BFF0EE}" dt="2022-06-13T05:25:32.848" v="409" actId="478"/>
            <ac:spMkLst>
              <pc:docMk/>
              <pc:sldMasterMk cId="1986069888" sldId="2147483648"/>
              <pc:sldLayoutMk cId="2300163254" sldId="2147483675"/>
              <ac:spMk id="3" creationId="{564130BF-F838-C4DB-9A94-BE900F20FB64}"/>
            </ac:spMkLst>
          </pc:spChg>
          <pc:spChg chg="del">
            <ac:chgData name="Amal R Babu" userId="3a292d0a-112b-4bc3-bf38-7771656893d2" providerId="ADAL" clId="{67D11DC9-8CE6-4C90-A37D-7BDB96BFF0EE}" dt="2022-06-13T05:25:32.848" v="409" actId="478"/>
            <ac:spMkLst>
              <pc:docMk/>
              <pc:sldMasterMk cId="1986069888" sldId="2147483648"/>
              <pc:sldLayoutMk cId="2300163254" sldId="2147483675"/>
              <ac:spMk id="4" creationId="{85A2E6F0-2CF8-B3CD-152B-5E4A9BE17D11}"/>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8" creationId="{8FC1AA45-4E58-06B5-441E-D140A617E021}"/>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0" creationId="{1FA45A6A-0BFF-5FE6-565B-37590CCE2818}"/>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1" creationId="{97CDD4FF-80BA-77EE-73B7-B20BB333FB4E}"/>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2" creationId="{51646034-EE6C-0208-5516-8AE4BA8CD9C4}"/>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3" creationId="{4E84582B-69B9-F425-88C4-A7427CA61222}"/>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4" creationId="{78E50209-1C54-0A85-D8FD-50ED61048B95}"/>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5" creationId="{1DA07DC0-100E-B4C2-391F-0615D036CEE6}"/>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6" creationId="{9EF6EFAD-F7AF-1EA9-CAEC-3EADE01FE67C}"/>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7" creationId="{8E3A66F0-C16B-4601-6D70-8C0BDDC49221}"/>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8" creationId="{E4E02926-8DB2-3640-A230-3DA291A660C4}"/>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19" creationId="{24176A43-4B9B-86B4-BD34-FA30B818D1C9}"/>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0" creationId="{9C0FC0F5-47D9-F8F8-2AB6-E04C4B39C230}"/>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1" creationId="{B0C1AE07-F15F-37DF-78EC-5B11A23D0C75}"/>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2" creationId="{C019EEF4-CE0D-9427-7AEE-BBC0DFCB388A}"/>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3" creationId="{FC9EA667-B142-4EBC-65CE-434C61CDA2C2}"/>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4" creationId="{80F20898-A8BE-718E-DBAC-1B625EDEFACC}"/>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5" creationId="{28BA1390-D651-C39E-DE2E-CC39646AF701}"/>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6" creationId="{73ACC09A-1BED-9098-7E87-9B6D8A6F672B}"/>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7" creationId="{9B7818DA-B738-94E2-7505-56595CD88CC8}"/>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8" creationId="{1B7F5A66-006E-D2FC-1F2B-ADAC0374C45C}"/>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29" creationId="{271AB0B3-8212-D2CC-678A-4CCBA5E1D504}"/>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0" creationId="{DD1BB89D-BB59-C811-B669-29D44066E68E}"/>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1" creationId="{6AD865DB-4F2D-F014-84D1-71275A23F7A0}"/>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2" creationId="{5403140D-811E-3F98-8F01-1F915214CEDF}"/>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3" creationId="{5C63E8CD-8D74-F4B2-B06F-7C9CF1185FB2}"/>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4" creationId="{C9C372BC-6281-EBDB-1AD8-FD483188D1F5}"/>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5" creationId="{6B94BC05-42EE-6E65-3D17-150B61B058F4}"/>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6" creationId="{F11A5808-5A73-1AF8-6B8B-BBFE7B3A9801}"/>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7" creationId="{2F8BE3EA-6785-D705-15DC-6B285BB67FDC}"/>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8" creationId="{E1CF6C3D-B1F4-DF5A-4589-00FB7F583BBE}"/>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39" creationId="{0DB70517-2EE4-9D43-9EE2-1D20791EDE83}"/>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0" creationId="{1242A817-C3C1-E8ED-30BA-BD9D3EF121F8}"/>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1" creationId="{EC9AAD07-0AB4-0779-0F10-486B2637435E}"/>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2" creationId="{82D36545-A053-1C94-3A8F-3C56028D8E38}"/>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3" creationId="{6BD8A9C7-AB58-E93E-2B02-BBF2DE3A6FA6}"/>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4" creationId="{F98629AE-E3E7-8911-3A1F-20FC4C8402B6}"/>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5" creationId="{AFD57B99-9B3A-AE2E-19D7-CE14305FC82F}"/>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6" creationId="{971C9B0F-DAF3-C5C0-A447-C5960D76CC78}"/>
            </ac:spMkLst>
          </pc:spChg>
          <pc:spChg chg="mod">
            <ac:chgData name="Amal R Babu" userId="3a292d0a-112b-4bc3-bf38-7771656893d2" providerId="ADAL" clId="{67D11DC9-8CE6-4C90-A37D-7BDB96BFF0EE}" dt="2022-06-13T05:26:24.133" v="411" actId="27803"/>
            <ac:spMkLst>
              <pc:docMk/>
              <pc:sldMasterMk cId="1986069888" sldId="2147483648"/>
              <pc:sldLayoutMk cId="2300163254" sldId="2147483675"/>
              <ac:spMk id="47" creationId="{BB5D11CE-88E9-107D-C99B-3DAFFD507A87}"/>
            </ac:spMkLst>
          </pc:spChg>
          <pc:spChg chg="add del mod topLvl">
            <ac:chgData name="Amal R Babu" userId="3a292d0a-112b-4bc3-bf38-7771656893d2" providerId="ADAL" clId="{67D11DC9-8CE6-4C90-A37D-7BDB96BFF0EE}" dt="2022-06-13T05:26:51.034" v="428" actId="165"/>
            <ac:spMkLst>
              <pc:docMk/>
              <pc:sldMasterMk cId="1986069888" sldId="2147483648"/>
              <pc:sldLayoutMk cId="2300163254" sldId="2147483675"/>
              <ac:spMk id="50" creationId="{5CBC4A73-75C2-F8C0-2CEA-1964661BC0C6}"/>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2" creationId="{CDD06777-BAA4-01AE-1CF4-A44860DAD86A}"/>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3" creationId="{17FB8B24-FD2D-4E3A-55EE-584845E8D770}"/>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4" creationId="{F9AFA615-06D6-31B6-9FD9-0D7399308A02}"/>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5" creationId="{37E72A18-874D-E342-7BA7-EA2F59364DD3}"/>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6" creationId="{EB0A7A06-8359-D68F-0265-C0BD02BA07E6}"/>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7" creationId="{DA26E39A-66E9-D1D0-65D2-5F4C16C570BD}"/>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8" creationId="{7EA0FF9E-B90E-B782-7546-1327B168A8DD}"/>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59" creationId="{2F872118-CB47-194A-6008-648AC00016A4}"/>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0" creationId="{A514B116-25D1-2BE3-F2E0-1A021C0A2C02}"/>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1" creationId="{D49DD935-E108-98CE-022C-B519AACA505E}"/>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2" creationId="{60C78099-F245-C312-1161-A38CAD566407}"/>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3" creationId="{EF8D7A00-FABF-27C5-E165-FED566A5F494}"/>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4" creationId="{6EEA2578-825E-3A27-F167-D69F84F9CFE7}"/>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5" creationId="{C37E6EB9-4F16-F7F9-4039-D8C35144BB2F}"/>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6" creationId="{DE656086-6C43-50B3-691B-8CAC91B6296C}"/>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7" creationId="{67597218-3F9A-9B52-0EEE-41C71147C92D}"/>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8" creationId="{69231F7A-FE59-57C4-5C69-DA6468F5D216}"/>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69" creationId="{8FC01A86-93CF-1F9F-A4A4-D936B574F512}"/>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0" creationId="{79A0FFBB-D043-F317-C1D4-D9111D1234A8}"/>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1" creationId="{9726C8ED-9F9F-E1EB-33D3-994838075FC0}"/>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2" creationId="{6D62A2CD-3F97-FEBA-ECAB-6160FADFEB2B}"/>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3" creationId="{124E47D2-34D6-4D65-EF0C-02163FC2EEB9}"/>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4" creationId="{1D184A7D-E9B3-520B-D828-1186596018D8}"/>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5" creationId="{48372563-5E29-645D-48F1-74828D2223AF}"/>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6" creationId="{3827F880-DAE0-702F-6414-D3275F434FE3}"/>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7" creationId="{0C71714B-1F97-D218-E5B3-3538C3F75177}"/>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8" creationId="{E7CBB816-4FB7-7F1D-A5F8-29211BC0C1AC}"/>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79" creationId="{543BBAF3-D18E-6EAD-D14D-C382C85AB66F}"/>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0" creationId="{B7641E6C-A084-0B1C-3F81-E86486C811FE}"/>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1" creationId="{928004CE-537B-CABB-6243-464D32D62C8C}"/>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2" creationId="{64F10394-B314-BE55-A624-4D46E56727D5}"/>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3" creationId="{65195654-7DD1-CBD2-D877-54A29EC9234C}"/>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4" creationId="{BECF4E8A-1B2B-7A7D-B766-2F675094A858}"/>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5" creationId="{D8DFDA86-52C8-0B16-5D37-E64F61D579C5}"/>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6" creationId="{DF10DB71-05C4-BCCD-BD64-14973617A547}"/>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7" creationId="{7307208A-F5CD-9005-EB1B-8C7E8AF78662}"/>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8" creationId="{D86D8539-5FB1-28CA-F594-49F19C6E93C5}"/>
            </ac:spMkLst>
          </pc:spChg>
          <pc:spChg chg="mod">
            <ac:chgData name="Amal R Babu" userId="3a292d0a-112b-4bc3-bf38-7771656893d2" providerId="ADAL" clId="{67D11DC9-8CE6-4C90-A37D-7BDB96BFF0EE}" dt="2022-06-13T05:26:51.034" v="428" actId="165"/>
            <ac:spMkLst>
              <pc:docMk/>
              <pc:sldMasterMk cId="1986069888" sldId="2147483648"/>
              <pc:sldLayoutMk cId="2300163254" sldId="2147483675"/>
              <ac:spMk id="89" creationId="{FCEDE188-9820-F622-4D98-1CEF20ACA37C}"/>
            </ac:spMkLst>
          </pc:spChg>
          <pc:grpChg chg="mod">
            <ac:chgData name="Amal R Babu" userId="3a292d0a-112b-4bc3-bf38-7771656893d2" providerId="ADAL" clId="{67D11DC9-8CE6-4C90-A37D-7BDB96BFF0EE}" dt="2022-06-13T05:26:24.133" v="411" actId="27803"/>
            <ac:grpSpMkLst>
              <pc:docMk/>
              <pc:sldMasterMk cId="1986069888" sldId="2147483648"/>
              <pc:sldLayoutMk cId="2300163254" sldId="2147483675"/>
              <ac:grpSpMk id="7" creationId="{E8018199-CE87-F51A-C4FE-BB5404B533A4}"/>
            </ac:grpSpMkLst>
          </pc:grpChg>
          <pc:grpChg chg="mod">
            <ac:chgData name="Amal R Babu" userId="3a292d0a-112b-4bc3-bf38-7771656893d2" providerId="ADAL" clId="{67D11DC9-8CE6-4C90-A37D-7BDB96BFF0EE}" dt="2022-06-13T05:26:24.133" v="411" actId="27803"/>
            <ac:grpSpMkLst>
              <pc:docMk/>
              <pc:sldMasterMk cId="1986069888" sldId="2147483648"/>
              <pc:sldLayoutMk cId="2300163254" sldId="2147483675"/>
              <ac:grpSpMk id="9" creationId="{6E866F6D-D15D-827D-23BF-22C675D1A860}"/>
            </ac:grpSpMkLst>
          </pc:grpChg>
          <pc:grpChg chg="add del mod">
            <ac:chgData name="Amal R Babu" userId="3a292d0a-112b-4bc3-bf38-7771656893d2" providerId="ADAL" clId="{67D11DC9-8CE6-4C90-A37D-7BDB96BFF0EE}" dt="2022-06-13T05:26:51.598" v="429" actId="1076"/>
            <ac:grpSpMkLst>
              <pc:docMk/>
              <pc:sldMasterMk cId="1986069888" sldId="2147483648"/>
              <pc:sldLayoutMk cId="2300163254" sldId="2147483675"/>
              <ac:grpSpMk id="49" creationId="{70D2465D-A49A-937F-EF40-58A53D64C076}"/>
            </ac:grpSpMkLst>
          </pc:grpChg>
          <pc:grpChg chg="mod topLvl">
            <ac:chgData name="Amal R Babu" userId="3a292d0a-112b-4bc3-bf38-7771656893d2" providerId="ADAL" clId="{67D11DC9-8CE6-4C90-A37D-7BDB96BFF0EE}" dt="2022-06-13T05:26:51.034" v="428" actId="165"/>
            <ac:grpSpMkLst>
              <pc:docMk/>
              <pc:sldMasterMk cId="1986069888" sldId="2147483648"/>
              <pc:sldLayoutMk cId="2300163254" sldId="2147483675"/>
              <ac:grpSpMk id="51" creationId="{C27E8A27-EAE0-F8E6-AE06-17A27BE6024B}"/>
            </ac:grpSpMkLst>
          </pc:grpChg>
          <pc:picChg chg="add del mod">
            <ac:chgData name="Amal R Babu" userId="3a292d0a-112b-4bc3-bf38-7771656893d2" providerId="ADAL" clId="{67D11DC9-8CE6-4C90-A37D-7BDB96BFF0EE}" dt="2022-06-13T05:26:54.314" v="434" actId="21"/>
            <ac:picMkLst>
              <pc:docMk/>
              <pc:sldMasterMk cId="1986069888" sldId="2147483648"/>
              <pc:sldLayoutMk cId="2300163254" sldId="2147483675"/>
              <ac:picMk id="6" creationId="{746F907B-AAF5-B390-3AF7-C9ED6F5A121C}"/>
            </ac:picMkLst>
          </pc:picChg>
          <pc:picChg chg="add del mod">
            <ac:chgData name="Amal R Babu" userId="3a292d0a-112b-4bc3-bf38-7771656893d2" providerId="ADAL" clId="{67D11DC9-8CE6-4C90-A37D-7BDB96BFF0EE}" dt="2022-06-13T05:26:53.216" v="433" actId="571"/>
            <ac:picMkLst>
              <pc:docMk/>
              <pc:sldMasterMk cId="1986069888" sldId="2147483648"/>
              <pc:sldLayoutMk cId="2300163254" sldId="2147483675"/>
              <ac:picMk id="48" creationId="{AF319145-32F0-F4C4-C428-75B19353D272}"/>
            </ac:picMkLst>
          </pc:picChg>
        </pc:sldLayoutChg>
      </pc:sldMasterChg>
      <pc:sldMasterChg chg="addSldLayout delSldLayout modSldLayout">
        <pc:chgData name="Amal R Babu" userId="3a292d0a-112b-4bc3-bf38-7771656893d2" providerId="ADAL" clId="{67D11DC9-8CE6-4C90-A37D-7BDB96BFF0EE}" dt="2022-06-13T05:27:03.587" v="436" actId="2890"/>
        <pc:sldMasterMkLst>
          <pc:docMk/>
          <pc:sldMasterMk cId="3553195561" sldId="2147483660"/>
        </pc:sldMasterMkLst>
        <pc:sldLayoutChg chg="add del mod replId modTransition">
          <pc:chgData name="Amal R Babu" userId="3a292d0a-112b-4bc3-bf38-7771656893d2" providerId="ADAL" clId="{67D11DC9-8CE6-4C90-A37D-7BDB96BFF0EE}" dt="2022-06-13T05:25:10.609" v="407" actId="2890"/>
          <pc:sldLayoutMkLst>
            <pc:docMk/>
            <pc:sldMasterMk cId="3553195561" sldId="2147483660"/>
            <pc:sldLayoutMk cId="3311557218" sldId="2147483675"/>
          </pc:sldLayoutMkLst>
        </pc:sldLayoutChg>
        <pc:sldLayoutChg chg="add del mod replId modTransition">
          <pc:chgData name="Amal R Babu" userId="3a292d0a-112b-4bc3-bf38-7771656893d2" providerId="ADAL" clId="{67D11DC9-8CE6-4C90-A37D-7BDB96BFF0EE}" dt="2022-06-13T05:27:03.587" v="436" actId="2890"/>
          <pc:sldLayoutMkLst>
            <pc:docMk/>
            <pc:sldMasterMk cId="3553195561" sldId="2147483660"/>
            <pc:sldLayoutMk cId="2658984295" sldId="2147483676"/>
          </pc:sldLayoutMkLst>
        </pc:sldLayoutChg>
      </pc:sldMasterChg>
      <pc:sldMasterChg chg="addSp delSp modSp add mod setBg addSldLayout delSldLayout modSldLayout">
        <pc:chgData name="Amal R Babu" userId="3a292d0a-112b-4bc3-bf38-7771656893d2" providerId="ADAL" clId="{67D11DC9-8CE6-4C90-A37D-7BDB96BFF0EE}" dt="2022-06-13T05:28:44.511" v="503" actId="478"/>
        <pc:sldMasterMkLst>
          <pc:docMk/>
          <pc:sldMasterMk cId="3397312551" sldId="2147483676"/>
        </pc:sldMasterMkLst>
        <pc:spChg chg="del mod topLvl">
          <ac:chgData name="Amal R Babu" userId="3a292d0a-112b-4bc3-bf38-7771656893d2" providerId="ADAL" clId="{67D11DC9-8CE6-4C90-A37D-7BDB96BFF0EE}" dt="2022-06-13T05:27:32.030" v="457" actId="478"/>
          <ac:spMkLst>
            <pc:docMk/>
            <pc:sldMasterMk cId="3397312551" sldId="2147483676"/>
            <ac:spMk id="3382" creationId="{5E5DD491-6D04-BB04-1675-868B653E404C}"/>
          </ac:spMkLst>
        </pc:spChg>
        <pc:spChg chg="mod topLvl">
          <ac:chgData name="Amal R Babu" userId="3a292d0a-112b-4bc3-bf38-7771656893d2" providerId="ADAL" clId="{67D11DC9-8CE6-4C90-A37D-7BDB96BFF0EE}" dt="2022-06-13T05:28:04.945" v="498" actId="692"/>
          <ac:spMkLst>
            <pc:docMk/>
            <pc:sldMasterMk cId="3397312551" sldId="2147483676"/>
            <ac:spMk id="3384" creationId="{9ABB9295-8B0E-DB9F-09E4-EDDF7DF479DB}"/>
          </ac:spMkLst>
        </pc:spChg>
        <pc:spChg chg="mod topLvl">
          <ac:chgData name="Amal R Babu" userId="3a292d0a-112b-4bc3-bf38-7771656893d2" providerId="ADAL" clId="{67D11DC9-8CE6-4C90-A37D-7BDB96BFF0EE}" dt="2022-06-13T05:28:04.945" v="498" actId="692"/>
          <ac:spMkLst>
            <pc:docMk/>
            <pc:sldMasterMk cId="3397312551" sldId="2147483676"/>
            <ac:spMk id="3385" creationId="{055B97C2-E114-ED49-340E-9A652E5E92B9}"/>
          </ac:spMkLst>
        </pc:spChg>
        <pc:spChg chg="mod topLvl">
          <ac:chgData name="Amal R Babu" userId="3a292d0a-112b-4bc3-bf38-7771656893d2" providerId="ADAL" clId="{67D11DC9-8CE6-4C90-A37D-7BDB96BFF0EE}" dt="2022-06-13T05:28:04.945" v="498" actId="692"/>
          <ac:spMkLst>
            <pc:docMk/>
            <pc:sldMasterMk cId="3397312551" sldId="2147483676"/>
            <ac:spMk id="3386" creationId="{457F7D68-F75E-D164-7DF4-1BE76A67836B}"/>
          </ac:spMkLst>
        </pc:spChg>
        <pc:spChg chg="mod topLvl">
          <ac:chgData name="Amal R Babu" userId="3a292d0a-112b-4bc3-bf38-7771656893d2" providerId="ADAL" clId="{67D11DC9-8CE6-4C90-A37D-7BDB96BFF0EE}" dt="2022-06-13T05:28:04.945" v="498" actId="692"/>
          <ac:spMkLst>
            <pc:docMk/>
            <pc:sldMasterMk cId="3397312551" sldId="2147483676"/>
            <ac:spMk id="3387" creationId="{C53E3BBF-5CD8-BDF9-37E5-F1E7E062777B}"/>
          </ac:spMkLst>
        </pc:spChg>
        <pc:spChg chg="mod topLvl">
          <ac:chgData name="Amal R Babu" userId="3a292d0a-112b-4bc3-bf38-7771656893d2" providerId="ADAL" clId="{67D11DC9-8CE6-4C90-A37D-7BDB96BFF0EE}" dt="2022-06-13T05:28:04.945" v="498" actId="692"/>
          <ac:spMkLst>
            <pc:docMk/>
            <pc:sldMasterMk cId="3397312551" sldId="2147483676"/>
            <ac:spMk id="3388" creationId="{EF28F47C-5612-D980-D1DE-EE38F8575B89}"/>
          </ac:spMkLst>
        </pc:spChg>
        <pc:spChg chg="mod topLvl">
          <ac:chgData name="Amal R Babu" userId="3a292d0a-112b-4bc3-bf38-7771656893d2" providerId="ADAL" clId="{67D11DC9-8CE6-4C90-A37D-7BDB96BFF0EE}" dt="2022-06-13T05:28:04.945" v="498" actId="692"/>
          <ac:spMkLst>
            <pc:docMk/>
            <pc:sldMasterMk cId="3397312551" sldId="2147483676"/>
            <ac:spMk id="3389" creationId="{62F4FA16-D9B9-1EE5-76BD-0B9C129AF00A}"/>
          </ac:spMkLst>
        </pc:spChg>
        <pc:spChg chg="mod topLvl">
          <ac:chgData name="Amal R Babu" userId="3a292d0a-112b-4bc3-bf38-7771656893d2" providerId="ADAL" clId="{67D11DC9-8CE6-4C90-A37D-7BDB96BFF0EE}" dt="2022-06-13T05:28:04.945" v="498" actId="692"/>
          <ac:spMkLst>
            <pc:docMk/>
            <pc:sldMasterMk cId="3397312551" sldId="2147483676"/>
            <ac:spMk id="3390" creationId="{008B7AD8-A3BF-B0DA-728C-9B38A81CB5EB}"/>
          </ac:spMkLst>
        </pc:spChg>
        <pc:spChg chg="mod topLvl">
          <ac:chgData name="Amal R Babu" userId="3a292d0a-112b-4bc3-bf38-7771656893d2" providerId="ADAL" clId="{67D11DC9-8CE6-4C90-A37D-7BDB96BFF0EE}" dt="2022-06-13T05:28:04.945" v="498" actId="692"/>
          <ac:spMkLst>
            <pc:docMk/>
            <pc:sldMasterMk cId="3397312551" sldId="2147483676"/>
            <ac:spMk id="3391" creationId="{827E7A2A-1B79-4075-5646-02B4EEF3D5E2}"/>
          </ac:spMkLst>
        </pc:spChg>
        <pc:spChg chg="mod topLvl">
          <ac:chgData name="Amal R Babu" userId="3a292d0a-112b-4bc3-bf38-7771656893d2" providerId="ADAL" clId="{67D11DC9-8CE6-4C90-A37D-7BDB96BFF0EE}" dt="2022-06-13T05:28:04.945" v="498" actId="692"/>
          <ac:spMkLst>
            <pc:docMk/>
            <pc:sldMasterMk cId="3397312551" sldId="2147483676"/>
            <ac:spMk id="3392" creationId="{1EFED518-B6CC-0921-9CD9-165C41E1A8EE}"/>
          </ac:spMkLst>
        </pc:spChg>
        <pc:spChg chg="mod topLvl">
          <ac:chgData name="Amal R Babu" userId="3a292d0a-112b-4bc3-bf38-7771656893d2" providerId="ADAL" clId="{67D11DC9-8CE6-4C90-A37D-7BDB96BFF0EE}" dt="2022-06-13T05:28:04.945" v="498" actId="692"/>
          <ac:spMkLst>
            <pc:docMk/>
            <pc:sldMasterMk cId="3397312551" sldId="2147483676"/>
            <ac:spMk id="3393" creationId="{1577E061-C1C7-4216-A6D5-1048D80F8D4F}"/>
          </ac:spMkLst>
        </pc:spChg>
        <pc:spChg chg="mod topLvl">
          <ac:chgData name="Amal R Babu" userId="3a292d0a-112b-4bc3-bf38-7771656893d2" providerId="ADAL" clId="{67D11DC9-8CE6-4C90-A37D-7BDB96BFF0EE}" dt="2022-06-13T05:28:04.945" v="498" actId="692"/>
          <ac:spMkLst>
            <pc:docMk/>
            <pc:sldMasterMk cId="3397312551" sldId="2147483676"/>
            <ac:spMk id="3394" creationId="{F99F0FEA-9ED8-B9EB-FC0A-822EC2459F3B}"/>
          </ac:spMkLst>
        </pc:spChg>
        <pc:spChg chg="mod topLvl">
          <ac:chgData name="Amal R Babu" userId="3a292d0a-112b-4bc3-bf38-7771656893d2" providerId="ADAL" clId="{67D11DC9-8CE6-4C90-A37D-7BDB96BFF0EE}" dt="2022-06-13T05:28:04.945" v="498" actId="692"/>
          <ac:spMkLst>
            <pc:docMk/>
            <pc:sldMasterMk cId="3397312551" sldId="2147483676"/>
            <ac:spMk id="3395" creationId="{344CE57E-513D-F369-3395-0283CFF63C13}"/>
          </ac:spMkLst>
        </pc:spChg>
        <pc:spChg chg="mod topLvl">
          <ac:chgData name="Amal R Babu" userId="3a292d0a-112b-4bc3-bf38-7771656893d2" providerId="ADAL" clId="{67D11DC9-8CE6-4C90-A37D-7BDB96BFF0EE}" dt="2022-06-13T05:28:04.945" v="498" actId="692"/>
          <ac:spMkLst>
            <pc:docMk/>
            <pc:sldMasterMk cId="3397312551" sldId="2147483676"/>
            <ac:spMk id="3396" creationId="{F8C5FEE4-EA13-7D1D-F03E-A232394D905A}"/>
          </ac:spMkLst>
        </pc:spChg>
        <pc:spChg chg="mod topLvl">
          <ac:chgData name="Amal R Babu" userId="3a292d0a-112b-4bc3-bf38-7771656893d2" providerId="ADAL" clId="{67D11DC9-8CE6-4C90-A37D-7BDB96BFF0EE}" dt="2022-06-13T05:28:04.945" v="498" actId="692"/>
          <ac:spMkLst>
            <pc:docMk/>
            <pc:sldMasterMk cId="3397312551" sldId="2147483676"/>
            <ac:spMk id="3397" creationId="{FD002EA8-60C6-9C99-222C-F3E97BEF0110}"/>
          </ac:spMkLst>
        </pc:spChg>
        <pc:spChg chg="mod topLvl">
          <ac:chgData name="Amal R Babu" userId="3a292d0a-112b-4bc3-bf38-7771656893d2" providerId="ADAL" clId="{67D11DC9-8CE6-4C90-A37D-7BDB96BFF0EE}" dt="2022-06-13T05:28:04.945" v="498" actId="692"/>
          <ac:spMkLst>
            <pc:docMk/>
            <pc:sldMasterMk cId="3397312551" sldId="2147483676"/>
            <ac:spMk id="3398" creationId="{8F13288C-9922-84F5-C97B-9725D34FB85E}"/>
          </ac:spMkLst>
        </pc:spChg>
        <pc:spChg chg="mod topLvl">
          <ac:chgData name="Amal R Babu" userId="3a292d0a-112b-4bc3-bf38-7771656893d2" providerId="ADAL" clId="{67D11DC9-8CE6-4C90-A37D-7BDB96BFF0EE}" dt="2022-06-13T05:28:04.945" v="498" actId="692"/>
          <ac:spMkLst>
            <pc:docMk/>
            <pc:sldMasterMk cId="3397312551" sldId="2147483676"/>
            <ac:spMk id="3399" creationId="{38561135-633A-C079-EA2B-190D1592B9CA}"/>
          </ac:spMkLst>
        </pc:spChg>
        <pc:spChg chg="mod topLvl">
          <ac:chgData name="Amal R Babu" userId="3a292d0a-112b-4bc3-bf38-7771656893d2" providerId="ADAL" clId="{67D11DC9-8CE6-4C90-A37D-7BDB96BFF0EE}" dt="2022-06-13T05:28:04.945" v="498" actId="692"/>
          <ac:spMkLst>
            <pc:docMk/>
            <pc:sldMasterMk cId="3397312551" sldId="2147483676"/>
            <ac:spMk id="3400" creationId="{499540C8-D354-01C6-FF2B-87752A7BC796}"/>
          </ac:spMkLst>
        </pc:spChg>
        <pc:spChg chg="mod topLvl">
          <ac:chgData name="Amal R Babu" userId="3a292d0a-112b-4bc3-bf38-7771656893d2" providerId="ADAL" clId="{67D11DC9-8CE6-4C90-A37D-7BDB96BFF0EE}" dt="2022-06-13T05:28:04.945" v="498" actId="692"/>
          <ac:spMkLst>
            <pc:docMk/>
            <pc:sldMasterMk cId="3397312551" sldId="2147483676"/>
            <ac:spMk id="3401" creationId="{C2C1F02A-D825-AE80-3B88-B70FEC77FFCB}"/>
          </ac:spMkLst>
        </pc:spChg>
        <pc:spChg chg="mod topLvl">
          <ac:chgData name="Amal R Babu" userId="3a292d0a-112b-4bc3-bf38-7771656893d2" providerId="ADAL" clId="{67D11DC9-8CE6-4C90-A37D-7BDB96BFF0EE}" dt="2022-06-13T05:28:04.945" v="498" actId="692"/>
          <ac:spMkLst>
            <pc:docMk/>
            <pc:sldMasterMk cId="3397312551" sldId="2147483676"/>
            <ac:spMk id="3402" creationId="{2D216F72-8F35-F573-92DE-3358F9C71ED2}"/>
          </ac:spMkLst>
        </pc:spChg>
        <pc:spChg chg="mod topLvl">
          <ac:chgData name="Amal R Babu" userId="3a292d0a-112b-4bc3-bf38-7771656893d2" providerId="ADAL" clId="{67D11DC9-8CE6-4C90-A37D-7BDB96BFF0EE}" dt="2022-06-13T05:28:04.945" v="498" actId="692"/>
          <ac:spMkLst>
            <pc:docMk/>
            <pc:sldMasterMk cId="3397312551" sldId="2147483676"/>
            <ac:spMk id="3403" creationId="{13DECB0C-451E-384E-D24D-30F8D8CB182E}"/>
          </ac:spMkLst>
        </pc:spChg>
        <pc:spChg chg="mod topLvl">
          <ac:chgData name="Amal R Babu" userId="3a292d0a-112b-4bc3-bf38-7771656893d2" providerId="ADAL" clId="{67D11DC9-8CE6-4C90-A37D-7BDB96BFF0EE}" dt="2022-06-13T05:28:04.945" v="498" actId="692"/>
          <ac:spMkLst>
            <pc:docMk/>
            <pc:sldMasterMk cId="3397312551" sldId="2147483676"/>
            <ac:spMk id="3404" creationId="{ADA93A07-1FD1-299B-790F-418E13019739}"/>
          </ac:spMkLst>
        </pc:spChg>
        <pc:spChg chg="mod topLvl">
          <ac:chgData name="Amal R Babu" userId="3a292d0a-112b-4bc3-bf38-7771656893d2" providerId="ADAL" clId="{67D11DC9-8CE6-4C90-A37D-7BDB96BFF0EE}" dt="2022-06-13T05:28:04.945" v="498" actId="692"/>
          <ac:spMkLst>
            <pc:docMk/>
            <pc:sldMasterMk cId="3397312551" sldId="2147483676"/>
            <ac:spMk id="3405" creationId="{7C642452-BAB6-1A41-736A-54EE4E927D67}"/>
          </ac:spMkLst>
        </pc:spChg>
        <pc:spChg chg="mod topLvl">
          <ac:chgData name="Amal R Babu" userId="3a292d0a-112b-4bc3-bf38-7771656893d2" providerId="ADAL" clId="{67D11DC9-8CE6-4C90-A37D-7BDB96BFF0EE}" dt="2022-06-13T05:28:04.945" v="498" actId="692"/>
          <ac:spMkLst>
            <pc:docMk/>
            <pc:sldMasterMk cId="3397312551" sldId="2147483676"/>
            <ac:spMk id="3406" creationId="{DEDB125B-5A3E-600F-700C-DBFA1A3E3494}"/>
          </ac:spMkLst>
        </pc:spChg>
        <pc:spChg chg="mod topLvl">
          <ac:chgData name="Amal R Babu" userId="3a292d0a-112b-4bc3-bf38-7771656893d2" providerId="ADAL" clId="{67D11DC9-8CE6-4C90-A37D-7BDB96BFF0EE}" dt="2022-06-13T05:28:04.945" v="498" actId="692"/>
          <ac:spMkLst>
            <pc:docMk/>
            <pc:sldMasterMk cId="3397312551" sldId="2147483676"/>
            <ac:spMk id="3407" creationId="{FEE56429-D5A5-B7F5-0D97-327F1EC477D7}"/>
          </ac:spMkLst>
        </pc:spChg>
        <pc:spChg chg="mod topLvl">
          <ac:chgData name="Amal R Babu" userId="3a292d0a-112b-4bc3-bf38-7771656893d2" providerId="ADAL" clId="{67D11DC9-8CE6-4C90-A37D-7BDB96BFF0EE}" dt="2022-06-13T05:28:04.945" v="498" actId="692"/>
          <ac:spMkLst>
            <pc:docMk/>
            <pc:sldMasterMk cId="3397312551" sldId="2147483676"/>
            <ac:spMk id="3408" creationId="{E97C4138-DC32-5CE0-3A45-02094964ACBB}"/>
          </ac:spMkLst>
        </pc:spChg>
        <pc:spChg chg="mod topLvl">
          <ac:chgData name="Amal R Babu" userId="3a292d0a-112b-4bc3-bf38-7771656893d2" providerId="ADAL" clId="{67D11DC9-8CE6-4C90-A37D-7BDB96BFF0EE}" dt="2022-06-13T05:28:04.945" v="498" actId="692"/>
          <ac:spMkLst>
            <pc:docMk/>
            <pc:sldMasterMk cId="3397312551" sldId="2147483676"/>
            <ac:spMk id="3409" creationId="{DB0F1328-808B-D870-D244-341857016C5F}"/>
          </ac:spMkLst>
        </pc:spChg>
        <pc:spChg chg="mod topLvl">
          <ac:chgData name="Amal R Babu" userId="3a292d0a-112b-4bc3-bf38-7771656893d2" providerId="ADAL" clId="{67D11DC9-8CE6-4C90-A37D-7BDB96BFF0EE}" dt="2022-06-13T05:28:04.945" v="498" actId="692"/>
          <ac:spMkLst>
            <pc:docMk/>
            <pc:sldMasterMk cId="3397312551" sldId="2147483676"/>
            <ac:spMk id="3410" creationId="{791A11DE-6417-D926-768E-76536B036FB2}"/>
          </ac:spMkLst>
        </pc:spChg>
        <pc:spChg chg="mod topLvl">
          <ac:chgData name="Amal R Babu" userId="3a292d0a-112b-4bc3-bf38-7771656893d2" providerId="ADAL" clId="{67D11DC9-8CE6-4C90-A37D-7BDB96BFF0EE}" dt="2022-06-13T05:28:04.945" v="498" actId="692"/>
          <ac:spMkLst>
            <pc:docMk/>
            <pc:sldMasterMk cId="3397312551" sldId="2147483676"/>
            <ac:spMk id="3411" creationId="{30027966-5CC6-A526-550E-612968A02983}"/>
          </ac:spMkLst>
        </pc:spChg>
        <pc:spChg chg="mod topLvl">
          <ac:chgData name="Amal R Babu" userId="3a292d0a-112b-4bc3-bf38-7771656893d2" providerId="ADAL" clId="{67D11DC9-8CE6-4C90-A37D-7BDB96BFF0EE}" dt="2022-06-13T05:28:04.945" v="498" actId="692"/>
          <ac:spMkLst>
            <pc:docMk/>
            <pc:sldMasterMk cId="3397312551" sldId="2147483676"/>
            <ac:spMk id="3412" creationId="{C1F6512D-3C3C-4825-E272-1DE875265DA8}"/>
          </ac:spMkLst>
        </pc:spChg>
        <pc:spChg chg="mod topLvl">
          <ac:chgData name="Amal R Babu" userId="3a292d0a-112b-4bc3-bf38-7771656893d2" providerId="ADAL" clId="{67D11DC9-8CE6-4C90-A37D-7BDB96BFF0EE}" dt="2022-06-13T05:28:04.945" v="498" actId="692"/>
          <ac:spMkLst>
            <pc:docMk/>
            <pc:sldMasterMk cId="3397312551" sldId="2147483676"/>
            <ac:spMk id="3413" creationId="{D79260A6-5FAD-49CF-C285-45FE51E591F2}"/>
          </ac:spMkLst>
        </pc:spChg>
        <pc:spChg chg="mod topLvl">
          <ac:chgData name="Amal R Babu" userId="3a292d0a-112b-4bc3-bf38-7771656893d2" providerId="ADAL" clId="{67D11DC9-8CE6-4C90-A37D-7BDB96BFF0EE}" dt="2022-06-13T05:28:04.945" v="498" actId="692"/>
          <ac:spMkLst>
            <pc:docMk/>
            <pc:sldMasterMk cId="3397312551" sldId="2147483676"/>
            <ac:spMk id="3414" creationId="{A8DC184B-5189-325F-E63B-9D6C3DC05DEE}"/>
          </ac:spMkLst>
        </pc:spChg>
        <pc:spChg chg="mod topLvl">
          <ac:chgData name="Amal R Babu" userId="3a292d0a-112b-4bc3-bf38-7771656893d2" providerId="ADAL" clId="{67D11DC9-8CE6-4C90-A37D-7BDB96BFF0EE}" dt="2022-06-13T05:28:04.945" v="498" actId="692"/>
          <ac:spMkLst>
            <pc:docMk/>
            <pc:sldMasterMk cId="3397312551" sldId="2147483676"/>
            <ac:spMk id="3415" creationId="{F97236CD-C7DA-CCA0-8DC5-2D374E8E0D03}"/>
          </ac:spMkLst>
        </pc:spChg>
        <pc:spChg chg="mod topLvl">
          <ac:chgData name="Amal R Babu" userId="3a292d0a-112b-4bc3-bf38-7771656893d2" providerId="ADAL" clId="{67D11DC9-8CE6-4C90-A37D-7BDB96BFF0EE}" dt="2022-06-13T05:28:04.945" v="498" actId="692"/>
          <ac:spMkLst>
            <pc:docMk/>
            <pc:sldMasterMk cId="3397312551" sldId="2147483676"/>
            <ac:spMk id="3416" creationId="{CA5A21D4-E259-C422-A49C-54980C55F817}"/>
          </ac:spMkLst>
        </pc:spChg>
        <pc:spChg chg="mod topLvl">
          <ac:chgData name="Amal R Babu" userId="3a292d0a-112b-4bc3-bf38-7771656893d2" providerId="ADAL" clId="{67D11DC9-8CE6-4C90-A37D-7BDB96BFF0EE}" dt="2022-06-13T05:28:04.945" v="498" actId="692"/>
          <ac:spMkLst>
            <pc:docMk/>
            <pc:sldMasterMk cId="3397312551" sldId="2147483676"/>
            <ac:spMk id="3417" creationId="{0B4AFC05-EA99-6043-E5AB-90474D4BAFAC}"/>
          </ac:spMkLst>
        </pc:spChg>
        <pc:spChg chg="mod topLvl">
          <ac:chgData name="Amal R Babu" userId="3a292d0a-112b-4bc3-bf38-7771656893d2" providerId="ADAL" clId="{67D11DC9-8CE6-4C90-A37D-7BDB96BFF0EE}" dt="2022-06-13T05:28:04.945" v="498" actId="692"/>
          <ac:spMkLst>
            <pc:docMk/>
            <pc:sldMasterMk cId="3397312551" sldId="2147483676"/>
            <ac:spMk id="3418" creationId="{F87C56FE-DB21-08A6-0307-F408AB5E7E8D}"/>
          </ac:spMkLst>
        </pc:spChg>
        <pc:spChg chg="mod topLvl">
          <ac:chgData name="Amal R Babu" userId="3a292d0a-112b-4bc3-bf38-7771656893d2" providerId="ADAL" clId="{67D11DC9-8CE6-4C90-A37D-7BDB96BFF0EE}" dt="2022-06-13T05:28:04.945" v="498" actId="692"/>
          <ac:spMkLst>
            <pc:docMk/>
            <pc:sldMasterMk cId="3397312551" sldId="2147483676"/>
            <ac:spMk id="3419" creationId="{5CEBE378-C2F8-BFA2-ABED-D22254C8C352}"/>
          </ac:spMkLst>
        </pc:spChg>
        <pc:spChg chg="mod topLvl">
          <ac:chgData name="Amal R Babu" userId="3a292d0a-112b-4bc3-bf38-7771656893d2" providerId="ADAL" clId="{67D11DC9-8CE6-4C90-A37D-7BDB96BFF0EE}" dt="2022-06-13T05:28:04.945" v="498" actId="692"/>
          <ac:spMkLst>
            <pc:docMk/>
            <pc:sldMasterMk cId="3397312551" sldId="2147483676"/>
            <ac:spMk id="3420" creationId="{FEFBD0E9-432D-7673-59F4-2165807B3909}"/>
          </ac:spMkLst>
        </pc:spChg>
        <pc:spChg chg="mod topLvl">
          <ac:chgData name="Amal R Babu" userId="3a292d0a-112b-4bc3-bf38-7771656893d2" providerId="ADAL" clId="{67D11DC9-8CE6-4C90-A37D-7BDB96BFF0EE}" dt="2022-06-13T05:28:04.945" v="498" actId="692"/>
          <ac:spMkLst>
            <pc:docMk/>
            <pc:sldMasterMk cId="3397312551" sldId="2147483676"/>
            <ac:spMk id="3421" creationId="{E506C692-149A-86F9-6DC2-F38BC811A08E}"/>
          </ac:spMkLst>
        </pc:spChg>
        <pc:grpChg chg="del">
          <ac:chgData name="Amal R Babu" userId="3a292d0a-112b-4bc3-bf38-7771656893d2" providerId="ADAL" clId="{67D11DC9-8CE6-4C90-A37D-7BDB96BFF0EE}" dt="2022-06-13T05:27:18.643" v="449" actId="478"/>
          <ac:grpSpMkLst>
            <pc:docMk/>
            <pc:sldMasterMk cId="3397312551" sldId="2147483676"/>
            <ac:grpSpMk id="2" creationId="{AD5E4E0D-FF44-0AFC-C940-D0B684C418DF}"/>
          </ac:grpSpMkLst>
        </pc:grpChg>
        <pc:grpChg chg="del">
          <ac:chgData name="Amal R Babu" userId="3a292d0a-112b-4bc3-bf38-7771656893d2" providerId="ADAL" clId="{67D11DC9-8CE6-4C90-A37D-7BDB96BFF0EE}" dt="2022-06-13T05:27:21.721" v="450" actId="478"/>
          <ac:grpSpMkLst>
            <pc:docMk/>
            <pc:sldMasterMk cId="3397312551" sldId="2147483676"/>
            <ac:grpSpMk id="3040" creationId="{1ABB8773-5900-A78B-81B6-2B4E396BFFD2}"/>
          </ac:grpSpMkLst>
        </pc:grpChg>
        <pc:grpChg chg="del mod">
          <ac:chgData name="Amal R Babu" userId="3a292d0a-112b-4bc3-bf38-7771656893d2" providerId="ADAL" clId="{67D11DC9-8CE6-4C90-A37D-7BDB96BFF0EE}" dt="2022-06-13T05:27:29.618" v="455" actId="165"/>
          <ac:grpSpMkLst>
            <pc:docMk/>
            <pc:sldMasterMk cId="3397312551" sldId="2147483676"/>
            <ac:grpSpMk id="3381" creationId="{9C917619-3768-7B5E-4B6D-40727DDAFDE5}"/>
          </ac:grpSpMkLst>
        </pc:grpChg>
        <pc:grpChg chg="del mod topLvl">
          <ac:chgData name="Amal R Babu" userId="3a292d0a-112b-4bc3-bf38-7771656893d2" providerId="ADAL" clId="{67D11DC9-8CE6-4C90-A37D-7BDB96BFF0EE}" dt="2022-06-13T05:27:58.007" v="479" actId="165"/>
          <ac:grpSpMkLst>
            <pc:docMk/>
            <pc:sldMasterMk cId="3397312551" sldId="2147483676"/>
            <ac:grpSpMk id="3383" creationId="{998C32F3-76D4-2E25-B573-3EB13A07586F}"/>
          </ac:grpSpMkLst>
        </pc:grpChg>
        <pc:grpChg chg="add mod">
          <ac:chgData name="Amal R Babu" userId="3a292d0a-112b-4bc3-bf38-7771656893d2" providerId="ADAL" clId="{67D11DC9-8CE6-4C90-A37D-7BDB96BFF0EE}" dt="2022-06-13T05:27:59.034" v="480" actId="164"/>
          <ac:grpSpMkLst>
            <pc:docMk/>
            <pc:sldMasterMk cId="3397312551" sldId="2147483676"/>
            <ac:grpSpMk id="3422" creationId="{8CE263B8-CA23-489E-11E2-599755637192}"/>
          </ac:grpSpMkLst>
        </pc:grpChg>
        <pc:picChg chg="add del mod">
          <ac:chgData name="Amal R Babu" userId="3a292d0a-112b-4bc3-bf38-7771656893d2" providerId="ADAL" clId="{67D11DC9-8CE6-4C90-A37D-7BDB96BFF0EE}" dt="2022-06-13T05:28:11.594" v="499" actId="478"/>
          <ac:picMkLst>
            <pc:docMk/>
            <pc:sldMasterMk cId="3397312551" sldId="2147483676"/>
            <ac:picMk id="3379" creationId="{117B4F7A-DC21-93AE-FF6D-D24FBD59CC4C}"/>
          </ac:picMkLst>
        </pc:picChg>
        <pc:picChg chg="add del mod">
          <ac:chgData name="Amal R Babu" userId="3a292d0a-112b-4bc3-bf38-7771656893d2" providerId="ADAL" clId="{67D11DC9-8CE6-4C90-A37D-7BDB96BFF0EE}" dt="2022-06-13T05:27:27.008" v="453" actId="27803"/>
          <ac:picMkLst>
            <pc:docMk/>
            <pc:sldMasterMk cId="3397312551" sldId="2147483676"/>
            <ac:picMk id="3380" creationId="{7A8714AB-82AB-F356-45B5-0682093B013B}"/>
          </ac:picMkLst>
        </pc:picChg>
        <pc:sldLayoutChg chg="add del mod replId">
          <pc:chgData name="Amal R Babu" userId="3a292d0a-112b-4bc3-bf38-7771656893d2" providerId="ADAL" clId="{67D11DC9-8CE6-4C90-A37D-7BDB96BFF0EE}" dt="2022-06-13T05:27:13.738" v="438" actId="2696"/>
          <pc:sldLayoutMkLst>
            <pc:docMk/>
            <pc:sldMasterMk cId="3397312551" sldId="2147483676"/>
            <pc:sldLayoutMk cId="1871463707" sldId="2147483677"/>
          </pc:sldLayoutMkLst>
        </pc:sldLayoutChg>
        <pc:sldLayoutChg chg="delSp new mod replId">
          <pc:chgData name="Amal R Babu" userId="3a292d0a-112b-4bc3-bf38-7771656893d2" providerId="ADAL" clId="{67D11DC9-8CE6-4C90-A37D-7BDB96BFF0EE}" dt="2022-06-13T05:28:44.511" v="503" actId="478"/>
          <pc:sldLayoutMkLst>
            <pc:docMk/>
            <pc:sldMasterMk cId="3397312551" sldId="2147483676"/>
            <pc:sldLayoutMk cId="2813588468" sldId="2147483677"/>
          </pc:sldLayoutMkLst>
          <pc:spChg chg="del">
            <ac:chgData name="Amal R Babu" userId="3a292d0a-112b-4bc3-bf38-7771656893d2" providerId="ADAL" clId="{67D11DC9-8CE6-4C90-A37D-7BDB96BFF0EE}" dt="2022-06-13T05:28:44.511" v="503" actId="478"/>
            <ac:spMkLst>
              <pc:docMk/>
              <pc:sldMasterMk cId="3397312551" sldId="2147483676"/>
              <pc:sldLayoutMk cId="2813588468" sldId="2147483677"/>
              <ac:spMk id="2" creationId="{B7993149-CF32-C381-97A6-95794306ACE1}"/>
            </ac:spMkLst>
          </pc:spChg>
        </pc:sldLayoutChg>
        <pc:sldLayoutChg chg="add del mod replId">
          <pc:chgData name="Amal R Babu" userId="3a292d0a-112b-4bc3-bf38-7771656893d2" providerId="ADAL" clId="{67D11DC9-8CE6-4C90-A37D-7BDB96BFF0EE}" dt="2022-06-13T05:27:13.869" v="439" actId="2696"/>
          <pc:sldLayoutMkLst>
            <pc:docMk/>
            <pc:sldMasterMk cId="3397312551" sldId="2147483676"/>
            <pc:sldLayoutMk cId="2848593774" sldId="2147483678"/>
          </pc:sldLayoutMkLst>
        </pc:sldLayoutChg>
        <pc:sldLayoutChg chg="add del mod replId">
          <pc:chgData name="Amal R Babu" userId="3a292d0a-112b-4bc3-bf38-7771656893d2" providerId="ADAL" clId="{67D11DC9-8CE6-4C90-A37D-7BDB96BFF0EE}" dt="2022-06-13T05:27:13.971" v="440" actId="2696"/>
          <pc:sldLayoutMkLst>
            <pc:docMk/>
            <pc:sldMasterMk cId="3397312551" sldId="2147483676"/>
            <pc:sldLayoutMk cId="2338961042" sldId="2147483679"/>
          </pc:sldLayoutMkLst>
        </pc:sldLayoutChg>
        <pc:sldLayoutChg chg="add del mod replId">
          <pc:chgData name="Amal R Babu" userId="3a292d0a-112b-4bc3-bf38-7771656893d2" providerId="ADAL" clId="{67D11DC9-8CE6-4C90-A37D-7BDB96BFF0EE}" dt="2022-06-13T05:27:14.077" v="441" actId="2696"/>
          <pc:sldLayoutMkLst>
            <pc:docMk/>
            <pc:sldMasterMk cId="3397312551" sldId="2147483676"/>
            <pc:sldLayoutMk cId="2172573875" sldId="2147483680"/>
          </pc:sldLayoutMkLst>
        </pc:sldLayoutChg>
        <pc:sldLayoutChg chg="add del mod replId">
          <pc:chgData name="Amal R Babu" userId="3a292d0a-112b-4bc3-bf38-7771656893d2" providerId="ADAL" clId="{67D11DC9-8CE6-4C90-A37D-7BDB96BFF0EE}" dt="2022-06-13T05:27:14.186" v="442" actId="2696"/>
          <pc:sldLayoutMkLst>
            <pc:docMk/>
            <pc:sldMasterMk cId="3397312551" sldId="2147483676"/>
            <pc:sldLayoutMk cId="3611698549" sldId="2147483681"/>
          </pc:sldLayoutMkLst>
        </pc:sldLayoutChg>
        <pc:sldLayoutChg chg="add del mod replId">
          <pc:chgData name="Amal R Babu" userId="3a292d0a-112b-4bc3-bf38-7771656893d2" providerId="ADAL" clId="{67D11DC9-8CE6-4C90-A37D-7BDB96BFF0EE}" dt="2022-06-13T05:27:14.286" v="443" actId="2696"/>
          <pc:sldLayoutMkLst>
            <pc:docMk/>
            <pc:sldMasterMk cId="3397312551" sldId="2147483676"/>
            <pc:sldLayoutMk cId="3979222175" sldId="2147483682"/>
          </pc:sldLayoutMkLst>
        </pc:sldLayoutChg>
        <pc:sldLayoutChg chg="add del mod replId">
          <pc:chgData name="Amal R Babu" userId="3a292d0a-112b-4bc3-bf38-7771656893d2" providerId="ADAL" clId="{67D11DC9-8CE6-4C90-A37D-7BDB96BFF0EE}" dt="2022-06-13T05:27:14.385" v="444" actId="2696"/>
          <pc:sldLayoutMkLst>
            <pc:docMk/>
            <pc:sldMasterMk cId="3397312551" sldId="2147483676"/>
            <pc:sldLayoutMk cId="928661462" sldId="2147483683"/>
          </pc:sldLayoutMkLst>
        </pc:sldLayoutChg>
        <pc:sldLayoutChg chg="add del mod replId">
          <pc:chgData name="Amal R Babu" userId="3a292d0a-112b-4bc3-bf38-7771656893d2" providerId="ADAL" clId="{67D11DC9-8CE6-4C90-A37D-7BDB96BFF0EE}" dt="2022-06-13T05:27:14.492" v="445" actId="2696"/>
          <pc:sldLayoutMkLst>
            <pc:docMk/>
            <pc:sldMasterMk cId="3397312551" sldId="2147483676"/>
            <pc:sldLayoutMk cId="4195688753" sldId="2147483684"/>
          </pc:sldLayoutMkLst>
        </pc:sldLayoutChg>
        <pc:sldLayoutChg chg="add del mod replId">
          <pc:chgData name="Amal R Babu" userId="3a292d0a-112b-4bc3-bf38-7771656893d2" providerId="ADAL" clId="{67D11DC9-8CE6-4C90-A37D-7BDB96BFF0EE}" dt="2022-06-13T05:27:14.596" v="446" actId="2696"/>
          <pc:sldLayoutMkLst>
            <pc:docMk/>
            <pc:sldMasterMk cId="3397312551" sldId="2147483676"/>
            <pc:sldLayoutMk cId="621034589" sldId="2147483685"/>
          </pc:sldLayoutMkLst>
        </pc:sldLayoutChg>
        <pc:sldLayoutChg chg="add del mod replId">
          <pc:chgData name="Amal R Babu" userId="3a292d0a-112b-4bc3-bf38-7771656893d2" providerId="ADAL" clId="{67D11DC9-8CE6-4C90-A37D-7BDB96BFF0EE}" dt="2022-06-13T05:27:14.705" v="447" actId="2696"/>
          <pc:sldLayoutMkLst>
            <pc:docMk/>
            <pc:sldMasterMk cId="3397312551" sldId="2147483676"/>
            <pc:sldLayoutMk cId="1202066273" sldId="2147483686"/>
          </pc:sldLayoutMkLst>
        </pc:sldLayoutChg>
        <pc:sldLayoutChg chg="add del mod replId">
          <pc:chgData name="Amal R Babu" userId="3a292d0a-112b-4bc3-bf38-7771656893d2" providerId="ADAL" clId="{67D11DC9-8CE6-4C90-A37D-7BDB96BFF0EE}" dt="2022-06-13T05:27:14.819" v="448" actId="2696"/>
          <pc:sldLayoutMkLst>
            <pc:docMk/>
            <pc:sldMasterMk cId="3397312551" sldId="2147483676"/>
            <pc:sldLayoutMk cId="3815806137" sldId="2147483687"/>
          </pc:sldLayoutMkLst>
        </pc:sldLayoutChg>
      </pc:sldMasterChg>
      <pc:sldMasterChg chg="add del mod">
        <pc:chgData name="Amal R Babu" userId="3a292d0a-112b-4bc3-bf38-7771656893d2" providerId="ADAL" clId="{67D11DC9-8CE6-4C90-A37D-7BDB96BFF0EE}" dt="2022-06-13T05:28:28.917" v="501" actId="2890"/>
        <pc:sldMasterMkLst>
          <pc:docMk/>
          <pc:sldMasterMk cId="2881745762" sldId="2147483677"/>
        </pc:sldMasterMkLst>
      </pc:sldMasterChg>
      <pc:sldMasterChg chg="delSp add mod setBg addSldLayout modSldLayout">
        <pc:chgData name="Amal R Babu" userId="3a292d0a-112b-4bc3-bf38-7771656893d2" providerId="ADAL" clId="{67D11DC9-8CE6-4C90-A37D-7BDB96BFF0EE}" dt="2022-06-13T05:35:47.506" v="557"/>
        <pc:sldMasterMkLst>
          <pc:docMk/>
          <pc:sldMasterMk cId="1826154974" sldId="2147483678"/>
        </pc:sldMasterMkLst>
        <pc:grpChg chg="del">
          <ac:chgData name="Amal R Babu" userId="3a292d0a-112b-4bc3-bf38-7771656893d2" providerId="ADAL" clId="{67D11DC9-8CE6-4C90-A37D-7BDB96BFF0EE}" dt="2022-06-13T05:35:29.192" v="553" actId="478"/>
          <ac:grpSpMkLst>
            <pc:docMk/>
            <pc:sldMasterMk cId="1826154974" sldId="2147483678"/>
            <ac:grpSpMk id="3422" creationId="{8CE263B8-CA23-489E-11E2-599755637192}"/>
          </ac:grpSpMkLst>
        </pc:grpChg>
        <pc:sldLayoutChg chg="add mod replId">
          <pc:chgData name="Amal R Babu" userId="3a292d0a-112b-4bc3-bf38-7771656893d2" providerId="ADAL" clId="{67D11DC9-8CE6-4C90-A37D-7BDB96BFF0EE}" dt="2022-06-13T05:35:26.181" v="552" actId="2890"/>
          <pc:sldLayoutMkLst>
            <pc:docMk/>
            <pc:sldMasterMk cId="1826154974" sldId="2147483678"/>
            <pc:sldLayoutMk cId="1240081072" sldId="214748367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9607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23192E7-E96A-1D47-E921-FC253D6E2D8B}"/>
              </a:ext>
            </a:extLst>
          </p:cNvPr>
          <p:cNvSpPr/>
          <p:nvPr/>
        </p:nvSpPr>
        <p:spPr>
          <a:xfrm>
            <a:off x="2552952" y="2836985"/>
            <a:ext cx="6858000" cy="4290646"/>
          </a:xfrm>
          <a:custGeom>
            <a:avLst/>
            <a:gdLst>
              <a:gd name="connsiteX0" fmla="*/ 3429000 w 6858000"/>
              <a:gd name="connsiteY0" fmla="*/ 0 h 4290646"/>
              <a:gd name="connsiteX1" fmla="*/ 6858000 w 6858000"/>
              <a:gd name="connsiteY1" fmla="*/ 3429000 h 4290646"/>
              <a:gd name="connsiteX2" fmla="*/ 6788335 w 6858000"/>
              <a:gd name="connsiteY2" fmla="*/ 4120064 h 4290646"/>
              <a:gd name="connsiteX3" fmla="*/ 6744474 w 6858000"/>
              <a:gd name="connsiteY3" fmla="*/ 4290646 h 4290646"/>
              <a:gd name="connsiteX4" fmla="*/ 113527 w 6858000"/>
              <a:gd name="connsiteY4" fmla="*/ 4290646 h 4290646"/>
              <a:gd name="connsiteX5" fmla="*/ 69665 w 6858000"/>
              <a:gd name="connsiteY5" fmla="*/ 4120064 h 4290646"/>
              <a:gd name="connsiteX6" fmla="*/ 0 w 6858000"/>
              <a:gd name="connsiteY6" fmla="*/ 3429000 h 4290646"/>
              <a:gd name="connsiteX7" fmla="*/ 3429000 w 6858000"/>
              <a:gd name="connsiteY7" fmla="*/ 0 h 42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290646">
                <a:moveTo>
                  <a:pt x="3429000" y="0"/>
                </a:moveTo>
                <a:cubicBezTo>
                  <a:pt x="5322785" y="0"/>
                  <a:pt x="6858000" y="1535216"/>
                  <a:pt x="6858000" y="3429000"/>
                </a:cubicBezTo>
                <a:cubicBezTo>
                  <a:pt x="6858000" y="3665723"/>
                  <a:pt x="6834012" y="3896844"/>
                  <a:pt x="6788335" y="4120064"/>
                </a:cubicBezTo>
                <a:lnTo>
                  <a:pt x="6744474" y="4290646"/>
                </a:lnTo>
                <a:lnTo>
                  <a:pt x="113527" y="4290646"/>
                </a:lnTo>
                <a:lnTo>
                  <a:pt x="69665" y="4120064"/>
                </a:lnTo>
                <a:cubicBezTo>
                  <a:pt x="23988" y="3896844"/>
                  <a:pt x="0" y="3665723"/>
                  <a:pt x="0" y="3429000"/>
                </a:cubicBezTo>
                <a:cubicBezTo>
                  <a:pt x="0" y="1535216"/>
                  <a:pt x="1535216" y="0"/>
                  <a:pt x="3429000" y="0"/>
                </a:cubicBezTo>
                <a:close/>
              </a:path>
            </a:pathLst>
          </a:custGeom>
          <a:solidFill>
            <a:srgbClr val="EF4236"/>
          </a:solidFill>
          <a:ln w="759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605D9F5-2910-979B-5004-69417AF9AFC1}"/>
              </a:ext>
            </a:extLst>
          </p:cNvPr>
          <p:cNvSpPr/>
          <p:nvPr/>
        </p:nvSpPr>
        <p:spPr>
          <a:xfrm>
            <a:off x="2740649" y="3757036"/>
            <a:ext cx="1652178" cy="460976"/>
          </a:xfrm>
          <a:custGeom>
            <a:avLst/>
            <a:gdLst>
              <a:gd name="connsiteX0" fmla="*/ 25950 w 1652178"/>
              <a:gd name="connsiteY0" fmla="*/ 460824 h 460976"/>
              <a:gd name="connsiteX1" fmla="*/ 1240 w 1652178"/>
              <a:gd name="connsiteY1" fmla="*/ 430108 h 460976"/>
              <a:gd name="connsiteX2" fmla="*/ 203027 w 1652178"/>
              <a:gd name="connsiteY2" fmla="*/ 260710 h 460976"/>
              <a:gd name="connsiteX3" fmla="*/ 316921 w 1652178"/>
              <a:gd name="connsiteY3" fmla="*/ 185364 h 460976"/>
              <a:gd name="connsiteX4" fmla="*/ 366189 w 1652178"/>
              <a:gd name="connsiteY4" fmla="*/ 102946 h 460976"/>
              <a:gd name="connsiteX5" fmla="*/ 528668 w 1652178"/>
              <a:gd name="connsiteY5" fmla="*/ 64018 h 460976"/>
              <a:gd name="connsiteX6" fmla="*/ 642866 w 1652178"/>
              <a:gd name="connsiteY6" fmla="*/ 53982 h 460976"/>
              <a:gd name="connsiteX7" fmla="*/ 681338 w 1652178"/>
              <a:gd name="connsiteY7" fmla="*/ 25318 h 460976"/>
              <a:gd name="connsiteX8" fmla="*/ 769914 w 1652178"/>
              <a:gd name="connsiteY8" fmla="*/ 0 h 460976"/>
              <a:gd name="connsiteX9" fmla="*/ 770370 w 1652178"/>
              <a:gd name="connsiteY9" fmla="*/ 0 h 460976"/>
              <a:gd name="connsiteX10" fmla="*/ 780026 w 1652178"/>
              <a:gd name="connsiteY10" fmla="*/ 0 h 460976"/>
              <a:gd name="connsiteX11" fmla="*/ 892552 w 1652178"/>
              <a:gd name="connsiteY11" fmla="*/ 40525 h 460976"/>
              <a:gd name="connsiteX12" fmla="*/ 911028 w 1652178"/>
              <a:gd name="connsiteY12" fmla="*/ 57175 h 460976"/>
              <a:gd name="connsiteX13" fmla="*/ 1214468 w 1652178"/>
              <a:gd name="connsiteY13" fmla="*/ 145143 h 460976"/>
              <a:gd name="connsiteX14" fmla="*/ 1363108 w 1652178"/>
              <a:gd name="connsiteY14" fmla="*/ 188025 h 460976"/>
              <a:gd name="connsiteX15" fmla="*/ 1524826 w 1652178"/>
              <a:gd name="connsiteY15" fmla="*/ 279566 h 460976"/>
              <a:gd name="connsiteX16" fmla="*/ 1652178 w 1652178"/>
              <a:gd name="connsiteY16" fmla="*/ 405398 h 460976"/>
              <a:gd name="connsiteX17" fmla="*/ 1652178 w 1652178"/>
              <a:gd name="connsiteY17" fmla="*/ 435734 h 460976"/>
              <a:gd name="connsiteX18" fmla="*/ 1615379 w 1652178"/>
              <a:gd name="connsiteY18" fmla="*/ 449648 h 460976"/>
              <a:gd name="connsiteX19" fmla="*/ 1085063 w 1652178"/>
              <a:gd name="connsiteY19" fmla="*/ 450408 h 460976"/>
              <a:gd name="connsiteX20" fmla="*/ 442981 w 1652178"/>
              <a:gd name="connsiteY20" fmla="*/ 450408 h 460976"/>
              <a:gd name="connsiteX21" fmla="*/ 25874 w 1652178"/>
              <a:gd name="connsiteY21" fmla="*/ 460976 h 46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2178" h="460976">
                <a:moveTo>
                  <a:pt x="25950" y="460824"/>
                </a:moveTo>
                <a:cubicBezTo>
                  <a:pt x="2381" y="461813"/>
                  <a:pt x="-2789" y="452613"/>
                  <a:pt x="1240" y="430108"/>
                </a:cubicBezTo>
                <a:cubicBezTo>
                  <a:pt x="16827" y="342748"/>
                  <a:pt x="113158" y="256681"/>
                  <a:pt x="203027" y="260710"/>
                </a:cubicBezTo>
                <a:cubicBezTo>
                  <a:pt x="264460" y="263448"/>
                  <a:pt x="300194" y="243832"/>
                  <a:pt x="316921" y="185364"/>
                </a:cubicBezTo>
                <a:cubicBezTo>
                  <a:pt x="325741" y="154647"/>
                  <a:pt x="347258" y="128949"/>
                  <a:pt x="366189" y="102946"/>
                </a:cubicBezTo>
                <a:cubicBezTo>
                  <a:pt x="413329" y="38472"/>
                  <a:pt x="457122" y="27143"/>
                  <a:pt x="528668" y="64018"/>
                </a:cubicBezTo>
                <a:cubicBezTo>
                  <a:pt x="570257" y="85459"/>
                  <a:pt x="607436" y="83558"/>
                  <a:pt x="642866" y="53982"/>
                </a:cubicBezTo>
                <a:cubicBezTo>
                  <a:pt x="655259" y="43642"/>
                  <a:pt x="667956" y="33834"/>
                  <a:pt x="681338" y="25318"/>
                </a:cubicBezTo>
                <a:cubicBezTo>
                  <a:pt x="707721" y="8515"/>
                  <a:pt x="738665" y="228"/>
                  <a:pt x="769914" y="0"/>
                </a:cubicBezTo>
                <a:lnTo>
                  <a:pt x="770370" y="0"/>
                </a:lnTo>
                <a:cubicBezTo>
                  <a:pt x="773412" y="0"/>
                  <a:pt x="776681" y="0"/>
                  <a:pt x="780026" y="0"/>
                </a:cubicBezTo>
                <a:cubicBezTo>
                  <a:pt x="821083" y="0"/>
                  <a:pt x="861379" y="13686"/>
                  <a:pt x="892552" y="40525"/>
                </a:cubicBezTo>
                <a:cubicBezTo>
                  <a:pt x="898787" y="45923"/>
                  <a:pt x="904869" y="51473"/>
                  <a:pt x="911028" y="57175"/>
                </a:cubicBezTo>
                <a:cubicBezTo>
                  <a:pt x="996563" y="136704"/>
                  <a:pt x="1092134" y="183083"/>
                  <a:pt x="1214468" y="145143"/>
                </a:cubicBezTo>
                <a:cubicBezTo>
                  <a:pt x="1271719" y="127352"/>
                  <a:pt x="1322964" y="142330"/>
                  <a:pt x="1363108" y="188025"/>
                </a:cubicBezTo>
                <a:cubicBezTo>
                  <a:pt x="1406142" y="236989"/>
                  <a:pt x="1460352" y="265652"/>
                  <a:pt x="1524826" y="279566"/>
                </a:cubicBezTo>
                <a:cubicBezTo>
                  <a:pt x="1593406" y="294316"/>
                  <a:pt x="1642826" y="331191"/>
                  <a:pt x="1652178" y="405398"/>
                </a:cubicBezTo>
                <a:lnTo>
                  <a:pt x="1652178" y="435734"/>
                </a:lnTo>
                <a:cubicBezTo>
                  <a:pt x="1641838" y="445238"/>
                  <a:pt x="1629293" y="449191"/>
                  <a:pt x="1615379" y="449648"/>
                </a:cubicBezTo>
                <a:cubicBezTo>
                  <a:pt x="1438607" y="451092"/>
                  <a:pt x="1261835" y="449800"/>
                  <a:pt x="1085063" y="450408"/>
                </a:cubicBezTo>
                <a:cubicBezTo>
                  <a:pt x="871035" y="450104"/>
                  <a:pt x="656932" y="450408"/>
                  <a:pt x="442981" y="450408"/>
                </a:cubicBezTo>
                <a:lnTo>
                  <a:pt x="25874" y="460976"/>
                </a:lnTo>
                <a:close/>
              </a:path>
            </a:pathLst>
          </a:custGeom>
          <a:solidFill>
            <a:srgbClr val="FFFFFF">
              <a:alpha val="80000"/>
            </a:srgbClr>
          </a:solidFill>
          <a:ln w="75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7BA807F-42DE-82B2-B75F-B98A1FBD7CAB}"/>
              </a:ext>
            </a:extLst>
          </p:cNvPr>
          <p:cNvSpPr/>
          <p:nvPr/>
        </p:nvSpPr>
        <p:spPr>
          <a:xfrm>
            <a:off x="7266582" y="3429000"/>
            <a:ext cx="1863253" cy="519900"/>
          </a:xfrm>
          <a:custGeom>
            <a:avLst/>
            <a:gdLst>
              <a:gd name="connsiteX0" fmla="*/ 29232 w 1863253"/>
              <a:gd name="connsiteY0" fmla="*/ 519748 h 519900"/>
              <a:gd name="connsiteX1" fmla="*/ 1405 w 1863253"/>
              <a:gd name="connsiteY1" fmla="*/ 485078 h 519900"/>
              <a:gd name="connsiteX2" fmla="*/ 228966 w 1863253"/>
              <a:gd name="connsiteY2" fmla="*/ 294088 h 519900"/>
              <a:gd name="connsiteX3" fmla="*/ 357459 w 1863253"/>
              <a:gd name="connsiteY3" fmla="*/ 209085 h 519900"/>
              <a:gd name="connsiteX4" fmla="*/ 413037 w 1863253"/>
              <a:gd name="connsiteY4" fmla="*/ 116099 h 519900"/>
              <a:gd name="connsiteX5" fmla="*/ 596272 w 1863253"/>
              <a:gd name="connsiteY5" fmla="*/ 72154 h 519900"/>
              <a:gd name="connsiteX6" fmla="*/ 725068 w 1863253"/>
              <a:gd name="connsiteY6" fmla="*/ 60825 h 519900"/>
              <a:gd name="connsiteX7" fmla="*/ 768482 w 1863253"/>
              <a:gd name="connsiteY7" fmla="*/ 28512 h 519900"/>
              <a:gd name="connsiteX8" fmla="*/ 868311 w 1863253"/>
              <a:gd name="connsiteY8" fmla="*/ 0 h 519900"/>
              <a:gd name="connsiteX9" fmla="*/ 868843 w 1863253"/>
              <a:gd name="connsiteY9" fmla="*/ 0 h 519900"/>
              <a:gd name="connsiteX10" fmla="*/ 879716 w 1863253"/>
              <a:gd name="connsiteY10" fmla="*/ 0 h 519900"/>
              <a:gd name="connsiteX11" fmla="*/ 1006612 w 1863253"/>
              <a:gd name="connsiteY11" fmla="*/ 45695 h 519900"/>
              <a:gd name="connsiteX12" fmla="*/ 1027444 w 1863253"/>
              <a:gd name="connsiteY12" fmla="*/ 64474 h 519900"/>
              <a:gd name="connsiteX13" fmla="*/ 1369584 w 1863253"/>
              <a:gd name="connsiteY13" fmla="*/ 163695 h 519900"/>
              <a:gd name="connsiteX14" fmla="*/ 1537232 w 1863253"/>
              <a:gd name="connsiteY14" fmla="*/ 212051 h 519900"/>
              <a:gd name="connsiteX15" fmla="*/ 1719630 w 1863253"/>
              <a:gd name="connsiteY15" fmla="*/ 315301 h 519900"/>
              <a:gd name="connsiteX16" fmla="*/ 1863253 w 1863253"/>
              <a:gd name="connsiteY16" fmla="*/ 457175 h 519900"/>
              <a:gd name="connsiteX17" fmla="*/ 1863253 w 1863253"/>
              <a:gd name="connsiteY17" fmla="*/ 491389 h 519900"/>
              <a:gd name="connsiteX18" fmla="*/ 1821816 w 1863253"/>
              <a:gd name="connsiteY18" fmla="*/ 507127 h 519900"/>
              <a:gd name="connsiteX19" fmla="*/ 1223832 w 1863253"/>
              <a:gd name="connsiteY19" fmla="*/ 507963 h 519900"/>
              <a:gd name="connsiteX20" fmla="*/ 499788 w 1863253"/>
              <a:gd name="connsiteY20" fmla="*/ 507963 h 519900"/>
              <a:gd name="connsiteX21" fmla="*/ 29384 w 1863253"/>
              <a:gd name="connsiteY21" fmla="*/ 519900 h 5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3253" h="519900">
                <a:moveTo>
                  <a:pt x="29232" y="519748"/>
                </a:moveTo>
                <a:cubicBezTo>
                  <a:pt x="2697" y="520889"/>
                  <a:pt x="-3157" y="510472"/>
                  <a:pt x="1405" y="485078"/>
                </a:cubicBezTo>
                <a:cubicBezTo>
                  <a:pt x="19044" y="386542"/>
                  <a:pt x="127616" y="289526"/>
                  <a:pt x="228966" y="294088"/>
                </a:cubicBezTo>
                <a:cubicBezTo>
                  <a:pt x="298306" y="297205"/>
                  <a:pt x="338526" y="275080"/>
                  <a:pt x="357459" y="209085"/>
                </a:cubicBezTo>
                <a:cubicBezTo>
                  <a:pt x="367419" y="174415"/>
                  <a:pt x="391596" y="145447"/>
                  <a:pt x="413037" y="116099"/>
                </a:cubicBezTo>
                <a:cubicBezTo>
                  <a:pt x="466183" y="43338"/>
                  <a:pt x="515527" y="30565"/>
                  <a:pt x="596272" y="72154"/>
                </a:cubicBezTo>
                <a:cubicBezTo>
                  <a:pt x="643183" y="96331"/>
                  <a:pt x="685152" y="94202"/>
                  <a:pt x="725068" y="60825"/>
                </a:cubicBezTo>
                <a:cubicBezTo>
                  <a:pt x="739058" y="49116"/>
                  <a:pt x="753352" y="38092"/>
                  <a:pt x="768482" y="28512"/>
                </a:cubicBezTo>
                <a:cubicBezTo>
                  <a:pt x="798210" y="9580"/>
                  <a:pt x="833109" y="228"/>
                  <a:pt x="868311" y="0"/>
                </a:cubicBezTo>
                <a:lnTo>
                  <a:pt x="868843" y="0"/>
                </a:lnTo>
                <a:cubicBezTo>
                  <a:pt x="872341" y="0"/>
                  <a:pt x="875990" y="0"/>
                  <a:pt x="879716" y="0"/>
                </a:cubicBezTo>
                <a:cubicBezTo>
                  <a:pt x="926018" y="0"/>
                  <a:pt x="971485" y="15434"/>
                  <a:pt x="1006612" y="45695"/>
                </a:cubicBezTo>
                <a:cubicBezTo>
                  <a:pt x="1013606" y="51777"/>
                  <a:pt x="1020525" y="58012"/>
                  <a:pt x="1027444" y="64474"/>
                </a:cubicBezTo>
                <a:cubicBezTo>
                  <a:pt x="1123927" y="154191"/>
                  <a:pt x="1231739" y="206424"/>
                  <a:pt x="1369584" y="163695"/>
                </a:cubicBezTo>
                <a:cubicBezTo>
                  <a:pt x="1434210" y="143699"/>
                  <a:pt x="1491917" y="160502"/>
                  <a:pt x="1537232" y="212051"/>
                </a:cubicBezTo>
                <a:cubicBezTo>
                  <a:pt x="1585740" y="267249"/>
                  <a:pt x="1646869" y="299562"/>
                  <a:pt x="1719630" y="315301"/>
                </a:cubicBezTo>
                <a:cubicBezTo>
                  <a:pt x="1796954" y="331952"/>
                  <a:pt x="1852685" y="373541"/>
                  <a:pt x="1863253" y="457175"/>
                </a:cubicBezTo>
                <a:lnTo>
                  <a:pt x="1863253" y="491389"/>
                </a:lnTo>
                <a:cubicBezTo>
                  <a:pt x="1851544" y="502109"/>
                  <a:pt x="1837479" y="506595"/>
                  <a:pt x="1821816" y="507127"/>
                </a:cubicBezTo>
                <a:cubicBezTo>
                  <a:pt x="1622463" y="508724"/>
                  <a:pt x="1423186" y="507279"/>
                  <a:pt x="1223832" y="507963"/>
                </a:cubicBezTo>
                <a:cubicBezTo>
                  <a:pt x="982433" y="507659"/>
                  <a:pt x="741035" y="507963"/>
                  <a:pt x="499788" y="507963"/>
                </a:cubicBezTo>
                <a:lnTo>
                  <a:pt x="29384" y="519900"/>
                </a:lnTo>
                <a:close/>
              </a:path>
            </a:pathLst>
          </a:custGeom>
          <a:solidFill>
            <a:srgbClr val="FFFFFF">
              <a:alpha val="80000"/>
            </a:srgbClr>
          </a:solidFill>
          <a:ln w="75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4F99383-317D-4924-2876-07487080D5A7}"/>
              </a:ext>
            </a:extLst>
          </p:cNvPr>
          <p:cNvSpPr/>
          <p:nvPr/>
        </p:nvSpPr>
        <p:spPr>
          <a:xfrm>
            <a:off x="6757850" y="2957506"/>
            <a:ext cx="1017463" cy="283899"/>
          </a:xfrm>
          <a:custGeom>
            <a:avLst/>
            <a:gdLst>
              <a:gd name="connsiteX0" fmla="*/ 15982 w 1017463"/>
              <a:gd name="connsiteY0" fmla="*/ 283748 h 283899"/>
              <a:gd name="connsiteX1" fmla="*/ 776 w 1017463"/>
              <a:gd name="connsiteY1" fmla="*/ 264816 h 283899"/>
              <a:gd name="connsiteX2" fmla="*/ 125011 w 1017463"/>
              <a:gd name="connsiteY2" fmla="*/ 160502 h 283899"/>
              <a:gd name="connsiteX3" fmla="*/ 195187 w 1017463"/>
              <a:gd name="connsiteY3" fmla="*/ 114123 h 283899"/>
              <a:gd name="connsiteX4" fmla="*/ 225524 w 1017463"/>
              <a:gd name="connsiteY4" fmla="*/ 63334 h 283899"/>
              <a:gd name="connsiteX5" fmla="*/ 325581 w 1017463"/>
              <a:gd name="connsiteY5" fmla="*/ 39384 h 283899"/>
              <a:gd name="connsiteX6" fmla="*/ 395910 w 1017463"/>
              <a:gd name="connsiteY6" fmla="*/ 33226 h 283899"/>
              <a:gd name="connsiteX7" fmla="*/ 419631 w 1017463"/>
              <a:gd name="connsiteY7" fmla="*/ 15586 h 283899"/>
              <a:gd name="connsiteX8" fmla="*/ 474145 w 1017463"/>
              <a:gd name="connsiteY8" fmla="*/ 0 h 283899"/>
              <a:gd name="connsiteX9" fmla="*/ 474450 w 1017463"/>
              <a:gd name="connsiteY9" fmla="*/ 0 h 283899"/>
              <a:gd name="connsiteX10" fmla="*/ 480380 w 1017463"/>
              <a:gd name="connsiteY10" fmla="*/ 0 h 283899"/>
              <a:gd name="connsiteX11" fmla="*/ 549644 w 1017463"/>
              <a:gd name="connsiteY11" fmla="*/ 24938 h 283899"/>
              <a:gd name="connsiteX12" fmla="*/ 561049 w 1017463"/>
              <a:gd name="connsiteY12" fmla="*/ 35202 h 283899"/>
              <a:gd name="connsiteX13" fmla="*/ 747857 w 1017463"/>
              <a:gd name="connsiteY13" fmla="*/ 89412 h 283899"/>
              <a:gd name="connsiteX14" fmla="*/ 839399 w 1017463"/>
              <a:gd name="connsiteY14" fmla="*/ 115795 h 283899"/>
              <a:gd name="connsiteX15" fmla="*/ 938999 w 1017463"/>
              <a:gd name="connsiteY15" fmla="*/ 172134 h 283899"/>
              <a:gd name="connsiteX16" fmla="*/ 1017463 w 1017463"/>
              <a:gd name="connsiteY16" fmla="*/ 249610 h 283899"/>
              <a:gd name="connsiteX17" fmla="*/ 1017463 w 1017463"/>
              <a:gd name="connsiteY17" fmla="*/ 268314 h 283899"/>
              <a:gd name="connsiteX18" fmla="*/ 994806 w 1017463"/>
              <a:gd name="connsiteY18" fmla="*/ 276905 h 283899"/>
              <a:gd name="connsiteX19" fmla="*/ 668253 w 1017463"/>
              <a:gd name="connsiteY19" fmla="*/ 277361 h 283899"/>
              <a:gd name="connsiteX20" fmla="*/ 272891 w 1017463"/>
              <a:gd name="connsiteY20" fmla="*/ 277361 h 283899"/>
              <a:gd name="connsiteX21" fmla="*/ 16058 w 1017463"/>
              <a:gd name="connsiteY21" fmla="*/ 283900 h 28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7463" h="283899">
                <a:moveTo>
                  <a:pt x="15982" y="283748"/>
                </a:moveTo>
                <a:cubicBezTo>
                  <a:pt x="1460" y="284356"/>
                  <a:pt x="-1733" y="278654"/>
                  <a:pt x="776" y="264816"/>
                </a:cubicBezTo>
                <a:cubicBezTo>
                  <a:pt x="10432" y="211062"/>
                  <a:pt x="69660" y="157993"/>
                  <a:pt x="125011" y="160502"/>
                </a:cubicBezTo>
                <a:cubicBezTo>
                  <a:pt x="162874" y="162174"/>
                  <a:pt x="184847" y="150085"/>
                  <a:pt x="195187" y="114123"/>
                </a:cubicBezTo>
                <a:cubicBezTo>
                  <a:pt x="200586" y="95191"/>
                  <a:pt x="213815" y="79376"/>
                  <a:pt x="225524" y="63334"/>
                </a:cubicBezTo>
                <a:cubicBezTo>
                  <a:pt x="254568" y="23646"/>
                  <a:pt x="281483" y="16651"/>
                  <a:pt x="325581" y="39384"/>
                </a:cubicBezTo>
                <a:cubicBezTo>
                  <a:pt x="351203" y="52613"/>
                  <a:pt x="374089" y="51397"/>
                  <a:pt x="395910" y="33226"/>
                </a:cubicBezTo>
                <a:cubicBezTo>
                  <a:pt x="403513" y="26839"/>
                  <a:pt x="411344" y="20832"/>
                  <a:pt x="419631" y="15586"/>
                </a:cubicBezTo>
                <a:cubicBezTo>
                  <a:pt x="435826" y="5246"/>
                  <a:pt x="454910" y="152"/>
                  <a:pt x="474145" y="0"/>
                </a:cubicBezTo>
                <a:lnTo>
                  <a:pt x="474450" y="0"/>
                </a:lnTo>
                <a:cubicBezTo>
                  <a:pt x="476351" y="0"/>
                  <a:pt x="478327" y="0"/>
                  <a:pt x="480380" y="0"/>
                </a:cubicBezTo>
                <a:cubicBezTo>
                  <a:pt x="505698" y="0"/>
                  <a:pt x="530485" y="8439"/>
                  <a:pt x="549644" y="24938"/>
                </a:cubicBezTo>
                <a:cubicBezTo>
                  <a:pt x="553446" y="28208"/>
                  <a:pt x="557247" y="31705"/>
                  <a:pt x="561049" y="35202"/>
                </a:cubicBezTo>
                <a:cubicBezTo>
                  <a:pt x="613738" y="84166"/>
                  <a:pt x="672587" y="112754"/>
                  <a:pt x="747857" y="89412"/>
                </a:cubicBezTo>
                <a:cubicBezTo>
                  <a:pt x="783136" y="78464"/>
                  <a:pt x="814689" y="87664"/>
                  <a:pt x="839399" y="115795"/>
                </a:cubicBezTo>
                <a:cubicBezTo>
                  <a:pt x="865934" y="145980"/>
                  <a:pt x="899235" y="163619"/>
                  <a:pt x="938999" y="172134"/>
                </a:cubicBezTo>
                <a:cubicBezTo>
                  <a:pt x="981196" y="181258"/>
                  <a:pt x="1011685" y="203915"/>
                  <a:pt x="1017463" y="249610"/>
                </a:cubicBezTo>
                <a:lnTo>
                  <a:pt x="1017463" y="268314"/>
                </a:lnTo>
                <a:cubicBezTo>
                  <a:pt x="1011077" y="274168"/>
                  <a:pt x="1003397" y="276601"/>
                  <a:pt x="994806" y="276905"/>
                </a:cubicBezTo>
                <a:cubicBezTo>
                  <a:pt x="885930" y="277817"/>
                  <a:pt x="777129" y="276981"/>
                  <a:pt x="668253" y="277361"/>
                </a:cubicBezTo>
                <a:cubicBezTo>
                  <a:pt x="536415" y="277209"/>
                  <a:pt x="404653" y="277361"/>
                  <a:pt x="272891" y="277361"/>
                </a:cubicBezTo>
                <a:lnTo>
                  <a:pt x="16058" y="283900"/>
                </a:lnTo>
                <a:close/>
              </a:path>
            </a:pathLst>
          </a:custGeom>
          <a:solidFill>
            <a:srgbClr val="FFFFFF">
              <a:alpha val="80000"/>
            </a:srgbClr>
          </a:solidFill>
          <a:ln w="7593" cap="flat">
            <a:noFill/>
            <a:prstDash val="solid"/>
            <a:miter/>
          </a:ln>
        </p:spPr>
        <p:txBody>
          <a:bodyPr rtlCol="0" anchor="ctr"/>
          <a:lstStyle/>
          <a:p>
            <a:endParaRPr lang="en-IN"/>
          </a:p>
        </p:txBody>
      </p:sp>
    </p:spTree>
    <p:extLst>
      <p:ext uri="{BB962C8B-B14F-4D97-AF65-F5344CB8AC3E}">
        <p14:creationId xmlns:p14="http://schemas.microsoft.com/office/powerpoint/2010/main" val="220609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5318B6A-6BB1-0626-AEC2-E44CDA07B053}"/>
              </a:ext>
            </a:extLst>
          </p:cNvPr>
          <p:cNvSpPr>
            <a:spLocks noGrp="1"/>
          </p:cNvSpPr>
          <p:nvPr>
            <p:ph type="pic" sz="quarter" idx="10"/>
          </p:nvPr>
        </p:nvSpPr>
        <p:spPr>
          <a:xfrm>
            <a:off x="128773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FEEE82E9-87F0-6160-35F9-B62E23E40962}"/>
              </a:ext>
            </a:extLst>
          </p:cNvPr>
          <p:cNvSpPr>
            <a:spLocks noGrp="1"/>
          </p:cNvSpPr>
          <p:nvPr>
            <p:ph type="pic" sz="quarter" idx="11"/>
          </p:nvPr>
        </p:nvSpPr>
        <p:spPr>
          <a:xfrm>
            <a:off x="128773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291392E5-0D23-0513-AA4D-CCAEF0F1AFA6}"/>
              </a:ext>
            </a:extLst>
          </p:cNvPr>
          <p:cNvSpPr>
            <a:spLocks noGrp="1"/>
          </p:cNvSpPr>
          <p:nvPr>
            <p:ph type="pic" sz="quarter" idx="12"/>
          </p:nvPr>
        </p:nvSpPr>
        <p:spPr>
          <a:xfrm>
            <a:off x="494984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247F64C0-7D51-FD59-23EE-B1D9F08265EF}"/>
              </a:ext>
            </a:extLst>
          </p:cNvPr>
          <p:cNvSpPr>
            <a:spLocks noGrp="1"/>
          </p:cNvSpPr>
          <p:nvPr>
            <p:ph type="pic" sz="quarter" idx="13"/>
          </p:nvPr>
        </p:nvSpPr>
        <p:spPr>
          <a:xfrm>
            <a:off x="494984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D24219E1-79D0-BE78-511B-6F67DE54146D}"/>
              </a:ext>
            </a:extLst>
          </p:cNvPr>
          <p:cNvSpPr>
            <a:spLocks noGrp="1"/>
          </p:cNvSpPr>
          <p:nvPr>
            <p:ph type="pic" sz="quarter" idx="14"/>
          </p:nvPr>
        </p:nvSpPr>
        <p:spPr>
          <a:xfrm>
            <a:off x="861195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67F5671D-DDC2-2B5C-D3E0-4EBA2349C663}"/>
              </a:ext>
            </a:extLst>
          </p:cNvPr>
          <p:cNvSpPr>
            <a:spLocks noGrp="1"/>
          </p:cNvSpPr>
          <p:nvPr>
            <p:ph type="pic" sz="quarter" idx="15"/>
          </p:nvPr>
        </p:nvSpPr>
        <p:spPr>
          <a:xfrm>
            <a:off x="861195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9107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426393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4089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73726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64271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96531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980090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804500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85620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765916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43234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10158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89440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40194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1106714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67226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399825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5884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81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63270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7236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14890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7482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15-05-2023</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85957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16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295B3D3-08F3-176B-6E07-CA728AB4DE7C}"/>
              </a:ext>
            </a:extLst>
          </p:cNvPr>
          <p:cNvSpPr/>
          <p:nvPr/>
        </p:nvSpPr>
        <p:spPr>
          <a:xfrm>
            <a:off x="3164063" y="1263413"/>
            <a:ext cx="5844951" cy="5844951"/>
          </a:xfrm>
          <a:custGeom>
            <a:avLst/>
            <a:gdLst>
              <a:gd name="connsiteX0" fmla="*/ 5596531 w 5596531"/>
              <a:gd name="connsiteY0" fmla="*/ 2798266 h 5596531"/>
              <a:gd name="connsiteX1" fmla="*/ 2798266 w 5596531"/>
              <a:gd name="connsiteY1" fmla="*/ 5596531 h 5596531"/>
              <a:gd name="connsiteX2" fmla="*/ 0 w 5596531"/>
              <a:gd name="connsiteY2" fmla="*/ 2798266 h 5596531"/>
              <a:gd name="connsiteX3" fmla="*/ 2798266 w 5596531"/>
              <a:gd name="connsiteY3" fmla="*/ 0 h 5596531"/>
              <a:gd name="connsiteX4" fmla="*/ 5596531 w 5596531"/>
              <a:gd name="connsiteY4" fmla="*/ 2798266 h 5596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31" h="5596531">
                <a:moveTo>
                  <a:pt x="5596531" y="2798266"/>
                </a:moveTo>
                <a:cubicBezTo>
                  <a:pt x="5596531" y="4343705"/>
                  <a:pt x="4343705" y="5596531"/>
                  <a:pt x="2798266" y="5596531"/>
                </a:cubicBezTo>
                <a:cubicBezTo>
                  <a:pt x="1252826" y="5596531"/>
                  <a:pt x="0" y="4343705"/>
                  <a:pt x="0" y="2798266"/>
                </a:cubicBezTo>
                <a:cubicBezTo>
                  <a:pt x="0" y="1252826"/>
                  <a:pt x="1252826" y="0"/>
                  <a:pt x="2798266" y="0"/>
                </a:cubicBezTo>
                <a:cubicBezTo>
                  <a:pt x="4343705" y="0"/>
                  <a:pt x="5596531" y="1252826"/>
                  <a:pt x="5596531" y="2798266"/>
                </a:cubicBezTo>
                <a:close/>
              </a:path>
            </a:pathLst>
          </a:custGeom>
          <a:solidFill>
            <a:srgbClr val="EF4236"/>
          </a:solidFill>
          <a:ln w="620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289C043-0992-2F23-7AC4-A8CD527572AE}"/>
              </a:ext>
            </a:extLst>
          </p:cNvPr>
          <p:cNvSpPr/>
          <p:nvPr/>
        </p:nvSpPr>
        <p:spPr>
          <a:xfrm>
            <a:off x="-166651" y="3225295"/>
            <a:ext cx="5708871" cy="3487919"/>
          </a:xfrm>
          <a:custGeom>
            <a:avLst/>
            <a:gdLst>
              <a:gd name="connsiteX0" fmla="*/ 0 w 5466235"/>
              <a:gd name="connsiteY0" fmla="*/ 3339677 h 3339677"/>
              <a:gd name="connsiteX1" fmla="*/ 5466235 w 5466235"/>
              <a:gd name="connsiteY1" fmla="*/ 3339677 h 3339677"/>
              <a:gd name="connsiteX2" fmla="*/ 2738764 w 5466235"/>
              <a:gd name="connsiteY2" fmla="*/ 1680883 h 3339677"/>
              <a:gd name="connsiteX3" fmla="*/ 1127062 w 5466235"/>
              <a:gd name="connsiteY3" fmla="*/ 696650 h 3339677"/>
              <a:gd name="connsiteX4" fmla="*/ 0 w 5466235"/>
              <a:gd name="connsiteY4" fmla="*/ 0 h 3339677"/>
              <a:gd name="connsiteX5" fmla="*/ 0 w 5466235"/>
              <a:gd name="connsiteY5" fmla="*/ 3339677 h 33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6235" h="3339677">
                <a:moveTo>
                  <a:pt x="0" y="3339677"/>
                </a:moveTo>
                <a:lnTo>
                  <a:pt x="5466235" y="3339677"/>
                </a:lnTo>
                <a:cubicBezTo>
                  <a:pt x="4937481" y="2260825"/>
                  <a:pt x="3292026" y="1785430"/>
                  <a:pt x="2738764" y="1680883"/>
                </a:cubicBezTo>
                <a:cubicBezTo>
                  <a:pt x="2185501" y="1576336"/>
                  <a:pt x="1848406" y="1338080"/>
                  <a:pt x="1127062" y="696650"/>
                </a:cubicBezTo>
                <a:cubicBezTo>
                  <a:pt x="598866" y="226964"/>
                  <a:pt x="184338" y="57268"/>
                  <a:pt x="0" y="0"/>
                </a:cubicBezTo>
                <a:lnTo>
                  <a:pt x="0" y="3339677"/>
                </a:ln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B67A40D5-F444-7E10-1B21-7545E3345536}"/>
              </a:ext>
            </a:extLst>
          </p:cNvPr>
          <p:cNvSpPr/>
          <p:nvPr/>
        </p:nvSpPr>
        <p:spPr>
          <a:xfrm>
            <a:off x="-270849" y="5980975"/>
            <a:ext cx="12733699" cy="925343"/>
          </a:xfrm>
          <a:custGeom>
            <a:avLst/>
            <a:gdLst>
              <a:gd name="connsiteX0" fmla="*/ 0 w 12192496"/>
              <a:gd name="connsiteY0" fmla="*/ 0 h 886014"/>
              <a:gd name="connsiteX1" fmla="*/ 12192496 w 12192496"/>
              <a:gd name="connsiteY1" fmla="*/ 0 h 886014"/>
              <a:gd name="connsiteX2" fmla="*/ 12192496 w 12192496"/>
              <a:gd name="connsiteY2" fmla="*/ 886014 h 886014"/>
              <a:gd name="connsiteX3" fmla="*/ 0 w 12192496"/>
              <a:gd name="connsiteY3" fmla="*/ 886014 h 886014"/>
            </a:gdLst>
            <a:ahLst/>
            <a:cxnLst>
              <a:cxn ang="0">
                <a:pos x="connsiteX0" y="connsiteY0"/>
              </a:cxn>
              <a:cxn ang="0">
                <a:pos x="connsiteX1" y="connsiteY1"/>
              </a:cxn>
              <a:cxn ang="0">
                <a:pos x="connsiteX2" y="connsiteY2"/>
              </a:cxn>
              <a:cxn ang="0">
                <a:pos x="connsiteX3" y="connsiteY3"/>
              </a:cxn>
            </a:cxnLst>
            <a:rect l="l" t="t" r="r" b="b"/>
            <a:pathLst>
              <a:path w="12192496" h="886014">
                <a:moveTo>
                  <a:pt x="0" y="0"/>
                </a:moveTo>
                <a:lnTo>
                  <a:pt x="12192496" y="0"/>
                </a:lnTo>
                <a:lnTo>
                  <a:pt x="12192496" y="886014"/>
                </a:lnTo>
                <a:lnTo>
                  <a:pt x="0" y="886014"/>
                </a:lnTo>
                <a:close/>
              </a:path>
            </a:pathLst>
          </a:custGeom>
          <a:gradFill>
            <a:gsLst>
              <a:gs pos="0">
                <a:srgbClr val="0071BC"/>
              </a:gs>
              <a:gs pos="100000">
                <a:srgbClr val="00EEF7"/>
              </a:gs>
            </a:gsLst>
            <a:lin ang="16200000" scaled="1"/>
          </a:gradFill>
          <a:ln w="620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5A16921D-B79F-EA32-937E-AA9826415388}"/>
              </a:ext>
            </a:extLst>
          </p:cNvPr>
          <p:cNvSpPr/>
          <p:nvPr/>
        </p:nvSpPr>
        <p:spPr>
          <a:xfrm>
            <a:off x="4660941" y="3534325"/>
            <a:ext cx="7724148" cy="2699239"/>
          </a:xfrm>
          <a:custGeom>
            <a:avLst/>
            <a:gdLst>
              <a:gd name="connsiteX0" fmla="*/ 0 w 7395859"/>
              <a:gd name="connsiteY0" fmla="*/ 2584518 h 2584517"/>
              <a:gd name="connsiteX1" fmla="*/ 7395859 w 7395859"/>
              <a:gd name="connsiteY1" fmla="*/ 2584518 h 2584517"/>
              <a:gd name="connsiteX2" fmla="*/ 7395859 w 7395859"/>
              <a:gd name="connsiteY2" fmla="*/ 0 h 2584517"/>
              <a:gd name="connsiteX3" fmla="*/ 5923637 w 7395859"/>
              <a:gd name="connsiteY3" fmla="*/ 576902 h 2584517"/>
              <a:gd name="connsiteX4" fmla="*/ 4346681 w 7395859"/>
              <a:gd name="connsiteY4" fmla="*/ 1292228 h 2584517"/>
              <a:gd name="connsiteX5" fmla="*/ 2786539 w 7395859"/>
              <a:gd name="connsiteY5" fmla="*/ 1391439 h 2584517"/>
              <a:gd name="connsiteX6" fmla="*/ 1614494 w 7395859"/>
              <a:gd name="connsiteY6" fmla="*/ 1870433 h 2584517"/>
              <a:gd name="connsiteX7" fmla="*/ 721841 w 7395859"/>
              <a:gd name="connsiteY7" fmla="*/ 2188666 h 2584517"/>
              <a:gd name="connsiteX8" fmla="*/ 0 w 7395859"/>
              <a:gd name="connsiteY8" fmla="*/ 2584518 h 258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5859" h="2584517">
                <a:moveTo>
                  <a:pt x="0" y="2584518"/>
                </a:moveTo>
                <a:lnTo>
                  <a:pt x="7395859" y="2584518"/>
                </a:lnTo>
                <a:lnTo>
                  <a:pt x="7395859" y="0"/>
                </a:lnTo>
                <a:cubicBezTo>
                  <a:pt x="7395859" y="0"/>
                  <a:pt x="6545894" y="43990"/>
                  <a:pt x="5923637" y="576902"/>
                </a:cubicBezTo>
                <a:cubicBezTo>
                  <a:pt x="5301380" y="1109875"/>
                  <a:pt x="5076277" y="1342671"/>
                  <a:pt x="4346681" y="1292228"/>
                </a:cubicBezTo>
                <a:cubicBezTo>
                  <a:pt x="3617084" y="1241785"/>
                  <a:pt x="3213414" y="1098707"/>
                  <a:pt x="2786539" y="1391439"/>
                </a:cubicBezTo>
                <a:cubicBezTo>
                  <a:pt x="2359602" y="1684171"/>
                  <a:pt x="1994834" y="1932541"/>
                  <a:pt x="1614494" y="1870433"/>
                </a:cubicBezTo>
                <a:cubicBezTo>
                  <a:pt x="1234153" y="1808325"/>
                  <a:pt x="853812" y="2087779"/>
                  <a:pt x="721841" y="2188666"/>
                </a:cubicBezTo>
                <a:cubicBezTo>
                  <a:pt x="589870" y="2289552"/>
                  <a:pt x="131909" y="2584518"/>
                  <a:pt x="0" y="2584518"/>
                </a:cubicBez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a:p>
        </p:txBody>
      </p:sp>
      <p:grpSp>
        <p:nvGrpSpPr>
          <p:cNvPr id="12" name="Graphic 4">
            <a:extLst>
              <a:ext uri="{FF2B5EF4-FFF2-40B4-BE49-F238E27FC236}">
                <a16:creationId xmlns:a16="http://schemas.microsoft.com/office/drawing/2014/main" id="{2A43F9DD-5884-908E-6910-13DE5FF9495D}"/>
              </a:ext>
            </a:extLst>
          </p:cNvPr>
          <p:cNvGrpSpPr/>
          <p:nvPr/>
        </p:nvGrpSpPr>
        <p:grpSpPr>
          <a:xfrm>
            <a:off x="9663455" y="459187"/>
            <a:ext cx="2676274" cy="5109401"/>
            <a:chOff x="9512080" y="118861"/>
            <a:chExt cx="2562528" cy="4892243"/>
          </a:xfrm>
        </p:grpSpPr>
        <p:sp>
          <p:nvSpPr>
            <p:cNvPr id="13" name="Freeform: Shape 12">
              <a:extLst>
                <a:ext uri="{FF2B5EF4-FFF2-40B4-BE49-F238E27FC236}">
                  <a16:creationId xmlns:a16="http://schemas.microsoft.com/office/drawing/2014/main" id="{7F80CAAF-C2FB-7D05-D214-F5713B7CA383}"/>
                </a:ext>
              </a:extLst>
            </p:cNvPr>
            <p:cNvSpPr/>
            <p:nvPr/>
          </p:nvSpPr>
          <p:spPr>
            <a:xfrm>
              <a:off x="9757074" y="268448"/>
              <a:ext cx="2317534" cy="4742656"/>
            </a:xfrm>
            <a:custGeom>
              <a:avLst/>
              <a:gdLst>
                <a:gd name="connsiteX0" fmla="*/ 2046828 w 2317534"/>
                <a:gd name="connsiteY0" fmla="*/ 2920372 h 4742656"/>
                <a:gd name="connsiteX1" fmla="*/ 1844870 w 2317534"/>
                <a:gd name="connsiteY1" fmla="*/ 1967721 h 4742656"/>
                <a:gd name="connsiteX2" fmla="*/ 2070033 w 2317534"/>
                <a:gd name="connsiteY2" fmla="*/ 792697 h 4742656"/>
                <a:gd name="connsiteX3" fmla="*/ 1821106 w 2317534"/>
                <a:gd name="connsiteY3" fmla="*/ 1855604 h 4742656"/>
                <a:gd name="connsiteX4" fmla="*/ 1622621 w 2317534"/>
                <a:gd name="connsiteY4" fmla="*/ 919209 h 4742656"/>
                <a:gd name="connsiteX5" fmla="*/ 1045595 w 2317534"/>
                <a:gd name="connsiteY5" fmla="*/ 0 h 4742656"/>
                <a:gd name="connsiteX6" fmla="*/ 1044044 w 2317534"/>
                <a:gd name="connsiteY6" fmla="*/ 1303 h 4742656"/>
                <a:gd name="connsiteX7" fmla="*/ 1491518 w 2317534"/>
                <a:gd name="connsiteY7" fmla="*/ 928267 h 4742656"/>
                <a:gd name="connsiteX8" fmla="*/ 1806029 w 2317534"/>
                <a:gd name="connsiteY8" fmla="*/ 2553681 h 4742656"/>
                <a:gd name="connsiteX9" fmla="*/ 1355948 w 2317534"/>
                <a:gd name="connsiteY9" fmla="*/ 1868323 h 4742656"/>
                <a:gd name="connsiteX10" fmla="*/ 976291 w 2317534"/>
                <a:gd name="connsiteY10" fmla="*/ 1423269 h 4742656"/>
                <a:gd name="connsiteX11" fmla="*/ 802190 w 2317534"/>
                <a:gd name="connsiteY11" fmla="*/ 784879 h 4742656"/>
                <a:gd name="connsiteX12" fmla="*/ 914741 w 2317534"/>
                <a:gd name="connsiteY12" fmla="*/ 1351109 h 4742656"/>
                <a:gd name="connsiteX13" fmla="*/ 569456 w 2317534"/>
                <a:gd name="connsiteY13" fmla="*/ 946323 h 4742656"/>
                <a:gd name="connsiteX14" fmla="*/ 0 w 2317534"/>
                <a:gd name="connsiteY14" fmla="*/ 519261 h 4742656"/>
                <a:gd name="connsiteX15" fmla="*/ 528816 w 2317534"/>
                <a:gd name="connsiteY15" fmla="*/ 1041253 h 4742656"/>
                <a:gd name="connsiteX16" fmla="*/ 977593 w 2317534"/>
                <a:gd name="connsiteY16" fmla="*/ 1697139 h 4742656"/>
                <a:gd name="connsiteX17" fmla="*/ 186447 w 2317534"/>
                <a:gd name="connsiteY17" fmla="*/ 1338390 h 4742656"/>
                <a:gd name="connsiteX18" fmla="*/ 1047767 w 2317534"/>
                <a:gd name="connsiteY18" fmla="*/ 1799701 h 4742656"/>
                <a:gd name="connsiteX19" fmla="*/ 1145737 w 2317534"/>
                <a:gd name="connsiteY19" fmla="*/ 1942902 h 4742656"/>
                <a:gd name="connsiteX20" fmla="*/ 1857651 w 2317534"/>
                <a:gd name="connsiteY20" fmla="*/ 3203797 h 4742656"/>
                <a:gd name="connsiteX21" fmla="*/ 1999115 w 2317534"/>
                <a:gd name="connsiteY21" fmla="*/ 3677269 h 4742656"/>
                <a:gd name="connsiteX22" fmla="*/ 1681379 w 2317534"/>
                <a:gd name="connsiteY22" fmla="*/ 3526932 h 4742656"/>
                <a:gd name="connsiteX23" fmla="*/ 1134445 w 2317534"/>
                <a:gd name="connsiteY23" fmla="*/ 3102104 h 4742656"/>
                <a:gd name="connsiteX24" fmla="*/ 1640677 w 2317534"/>
                <a:gd name="connsiteY24" fmla="*/ 3576630 h 4742656"/>
                <a:gd name="connsiteX25" fmla="*/ 2052475 w 2317534"/>
                <a:gd name="connsiteY25" fmla="*/ 3855836 h 4742656"/>
                <a:gd name="connsiteX26" fmla="*/ 2317534 w 2317534"/>
                <a:gd name="connsiteY26" fmla="*/ 4742657 h 4742656"/>
                <a:gd name="connsiteX27" fmla="*/ 2317534 w 2317534"/>
                <a:gd name="connsiteY27" fmla="*/ 3332604 h 4742656"/>
                <a:gd name="connsiteX28" fmla="*/ 2046828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046828" y="2920372"/>
                  </a:moveTo>
                  <a:lnTo>
                    <a:pt x="1844870" y="1967721"/>
                  </a:lnTo>
                  <a:lnTo>
                    <a:pt x="2070033" y="792697"/>
                  </a:lnTo>
                  <a:lnTo>
                    <a:pt x="1821106" y="1855604"/>
                  </a:lnTo>
                  <a:lnTo>
                    <a:pt x="1622621" y="919209"/>
                  </a:lnTo>
                  <a:lnTo>
                    <a:pt x="1045595" y="0"/>
                  </a:lnTo>
                  <a:lnTo>
                    <a:pt x="1044044" y="1303"/>
                  </a:lnTo>
                  <a:lnTo>
                    <a:pt x="1491518" y="928267"/>
                  </a:lnTo>
                  <a:lnTo>
                    <a:pt x="1806029" y="2553681"/>
                  </a:lnTo>
                  <a:lnTo>
                    <a:pt x="1355948" y="1868323"/>
                  </a:lnTo>
                  <a:lnTo>
                    <a:pt x="976291" y="1423269"/>
                  </a:lnTo>
                  <a:lnTo>
                    <a:pt x="802190" y="784879"/>
                  </a:lnTo>
                  <a:lnTo>
                    <a:pt x="914741" y="1351109"/>
                  </a:lnTo>
                  <a:lnTo>
                    <a:pt x="569456" y="946323"/>
                  </a:lnTo>
                  <a:lnTo>
                    <a:pt x="0" y="519261"/>
                  </a:lnTo>
                  <a:lnTo>
                    <a:pt x="528816" y="1041253"/>
                  </a:lnTo>
                  <a:lnTo>
                    <a:pt x="977593" y="1697139"/>
                  </a:lnTo>
                  <a:lnTo>
                    <a:pt x="186447" y="1338390"/>
                  </a:lnTo>
                  <a:lnTo>
                    <a:pt x="1047767" y="1799701"/>
                  </a:lnTo>
                  <a:lnTo>
                    <a:pt x="1145737" y="1942902"/>
                  </a:lnTo>
                  <a:lnTo>
                    <a:pt x="1857651" y="3203797"/>
                  </a:lnTo>
                  <a:lnTo>
                    <a:pt x="1999115" y="3677269"/>
                  </a:lnTo>
                  <a:lnTo>
                    <a:pt x="1681379" y="3526932"/>
                  </a:lnTo>
                  <a:lnTo>
                    <a:pt x="1134445" y="3102104"/>
                  </a:lnTo>
                  <a:lnTo>
                    <a:pt x="1640677" y="3576630"/>
                  </a:lnTo>
                  <a:lnTo>
                    <a:pt x="2052475" y="3855836"/>
                  </a:lnTo>
                  <a:lnTo>
                    <a:pt x="2317534" y="4742657"/>
                  </a:lnTo>
                  <a:lnTo>
                    <a:pt x="2317534" y="3332604"/>
                  </a:lnTo>
                  <a:lnTo>
                    <a:pt x="2046828" y="2920372"/>
                  </a:lnTo>
                  <a:close/>
                </a:path>
              </a:pathLst>
            </a:custGeom>
            <a:solidFill>
              <a:srgbClr val="1A2B2B"/>
            </a:solidFill>
            <a:ln w="620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D9FB92C-010B-C49C-D599-50A25B7BEA14}"/>
                </a:ext>
              </a:extLst>
            </p:cNvPr>
            <p:cNvSpPr/>
            <p:nvPr/>
          </p:nvSpPr>
          <p:spPr>
            <a:xfrm>
              <a:off x="11047830" y="1689917"/>
              <a:ext cx="79809" cy="383070"/>
            </a:xfrm>
            <a:custGeom>
              <a:avLst/>
              <a:gdLst>
                <a:gd name="connsiteX0" fmla="*/ 665 w 79809"/>
                <a:gd name="connsiteY0" fmla="*/ 0 h 383070"/>
                <a:gd name="connsiteX1" fmla="*/ 44966 w 79809"/>
                <a:gd name="connsiteY1" fmla="*/ 383071 h 383070"/>
                <a:gd name="connsiteX2" fmla="*/ 665 w 79809"/>
                <a:gd name="connsiteY2" fmla="*/ 0 h 383070"/>
              </a:gdLst>
              <a:ahLst/>
              <a:cxnLst>
                <a:cxn ang="0">
                  <a:pos x="connsiteX0" y="connsiteY0"/>
                </a:cxn>
                <a:cxn ang="0">
                  <a:pos x="connsiteX1" y="connsiteY1"/>
                </a:cxn>
                <a:cxn ang="0">
                  <a:pos x="connsiteX2" y="connsiteY2"/>
                </a:cxn>
              </a:cxnLst>
              <a:rect l="l" t="t" r="r" b="b"/>
              <a:pathLst>
                <a:path w="79809" h="383070">
                  <a:moveTo>
                    <a:pt x="665" y="0"/>
                  </a:moveTo>
                  <a:cubicBezTo>
                    <a:pt x="665" y="0"/>
                    <a:pt x="-8952" y="233727"/>
                    <a:pt x="44966" y="383071"/>
                  </a:cubicBezTo>
                  <a:cubicBezTo>
                    <a:pt x="103599" y="245825"/>
                    <a:pt x="87839" y="50009"/>
                    <a:pt x="665" y="0"/>
                  </a:cubicBezTo>
                  <a:close/>
                </a:path>
              </a:pathLst>
            </a:custGeom>
            <a:solidFill>
              <a:srgbClr val="FAF2F0"/>
            </a:solidFill>
            <a:ln w="620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1F1C766B-B686-987B-8FEF-05B58FA0F072}"/>
                </a:ext>
              </a:extLst>
            </p:cNvPr>
            <p:cNvSpPr/>
            <p:nvPr/>
          </p:nvSpPr>
          <p:spPr>
            <a:xfrm>
              <a:off x="10679075" y="3148552"/>
              <a:ext cx="205123" cy="215299"/>
            </a:xfrm>
            <a:custGeom>
              <a:avLst/>
              <a:gdLst>
                <a:gd name="connsiteX0" fmla="*/ 205123 w 205123"/>
                <a:gd name="connsiteY0" fmla="*/ 215237 h 215299"/>
                <a:gd name="connsiteX1" fmla="*/ 120369 w 205123"/>
                <a:gd name="connsiteY1" fmla="*/ 0 h 215299"/>
                <a:gd name="connsiteX2" fmla="*/ 57640 w 205123"/>
                <a:gd name="connsiteY2" fmla="*/ 107650 h 215299"/>
                <a:gd name="connsiteX3" fmla="*/ 0 w 205123"/>
                <a:gd name="connsiteY3" fmla="*/ 184773 h 215299"/>
                <a:gd name="connsiteX4" fmla="*/ 205061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205123" y="215237"/>
                  </a:moveTo>
                  <a:cubicBezTo>
                    <a:pt x="205123" y="215237"/>
                    <a:pt x="123781" y="93193"/>
                    <a:pt x="120369" y="0"/>
                  </a:cubicBezTo>
                  <a:cubicBezTo>
                    <a:pt x="57640" y="16939"/>
                    <a:pt x="47465" y="72904"/>
                    <a:pt x="57640" y="107650"/>
                  </a:cubicBezTo>
                  <a:cubicBezTo>
                    <a:pt x="0" y="116956"/>
                    <a:pt x="0" y="167834"/>
                    <a:pt x="0" y="184773"/>
                  </a:cubicBezTo>
                  <a:cubicBezTo>
                    <a:pt x="0" y="184773"/>
                    <a:pt x="135570" y="169509"/>
                    <a:pt x="205061" y="215299"/>
                  </a:cubicBezTo>
                  <a:close/>
                </a:path>
              </a:pathLst>
            </a:custGeom>
            <a:solidFill>
              <a:srgbClr val="F54A6B"/>
            </a:solidFill>
            <a:ln w="620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346FD19-8030-5CBA-2B3C-2AEDC8766A30}"/>
                </a:ext>
              </a:extLst>
            </p:cNvPr>
            <p:cNvSpPr/>
            <p:nvPr/>
          </p:nvSpPr>
          <p:spPr>
            <a:xfrm>
              <a:off x="11044710" y="3772784"/>
              <a:ext cx="288141" cy="71625"/>
            </a:xfrm>
            <a:custGeom>
              <a:avLst/>
              <a:gdLst>
                <a:gd name="connsiteX0" fmla="*/ 288141 w 288141"/>
                <a:gd name="connsiteY0" fmla="*/ 25635 h 71625"/>
                <a:gd name="connsiteX1" fmla="*/ 0 w 288141"/>
                <a:gd name="connsiteY1" fmla="*/ 45987 h 71625"/>
                <a:gd name="connsiteX2" fmla="*/ 288141 w 288141"/>
                <a:gd name="connsiteY2" fmla="*/ 25635 h 71625"/>
              </a:gdLst>
              <a:ahLst/>
              <a:cxnLst>
                <a:cxn ang="0">
                  <a:pos x="connsiteX0" y="connsiteY0"/>
                </a:cxn>
                <a:cxn ang="0">
                  <a:pos x="connsiteX1" y="connsiteY1"/>
                </a:cxn>
                <a:cxn ang="0">
                  <a:pos x="connsiteX2" y="connsiteY2"/>
                </a:cxn>
              </a:cxnLst>
              <a:rect l="l" t="t" r="r" b="b"/>
              <a:pathLst>
                <a:path w="288141" h="71625">
                  <a:moveTo>
                    <a:pt x="288141" y="25635"/>
                  </a:moveTo>
                  <a:cubicBezTo>
                    <a:pt x="288141" y="25635"/>
                    <a:pt x="84755" y="-43856"/>
                    <a:pt x="0" y="45987"/>
                  </a:cubicBezTo>
                  <a:cubicBezTo>
                    <a:pt x="91518" y="113803"/>
                    <a:pt x="288141" y="25635"/>
                    <a:pt x="288141" y="25635"/>
                  </a:cubicBezTo>
                  <a:close/>
                </a:path>
              </a:pathLst>
            </a:custGeom>
            <a:solidFill>
              <a:srgbClr val="FAF2F0"/>
            </a:solidFill>
            <a:ln w="6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A6ACFB6-41FF-FF23-292F-57202831CE56}"/>
                </a:ext>
              </a:extLst>
            </p:cNvPr>
            <p:cNvSpPr/>
            <p:nvPr/>
          </p:nvSpPr>
          <p:spPr>
            <a:xfrm>
              <a:off x="11364839" y="3466040"/>
              <a:ext cx="92761" cy="306754"/>
            </a:xfrm>
            <a:custGeom>
              <a:avLst/>
              <a:gdLst>
                <a:gd name="connsiteX0" fmla="*/ 70202 w 92761"/>
                <a:gd name="connsiteY0" fmla="*/ 306754 h 306754"/>
                <a:gd name="connsiteX1" fmla="*/ 22737 w 92761"/>
                <a:gd name="connsiteY1" fmla="*/ 0 h 306754"/>
                <a:gd name="connsiteX2" fmla="*/ 70202 w 92761"/>
                <a:gd name="connsiteY2" fmla="*/ 306754 h 306754"/>
              </a:gdLst>
              <a:ahLst/>
              <a:cxnLst>
                <a:cxn ang="0">
                  <a:pos x="connsiteX0" y="connsiteY0"/>
                </a:cxn>
                <a:cxn ang="0">
                  <a:pos x="connsiteX1" y="connsiteY1"/>
                </a:cxn>
                <a:cxn ang="0">
                  <a:pos x="connsiteX2" y="connsiteY2"/>
                </a:cxn>
              </a:cxnLst>
              <a:rect l="l" t="t" r="r" b="b"/>
              <a:pathLst>
                <a:path w="92761" h="306754">
                  <a:moveTo>
                    <a:pt x="70202" y="306754"/>
                  </a:moveTo>
                  <a:cubicBezTo>
                    <a:pt x="70202" y="306754"/>
                    <a:pt x="-48430" y="154246"/>
                    <a:pt x="22737" y="0"/>
                  </a:cubicBezTo>
                  <a:cubicBezTo>
                    <a:pt x="144781" y="52553"/>
                    <a:pt x="70202" y="306754"/>
                    <a:pt x="70202" y="306754"/>
                  </a:cubicBezTo>
                  <a:close/>
                </a:path>
              </a:pathLst>
            </a:custGeom>
            <a:solidFill>
              <a:srgbClr val="FAF2F0"/>
            </a:solidFill>
            <a:ln w="6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B3DFFA0D-831F-D5BD-D334-9FD792A170AE}"/>
                </a:ext>
              </a:extLst>
            </p:cNvPr>
            <p:cNvSpPr/>
            <p:nvPr/>
          </p:nvSpPr>
          <p:spPr>
            <a:xfrm>
              <a:off x="11092885" y="3299944"/>
              <a:ext cx="69789" cy="245763"/>
            </a:xfrm>
            <a:custGeom>
              <a:avLst/>
              <a:gdLst>
                <a:gd name="connsiteX0" fmla="*/ 56249 w 69789"/>
                <a:gd name="connsiteY0" fmla="*/ 245763 h 245763"/>
                <a:gd name="connsiteX1" fmla="*/ 11638 w 69789"/>
                <a:gd name="connsiteY1" fmla="*/ 0 h 245763"/>
                <a:gd name="connsiteX2" fmla="*/ 56249 w 69789"/>
                <a:gd name="connsiteY2" fmla="*/ 245763 h 245763"/>
              </a:gdLst>
              <a:ahLst/>
              <a:cxnLst>
                <a:cxn ang="0">
                  <a:pos x="connsiteX0" y="connsiteY0"/>
                </a:cxn>
                <a:cxn ang="0">
                  <a:pos x="connsiteX1" y="connsiteY1"/>
                </a:cxn>
                <a:cxn ang="0">
                  <a:pos x="connsiteX2" y="connsiteY2"/>
                </a:cxn>
              </a:cxnLst>
              <a:rect l="l" t="t" r="r" b="b"/>
              <a:pathLst>
                <a:path w="69789" h="245763">
                  <a:moveTo>
                    <a:pt x="56249" y="245763"/>
                  </a:moveTo>
                  <a:cubicBezTo>
                    <a:pt x="56249" y="245763"/>
                    <a:pt x="-30739" y="84754"/>
                    <a:pt x="11638" y="0"/>
                  </a:cubicBezTo>
                  <a:cubicBezTo>
                    <a:pt x="107126" y="74021"/>
                    <a:pt x="56249" y="245763"/>
                    <a:pt x="56249" y="245763"/>
                  </a:cubicBezTo>
                  <a:close/>
                </a:path>
              </a:pathLst>
            </a:custGeom>
            <a:solidFill>
              <a:srgbClr val="FAF2F0"/>
            </a:solidFill>
            <a:ln w="6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FCF70DDA-D823-0AA7-579C-8D951B8D1423}"/>
                </a:ext>
              </a:extLst>
            </p:cNvPr>
            <p:cNvSpPr/>
            <p:nvPr/>
          </p:nvSpPr>
          <p:spPr>
            <a:xfrm>
              <a:off x="10853113" y="3510918"/>
              <a:ext cx="206799" cy="57935"/>
            </a:xfrm>
            <a:custGeom>
              <a:avLst/>
              <a:gdLst>
                <a:gd name="connsiteX0" fmla="*/ 206799 w 206799"/>
                <a:gd name="connsiteY0" fmla="*/ 47198 h 57935"/>
                <a:gd name="connsiteX1" fmla="*/ 0 w 206799"/>
                <a:gd name="connsiteY1" fmla="*/ 20084 h 57935"/>
                <a:gd name="connsiteX2" fmla="*/ 206799 w 206799"/>
                <a:gd name="connsiteY2" fmla="*/ 47198 h 57935"/>
              </a:gdLst>
              <a:ahLst/>
              <a:cxnLst>
                <a:cxn ang="0">
                  <a:pos x="connsiteX0" y="connsiteY0"/>
                </a:cxn>
                <a:cxn ang="0">
                  <a:pos x="connsiteX1" y="connsiteY1"/>
                </a:cxn>
                <a:cxn ang="0">
                  <a:pos x="connsiteX2" y="connsiteY2"/>
                </a:cxn>
              </a:cxnLst>
              <a:rect l="l" t="t" r="r" b="b"/>
              <a:pathLst>
                <a:path w="206799" h="57935">
                  <a:moveTo>
                    <a:pt x="206799" y="47198"/>
                  </a:moveTo>
                  <a:cubicBezTo>
                    <a:pt x="206799" y="47198"/>
                    <a:pt x="92697" y="-37556"/>
                    <a:pt x="0" y="20084"/>
                  </a:cubicBezTo>
                  <a:cubicBezTo>
                    <a:pt x="60992" y="84488"/>
                    <a:pt x="206799" y="47198"/>
                    <a:pt x="206799" y="47198"/>
                  </a:cubicBezTo>
                  <a:close/>
                </a:path>
              </a:pathLst>
            </a:custGeom>
            <a:solidFill>
              <a:srgbClr val="FAF2F0"/>
            </a:solidFill>
            <a:ln w="6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2A63E784-AF25-5F19-9A14-49FEF62733F7}"/>
                </a:ext>
              </a:extLst>
            </p:cNvPr>
            <p:cNvSpPr/>
            <p:nvPr/>
          </p:nvSpPr>
          <p:spPr>
            <a:xfrm>
              <a:off x="10981920" y="2916698"/>
              <a:ext cx="382885" cy="180417"/>
            </a:xfrm>
            <a:custGeom>
              <a:avLst/>
              <a:gdLst>
                <a:gd name="connsiteX0" fmla="*/ 382885 w 382885"/>
                <a:gd name="connsiteY0" fmla="*/ 180418 h 180417"/>
                <a:gd name="connsiteX1" fmla="*/ 0 w 382885"/>
                <a:gd name="connsiteY1" fmla="*/ 4146 h 180417"/>
                <a:gd name="connsiteX2" fmla="*/ 382885 w 382885"/>
                <a:gd name="connsiteY2" fmla="*/ 180418 h 180417"/>
              </a:gdLst>
              <a:ahLst/>
              <a:cxnLst>
                <a:cxn ang="0">
                  <a:pos x="connsiteX0" y="connsiteY0"/>
                </a:cxn>
                <a:cxn ang="0">
                  <a:pos x="connsiteX1" y="connsiteY1"/>
                </a:cxn>
                <a:cxn ang="0">
                  <a:pos x="connsiteX2" y="connsiteY2"/>
                </a:cxn>
              </a:cxnLst>
              <a:rect l="l" t="t" r="r" b="b"/>
              <a:pathLst>
                <a:path w="382885" h="180417">
                  <a:moveTo>
                    <a:pt x="382885" y="180418"/>
                  </a:moveTo>
                  <a:cubicBezTo>
                    <a:pt x="382885" y="180418"/>
                    <a:pt x="273436" y="-32027"/>
                    <a:pt x="0" y="4146"/>
                  </a:cubicBezTo>
                  <a:cubicBezTo>
                    <a:pt x="92635" y="123894"/>
                    <a:pt x="382885" y="180418"/>
                    <a:pt x="382885" y="180418"/>
                  </a:cubicBezTo>
                  <a:close/>
                </a:path>
              </a:pathLst>
            </a:custGeom>
            <a:solidFill>
              <a:srgbClr val="FAF2F0"/>
            </a:solidFill>
            <a:ln w="6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A521397-A85C-FC3B-7D41-E71E0153D6E5}"/>
                </a:ext>
              </a:extLst>
            </p:cNvPr>
            <p:cNvSpPr/>
            <p:nvPr/>
          </p:nvSpPr>
          <p:spPr>
            <a:xfrm>
              <a:off x="11715860" y="1343578"/>
              <a:ext cx="232151" cy="298192"/>
            </a:xfrm>
            <a:custGeom>
              <a:avLst/>
              <a:gdLst>
                <a:gd name="connsiteX0" fmla="*/ 0 w 232151"/>
                <a:gd name="connsiteY0" fmla="*/ 298192 h 298192"/>
                <a:gd name="connsiteX1" fmla="*/ 231059 w 232151"/>
                <a:gd name="connsiteY1" fmla="*/ 0 h 298192"/>
                <a:gd name="connsiteX2" fmla="*/ 0 w 232151"/>
                <a:gd name="connsiteY2" fmla="*/ 298192 h 298192"/>
              </a:gdLst>
              <a:ahLst/>
              <a:cxnLst>
                <a:cxn ang="0">
                  <a:pos x="connsiteX0" y="connsiteY0"/>
                </a:cxn>
                <a:cxn ang="0">
                  <a:pos x="connsiteX1" y="connsiteY1"/>
                </a:cxn>
                <a:cxn ang="0">
                  <a:pos x="connsiteX2" y="connsiteY2"/>
                </a:cxn>
              </a:cxnLst>
              <a:rect l="l" t="t" r="r" b="b"/>
              <a:pathLst>
                <a:path w="232151" h="298192">
                  <a:moveTo>
                    <a:pt x="0" y="298192"/>
                  </a:moveTo>
                  <a:lnTo>
                    <a:pt x="231059" y="0"/>
                  </a:lnTo>
                  <a:cubicBezTo>
                    <a:pt x="231059" y="0"/>
                    <a:pt x="261585" y="250603"/>
                    <a:pt x="0" y="298192"/>
                  </a:cubicBezTo>
                  <a:close/>
                </a:path>
              </a:pathLst>
            </a:custGeom>
            <a:solidFill>
              <a:srgbClr val="FAF2F0"/>
            </a:solidFill>
            <a:ln w="6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4988CA4-4C01-23FA-6C83-EA4C9C5EB8D6}"/>
                </a:ext>
              </a:extLst>
            </p:cNvPr>
            <p:cNvSpPr/>
            <p:nvPr/>
          </p:nvSpPr>
          <p:spPr>
            <a:xfrm>
              <a:off x="11132878" y="1827659"/>
              <a:ext cx="123561" cy="251843"/>
            </a:xfrm>
            <a:custGeom>
              <a:avLst/>
              <a:gdLst>
                <a:gd name="connsiteX0" fmla="*/ 0 w 123561"/>
                <a:gd name="connsiteY0" fmla="*/ 251844 h 251843"/>
                <a:gd name="connsiteX1" fmla="*/ 111745 w 123561"/>
                <a:gd name="connsiteY1" fmla="*/ 0 h 251843"/>
                <a:gd name="connsiteX2" fmla="*/ 0 w 123561"/>
                <a:gd name="connsiteY2" fmla="*/ 251844 h 251843"/>
              </a:gdLst>
              <a:ahLst/>
              <a:cxnLst>
                <a:cxn ang="0">
                  <a:pos x="connsiteX0" y="connsiteY0"/>
                </a:cxn>
                <a:cxn ang="0">
                  <a:pos x="connsiteX1" y="connsiteY1"/>
                </a:cxn>
                <a:cxn ang="0">
                  <a:pos x="connsiteX2" y="connsiteY2"/>
                </a:cxn>
              </a:cxnLst>
              <a:rect l="l" t="t" r="r" b="b"/>
              <a:pathLst>
                <a:path w="123561" h="251843">
                  <a:moveTo>
                    <a:pt x="0" y="251844"/>
                  </a:moveTo>
                  <a:lnTo>
                    <a:pt x="111745" y="0"/>
                  </a:lnTo>
                  <a:cubicBezTo>
                    <a:pt x="111745" y="0"/>
                    <a:pt x="177202" y="172363"/>
                    <a:pt x="0" y="251844"/>
                  </a:cubicBezTo>
                  <a:close/>
                </a:path>
              </a:pathLst>
            </a:custGeom>
            <a:solidFill>
              <a:srgbClr val="FAF2F0"/>
            </a:solidFill>
            <a:ln w="620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F16981D-F4F6-5A3A-58BE-DF591471FB6C}"/>
                </a:ext>
              </a:extLst>
            </p:cNvPr>
            <p:cNvSpPr/>
            <p:nvPr/>
          </p:nvSpPr>
          <p:spPr>
            <a:xfrm>
              <a:off x="10953937" y="1106687"/>
              <a:ext cx="299433" cy="140610"/>
            </a:xfrm>
            <a:custGeom>
              <a:avLst/>
              <a:gdLst>
                <a:gd name="connsiteX0" fmla="*/ 0 w 299433"/>
                <a:gd name="connsiteY0" fmla="*/ 0 h 140610"/>
                <a:gd name="connsiteX1" fmla="*/ 299433 w 299433"/>
                <a:gd name="connsiteY1" fmla="*/ 124650 h 140610"/>
                <a:gd name="connsiteX2" fmla="*/ 0 w 299433"/>
                <a:gd name="connsiteY2" fmla="*/ 0 h 140610"/>
              </a:gdLst>
              <a:ahLst/>
              <a:cxnLst>
                <a:cxn ang="0">
                  <a:pos x="connsiteX0" y="connsiteY0"/>
                </a:cxn>
                <a:cxn ang="0">
                  <a:pos x="connsiteX1" y="connsiteY1"/>
                </a:cxn>
                <a:cxn ang="0">
                  <a:pos x="connsiteX2" y="connsiteY2"/>
                </a:cxn>
              </a:cxnLst>
              <a:rect l="l" t="t" r="r" b="b"/>
              <a:pathLst>
                <a:path w="299433" h="140610">
                  <a:moveTo>
                    <a:pt x="0" y="0"/>
                  </a:moveTo>
                  <a:lnTo>
                    <a:pt x="299433" y="124650"/>
                  </a:lnTo>
                  <a:cubicBezTo>
                    <a:pt x="299433" y="124650"/>
                    <a:pt x="98281" y="206364"/>
                    <a:pt x="0" y="0"/>
                  </a:cubicBezTo>
                  <a:close/>
                </a:path>
              </a:pathLst>
            </a:custGeom>
            <a:solidFill>
              <a:srgbClr val="FAF2F0"/>
            </a:solidFill>
            <a:ln w="620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F801F8B-FB3F-5B38-23D1-2F69DF7E5A07}"/>
                </a:ext>
              </a:extLst>
            </p:cNvPr>
            <p:cNvSpPr/>
            <p:nvPr/>
          </p:nvSpPr>
          <p:spPr>
            <a:xfrm>
              <a:off x="11607590" y="2046681"/>
              <a:ext cx="253704" cy="202750"/>
            </a:xfrm>
            <a:custGeom>
              <a:avLst/>
              <a:gdLst>
                <a:gd name="connsiteX0" fmla="*/ 0 w 253704"/>
                <a:gd name="connsiteY0" fmla="*/ 202145 h 202750"/>
                <a:gd name="connsiteX1" fmla="*/ 253705 w 253704"/>
                <a:gd name="connsiteY1" fmla="*/ 0 h 202750"/>
                <a:gd name="connsiteX2" fmla="*/ 0 w 253704"/>
                <a:gd name="connsiteY2" fmla="*/ 202145 h 202750"/>
              </a:gdLst>
              <a:ahLst/>
              <a:cxnLst>
                <a:cxn ang="0">
                  <a:pos x="connsiteX0" y="connsiteY0"/>
                </a:cxn>
                <a:cxn ang="0">
                  <a:pos x="connsiteX1" y="connsiteY1"/>
                </a:cxn>
                <a:cxn ang="0">
                  <a:pos x="connsiteX2" y="connsiteY2"/>
                </a:cxn>
              </a:cxnLst>
              <a:rect l="l" t="t" r="r" b="b"/>
              <a:pathLst>
                <a:path w="253704" h="202750">
                  <a:moveTo>
                    <a:pt x="0" y="202145"/>
                  </a:moveTo>
                  <a:lnTo>
                    <a:pt x="253705" y="0"/>
                  </a:lnTo>
                  <a:cubicBezTo>
                    <a:pt x="253705" y="0"/>
                    <a:pt x="228266" y="215609"/>
                    <a:pt x="0" y="202145"/>
                  </a:cubicBezTo>
                  <a:close/>
                </a:path>
              </a:pathLst>
            </a:custGeom>
            <a:solidFill>
              <a:srgbClr val="FAF2F0"/>
            </a:solidFill>
            <a:ln w="620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3571C67-4830-132A-4328-B14DACE2AD8E}"/>
                </a:ext>
              </a:extLst>
            </p:cNvPr>
            <p:cNvSpPr/>
            <p:nvPr/>
          </p:nvSpPr>
          <p:spPr>
            <a:xfrm>
              <a:off x="11630547" y="2267005"/>
              <a:ext cx="269092" cy="184025"/>
            </a:xfrm>
            <a:custGeom>
              <a:avLst/>
              <a:gdLst>
                <a:gd name="connsiteX0" fmla="*/ 0 w 269092"/>
                <a:gd name="connsiteY0" fmla="*/ 0 h 184025"/>
                <a:gd name="connsiteX1" fmla="*/ 269093 w 269092"/>
                <a:gd name="connsiteY1" fmla="*/ 181112 h 184025"/>
                <a:gd name="connsiteX2" fmla="*/ 0 w 269092"/>
                <a:gd name="connsiteY2" fmla="*/ 0 h 184025"/>
              </a:gdLst>
              <a:ahLst/>
              <a:cxnLst>
                <a:cxn ang="0">
                  <a:pos x="connsiteX0" y="connsiteY0"/>
                </a:cxn>
                <a:cxn ang="0">
                  <a:pos x="connsiteX1" y="connsiteY1"/>
                </a:cxn>
                <a:cxn ang="0">
                  <a:pos x="connsiteX2" y="connsiteY2"/>
                </a:cxn>
              </a:cxnLst>
              <a:rect l="l" t="t" r="r" b="b"/>
              <a:pathLst>
                <a:path w="269092" h="184025">
                  <a:moveTo>
                    <a:pt x="0" y="0"/>
                  </a:moveTo>
                  <a:lnTo>
                    <a:pt x="269093" y="181112"/>
                  </a:lnTo>
                  <a:cubicBezTo>
                    <a:pt x="269093" y="181112"/>
                    <a:pt x="55841" y="221690"/>
                    <a:pt x="0" y="0"/>
                  </a:cubicBezTo>
                  <a:close/>
                </a:path>
              </a:pathLst>
            </a:custGeom>
            <a:solidFill>
              <a:srgbClr val="FAF2F0"/>
            </a:solidFill>
            <a:ln w="620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9332D825-30C7-9205-2EF0-A69C3DDBBD5A}"/>
                </a:ext>
              </a:extLst>
            </p:cNvPr>
            <p:cNvSpPr/>
            <p:nvPr/>
          </p:nvSpPr>
          <p:spPr>
            <a:xfrm>
              <a:off x="11822878" y="750978"/>
              <a:ext cx="76703" cy="310166"/>
            </a:xfrm>
            <a:custGeom>
              <a:avLst/>
              <a:gdLst>
                <a:gd name="connsiteX0" fmla="*/ 4230 w 76703"/>
                <a:gd name="connsiteY0" fmla="*/ 310167 h 310166"/>
                <a:gd name="connsiteX1" fmla="*/ 68075 w 76703"/>
                <a:gd name="connsiteY1" fmla="*/ 0 h 310166"/>
                <a:gd name="connsiteX2" fmla="*/ 4230 w 76703"/>
                <a:gd name="connsiteY2" fmla="*/ 310167 h 310166"/>
              </a:gdLst>
              <a:ahLst/>
              <a:cxnLst>
                <a:cxn ang="0">
                  <a:pos x="connsiteX0" y="connsiteY0"/>
                </a:cxn>
                <a:cxn ang="0">
                  <a:pos x="connsiteX1" y="connsiteY1"/>
                </a:cxn>
                <a:cxn ang="0">
                  <a:pos x="connsiteX2" y="connsiteY2"/>
                </a:cxn>
              </a:cxnLst>
              <a:rect l="l" t="t" r="r" b="b"/>
              <a:pathLst>
                <a:path w="76703" h="310166">
                  <a:moveTo>
                    <a:pt x="4230" y="310167"/>
                  </a:moveTo>
                  <a:cubicBezTo>
                    <a:pt x="4230" y="310167"/>
                    <a:pt x="106482" y="122044"/>
                    <a:pt x="68075" y="0"/>
                  </a:cubicBezTo>
                  <a:cubicBezTo>
                    <a:pt x="-24559" y="106222"/>
                    <a:pt x="4230" y="310167"/>
                    <a:pt x="4230" y="310167"/>
                  </a:cubicBezTo>
                  <a:close/>
                </a:path>
              </a:pathLst>
            </a:custGeom>
            <a:solidFill>
              <a:srgbClr val="FAF2F0"/>
            </a:solidFill>
            <a:ln w="6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379F4DE-1465-E26D-6577-B56726950C51}"/>
                </a:ext>
              </a:extLst>
            </p:cNvPr>
            <p:cNvSpPr/>
            <p:nvPr/>
          </p:nvSpPr>
          <p:spPr>
            <a:xfrm>
              <a:off x="11334804" y="693958"/>
              <a:ext cx="106999" cy="219145"/>
            </a:xfrm>
            <a:custGeom>
              <a:avLst/>
              <a:gdLst>
                <a:gd name="connsiteX0" fmla="*/ 106999 w 106999"/>
                <a:gd name="connsiteY0" fmla="*/ 219146 h 219145"/>
                <a:gd name="connsiteX1" fmla="*/ 281 w 106999"/>
                <a:gd name="connsiteY1" fmla="*/ 0 h 219145"/>
                <a:gd name="connsiteX2" fmla="*/ 106999 w 106999"/>
                <a:gd name="connsiteY2" fmla="*/ 219146 h 219145"/>
              </a:gdLst>
              <a:ahLst/>
              <a:cxnLst>
                <a:cxn ang="0">
                  <a:pos x="connsiteX0" y="connsiteY0"/>
                </a:cxn>
                <a:cxn ang="0">
                  <a:pos x="connsiteX1" y="connsiteY1"/>
                </a:cxn>
                <a:cxn ang="0">
                  <a:pos x="connsiteX2" y="connsiteY2"/>
                </a:cxn>
              </a:cxnLst>
              <a:rect l="l" t="t" r="r" b="b"/>
              <a:pathLst>
                <a:path w="106999" h="219145">
                  <a:moveTo>
                    <a:pt x="106999" y="219146"/>
                  </a:moveTo>
                  <a:cubicBezTo>
                    <a:pt x="106999" y="219146"/>
                    <a:pt x="81064" y="56400"/>
                    <a:pt x="281" y="0"/>
                  </a:cubicBezTo>
                  <a:cubicBezTo>
                    <a:pt x="-6359" y="108270"/>
                    <a:pt x="106999" y="219146"/>
                    <a:pt x="106999" y="219146"/>
                  </a:cubicBezTo>
                  <a:close/>
                </a:path>
              </a:pathLst>
            </a:custGeom>
            <a:solidFill>
              <a:srgbClr val="FAF2F0"/>
            </a:solidFill>
            <a:ln w="620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5B40C9A-DD5D-A18D-A84B-2803C8FCA09D}"/>
                </a:ext>
              </a:extLst>
            </p:cNvPr>
            <p:cNvSpPr/>
            <p:nvPr/>
          </p:nvSpPr>
          <p:spPr>
            <a:xfrm>
              <a:off x="11506889" y="629989"/>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3"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CDABC63-AC55-C43B-966A-22427F0DED0D}"/>
                </a:ext>
              </a:extLst>
            </p:cNvPr>
            <p:cNvSpPr/>
            <p:nvPr/>
          </p:nvSpPr>
          <p:spPr>
            <a:xfrm>
              <a:off x="11410098" y="1082055"/>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2"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C1E1ED9-97F0-55BE-975E-CB2CBB7ECFC1}"/>
                </a:ext>
              </a:extLst>
            </p:cNvPr>
            <p:cNvSpPr/>
            <p:nvPr/>
          </p:nvSpPr>
          <p:spPr>
            <a:xfrm>
              <a:off x="10774191" y="724919"/>
              <a:ext cx="208908" cy="125642"/>
            </a:xfrm>
            <a:custGeom>
              <a:avLst/>
              <a:gdLst>
                <a:gd name="connsiteX0" fmla="*/ 208908 w 208908"/>
                <a:gd name="connsiteY0" fmla="*/ 0 h 125642"/>
                <a:gd name="connsiteX1" fmla="*/ 0 w 208908"/>
                <a:gd name="connsiteY1" fmla="*/ 125643 h 125642"/>
                <a:gd name="connsiteX2" fmla="*/ 208908 w 208908"/>
                <a:gd name="connsiteY2" fmla="*/ 0 h 125642"/>
              </a:gdLst>
              <a:ahLst/>
              <a:cxnLst>
                <a:cxn ang="0">
                  <a:pos x="connsiteX0" y="connsiteY0"/>
                </a:cxn>
                <a:cxn ang="0">
                  <a:pos x="connsiteX1" y="connsiteY1"/>
                </a:cxn>
                <a:cxn ang="0">
                  <a:pos x="connsiteX2" y="connsiteY2"/>
                </a:cxn>
              </a:cxnLst>
              <a:rect l="l" t="t" r="r" b="b"/>
              <a:pathLst>
                <a:path w="208908" h="125642">
                  <a:moveTo>
                    <a:pt x="208908" y="0"/>
                  </a:moveTo>
                  <a:cubicBezTo>
                    <a:pt x="208908" y="0"/>
                    <a:pt x="49078" y="40206"/>
                    <a:pt x="0" y="125643"/>
                  </a:cubicBezTo>
                  <a:cubicBezTo>
                    <a:pt x="108456" y="122727"/>
                    <a:pt x="208908" y="0"/>
                    <a:pt x="208908" y="0"/>
                  </a:cubicBezTo>
                  <a:close/>
                </a:path>
              </a:pathLst>
            </a:custGeom>
            <a:solidFill>
              <a:srgbClr val="FAF2F0"/>
            </a:solidFill>
            <a:ln w="6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6F10A431-AD01-11B1-E7F7-6F101CB2F877}"/>
                </a:ext>
              </a:extLst>
            </p:cNvPr>
            <p:cNvSpPr/>
            <p:nvPr/>
          </p:nvSpPr>
          <p:spPr>
            <a:xfrm>
              <a:off x="11674980" y="1095022"/>
              <a:ext cx="84439" cy="277468"/>
            </a:xfrm>
            <a:custGeom>
              <a:avLst/>
              <a:gdLst>
                <a:gd name="connsiteX0" fmla="*/ 79224 w 84439"/>
                <a:gd name="connsiteY0" fmla="*/ 277469 h 277468"/>
                <a:gd name="connsiteX1" fmla="*/ 5266 w 84439"/>
                <a:gd name="connsiteY1" fmla="*/ 0 h 277468"/>
                <a:gd name="connsiteX2" fmla="*/ 79224 w 84439"/>
                <a:gd name="connsiteY2" fmla="*/ 277469 h 277468"/>
              </a:gdLst>
              <a:ahLst/>
              <a:cxnLst>
                <a:cxn ang="0">
                  <a:pos x="connsiteX0" y="connsiteY0"/>
                </a:cxn>
                <a:cxn ang="0">
                  <a:pos x="connsiteX1" y="connsiteY1"/>
                </a:cxn>
                <a:cxn ang="0">
                  <a:pos x="connsiteX2" y="connsiteY2"/>
                </a:cxn>
              </a:cxnLst>
              <a:rect l="l" t="t" r="r" b="b"/>
              <a:pathLst>
                <a:path w="84439" h="277468">
                  <a:moveTo>
                    <a:pt x="79224" y="277469"/>
                  </a:moveTo>
                  <a:cubicBezTo>
                    <a:pt x="79224" y="277469"/>
                    <a:pt x="113722" y="66637"/>
                    <a:pt x="5266" y="0"/>
                  </a:cubicBezTo>
                  <a:cubicBezTo>
                    <a:pt x="-24144" y="120865"/>
                    <a:pt x="79224" y="277469"/>
                    <a:pt x="79224" y="277469"/>
                  </a:cubicBezTo>
                  <a:close/>
                </a:path>
              </a:pathLst>
            </a:custGeom>
            <a:solidFill>
              <a:srgbClr val="FAF2F0"/>
            </a:solidFill>
            <a:ln w="620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4C45EB3-987C-D0E1-77EC-7A733C10B3DB}"/>
                </a:ext>
              </a:extLst>
            </p:cNvPr>
            <p:cNvSpPr/>
            <p:nvPr/>
          </p:nvSpPr>
          <p:spPr>
            <a:xfrm>
              <a:off x="11350286" y="613671"/>
              <a:ext cx="183035" cy="758820"/>
            </a:xfrm>
            <a:custGeom>
              <a:avLst/>
              <a:gdLst>
                <a:gd name="connsiteX0" fmla="*/ 0 w 183035"/>
                <a:gd name="connsiteY0" fmla="*/ 696030 h 758820"/>
                <a:gd name="connsiteX1" fmla="*/ 183035 w 183035"/>
                <a:gd name="connsiteY1" fmla="*/ 0 h 758820"/>
                <a:gd name="connsiteX2" fmla="*/ 23764 w 183035"/>
                <a:gd name="connsiteY2" fmla="*/ 758820 h 758820"/>
                <a:gd name="connsiteX3" fmla="*/ 0 w 183035"/>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35" h="758820">
                  <a:moveTo>
                    <a:pt x="0" y="696030"/>
                  </a:moveTo>
                  <a:lnTo>
                    <a:pt x="183035" y="0"/>
                  </a:lnTo>
                  <a:lnTo>
                    <a:pt x="23764" y="758820"/>
                  </a:lnTo>
                  <a:lnTo>
                    <a:pt x="0" y="696030"/>
                  </a:lnTo>
                  <a:close/>
                </a:path>
              </a:pathLst>
            </a:custGeom>
            <a:solidFill>
              <a:srgbClr val="1B2B2C"/>
            </a:solidFill>
            <a:ln w="6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DB7F755-3022-15AC-DA34-0C1FFB3C73C1}"/>
                </a:ext>
              </a:extLst>
            </p:cNvPr>
            <p:cNvSpPr/>
            <p:nvPr/>
          </p:nvSpPr>
          <p:spPr>
            <a:xfrm>
              <a:off x="10200019" y="776417"/>
              <a:ext cx="151391" cy="533283"/>
            </a:xfrm>
            <a:custGeom>
              <a:avLst/>
              <a:gdLst>
                <a:gd name="connsiteX0" fmla="*/ 151392 w 151391"/>
                <a:gd name="connsiteY0" fmla="*/ 533284 h 533283"/>
                <a:gd name="connsiteX1" fmla="*/ 0 w 151391"/>
                <a:gd name="connsiteY1" fmla="*/ 0 h 533283"/>
              </a:gdLst>
              <a:ahLst/>
              <a:cxnLst>
                <a:cxn ang="0">
                  <a:pos x="connsiteX0" y="connsiteY0"/>
                </a:cxn>
                <a:cxn ang="0">
                  <a:pos x="connsiteX1" y="connsiteY1"/>
                </a:cxn>
              </a:cxnLst>
              <a:rect l="l" t="t" r="r" b="b"/>
              <a:pathLst>
                <a:path w="151391" h="533283">
                  <a:moveTo>
                    <a:pt x="151392" y="533284"/>
                  </a:moveTo>
                  <a:lnTo>
                    <a:pt x="0" y="0"/>
                  </a:lnTo>
                </a:path>
              </a:pathLst>
            </a:custGeom>
            <a:ln w="3909" cap="flat">
              <a:solidFill>
                <a:srgbClr val="1B2B2C"/>
              </a:solid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EF63B963-6CFF-164B-E3CD-231456297DC6}"/>
                </a:ext>
              </a:extLst>
            </p:cNvPr>
            <p:cNvSpPr/>
            <p:nvPr/>
          </p:nvSpPr>
          <p:spPr>
            <a:xfrm>
              <a:off x="9797497" y="1471251"/>
              <a:ext cx="224016" cy="182131"/>
            </a:xfrm>
            <a:custGeom>
              <a:avLst/>
              <a:gdLst>
                <a:gd name="connsiteX0" fmla="*/ 224016 w 224016"/>
                <a:gd name="connsiteY0" fmla="*/ 177343 h 182131"/>
                <a:gd name="connsiteX1" fmla="*/ 68033 w 224016"/>
                <a:gd name="connsiteY1" fmla="*/ 16 h 182131"/>
                <a:gd name="connsiteX2" fmla="*/ 43153 w 224016"/>
                <a:gd name="connsiteY2" fmla="*/ 55361 h 182131"/>
                <a:gd name="connsiteX3" fmla="*/ 13743 w 224016"/>
                <a:gd name="connsiteY3" fmla="*/ 120882 h 182131"/>
                <a:gd name="connsiteX4" fmla="*/ 223954 w 224016"/>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6" h="182131">
                  <a:moveTo>
                    <a:pt x="224016" y="177343"/>
                  </a:moveTo>
                  <a:cubicBezTo>
                    <a:pt x="224016" y="177343"/>
                    <a:pt x="99676" y="1133"/>
                    <a:pt x="68033" y="16"/>
                  </a:cubicBezTo>
                  <a:cubicBezTo>
                    <a:pt x="36389" y="-1101"/>
                    <a:pt x="43153" y="55361"/>
                    <a:pt x="43153" y="55361"/>
                  </a:cubicBezTo>
                  <a:cubicBezTo>
                    <a:pt x="43153" y="55361"/>
                    <a:pt x="-2017" y="62124"/>
                    <a:pt x="13743" y="120882"/>
                  </a:cubicBezTo>
                  <a:cubicBezTo>
                    <a:pt x="-21313" y="159288"/>
                    <a:pt x="-2017" y="195399"/>
                    <a:pt x="223954" y="177343"/>
                  </a:cubicBezTo>
                  <a:close/>
                </a:path>
              </a:pathLst>
            </a:custGeom>
            <a:solidFill>
              <a:srgbClr val="F54A6B"/>
            </a:solidFill>
            <a:ln w="6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0CCD316E-F0EA-2230-A6FC-5C3BF7A5247E}"/>
                </a:ext>
              </a:extLst>
            </p:cNvPr>
            <p:cNvSpPr/>
            <p:nvPr/>
          </p:nvSpPr>
          <p:spPr>
            <a:xfrm>
              <a:off x="10094043" y="1809115"/>
              <a:ext cx="211950" cy="144652"/>
            </a:xfrm>
            <a:custGeom>
              <a:avLst/>
              <a:gdLst>
                <a:gd name="connsiteX0" fmla="*/ 211950 w 211950"/>
                <a:gd name="connsiteY0" fmla="*/ 23508 h 144652"/>
                <a:gd name="connsiteX1" fmla="*/ 6144 w 211950"/>
                <a:gd name="connsiteY1" fmla="*/ 5142 h 144652"/>
                <a:gd name="connsiteX2" fmla="*/ 23765 w 211950"/>
                <a:gd name="connsiteY2" fmla="*/ 55213 h 144652"/>
                <a:gd name="connsiteX3" fmla="*/ 44674 w 211950"/>
                <a:gd name="connsiteY3" fmla="*/ 114467 h 144652"/>
                <a:gd name="connsiteX4" fmla="*/ 211950 w 211950"/>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50" h="144652">
                  <a:moveTo>
                    <a:pt x="211950" y="23508"/>
                  </a:moveTo>
                  <a:cubicBezTo>
                    <a:pt x="211950" y="23508"/>
                    <a:pt x="26867" y="-13223"/>
                    <a:pt x="6144" y="5142"/>
                  </a:cubicBezTo>
                  <a:cubicBezTo>
                    <a:pt x="-14579" y="23508"/>
                    <a:pt x="23765" y="55213"/>
                    <a:pt x="23765" y="55213"/>
                  </a:cubicBezTo>
                  <a:cubicBezTo>
                    <a:pt x="23765" y="55213"/>
                    <a:pt x="-805" y="86795"/>
                    <a:pt x="44674" y="114467"/>
                  </a:cubicBezTo>
                  <a:cubicBezTo>
                    <a:pt x="45667" y="159947"/>
                    <a:pt x="79606" y="171177"/>
                    <a:pt x="211950" y="23446"/>
                  </a:cubicBezTo>
                  <a:close/>
                </a:path>
              </a:pathLst>
            </a:custGeom>
            <a:solidFill>
              <a:srgbClr val="F54A6B"/>
            </a:solidFill>
            <a:ln w="620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0AF6266-B18C-FC1D-2515-C7A036F404D6}"/>
                </a:ext>
              </a:extLst>
            </p:cNvPr>
            <p:cNvSpPr/>
            <p:nvPr/>
          </p:nvSpPr>
          <p:spPr>
            <a:xfrm>
              <a:off x="11456352" y="445741"/>
              <a:ext cx="154053" cy="202737"/>
            </a:xfrm>
            <a:custGeom>
              <a:avLst/>
              <a:gdLst>
                <a:gd name="connsiteX0" fmla="*/ 61768 w 154053"/>
                <a:gd name="connsiteY0" fmla="*/ 202737 h 202737"/>
                <a:gd name="connsiteX1" fmla="*/ 153410 w 154053"/>
                <a:gd name="connsiteY1" fmla="*/ 17530 h 202737"/>
                <a:gd name="connsiteX2" fmla="*/ 100360 w 154053"/>
                <a:gd name="connsiteY2" fmla="*/ 15855 h 202737"/>
                <a:gd name="connsiteX3" fmla="*/ 37570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0" y="15855"/>
                    <a:pt x="100360" y="15855"/>
                  </a:cubicBezTo>
                  <a:cubicBezTo>
                    <a:pt x="100360" y="15855"/>
                    <a:pt x="79824" y="-18456"/>
                    <a:pt x="37570"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B0E9306-E8F7-1D0A-9AD1-C4A7A09E0C61}"/>
                </a:ext>
              </a:extLst>
            </p:cNvPr>
            <p:cNvSpPr/>
            <p:nvPr/>
          </p:nvSpPr>
          <p:spPr>
            <a:xfrm>
              <a:off x="11506423" y="1588501"/>
              <a:ext cx="154053" cy="202737"/>
            </a:xfrm>
            <a:custGeom>
              <a:avLst/>
              <a:gdLst>
                <a:gd name="connsiteX0" fmla="*/ 61768 w 154053"/>
                <a:gd name="connsiteY0" fmla="*/ 202737 h 202737"/>
                <a:gd name="connsiteX1" fmla="*/ 153410 w 154053"/>
                <a:gd name="connsiteY1" fmla="*/ 17530 h 202737"/>
                <a:gd name="connsiteX2" fmla="*/ 100361 w 154053"/>
                <a:gd name="connsiteY2" fmla="*/ 15855 h 202737"/>
                <a:gd name="connsiteX3" fmla="*/ 37571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1" y="15855"/>
                    <a:pt x="100361" y="15855"/>
                  </a:cubicBezTo>
                  <a:cubicBezTo>
                    <a:pt x="100361" y="15855"/>
                    <a:pt x="79823" y="-18456"/>
                    <a:pt x="37571"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7D1C386-0D78-20B4-0AEE-CDCCDDCAEECC}"/>
                </a:ext>
              </a:extLst>
            </p:cNvPr>
            <p:cNvSpPr/>
            <p:nvPr/>
          </p:nvSpPr>
          <p:spPr>
            <a:xfrm>
              <a:off x="10476867" y="2068517"/>
              <a:ext cx="311842" cy="79577"/>
            </a:xfrm>
            <a:custGeom>
              <a:avLst/>
              <a:gdLst>
                <a:gd name="connsiteX0" fmla="*/ 311842 w 311842"/>
                <a:gd name="connsiteY0" fmla="*/ 11730 h 79577"/>
                <a:gd name="connsiteX1" fmla="*/ 0 w 311842"/>
                <a:gd name="connsiteY1" fmla="*/ 63724 h 79577"/>
                <a:gd name="connsiteX2" fmla="*/ 311842 w 311842"/>
                <a:gd name="connsiteY2" fmla="*/ 11730 h 79577"/>
              </a:gdLst>
              <a:ahLst/>
              <a:cxnLst>
                <a:cxn ang="0">
                  <a:pos x="connsiteX0" y="connsiteY0"/>
                </a:cxn>
                <a:cxn ang="0">
                  <a:pos x="connsiteX1" y="connsiteY1"/>
                </a:cxn>
                <a:cxn ang="0">
                  <a:pos x="connsiteX2" y="connsiteY2"/>
                </a:cxn>
              </a:cxnLst>
              <a:rect l="l" t="t" r="r" b="b"/>
              <a:pathLst>
                <a:path w="311842" h="79577">
                  <a:moveTo>
                    <a:pt x="311842" y="11730"/>
                  </a:moveTo>
                  <a:cubicBezTo>
                    <a:pt x="311842" y="11730"/>
                    <a:pt x="107340" y="-36852"/>
                    <a:pt x="0" y="63724"/>
                  </a:cubicBezTo>
                  <a:cubicBezTo>
                    <a:pt x="138983" y="119069"/>
                    <a:pt x="311842" y="11730"/>
                    <a:pt x="311842" y="11730"/>
                  </a:cubicBezTo>
                  <a:close/>
                </a:path>
              </a:pathLst>
            </a:custGeom>
            <a:solidFill>
              <a:srgbClr val="FAF2F0"/>
            </a:solidFill>
            <a:ln w="620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6C56A58-AAD0-BC17-F2C4-8A738E877EBF}"/>
                </a:ext>
              </a:extLst>
            </p:cNvPr>
            <p:cNvSpPr/>
            <p:nvPr/>
          </p:nvSpPr>
          <p:spPr>
            <a:xfrm>
              <a:off x="10114085" y="1471206"/>
              <a:ext cx="93464" cy="233912"/>
            </a:xfrm>
            <a:custGeom>
              <a:avLst/>
              <a:gdLst>
                <a:gd name="connsiteX0" fmla="*/ 80288 w 93464"/>
                <a:gd name="connsiteY0" fmla="*/ 233913 h 233912"/>
                <a:gd name="connsiteX1" fmla="*/ 0 w 93464"/>
                <a:gd name="connsiteY1" fmla="*/ 0 h 233912"/>
                <a:gd name="connsiteX2" fmla="*/ 80288 w 93464"/>
                <a:gd name="connsiteY2" fmla="*/ 233913 h 233912"/>
              </a:gdLst>
              <a:ahLst/>
              <a:cxnLst>
                <a:cxn ang="0">
                  <a:pos x="connsiteX0" y="connsiteY0"/>
                </a:cxn>
                <a:cxn ang="0">
                  <a:pos x="connsiteX1" y="connsiteY1"/>
                </a:cxn>
                <a:cxn ang="0">
                  <a:pos x="connsiteX2" y="connsiteY2"/>
                </a:cxn>
              </a:cxnLst>
              <a:rect l="l" t="t" r="r" b="b"/>
              <a:pathLst>
                <a:path w="93464" h="233912">
                  <a:moveTo>
                    <a:pt x="80288" y="233913"/>
                  </a:moveTo>
                  <a:cubicBezTo>
                    <a:pt x="80288" y="233913"/>
                    <a:pt x="6825" y="73462"/>
                    <a:pt x="0" y="0"/>
                  </a:cubicBezTo>
                  <a:cubicBezTo>
                    <a:pt x="112179" y="48396"/>
                    <a:pt x="100577" y="160450"/>
                    <a:pt x="80288" y="233913"/>
                  </a:cubicBezTo>
                  <a:close/>
                </a:path>
              </a:pathLst>
            </a:custGeom>
            <a:solidFill>
              <a:srgbClr val="FAF2F0"/>
            </a:solidFill>
            <a:ln w="620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00B9CA0-7EC4-0C49-9431-1518DD3C6CED}"/>
                </a:ext>
              </a:extLst>
            </p:cNvPr>
            <p:cNvSpPr/>
            <p:nvPr/>
          </p:nvSpPr>
          <p:spPr>
            <a:xfrm>
              <a:off x="9512080" y="547113"/>
              <a:ext cx="244994" cy="240658"/>
            </a:xfrm>
            <a:custGeom>
              <a:avLst/>
              <a:gdLst>
                <a:gd name="connsiteX0" fmla="*/ 244994 w 244994"/>
                <a:gd name="connsiteY0" fmla="*/ 240597 h 240658"/>
                <a:gd name="connsiteX1" fmla="*/ 144231 w 244994"/>
                <a:gd name="connsiteY1" fmla="*/ 45 h 240658"/>
                <a:gd name="connsiteX2" fmla="*/ 96643 w 244994"/>
                <a:gd name="connsiteY2" fmla="*/ 66620 h 240658"/>
                <a:gd name="connsiteX3" fmla="*/ 28392 w 244994"/>
                <a:gd name="connsiteY3" fmla="*/ 140703 h 240658"/>
                <a:gd name="connsiteX4" fmla="*/ 24493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244994" y="240597"/>
                  </a:moveTo>
                  <a:cubicBezTo>
                    <a:pt x="244994" y="240597"/>
                    <a:pt x="175254" y="2092"/>
                    <a:pt x="144231" y="45"/>
                  </a:cubicBezTo>
                  <a:cubicBezTo>
                    <a:pt x="113208" y="-2003"/>
                    <a:pt x="96643" y="66620"/>
                    <a:pt x="96643" y="66620"/>
                  </a:cubicBezTo>
                  <a:cubicBezTo>
                    <a:pt x="96643" y="66620"/>
                    <a:pt x="22188" y="35225"/>
                    <a:pt x="28392" y="140703"/>
                  </a:cubicBezTo>
                  <a:cubicBezTo>
                    <a:pt x="-27449" y="173773"/>
                    <a:pt x="-22424" y="239232"/>
                    <a:pt x="244932" y="240659"/>
                  </a:cubicBezTo>
                  <a:close/>
                </a:path>
              </a:pathLst>
            </a:custGeom>
            <a:solidFill>
              <a:srgbClr val="F54A6B"/>
            </a:solidFill>
            <a:ln w="620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09636F9-7EB7-FF36-18E4-852221CAEA92}"/>
                </a:ext>
              </a:extLst>
            </p:cNvPr>
            <p:cNvSpPr/>
            <p:nvPr/>
          </p:nvSpPr>
          <p:spPr>
            <a:xfrm>
              <a:off x="10686014" y="118861"/>
              <a:ext cx="132394" cy="161065"/>
            </a:xfrm>
            <a:custGeom>
              <a:avLst/>
              <a:gdLst>
                <a:gd name="connsiteX0" fmla="*/ 123171 w 132394"/>
                <a:gd name="connsiteY0" fmla="*/ 161003 h 161065"/>
                <a:gd name="connsiteX1" fmla="*/ 125405 w 132394"/>
                <a:gd name="connsiteY1" fmla="*/ 1421 h 161065"/>
                <a:gd name="connsiteX2" fmla="*/ 82469 w 132394"/>
                <a:gd name="connsiteY2" fmla="*/ 27170 h 161065"/>
                <a:gd name="connsiteX3" fmla="*/ 26069 w 132394"/>
                <a:gd name="connsiteY3" fmla="*/ 52051 h 161065"/>
                <a:gd name="connsiteX4" fmla="*/ 123171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123171" y="161003"/>
                  </a:moveTo>
                  <a:cubicBezTo>
                    <a:pt x="123171" y="161003"/>
                    <a:pt x="142343" y="10170"/>
                    <a:pt x="125405" y="1421"/>
                  </a:cubicBezTo>
                  <a:cubicBezTo>
                    <a:pt x="108528" y="-7327"/>
                    <a:pt x="82469" y="27170"/>
                    <a:pt x="82469" y="27170"/>
                  </a:cubicBezTo>
                  <a:cubicBezTo>
                    <a:pt x="82469" y="27170"/>
                    <a:pt x="48343" y="-8630"/>
                    <a:pt x="26069" y="52051"/>
                  </a:cubicBezTo>
                  <a:cubicBezTo>
                    <a:pt x="-13330" y="56952"/>
                    <a:pt x="-26546" y="94924"/>
                    <a:pt x="123171" y="161065"/>
                  </a:cubicBezTo>
                  <a:close/>
                </a:path>
              </a:pathLst>
            </a:custGeom>
            <a:solidFill>
              <a:srgbClr val="F54A6B"/>
            </a:solidFill>
            <a:ln w="620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22FF508-655B-7AA7-2A4F-B4533F09E6E2}"/>
                </a:ext>
              </a:extLst>
            </p:cNvPr>
            <p:cNvSpPr/>
            <p:nvPr/>
          </p:nvSpPr>
          <p:spPr>
            <a:xfrm>
              <a:off x="10644051" y="1033969"/>
              <a:ext cx="83696" cy="320342"/>
            </a:xfrm>
            <a:custGeom>
              <a:avLst/>
              <a:gdLst>
                <a:gd name="connsiteX0" fmla="*/ 9646 w 83696"/>
                <a:gd name="connsiteY0" fmla="*/ 320342 h 320342"/>
                <a:gd name="connsiteX1" fmla="*/ 63875 w 83696"/>
                <a:gd name="connsiteY1" fmla="*/ 0 h 320342"/>
                <a:gd name="connsiteX2" fmla="*/ 9646 w 83696"/>
                <a:gd name="connsiteY2" fmla="*/ 320342 h 320342"/>
              </a:gdLst>
              <a:ahLst/>
              <a:cxnLst>
                <a:cxn ang="0">
                  <a:pos x="connsiteX0" y="connsiteY0"/>
                </a:cxn>
                <a:cxn ang="0">
                  <a:pos x="connsiteX1" y="connsiteY1"/>
                </a:cxn>
                <a:cxn ang="0">
                  <a:pos x="connsiteX2" y="connsiteY2"/>
                </a:cxn>
              </a:cxnLst>
              <a:rect l="l" t="t" r="r" b="b"/>
              <a:pathLst>
                <a:path w="83696" h="320342">
                  <a:moveTo>
                    <a:pt x="9646" y="320342"/>
                  </a:moveTo>
                  <a:cubicBezTo>
                    <a:pt x="9646" y="320342"/>
                    <a:pt x="-33847" y="85871"/>
                    <a:pt x="63875" y="0"/>
                  </a:cubicBezTo>
                  <a:cubicBezTo>
                    <a:pt x="129953" y="128807"/>
                    <a:pt x="9646" y="320342"/>
                    <a:pt x="9646" y="320342"/>
                  </a:cubicBezTo>
                  <a:close/>
                </a:path>
              </a:pathLst>
            </a:custGeom>
            <a:solidFill>
              <a:srgbClr val="FAF2F0"/>
            </a:solidFill>
            <a:ln w="620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DDBF54A-CE69-3ED7-BE8F-806FFB0842FF}"/>
                </a:ext>
              </a:extLst>
            </p:cNvPr>
            <p:cNvSpPr/>
            <p:nvPr/>
          </p:nvSpPr>
          <p:spPr>
            <a:xfrm>
              <a:off x="10137360" y="604612"/>
              <a:ext cx="93158" cy="267169"/>
            </a:xfrm>
            <a:custGeom>
              <a:avLst/>
              <a:gdLst>
                <a:gd name="connsiteX0" fmla="*/ 89712 w 93158"/>
                <a:gd name="connsiteY0" fmla="*/ 267169 h 267169"/>
                <a:gd name="connsiteX1" fmla="*/ 6136 w 93158"/>
                <a:gd name="connsiteY1" fmla="*/ 0 h 267169"/>
                <a:gd name="connsiteX2" fmla="*/ 89712 w 93158"/>
                <a:gd name="connsiteY2" fmla="*/ 267169 h 267169"/>
              </a:gdLst>
              <a:ahLst/>
              <a:cxnLst>
                <a:cxn ang="0">
                  <a:pos x="connsiteX0" y="connsiteY0"/>
                </a:cxn>
                <a:cxn ang="0">
                  <a:pos x="connsiteX1" y="connsiteY1"/>
                </a:cxn>
                <a:cxn ang="0">
                  <a:pos x="connsiteX2" y="connsiteY2"/>
                </a:cxn>
              </a:cxnLst>
              <a:rect l="l" t="t" r="r" b="b"/>
              <a:pathLst>
                <a:path w="93158" h="267169">
                  <a:moveTo>
                    <a:pt x="89712" y="267169"/>
                  </a:moveTo>
                  <a:cubicBezTo>
                    <a:pt x="89712" y="267169"/>
                    <a:pt x="119121" y="42936"/>
                    <a:pt x="6136" y="0"/>
                  </a:cubicBezTo>
                  <a:cubicBezTo>
                    <a:pt x="-27741" y="118632"/>
                    <a:pt x="89712" y="267169"/>
                    <a:pt x="89712" y="267169"/>
                  </a:cubicBezTo>
                  <a:close/>
                </a:path>
              </a:pathLst>
            </a:custGeom>
            <a:solidFill>
              <a:srgbClr val="FAF2F0"/>
            </a:solidFill>
            <a:ln w="620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E37F57CE-186E-FD61-BE2A-95EF3A726865}"/>
                </a:ext>
              </a:extLst>
            </p:cNvPr>
            <p:cNvSpPr/>
            <p:nvPr/>
          </p:nvSpPr>
          <p:spPr>
            <a:xfrm>
              <a:off x="10685900" y="595233"/>
              <a:ext cx="269030" cy="97519"/>
            </a:xfrm>
            <a:custGeom>
              <a:avLst/>
              <a:gdLst>
                <a:gd name="connsiteX0" fmla="*/ 269031 w 269030"/>
                <a:gd name="connsiteY0" fmla="*/ 96429 h 97519"/>
                <a:gd name="connsiteX1" fmla="*/ 0 w 269030"/>
                <a:gd name="connsiteY1" fmla="*/ 19120 h 97519"/>
                <a:gd name="connsiteX2" fmla="*/ 269031 w 269030"/>
                <a:gd name="connsiteY2" fmla="*/ 96429 h 97519"/>
              </a:gdLst>
              <a:ahLst/>
              <a:cxnLst>
                <a:cxn ang="0">
                  <a:pos x="connsiteX0" y="connsiteY0"/>
                </a:cxn>
                <a:cxn ang="0">
                  <a:pos x="connsiteX1" y="connsiteY1"/>
                </a:cxn>
                <a:cxn ang="0">
                  <a:pos x="connsiteX2" y="connsiteY2"/>
                </a:cxn>
              </a:cxnLst>
              <a:rect l="l" t="t" r="r" b="b"/>
              <a:pathLst>
                <a:path w="269030" h="97519">
                  <a:moveTo>
                    <a:pt x="269031" y="96429"/>
                  </a:moveTo>
                  <a:cubicBezTo>
                    <a:pt x="269031" y="96429"/>
                    <a:pt x="98033" y="-51550"/>
                    <a:pt x="0" y="19120"/>
                  </a:cubicBezTo>
                  <a:cubicBezTo>
                    <a:pt x="80411" y="112747"/>
                    <a:pt x="269031" y="96429"/>
                    <a:pt x="269031" y="96429"/>
                  </a:cubicBezTo>
                  <a:close/>
                </a:path>
              </a:pathLst>
            </a:custGeom>
            <a:solidFill>
              <a:srgbClr val="FAF2F0"/>
            </a:solidFill>
            <a:ln w="620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986B76C-B036-CB58-AF43-4769E5BD1302}"/>
                </a:ext>
              </a:extLst>
            </p:cNvPr>
            <p:cNvSpPr/>
            <p:nvPr/>
          </p:nvSpPr>
          <p:spPr>
            <a:xfrm>
              <a:off x="10281656" y="803531"/>
              <a:ext cx="156820" cy="262515"/>
            </a:xfrm>
            <a:custGeom>
              <a:avLst/>
              <a:gdLst>
                <a:gd name="connsiteX0" fmla="*/ 573 w 156820"/>
                <a:gd name="connsiteY0" fmla="*/ 262516 h 262515"/>
                <a:gd name="connsiteX1" fmla="*/ 153392 w 156820"/>
                <a:gd name="connsiteY1" fmla="*/ 0 h 262515"/>
                <a:gd name="connsiteX2" fmla="*/ 573 w 156820"/>
                <a:gd name="connsiteY2" fmla="*/ 262516 h 262515"/>
              </a:gdLst>
              <a:ahLst/>
              <a:cxnLst>
                <a:cxn ang="0">
                  <a:pos x="connsiteX0" y="connsiteY0"/>
                </a:cxn>
                <a:cxn ang="0">
                  <a:pos x="connsiteX1" y="connsiteY1"/>
                </a:cxn>
                <a:cxn ang="0">
                  <a:pos x="connsiteX2" y="connsiteY2"/>
                </a:cxn>
              </a:cxnLst>
              <a:rect l="l" t="t" r="r" b="b"/>
              <a:pathLst>
                <a:path w="156820" h="262515">
                  <a:moveTo>
                    <a:pt x="573" y="262516"/>
                  </a:moveTo>
                  <a:cubicBezTo>
                    <a:pt x="573" y="262516"/>
                    <a:pt x="-17792" y="50816"/>
                    <a:pt x="153392" y="0"/>
                  </a:cubicBezTo>
                  <a:cubicBezTo>
                    <a:pt x="183919" y="162684"/>
                    <a:pt x="573" y="262516"/>
                    <a:pt x="573" y="262516"/>
                  </a:cubicBezTo>
                  <a:close/>
                </a:path>
              </a:pathLst>
            </a:custGeom>
            <a:solidFill>
              <a:srgbClr val="FAF2F0"/>
            </a:solidFill>
            <a:ln w="620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0E0362C-BF2B-84E5-1BCF-0C66FAD9DC1B}"/>
                </a:ext>
              </a:extLst>
            </p:cNvPr>
            <p:cNvSpPr/>
            <p:nvPr/>
          </p:nvSpPr>
          <p:spPr>
            <a:xfrm>
              <a:off x="9684480" y="1021217"/>
              <a:ext cx="390578" cy="108956"/>
            </a:xfrm>
            <a:custGeom>
              <a:avLst/>
              <a:gdLst>
                <a:gd name="connsiteX0" fmla="*/ 390579 w 390578"/>
                <a:gd name="connsiteY0" fmla="*/ 97258 h 108956"/>
                <a:gd name="connsiteX1" fmla="*/ 0 w 390578"/>
                <a:gd name="connsiteY1" fmla="*/ 21872 h 108956"/>
                <a:gd name="connsiteX2" fmla="*/ 390579 w 390578"/>
                <a:gd name="connsiteY2" fmla="*/ 97258 h 108956"/>
              </a:gdLst>
              <a:ahLst/>
              <a:cxnLst>
                <a:cxn ang="0">
                  <a:pos x="connsiteX0" y="connsiteY0"/>
                </a:cxn>
                <a:cxn ang="0">
                  <a:pos x="connsiteX1" y="connsiteY1"/>
                </a:cxn>
                <a:cxn ang="0">
                  <a:pos x="connsiteX2" y="connsiteY2"/>
                </a:cxn>
              </a:cxnLst>
              <a:rect l="l" t="t" r="r" b="b"/>
              <a:pathLst>
                <a:path w="390578" h="108956">
                  <a:moveTo>
                    <a:pt x="390579" y="97258"/>
                  </a:moveTo>
                  <a:cubicBezTo>
                    <a:pt x="390579" y="97258"/>
                    <a:pt x="105292" y="-55499"/>
                    <a:pt x="0" y="21872"/>
                  </a:cubicBezTo>
                  <a:cubicBezTo>
                    <a:pt x="189550" y="152789"/>
                    <a:pt x="390579" y="97258"/>
                    <a:pt x="390579" y="97258"/>
                  </a:cubicBezTo>
                  <a:close/>
                </a:path>
              </a:pathLst>
            </a:custGeom>
            <a:solidFill>
              <a:srgbClr val="FAF2F0"/>
            </a:solidFill>
            <a:ln w="620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F97702D-9DAE-4B23-2833-552D00C360B3}"/>
                </a:ext>
              </a:extLst>
            </p:cNvPr>
            <p:cNvSpPr/>
            <p:nvPr/>
          </p:nvSpPr>
          <p:spPr>
            <a:xfrm>
              <a:off x="9757074" y="787709"/>
              <a:ext cx="1806028" cy="2034419"/>
            </a:xfrm>
            <a:custGeom>
              <a:avLst/>
              <a:gdLst>
                <a:gd name="connsiteX0" fmla="*/ 1355948 w 1806028"/>
                <a:gd name="connsiteY0" fmla="*/ 1349062 h 2034419"/>
                <a:gd name="connsiteX1" fmla="*/ 976291 w 1806028"/>
                <a:gd name="connsiteY1" fmla="*/ 904007 h 2034419"/>
                <a:gd name="connsiteX2" fmla="*/ 802190 w 1806028"/>
                <a:gd name="connsiteY2" fmla="*/ 265618 h 2034419"/>
                <a:gd name="connsiteX3" fmla="*/ 914741 w 1806028"/>
                <a:gd name="connsiteY3" fmla="*/ 831848 h 2034419"/>
                <a:gd name="connsiteX4" fmla="*/ 569456 w 1806028"/>
                <a:gd name="connsiteY4" fmla="*/ 427061 h 2034419"/>
                <a:gd name="connsiteX5" fmla="*/ 0 w 1806028"/>
                <a:gd name="connsiteY5" fmla="*/ 0 h 2034419"/>
                <a:gd name="connsiteX6" fmla="*/ 528816 w 1806028"/>
                <a:gd name="connsiteY6" fmla="*/ 521991 h 2034419"/>
                <a:gd name="connsiteX7" fmla="*/ 977593 w 1806028"/>
                <a:gd name="connsiteY7" fmla="*/ 1177878 h 2034419"/>
                <a:gd name="connsiteX8" fmla="*/ 186447 w 1806028"/>
                <a:gd name="connsiteY8" fmla="*/ 819129 h 2034419"/>
                <a:gd name="connsiteX9" fmla="*/ 1047767 w 1806028"/>
                <a:gd name="connsiteY9" fmla="*/ 1280439 h 2034419"/>
                <a:gd name="connsiteX10" fmla="*/ 1806029 w 1806028"/>
                <a:gd name="connsiteY10" fmla="*/ 2034420 h 2034419"/>
                <a:gd name="connsiteX11" fmla="*/ 1355948 w 1806028"/>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8" h="2034419">
                  <a:moveTo>
                    <a:pt x="1355948" y="1349062"/>
                  </a:moveTo>
                  <a:lnTo>
                    <a:pt x="976291" y="904007"/>
                  </a:lnTo>
                  <a:lnTo>
                    <a:pt x="802190" y="265618"/>
                  </a:lnTo>
                  <a:lnTo>
                    <a:pt x="914741" y="831848"/>
                  </a:lnTo>
                  <a:lnTo>
                    <a:pt x="569456" y="427061"/>
                  </a:lnTo>
                  <a:lnTo>
                    <a:pt x="0" y="0"/>
                  </a:lnTo>
                  <a:lnTo>
                    <a:pt x="528816" y="521991"/>
                  </a:lnTo>
                  <a:lnTo>
                    <a:pt x="977593" y="1177878"/>
                  </a:lnTo>
                  <a:lnTo>
                    <a:pt x="186447" y="819129"/>
                  </a:lnTo>
                  <a:lnTo>
                    <a:pt x="1047767" y="1280439"/>
                  </a:lnTo>
                  <a:lnTo>
                    <a:pt x="1806029" y="2034420"/>
                  </a:lnTo>
                  <a:lnTo>
                    <a:pt x="1355948" y="1349062"/>
                  </a:lnTo>
                  <a:close/>
                </a:path>
              </a:pathLst>
            </a:custGeom>
            <a:solidFill>
              <a:srgbClr val="284242"/>
            </a:solidFill>
            <a:ln w="6205" cap="flat">
              <a:noFill/>
              <a:prstDash val="solid"/>
              <a:miter/>
            </a:ln>
          </p:spPr>
          <p:txBody>
            <a:bodyPr rtlCol="0" anchor="ctr"/>
            <a:lstStyle/>
            <a:p>
              <a:endParaRPr lang="en-IN"/>
            </a:p>
          </p:txBody>
        </p:sp>
      </p:grpSp>
      <p:sp>
        <p:nvSpPr>
          <p:cNvPr id="48" name="Freeform: Shape 47">
            <a:extLst>
              <a:ext uri="{FF2B5EF4-FFF2-40B4-BE49-F238E27FC236}">
                <a16:creationId xmlns:a16="http://schemas.microsoft.com/office/drawing/2014/main" id="{55B86DB5-795A-8BC1-0E9C-8CCBDE2FED17}"/>
              </a:ext>
            </a:extLst>
          </p:cNvPr>
          <p:cNvSpPr/>
          <p:nvPr/>
        </p:nvSpPr>
        <p:spPr>
          <a:xfrm>
            <a:off x="3324034" y="2047556"/>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3 h 376183"/>
              <a:gd name="connsiteX6" fmla="*/ 524617 w 1348274"/>
              <a:gd name="connsiteY6" fmla="*/ 44053 h 376183"/>
              <a:gd name="connsiteX7" fmla="*/ 556012 w 1348274"/>
              <a:gd name="connsiteY7" fmla="*/ 20661 h 376183"/>
              <a:gd name="connsiteX8" fmla="*/ 628295 w 1348274"/>
              <a:gd name="connsiteY8" fmla="*/ 0 h 376183"/>
              <a:gd name="connsiteX9" fmla="*/ 628668 w 1348274"/>
              <a:gd name="connsiteY9" fmla="*/ 0 h 376183"/>
              <a:gd name="connsiteX10" fmla="*/ 636547 w 1348274"/>
              <a:gd name="connsiteY10" fmla="*/ 0 h 376183"/>
              <a:gd name="connsiteX11" fmla="*/ 728375 w 1348274"/>
              <a:gd name="connsiteY11" fmla="*/ 33070 h 376183"/>
              <a:gd name="connsiteX12" fmla="*/ 743452 w 1348274"/>
              <a:gd name="connsiteY12" fmla="*/ 46658 h 376183"/>
              <a:gd name="connsiteX13" fmla="*/ 991077 w 1348274"/>
              <a:gd name="connsiteY13" fmla="*/ 118445 h 376183"/>
              <a:gd name="connsiteX14" fmla="*/ 1112376 w 1348274"/>
              <a:gd name="connsiteY14" fmla="*/ 153439 h 376183"/>
              <a:gd name="connsiteX15" fmla="*/ 1244348 w 1348274"/>
              <a:gd name="connsiteY15" fmla="*/ 228143 h 376183"/>
              <a:gd name="connsiteX16" fmla="*/ 1348275 w 1348274"/>
              <a:gd name="connsiteY16" fmla="*/ 330828 h 376183"/>
              <a:gd name="connsiteX17" fmla="*/ 1348275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3" y="376866"/>
                  <a:pt x="-2276" y="369359"/>
                  <a:pt x="1012" y="350993"/>
                </a:cubicBezTo>
                <a:cubicBezTo>
                  <a:pt x="13731" y="279703"/>
                  <a:pt x="92344" y="209467"/>
                  <a:pt x="165681" y="212755"/>
                </a:cubicBezTo>
                <a:cubicBezTo>
                  <a:pt x="215815" y="214989"/>
                  <a:pt x="244976" y="198981"/>
                  <a:pt x="258626" y="151268"/>
                </a:cubicBezTo>
                <a:cubicBezTo>
                  <a:pt x="265823" y="126201"/>
                  <a:pt x="283383" y="105230"/>
                  <a:pt x="298832" y="84010"/>
                </a:cubicBezTo>
                <a:cubicBezTo>
                  <a:pt x="337300" y="31395"/>
                  <a:pt x="373039" y="22150"/>
                  <a:pt x="431424" y="52243"/>
                </a:cubicBezTo>
                <a:cubicBezTo>
                  <a:pt x="465363" y="69739"/>
                  <a:pt x="495703" y="68188"/>
                  <a:pt x="524617" y="44053"/>
                </a:cubicBezTo>
                <a:cubicBezTo>
                  <a:pt x="534730" y="35614"/>
                  <a:pt x="545092" y="27610"/>
                  <a:pt x="556012" y="20661"/>
                </a:cubicBezTo>
                <a:cubicBezTo>
                  <a:pt x="577542" y="6949"/>
                  <a:pt x="602794" y="186"/>
                  <a:pt x="628295" y="0"/>
                </a:cubicBezTo>
                <a:lnTo>
                  <a:pt x="628668" y="0"/>
                </a:lnTo>
                <a:cubicBezTo>
                  <a:pt x="631149" y="0"/>
                  <a:pt x="633817" y="0"/>
                  <a:pt x="636547" y="0"/>
                </a:cubicBezTo>
                <a:cubicBezTo>
                  <a:pt x="670052" y="0"/>
                  <a:pt x="702936" y="11168"/>
                  <a:pt x="728375" y="33070"/>
                </a:cubicBezTo>
                <a:cubicBezTo>
                  <a:pt x="733463" y="37476"/>
                  <a:pt x="738427" y="42005"/>
                  <a:pt x="743452" y="46658"/>
                </a:cubicBezTo>
                <a:cubicBezTo>
                  <a:pt x="813254" y="111558"/>
                  <a:pt x="891245" y="149406"/>
                  <a:pt x="991077" y="118445"/>
                </a:cubicBezTo>
                <a:cubicBezTo>
                  <a:pt x="1037798" y="103927"/>
                  <a:pt x="1079616" y="116150"/>
                  <a:pt x="1112376" y="153439"/>
                </a:cubicBezTo>
                <a:cubicBezTo>
                  <a:pt x="1147495" y="193397"/>
                  <a:pt x="1191733" y="216788"/>
                  <a:pt x="1244348" y="228143"/>
                </a:cubicBezTo>
                <a:cubicBezTo>
                  <a:pt x="1300313" y="240179"/>
                  <a:pt x="1340643" y="270272"/>
                  <a:pt x="1348275" y="330828"/>
                </a:cubicBezTo>
                <a:lnTo>
                  <a:pt x="1348275" y="355584"/>
                </a:lnTo>
                <a:cubicBezTo>
                  <a:pt x="1339837"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FD56E2EE-CF55-B0B8-FB16-5D586402E8E6}"/>
              </a:ext>
            </a:extLst>
          </p:cNvPr>
          <p:cNvSpPr/>
          <p:nvPr/>
        </p:nvSpPr>
        <p:spPr>
          <a:xfrm>
            <a:off x="2801671" y="4416381"/>
            <a:ext cx="1588017" cy="443102"/>
          </a:xfrm>
          <a:custGeom>
            <a:avLst/>
            <a:gdLst>
              <a:gd name="connsiteX0" fmla="*/ 23855 w 1520524"/>
              <a:gd name="connsiteY0" fmla="*/ 424145 h 424269"/>
              <a:gd name="connsiteX1" fmla="*/ 1147 w 1520524"/>
              <a:gd name="connsiteY1" fmla="*/ 395852 h 424269"/>
              <a:gd name="connsiteX2" fmla="*/ 186850 w 1520524"/>
              <a:gd name="connsiteY2" fmla="*/ 239993 h 424269"/>
              <a:gd name="connsiteX3" fmla="*/ 291707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7 w 1520524"/>
              <a:gd name="connsiteY9" fmla="*/ 0 h 424269"/>
              <a:gd name="connsiteX10" fmla="*/ 717900 w 1520524"/>
              <a:gd name="connsiteY10" fmla="*/ 0 h 424269"/>
              <a:gd name="connsiteX11" fmla="*/ 821454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09 w 1520524"/>
              <a:gd name="connsiteY18" fmla="*/ 413846 h 424269"/>
              <a:gd name="connsiteX19" fmla="*/ 998719 w 1520524"/>
              <a:gd name="connsiteY19" fmla="*/ 414528 h 424269"/>
              <a:gd name="connsiteX20" fmla="*/ 407857 w 1520524"/>
              <a:gd name="connsiteY20" fmla="*/ 414528 h 424269"/>
              <a:gd name="connsiteX21" fmla="*/ 23979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5" y="424145"/>
                </a:moveTo>
                <a:cubicBezTo>
                  <a:pt x="2201" y="425076"/>
                  <a:pt x="-2576" y="416576"/>
                  <a:pt x="1147" y="395852"/>
                </a:cubicBezTo>
                <a:cubicBezTo>
                  <a:pt x="15541" y="315441"/>
                  <a:pt x="104143" y="236271"/>
                  <a:pt x="186850" y="239993"/>
                </a:cubicBezTo>
                <a:cubicBezTo>
                  <a:pt x="243436" y="242537"/>
                  <a:pt x="276258" y="224482"/>
                  <a:pt x="291707" y="170626"/>
                </a:cubicBezTo>
                <a:cubicBezTo>
                  <a:pt x="299835" y="142333"/>
                  <a:pt x="319566" y="118694"/>
                  <a:pt x="337063" y="94744"/>
                </a:cubicBezTo>
                <a:cubicBezTo>
                  <a:pt x="380432" y="35366"/>
                  <a:pt x="420701" y="24943"/>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7" y="0"/>
                </a:lnTo>
                <a:cubicBezTo>
                  <a:pt x="711881" y="0"/>
                  <a:pt x="714860" y="0"/>
                  <a:pt x="717900" y="0"/>
                </a:cubicBezTo>
                <a:cubicBezTo>
                  <a:pt x="755686" y="0"/>
                  <a:pt x="792789" y="12595"/>
                  <a:pt x="821454" y="37290"/>
                </a:cubicBezTo>
                <a:cubicBezTo>
                  <a:pt x="827162" y="42253"/>
                  <a:pt x="832809" y="47341"/>
                  <a:pt x="838455" y="52615"/>
                </a:cubicBezTo>
                <a:cubicBezTo>
                  <a:pt x="917191" y="125829"/>
                  <a:pt x="1005172" y="168455"/>
                  <a:pt x="1117661" y="133585"/>
                </a:cubicBezTo>
                <a:cubicBezTo>
                  <a:pt x="1170400" y="117267"/>
                  <a:pt x="1217493" y="130979"/>
                  <a:pt x="1254472" y="173046"/>
                </a:cubicBezTo>
                <a:cubicBezTo>
                  <a:pt x="1294057" y="218091"/>
                  <a:pt x="1343942" y="244461"/>
                  <a:pt x="1403320" y="257304"/>
                </a:cubicBezTo>
                <a:cubicBezTo>
                  <a:pt x="1466420" y="270892"/>
                  <a:pt x="1511900" y="304831"/>
                  <a:pt x="1520524" y="373081"/>
                </a:cubicBezTo>
                <a:lnTo>
                  <a:pt x="1520524" y="401002"/>
                </a:lnTo>
                <a:cubicBezTo>
                  <a:pt x="1510969" y="409750"/>
                  <a:pt x="1499491" y="413411"/>
                  <a:pt x="1486709" y="413846"/>
                </a:cubicBezTo>
                <a:cubicBezTo>
                  <a:pt x="1324025" y="415149"/>
                  <a:pt x="1161403" y="413970"/>
                  <a:pt x="998719" y="414528"/>
                </a:cubicBezTo>
                <a:cubicBezTo>
                  <a:pt x="801724" y="414280"/>
                  <a:pt x="604728" y="414528"/>
                  <a:pt x="407857" y="414528"/>
                </a:cubicBezTo>
                <a:lnTo>
                  <a:pt x="23979"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FF86EF4E-F6F6-A690-96E0-2D1D1D02E43D}"/>
              </a:ext>
            </a:extLst>
          </p:cNvPr>
          <p:cNvSpPr/>
          <p:nvPr/>
        </p:nvSpPr>
        <p:spPr>
          <a:xfrm>
            <a:off x="7615462" y="2466358"/>
            <a:ext cx="1588017" cy="443102"/>
          </a:xfrm>
          <a:custGeom>
            <a:avLst/>
            <a:gdLst>
              <a:gd name="connsiteX0" fmla="*/ 23856 w 1520524"/>
              <a:gd name="connsiteY0" fmla="*/ 424145 h 424269"/>
              <a:gd name="connsiteX1" fmla="*/ 1147 w 1520524"/>
              <a:gd name="connsiteY1" fmla="*/ 395852 h 424269"/>
              <a:gd name="connsiteX2" fmla="*/ 186850 w 1520524"/>
              <a:gd name="connsiteY2" fmla="*/ 239993 h 424269"/>
              <a:gd name="connsiteX3" fmla="*/ 291708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8 w 1520524"/>
              <a:gd name="connsiteY9" fmla="*/ 0 h 424269"/>
              <a:gd name="connsiteX10" fmla="*/ 717900 w 1520524"/>
              <a:gd name="connsiteY10" fmla="*/ 0 h 424269"/>
              <a:gd name="connsiteX11" fmla="*/ 821455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10 w 1520524"/>
              <a:gd name="connsiteY18" fmla="*/ 413846 h 424269"/>
              <a:gd name="connsiteX19" fmla="*/ 998719 w 1520524"/>
              <a:gd name="connsiteY19" fmla="*/ 414528 h 424269"/>
              <a:gd name="connsiteX20" fmla="*/ 407857 w 1520524"/>
              <a:gd name="connsiteY20" fmla="*/ 414528 h 424269"/>
              <a:gd name="connsiteX21" fmla="*/ 23980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6" y="424145"/>
                </a:moveTo>
                <a:cubicBezTo>
                  <a:pt x="2202" y="425076"/>
                  <a:pt x="-2576" y="416576"/>
                  <a:pt x="1147" y="395852"/>
                </a:cubicBezTo>
                <a:cubicBezTo>
                  <a:pt x="15542" y="315441"/>
                  <a:pt x="104143" y="236270"/>
                  <a:pt x="186850" y="239993"/>
                </a:cubicBezTo>
                <a:cubicBezTo>
                  <a:pt x="243436" y="242537"/>
                  <a:pt x="276258" y="224482"/>
                  <a:pt x="291708" y="170626"/>
                </a:cubicBezTo>
                <a:cubicBezTo>
                  <a:pt x="299835" y="142333"/>
                  <a:pt x="319566" y="118694"/>
                  <a:pt x="337063" y="94744"/>
                </a:cubicBezTo>
                <a:cubicBezTo>
                  <a:pt x="380433" y="35366"/>
                  <a:pt x="420700" y="24942"/>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8" y="0"/>
                </a:lnTo>
                <a:cubicBezTo>
                  <a:pt x="711882" y="0"/>
                  <a:pt x="714860" y="0"/>
                  <a:pt x="717900" y="0"/>
                </a:cubicBezTo>
                <a:cubicBezTo>
                  <a:pt x="755685" y="0"/>
                  <a:pt x="792789" y="12595"/>
                  <a:pt x="821455" y="37290"/>
                </a:cubicBezTo>
                <a:cubicBezTo>
                  <a:pt x="827162" y="42253"/>
                  <a:pt x="832809" y="47341"/>
                  <a:pt x="838455" y="52615"/>
                </a:cubicBezTo>
                <a:cubicBezTo>
                  <a:pt x="917191" y="125829"/>
                  <a:pt x="1005172" y="168454"/>
                  <a:pt x="1117661" y="133585"/>
                </a:cubicBezTo>
                <a:cubicBezTo>
                  <a:pt x="1170400" y="117267"/>
                  <a:pt x="1217493" y="130979"/>
                  <a:pt x="1254472" y="173046"/>
                </a:cubicBezTo>
                <a:cubicBezTo>
                  <a:pt x="1294057" y="218091"/>
                  <a:pt x="1343942" y="244460"/>
                  <a:pt x="1403320" y="257304"/>
                </a:cubicBezTo>
                <a:cubicBezTo>
                  <a:pt x="1466420" y="270892"/>
                  <a:pt x="1511900" y="304831"/>
                  <a:pt x="1520524" y="373081"/>
                </a:cubicBezTo>
                <a:lnTo>
                  <a:pt x="1520524" y="401002"/>
                </a:lnTo>
                <a:cubicBezTo>
                  <a:pt x="1510970" y="409751"/>
                  <a:pt x="1499491" y="413411"/>
                  <a:pt x="1486710" y="413846"/>
                </a:cubicBezTo>
                <a:cubicBezTo>
                  <a:pt x="1324026" y="415148"/>
                  <a:pt x="1161403" y="413970"/>
                  <a:pt x="998719" y="414528"/>
                </a:cubicBezTo>
                <a:cubicBezTo>
                  <a:pt x="801724" y="414280"/>
                  <a:pt x="604728" y="414528"/>
                  <a:pt x="407857" y="414528"/>
                </a:cubicBezTo>
                <a:lnTo>
                  <a:pt x="23980"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762035F1-DE1F-8038-99F9-9183C011BFAA}"/>
              </a:ext>
            </a:extLst>
          </p:cNvPr>
          <p:cNvSpPr/>
          <p:nvPr/>
        </p:nvSpPr>
        <p:spPr>
          <a:xfrm>
            <a:off x="7544524" y="1872596"/>
            <a:ext cx="867165" cy="241963"/>
          </a:xfrm>
          <a:custGeom>
            <a:avLst/>
            <a:gdLst>
              <a:gd name="connsiteX0" fmla="*/ 13043 w 830309"/>
              <a:gd name="connsiteY0" fmla="*/ 231555 h 231679"/>
              <a:gd name="connsiteX1" fmla="*/ 634 w 830309"/>
              <a:gd name="connsiteY1" fmla="*/ 216106 h 231679"/>
              <a:gd name="connsiteX2" fmla="*/ 102016 w 830309"/>
              <a:gd name="connsiteY2" fmla="*/ 130979 h 231679"/>
              <a:gd name="connsiteX3" fmla="*/ 159284 w 830309"/>
              <a:gd name="connsiteY3" fmla="*/ 93131 h 231679"/>
              <a:gd name="connsiteX4" fmla="*/ 184041 w 830309"/>
              <a:gd name="connsiteY4" fmla="*/ 51684 h 231679"/>
              <a:gd name="connsiteX5" fmla="*/ 265693 w 830309"/>
              <a:gd name="connsiteY5" fmla="*/ 32140 h 231679"/>
              <a:gd name="connsiteX6" fmla="*/ 323085 w 830309"/>
              <a:gd name="connsiteY6" fmla="*/ 27114 h 231679"/>
              <a:gd name="connsiteX7" fmla="*/ 342444 w 830309"/>
              <a:gd name="connsiteY7" fmla="*/ 12719 h 231679"/>
              <a:gd name="connsiteX8" fmla="*/ 386930 w 830309"/>
              <a:gd name="connsiteY8" fmla="*/ 0 h 231679"/>
              <a:gd name="connsiteX9" fmla="*/ 387178 w 830309"/>
              <a:gd name="connsiteY9" fmla="*/ 0 h 231679"/>
              <a:gd name="connsiteX10" fmla="*/ 392018 w 830309"/>
              <a:gd name="connsiteY10" fmla="*/ 0 h 231679"/>
              <a:gd name="connsiteX11" fmla="*/ 448542 w 830309"/>
              <a:gd name="connsiteY11" fmla="*/ 20351 h 231679"/>
              <a:gd name="connsiteX12" fmla="*/ 457849 w 830309"/>
              <a:gd name="connsiteY12" fmla="*/ 28727 h 231679"/>
              <a:gd name="connsiteX13" fmla="*/ 610295 w 830309"/>
              <a:gd name="connsiteY13" fmla="*/ 72966 h 231679"/>
              <a:gd name="connsiteX14" fmla="*/ 684998 w 830309"/>
              <a:gd name="connsiteY14" fmla="*/ 94496 h 231679"/>
              <a:gd name="connsiteX15" fmla="*/ 766278 w 830309"/>
              <a:gd name="connsiteY15" fmla="*/ 140472 h 231679"/>
              <a:gd name="connsiteX16" fmla="*/ 830310 w 830309"/>
              <a:gd name="connsiteY16" fmla="*/ 203696 h 231679"/>
              <a:gd name="connsiteX17" fmla="*/ 830310 w 830309"/>
              <a:gd name="connsiteY17" fmla="*/ 218960 h 231679"/>
              <a:gd name="connsiteX18" fmla="*/ 811820 w 830309"/>
              <a:gd name="connsiteY18" fmla="*/ 225971 h 231679"/>
              <a:gd name="connsiteX19" fmla="*/ 545333 w 830309"/>
              <a:gd name="connsiteY19" fmla="*/ 226343 h 231679"/>
              <a:gd name="connsiteX20" fmla="*/ 222695 w 830309"/>
              <a:gd name="connsiteY20" fmla="*/ 226343 h 231679"/>
              <a:gd name="connsiteX21" fmla="*/ 13104 w 830309"/>
              <a:gd name="connsiteY21" fmla="*/ 231679 h 23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9">
                <a:moveTo>
                  <a:pt x="13043" y="231555"/>
                </a:moveTo>
                <a:cubicBezTo>
                  <a:pt x="1192" y="232051"/>
                  <a:pt x="-1414" y="227398"/>
                  <a:pt x="634" y="216106"/>
                </a:cubicBezTo>
                <a:cubicBezTo>
                  <a:pt x="8513" y="172239"/>
                  <a:pt x="56847" y="128931"/>
                  <a:pt x="102016" y="130979"/>
                </a:cubicBezTo>
                <a:cubicBezTo>
                  <a:pt x="132915" y="132344"/>
                  <a:pt x="150846" y="122478"/>
                  <a:pt x="159284" y="93131"/>
                </a:cubicBezTo>
                <a:cubicBezTo>
                  <a:pt x="163689" y="77681"/>
                  <a:pt x="174485" y="64776"/>
                  <a:pt x="184041" y="51684"/>
                </a:cubicBezTo>
                <a:cubicBezTo>
                  <a:pt x="207742" y="19296"/>
                  <a:pt x="229706" y="13588"/>
                  <a:pt x="265693" y="32140"/>
                </a:cubicBezTo>
                <a:cubicBezTo>
                  <a:pt x="286602" y="42936"/>
                  <a:pt x="305278" y="41943"/>
                  <a:pt x="323085" y="27114"/>
                </a:cubicBezTo>
                <a:cubicBezTo>
                  <a:pt x="329290" y="21902"/>
                  <a:pt x="335681" y="17001"/>
                  <a:pt x="342444" y="12719"/>
                </a:cubicBezTo>
                <a:cubicBezTo>
                  <a:pt x="355659" y="4281"/>
                  <a:pt x="371233" y="124"/>
                  <a:pt x="386930" y="0"/>
                </a:cubicBezTo>
                <a:lnTo>
                  <a:pt x="387178" y="0"/>
                </a:lnTo>
                <a:cubicBezTo>
                  <a:pt x="388730" y="0"/>
                  <a:pt x="390343" y="0"/>
                  <a:pt x="392018" y="0"/>
                </a:cubicBezTo>
                <a:cubicBezTo>
                  <a:pt x="412679" y="0"/>
                  <a:pt x="432906" y="6887"/>
                  <a:pt x="448542" y="20351"/>
                </a:cubicBezTo>
                <a:cubicBezTo>
                  <a:pt x="451644" y="23019"/>
                  <a:pt x="454746" y="25873"/>
                  <a:pt x="457849" y="28727"/>
                </a:cubicBezTo>
                <a:cubicBezTo>
                  <a:pt x="500847" y="68685"/>
                  <a:pt x="548870" y="92014"/>
                  <a:pt x="610295" y="72966"/>
                </a:cubicBezTo>
                <a:cubicBezTo>
                  <a:pt x="639084" y="64031"/>
                  <a:pt x="664833" y="71539"/>
                  <a:pt x="684998" y="94496"/>
                </a:cubicBezTo>
                <a:cubicBezTo>
                  <a:pt x="706652" y="119128"/>
                  <a:pt x="733828" y="133523"/>
                  <a:pt x="766278" y="140472"/>
                </a:cubicBezTo>
                <a:cubicBezTo>
                  <a:pt x="800714" y="147917"/>
                  <a:pt x="825594" y="166407"/>
                  <a:pt x="830310" y="203696"/>
                </a:cubicBezTo>
                <a:lnTo>
                  <a:pt x="830310" y="218960"/>
                </a:lnTo>
                <a:cubicBezTo>
                  <a:pt x="825098" y="223737"/>
                  <a:pt x="818832" y="225723"/>
                  <a:pt x="811820" y="225971"/>
                </a:cubicBezTo>
                <a:cubicBezTo>
                  <a:pt x="722970" y="226715"/>
                  <a:pt x="634183" y="226033"/>
                  <a:pt x="545333" y="226343"/>
                </a:cubicBezTo>
                <a:cubicBezTo>
                  <a:pt x="437746" y="226219"/>
                  <a:pt x="330221" y="226343"/>
                  <a:pt x="222695" y="226343"/>
                </a:cubicBezTo>
                <a:lnTo>
                  <a:pt x="13104" y="231679"/>
                </a:lnTo>
                <a:close/>
              </a:path>
            </a:pathLst>
          </a:custGeom>
          <a:solidFill>
            <a:srgbClr val="FFFFFF">
              <a:alpha val="80000"/>
            </a:srgbClr>
          </a:solidFill>
          <a:ln w="620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8188F332-CA66-942C-B161-B0A1FD4FE54D}"/>
              </a:ext>
            </a:extLst>
          </p:cNvPr>
          <p:cNvSpPr/>
          <p:nvPr/>
        </p:nvSpPr>
        <p:spPr>
          <a:xfrm>
            <a:off x="6946350" y="4769152"/>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2 h 376183"/>
              <a:gd name="connsiteX6" fmla="*/ 524616 w 1348274"/>
              <a:gd name="connsiteY6" fmla="*/ 44052 h 376183"/>
              <a:gd name="connsiteX7" fmla="*/ 556012 w 1348274"/>
              <a:gd name="connsiteY7" fmla="*/ 20661 h 376183"/>
              <a:gd name="connsiteX8" fmla="*/ 628295 w 1348274"/>
              <a:gd name="connsiteY8" fmla="*/ 0 h 376183"/>
              <a:gd name="connsiteX9" fmla="*/ 628667 w 1348274"/>
              <a:gd name="connsiteY9" fmla="*/ 0 h 376183"/>
              <a:gd name="connsiteX10" fmla="*/ 636547 w 1348274"/>
              <a:gd name="connsiteY10" fmla="*/ 0 h 376183"/>
              <a:gd name="connsiteX11" fmla="*/ 728375 w 1348274"/>
              <a:gd name="connsiteY11" fmla="*/ 33071 h 376183"/>
              <a:gd name="connsiteX12" fmla="*/ 743452 w 1348274"/>
              <a:gd name="connsiteY12" fmla="*/ 46659 h 376183"/>
              <a:gd name="connsiteX13" fmla="*/ 991077 w 1348274"/>
              <a:gd name="connsiteY13" fmla="*/ 118446 h 376183"/>
              <a:gd name="connsiteX14" fmla="*/ 1112377 w 1348274"/>
              <a:gd name="connsiteY14" fmla="*/ 153439 h 376183"/>
              <a:gd name="connsiteX15" fmla="*/ 1244347 w 1348274"/>
              <a:gd name="connsiteY15" fmla="*/ 228143 h 376183"/>
              <a:gd name="connsiteX16" fmla="*/ 1348274 w 1348274"/>
              <a:gd name="connsiteY16" fmla="*/ 330828 h 376183"/>
              <a:gd name="connsiteX17" fmla="*/ 1348274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2" y="376866"/>
                  <a:pt x="-2276" y="369359"/>
                  <a:pt x="1012" y="350993"/>
                </a:cubicBezTo>
                <a:cubicBezTo>
                  <a:pt x="13731" y="279703"/>
                  <a:pt x="92343" y="209467"/>
                  <a:pt x="165681" y="212755"/>
                </a:cubicBezTo>
                <a:cubicBezTo>
                  <a:pt x="215815" y="214989"/>
                  <a:pt x="244976" y="198981"/>
                  <a:pt x="258626" y="151268"/>
                </a:cubicBezTo>
                <a:cubicBezTo>
                  <a:pt x="265823" y="126201"/>
                  <a:pt x="283382" y="105230"/>
                  <a:pt x="298832" y="84010"/>
                </a:cubicBezTo>
                <a:cubicBezTo>
                  <a:pt x="337300" y="31395"/>
                  <a:pt x="373039" y="22150"/>
                  <a:pt x="431424" y="52242"/>
                </a:cubicBezTo>
                <a:cubicBezTo>
                  <a:pt x="465363" y="69739"/>
                  <a:pt x="495703" y="68188"/>
                  <a:pt x="524616" y="44052"/>
                </a:cubicBezTo>
                <a:cubicBezTo>
                  <a:pt x="534730" y="35614"/>
                  <a:pt x="545092" y="27610"/>
                  <a:pt x="556012" y="20661"/>
                </a:cubicBezTo>
                <a:cubicBezTo>
                  <a:pt x="577541" y="6949"/>
                  <a:pt x="602794" y="186"/>
                  <a:pt x="628295" y="0"/>
                </a:cubicBezTo>
                <a:lnTo>
                  <a:pt x="628667" y="0"/>
                </a:lnTo>
                <a:cubicBezTo>
                  <a:pt x="631149" y="0"/>
                  <a:pt x="633817" y="0"/>
                  <a:pt x="636547" y="0"/>
                </a:cubicBezTo>
                <a:cubicBezTo>
                  <a:pt x="670052" y="0"/>
                  <a:pt x="702936" y="11168"/>
                  <a:pt x="728375" y="33071"/>
                </a:cubicBezTo>
                <a:cubicBezTo>
                  <a:pt x="733463" y="37476"/>
                  <a:pt x="738426" y="42005"/>
                  <a:pt x="743452" y="46659"/>
                </a:cubicBezTo>
                <a:cubicBezTo>
                  <a:pt x="813253" y="111558"/>
                  <a:pt x="891245" y="149406"/>
                  <a:pt x="991077" y="118446"/>
                </a:cubicBezTo>
                <a:cubicBezTo>
                  <a:pt x="1037797" y="103927"/>
                  <a:pt x="1079616" y="116150"/>
                  <a:pt x="1112377" y="153439"/>
                </a:cubicBezTo>
                <a:cubicBezTo>
                  <a:pt x="1147494" y="193397"/>
                  <a:pt x="1191733" y="216788"/>
                  <a:pt x="1244347" y="228143"/>
                </a:cubicBezTo>
                <a:cubicBezTo>
                  <a:pt x="1300313" y="240179"/>
                  <a:pt x="1340643" y="270272"/>
                  <a:pt x="1348274" y="330828"/>
                </a:cubicBezTo>
                <a:lnTo>
                  <a:pt x="1348274" y="355584"/>
                </a:lnTo>
                <a:cubicBezTo>
                  <a:pt x="1339836"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D685051-E6C8-D6B9-FE4E-0590401B0A00}"/>
              </a:ext>
            </a:extLst>
          </p:cNvPr>
          <p:cNvSpPr/>
          <p:nvPr/>
        </p:nvSpPr>
        <p:spPr>
          <a:xfrm>
            <a:off x="3505416" y="5175189"/>
            <a:ext cx="867165" cy="241962"/>
          </a:xfrm>
          <a:custGeom>
            <a:avLst/>
            <a:gdLst>
              <a:gd name="connsiteX0" fmla="*/ 13042 w 830309"/>
              <a:gd name="connsiteY0" fmla="*/ 231555 h 231678"/>
              <a:gd name="connsiteX1" fmla="*/ 633 w 830309"/>
              <a:gd name="connsiteY1" fmla="*/ 216105 h 231678"/>
              <a:gd name="connsiteX2" fmla="*/ 102016 w 830309"/>
              <a:gd name="connsiteY2" fmla="*/ 130979 h 231678"/>
              <a:gd name="connsiteX3" fmla="*/ 159284 w 830309"/>
              <a:gd name="connsiteY3" fmla="*/ 93130 h 231678"/>
              <a:gd name="connsiteX4" fmla="*/ 184041 w 830309"/>
              <a:gd name="connsiteY4" fmla="*/ 51684 h 231678"/>
              <a:gd name="connsiteX5" fmla="*/ 265693 w 830309"/>
              <a:gd name="connsiteY5" fmla="*/ 32140 h 231678"/>
              <a:gd name="connsiteX6" fmla="*/ 323085 w 830309"/>
              <a:gd name="connsiteY6" fmla="*/ 27114 h 231678"/>
              <a:gd name="connsiteX7" fmla="*/ 342444 w 830309"/>
              <a:gd name="connsiteY7" fmla="*/ 12719 h 231678"/>
              <a:gd name="connsiteX8" fmla="*/ 386930 w 830309"/>
              <a:gd name="connsiteY8" fmla="*/ 0 h 231678"/>
              <a:gd name="connsiteX9" fmla="*/ 387179 w 830309"/>
              <a:gd name="connsiteY9" fmla="*/ 0 h 231678"/>
              <a:gd name="connsiteX10" fmla="*/ 392018 w 830309"/>
              <a:gd name="connsiteY10" fmla="*/ 0 h 231678"/>
              <a:gd name="connsiteX11" fmla="*/ 448542 w 830309"/>
              <a:gd name="connsiteY11" fmla="*/ 20351 h 231678"/>
              <a:gd name="connsiteX12" fmla="*/ 457849 w 830309"/>
              <a:gd name="connsiteY12" fmla="*/ 28727 h 231678"/>
              <a:gd name="connsiteX13" fmla="*/ 610295 w 830309"/>
              <a:gd name="connsiteY13" fmla="*/ 72966 h 231678"/>
              <a:gd name="connsiteX14" fmla="*/ 684998 w 830309"/>
              <a:gd name="connsiteY14" fmla="*/ 94496 h 231678"/>
              <a:gd name="connsiteX15" fmla="*/ 766279 w 830309"/>
              <a:gd name="connsiteY15" fmla="*/ 140471 h 231678"/>
              <a:gd name="connsiteX16" fmla="*/ 830310 w 830309"/>
              <a:gd name="connsiteY16" fmla="*/ 203696 h 231678"/>
              <a:gd name="connsiteX17" fmla="*/ 830310 w 830309"/>
              <a:gd name="connsiteY17" fmla="*/ 218960 h 231678"/>
              <a:gd name="connsiteX18" fmla="*/ 811820 w 830309"/>
              <a:gd name="connsiteY18" fmla="*/ 225971 h 231678"/>
              <a:gd name="connsiteX19" fmla="*/ 545334 w 830309"/>
              <a:gd name="connsiteY19" fmla="*/ 226343 h 231678"/>
              <a:gd name="connsiteX20" fmla="*/ 222695 w 830309"/>
              <a:gd name="connsiteY20" fmla="*/ 226343 h 231678"/>
              <a:gd name="connsiteX21" fmla="*/ 13105 w 830309"/>
              <a:gd name="connsiteY21" fmla="*/ 231679 h 23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8">
                <a:moveTo>
                  <a:pt x="13042" y="231555"/>
                </a:moveTo>
                <a:cubicBezTo>
                  <a:pt x="1192" y="232051"/>
                  <a:pt x="-1414" y="227398"/>
                  <a:pt x="633" y="216105"/>
                </a:cubicBezTo>
                <a:cubicBezTo>
                  <a:pt x="8513" y="172239"/>
                  <a:pt x="56847" y="128931"/>
                  <a:pt x="102016" y="130979"/>
                </a:cubicBezTo>
                <a:cubicBezTo>
                  <a:pt x="132915" y="132343"/>
                  <a:pt x="150846" y="122478"/>
                  <a:pt x="159284" y="93130"/>
                </a:cubicBezTo>
                <a:cubicBezTo>
                  <a:pt x="163690" y="77681"/>
                  <a:pt x="174486" y="64775"/>
                  <a:pt x="184041" y="51684"/>
                </a:cubicBezTo>
                <a:cubicBezTo>
                  <a:pt x="207742" y="19296"/>
                  <a:pt x="229707" y="13588"/>
                  <a:pt x="265693" y="32140"/>
                </a:cubicBezTo>
                <a:cubicBezTo>
                  <a:pt x="286603" y="42936"/>
                  <a:pt x="305278" y="41943"/>
                  <a:pt x="323085" y="27114"/>
                </a:cubicBezTo>
                <a:cubicBezTo>
                  <a:pt x="329290" y="21902"/>
                  <a:pt x="335681" y="17000"/>
                  <a:pt x="342444" y="12719"/>
                </a:cubicBezTo>
                <a:cubicBezTo>
                  <a:pt x="355660" y="4281"/>
                  <a:pt x="371233" y="124"/>
                  <a:pt x="386930" y="0"/>
                </a:cubicBezTo>
                <a:lnTo>
                  <a:pt x="387179" y="0"/>
                </a:lnTo>
                <a:cubicBezTo>
                  <a:pt x="388730" y="0"/>
                  <a:pt x="390343" y="0"/>
                  <a:pt x="392018" y="0"/>
                </a:cubicBezTo>
                <a:cubicBezTo>
                  <a:pt x="412680" y="0"/>
                  <a:pt x="432907" y="6887"/>
                  <a:pt x="448542" y="20351"/>
                </a:cubicBezTo>
                <a:cubicBezTo>
                  <a:pt x="451644" y="23019"/>
                  <a:pt x="454746" y="25873"/>
                  <a:pt x="457849" y="28727"/>
                </a:cubicBezTo>
                <a:cubicBezTo>
                  <a:pt x="500846" y="68684"/>
                  <a:pt x="548870" y="92014"/>
                  <a:pt x="610295" y="72966"/>
                </a:cubicBezTo>
                <a:cubicBezTo>
                  <a:pt x="639085" y="64031"/>
                  <a:pt x="664834" y="71539"/>
                  <a:pt x="684998" y="94496"/>
                </a:cubicBezTo>
                <a:cubicBezTo>
                  <a:pt x="706653" y="119128"/>
                  <a:pt x="733829" y="133522"/>
                  <a:pt x="766279" y="140471"/>
                </a:cubicBezTo>
                <a:cubicBezTo>
                  <a:pt x="800714" y="147917"/>
                  <a:pt x="825594" y="166407"/>
                  <a:pt x="830310" y="203696"/>
                </a:cubicBezTo>
                <a:lnTo>
                  <a:pt x="830310" y="218960"/>
                </a:lnTo>
                <a:cubicBezTo>
                  <a:pt x="825098" y="223737"/>
                  <a:pt x="818831" y="225722"/>
                  <a:pt x="811820" y="225971"/>
                </a:cubicBezTo>
                <a:cubicBezTo>
                  <a:pt x="722971" y="226715"/>
                  <a:pt x="634183" y="226033"/>
                  <a:pt x="545334" y="226343"/>
                </a:cubicBezTo>
                <a:cubicBezTo>
                  <a:pt x="437746" y="226219"/>
                  <a:pt x="330221" y="226343"/>
                  <a:pt x="222695" y="226343"/>
                </a:cubicBezTo>
                <a:lnTo>
                  <a:pt x="13105" y="231679"/>
                </a:lnTo>
                <a:close/>
              </a:path>
            </a:pathLst>
          </a:custGeom>
          <a:solidFill>
            <a:srgbClr val="FFFFFF">
              <a:alpha val="80000"/>
            </a:srgbClr>
          </a:solidFill>
          <a:ln w="6205" cap="flat">
            <a:noFill/>
            <a:prstDash val="solid"/>
            <a:miter/>
          </a:ln>
        </p:spPr>
        <p:txBody>
          <a:bodyPr rtlCol="0" anchor="ctr"/>
          <a:lstStyle/>
          <a:p>
            <a:endParaRPr lang="en-IN"/>
          </a:p>
        </p:txBody>
      </p:sp>
      <p:grpSp>
        <p:nvGrpSpPr>
          <p:cNvPr id="54" name="Graphic 4">
            <a:extLst>
              <a:ext uri="{FF2B5EF4-FFF2-40B4-BE49-F238E27FC236}">
                <a16:creationId xmlns:a16="http://schemas.microsoft.com/office/drawing/2014/main" id="{84EA5BBC-0352-C0C8-8D4A-8F1A81CBBF83}"/>
              </a:ext>
            </a:extLst>
          </p:cNvPr>
          <p:cNvGrpSpPr/>
          <p:nvPr/>
        </p:nvGrpSpPr>
        <p:grpSpPr>
          <a:xfrm>
            <a:off x="-134251" y="459187"/>
            <a:ext cx="2676274" cy="5109401"/>
            <a:chOff x="130792" y="118861"/>
            <a:chExt cx="2562528" cy="4892243"/>
          </a:xfrm>
        </p:grpSpPr>
        <p:sp>
          <p:nvSpPr>
            <p:cNvPr id="55" name="Freeform: Shape 54">
              <a:extLst>
                <a:ext uri="{FF2B5EF4-FFF2-40B4-BE49-F238E27FC236}">
                  <a16:creationId xmlns:a16="http://schemas.microsoft.com/office/drawing/2014/main" id="{06ED9AEE-7F1D-9358-1FE4-34732E8B9BCA}"/>
                </a:ext>
              </a:extLst>
            </p:cNvPr>
            <p:cNvSpPr/>
            <p:nvPr/>
          </p:nvSpPr>
          <p:spPr>
            <a:xfrm>
              <a:off x="130792" y="268448"/>
              <a:ext cx="2317534" cy="4742656"/>
            </a:xfrm>
            <a:custGeom>
              <a:avLst/>
              <a:gdLst>
                <a:gd name="connsiteX0" fmla="*/ 270706 w 2317534"/>
                <a:gd name="connsiteY0" fmla="*/ 2920372 h 4742656"/>
                <a:gd name="connsiteX1" fmla="*/ 472665 w 2317534"/>
                <a:gd name="connsiteY1" fmla="*/ 1967721 h 4742656"/>
                <a:gd name="connsiteX2" fmla="*/ 247439 w 2317534"/>
                <a:gd name="connsiteY2" fmla="*/ 792697 h 4742656"/>
                <a:gd name="connsiteX3" fmla="*/ 496428 w 2317534"/>
                <a:gd name="connsiteY3" fmla="*/ 1855604 h 4742656"/>
                <a:gd name="connsiteX4" fmla="*/ 694913 w 2317534"/>
                <a:gd name="connsiteY4" fmla="*/ 919209 h 4742656"/>
                <a:gd name="connsiteX5" fmla="*/ 1271939 w 2317534"/>
                <a:gd name="connsiteY5" fmla="*/ 0 h 4742656"/>
                <a:gd name="connsiteX6" fmla="*/ 1273428 w 2317534"/>
                <a:gd name="connsiteY6" fmla="*/ 1303 h 4742656"/>
                <a:gd name="connsiteX7" fmla="*/ 826016 w 2317534"/>
                <a:gd name="connsiteY7" fmla="*/ 928267 h 4742656"/>
                <a:gd name="connsiteX8" fmla="*/ 511506 w 2317534"/>
                <a:gd name="connsiteY8" fmla="*/ 2553681 h 4742656"/>
                <a:gd name="connsiteX9" fmla="*/ 961586 w 2317534"/>
                <a:gd name="connsiteY9" fmla="*/ 1868323 h 4742656"/>
                <a:gd name="connsiteX10" fmla="*/ 1341182 w 2317534"/>
                <a:gd name="connsiteY10" fmla="*/ 1423269 h 4742656"/>
                <a:gd name="connsiteX11" fmla="*/ 1515345 w 2317534"/>
                <a:gd name="connsiteY11" fmla="*/ 784879 h 4742656"/>
                <a:gd name="connsiteX12" fmla="*/ 1402794 w 2317534"/>
                <a:gd name="connsiteY12" fmla="*/ 1351109 h 4742656"/>
                <a:gd name="connsiteX13" fmla="*/ 1748016 w 2317534"/>
                <a:gd name="connsiteY13" fmla="*/ 946323 h 4742656"/>
                <a:gd name="connsiteX14" fmla="*/ 2317535 w 2317534"/>
                <a:gd name="connsiteY14" fmla="*/ 519261 h 4742656"/>
                <a:gd name="connsiteX15" fmla="*/ 1788718 w 2317534"/>
                <a:gd name="connsiteY15" fmla="*/ 1041253 h 4742656"/>
                <a:gd name="connsiteX16" fmla="*/ 1339941 w 2317534"/>
                <a:gd name="connsiteY16" fmla="*/ 1697139 h 4742656"/>
                <a:gd name="connsiteX17" fmla="*/ 2131087 w 2317534"/>
                <a:gd name="connsiteY17" fmla="*/ 1338390 h 4742656"/>
                <a:gd name="connsiteX18" fmla="*/ 1269767 w 2317534"/>
                <a:gd name="connsiteY18" fmla="*/ 1799701 h 4742656"/>
                <a:gd name="connsiteX19" fmla="*/ 1171735 w 2317534"/>
                <a:gd name="connsiteY19" fmla="*/ 1942902 h 4742656"/>
                <a:gd name="connsiteX20" fmla="*/ 459883 w 2317534"/>
                <a:gd name="connsiteY20" fmla="*/ 3203797 h 4742656"/>
                <a:gd name="connsiteX21" fmla="*/ 318419 w 2317534"/>
                <a:gd name="connsiteY21" fmla="*/ 3677269 h 4742656"/>
                <a:gd name="connsiteX22" fmla="*/ 636156 w 2317534"/>
                <a:gd name="connsiteY22" fmla="*/ 3526932 h 4742656"/>
                <a:gd name="connsiteX23" fmla="*/ 1183089 w 2317534"/>
                <a:gd name="connsiteY23" fmla="*/ 3102104 h 4742656"/>
                <a:gd name="connsiteX24" fmla="*/ 676858 w 2317534"/>
                <a:gd name="connsiteY24" fmla="*/ 3576630 h 4742656"/>
                <a:gd name="connsiteX25" fmla="*/ 265060 w 2317534"/>
                <a:gd name="connsiteY25" fmla="*/ 3855836 h 4742656"/>
                <a:gd name="connsiteX26" fmla="*/ 0 w 2317534"/>
                <a:gd name="connsiteY26" fmla="*/ 4742657 h 4742656"/>
                <a:gd name="connsiteX27" fmla="*/ 0 w 2317534"/>
                <a:gd name="connsiteY27" fmla="*/ 3332604 h 4742656"/>
                <a:gd name="connsiteX28" fmla="*/ 270706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70706" y="2920372"/>
                  </a:moveTo>
                  <a:lnTo>
                    <a:pt x="472665" y="1967721"/>
                  </a:lnTo>
                  <a:lnTo>
                    <a:pt x="247439" y="792697"/>
                  </a:lnTo>
                  <a:lnTo>
                    <a:pt x="496428" y="1855604"/>
                  </a:lnTo>
                  <a:lnTo>
                    <a:pt x="694913" y="919209"/>
                  </a:lnTo>
                  <a:lnTo>
                    <a:pt x="1271939" y="0"/>
                  </a:lnTo>
                  <a:lnTo>
                    <a:pt x="1273428" y="1303"/>
                  </a:lnTo>
                  <a:lnTo>
                    <a:pt x="826016" y="928267"/>
                  </a:lnTo>
                  <a:lnTo>
                    <a:pt x="511506" y="2553681"/>
                  </a:lnTo>
                  <a:lnTo>
                    <a:pt x="961586" y="1868323"/>
                  </a:lnTo>
                  <a:lnTo>
                    <a:pt x="1341182" y="1423269"/>
                  </a:lnTo>
                  <a:lnTo>
                    <a:pt x="1515345" y="784879"/>
                  </a:lnTo>
                  <a:lnTo>
                    <a:pt x="1402794" y="1351109"/>
                  </a:lnTo>
                  <a:lnTo>
                    <a:pt x="1748016" y="946323"/>
                  </a:lnTo>
                  <a:lnTo>
                    <a:pt x="2317535" y="519261"/>
                  </a:lnTo>
                  <a:lnTo>
                    <a:pt x="1788718" y="1041253"/>
                  </a:lnTo>
                  <a:lnTo>
                    <a:pt x="1339941" y="1697139"/>
                  </a:lnTo>
                  <a:lnTo>
                    <a:pt x="2131087" y="1338390"/>
                  </a:lnTo>
                  <a:lnTo>
                    <a:pt x="1269767" y="1799701"/>
                  </a:lnTo>
                  <a:lnTo>
                    <a:pt x="1171735" y="1942902"/>
                  </a:lnTo>
                  <a:lnTo>
                    <a:pt x="459883" y="3203797"/>
                  </a:lnTo>
                  <a:lnTo>
                    <a:pt x="318419" y="3677269"/>
                  </a:lnTo>
                  <a:lnTo>
                    <a:pt x="636156" y="3526932"/>
                  </a:lnTo>
                  <a:lnTo>
                    <a:pt x="1183089" y="3102104"/>
                  </a:lnTo>
                  <a:lnTo>
                    <a:pt x="676858" y="3576630"/>
                  </a:lnTo>
                  <a:lnTo>
                    <a:pt x="265060" y="3855836"/>
                  </a:lnTo>
                  <a:lnTo>
                    <a:pt x="0" y="4742657"/>
                  </a:lnTo>
                  <a:lnTo>
                    <a:pt x="0" y="3332604"/>
                  </a:lnTo>
                  <a:lnTo>
                    <a:pt x="270706" y="2920372"/>
                  </a:lnTo>
                  <a:close/>
                </a:path>
              </a:pathLst>
            </a:custGeom>
            <a:solidFill>
              <a:srgbClr val="1A2B2B"/>
            </a:solidFill>
            <a:ln w="620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53A50BE3-DC87-36D2-26C2-A05885822B2F}"/>
                </a:ext>
              </a:extLst>
            </p:cNvPr>
            <p:cNvSpPr/>
            <p:nvPr/>
          </p:nvSpPr>
          <p:spPr>
            <a:xfrm>
              <a:off x="1077761" y="1689917"/>
              <a:ext cx="79809" cy="383070"/>
            </a:xfrm>
            <a:custGeom>
              <a:avLst/>
              <a:gdLst>
                <a:gd name="connsiteX0" fmla="*/ 79144 w 79809"/>
                <a:gd name="connsiteY0" fmla="*/ 0 h 383070"/>
                <a:gd name="connsiteX1" fmla="*/ 34844 w 79809"/>
                <a:gd name="connsiteY1" fmla="*/ 383071 h 383070"/>
                <a:gd name="connsiteX2" fmla="*/ 79144 w 79809"/>
                <a:gd name="connsiteY2" fmla="*/ 0 h 383070"/>
              </a:gdLst>
              <a:ahLst/>
              <a:cxnLst>
                <a:cxn ang="0">
                  <a:pos x="connsiteX0" y="connsiteY0"/>
                </a:cxn>
                <a:cxn ang="0">
                  <a:pos x="connsiteX1" y="connsiteY1"/>
                </a:cxn>
                <a:cxn ang="0">
                  <a:pos x="connsiteX2" y="connsiteY2"/>
                </a:cxn>
              </a:cxnLst>
              <a:rect l="l" t="t" r="r" b="b"/>
              <a:pathLst>
                <a:path w="79809" h="383070">
                  <a:moveTo>
                    <a:pt x="79144" y="0"/>
                  </a:moveTo>
                  <a:cubicBezTo>
                    <a:pt x="79144" y="0"/>
                    <a:pt x="88761" y="233727"/>
                    <a:pt x="34844" y="383071"/>
                  </a:cubicBezTo>
                  <a:cubicBezTo>
                    <a:pt x="-23790" y="245825"/>
                    <a:pt x="-8030" y="50009"/>
                    <a:pt x="79144" y="0"/>
                  </a:cubicBezTo>
                  <a:close/>
                </a:path>
              </a:pathLst>
            </a:custGeom>
            <a:solidFill>
              <a:srgbClr val="FAF2F0"/>
            </a:solidFill>
            <a:ln w="620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D877ECB7-E6B6-1EAF-6408-7006BFC17C26}"/>
                </a:ext>
              </a:extLst>
            </p:cNvPr>
            <p:cNvSpPr/>
            <p:nvPr/>
          </p:nvSpPr>
          <p:spPr>
            <a:xfrm>
              <a:off x="1321203" y="3148552"/>
              <a:ext cx="205123" cy="215299"/>
            </a:xfrm>
            <a:custGeom>
              <a:avLst/>
              <a:gdLst>
                <a:gd name="connsiteX0" fmla="*/ 0 w 205123"/>
                <a:gd name="connsiteY0" fmla="*/ 215237 h 215299"/>
                <a:gd name="connsiteX1" fmla="*/ 84755 w 205123"/>
                <a:gd name="connsiteY1" fmla="*/ 0 h 215299"/>
                <a:gd name="connsiteX2" fmla="*/ 147483 w 205123"/>
                <a:gd name="connsiteY2" fmla="*/ 107650 h 215299"/>
                <a:gd name="connsiteX3" fmla="*/ 205123 w 205123"/>
                <a:gd name="connsiteY3" fmla="*/ 184773 h 215299"/>
                <a:gd name="connsiteX4" fmla="*/ 62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0" y="215237"/>
                  </a:moveTo>
                  <a:cubicBezTo>
                    <a:pt x="0" y="215237"/>
                    <a:pt x="81342" y="93193"/>
                    <a:pt x="84755" y="0"/>
                  </a:cubicBezTo>
                  <a:cubicBezTo>
                    <a:pt x="147483" y="16939"/>
                    <a:pt x="157658" y="72904"/>
                    <a:pt x="147483" y="107650"/>
                  </a:cubicBezTo>
                  <a:cubicBezTo>
                    <a:pt x="205123" y="116956"/>
                    <a:pt x="205123" y="167834"/>
                    <a:pt x="205123" y="184773"/>
                  </a:cubicBezTo>
                  <a:cubicBezTo>
                    <a:pt x="205123" y="184773"/>
                    <a:pt x="69553" y="169509"/>
                    <a:pt x="62" y="215299"/>
                  </a:cubicBezTo>
                  <a:close/>
                </a:path>
              </a:pathLst>
            </a:custGeom>
            <a:solidFill>
              <a:srgbClr val="F54A6B"/>
            </a:solidFill>
            <a:ln w="620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0686EC53-257A-F153-1572-622AF258445C}"/>
                </a:ext>
              </a:extLst>
            </p:cNvPr>
            <p:cNvSpPr/>
            <p:nvPr/>
          </p:nvSpPr>
          <p:spPr>
            <a:xfrm>
              <a:off x="872550" y="3772784"/>
              <a:ext cx="288140" cy="71625"/>
            </a:xfrm>
            <a:custGeom>
              <a:avLst/>
              <a:gdLst>
                <a:gd name="connsiteX0" fmla="*/ 0 w 288140"/>
                <a:gd name="connsiteY0" fmla="*/ 25635 h 71625"/>
                <a:gd name="connsiteX1" fmla="*/ 288141 w 288140"/>
                <a:gd name="connsiteY1" fmla="*/ 45987 h 71625"/>
                <a:gd name="connsiteX2" fmla="*/ 0 w 288140"/>
                <a:gd name="connsiteY2" fmla="*/ 25635 h 71625"/>
              </a:gdLst>
              <a:ahLst/>
              <a:cxnLst>
                <a:cxn ang="0">
                  <a:pos x="connsiteX0" y="connsiteY0"/>
                </a:cxn>
                <a:cxn ang="0">
                  <a:pos x="connsiteX1" y="connsiteY1"/>
                </a:cxn>
                <a:cxn ang="0">
                  <a:pos x="connsiteX2" y="connsiteY2"/>
                </a:cxn>
              </a:cxnLst>
              <a:rect l="l" t="t" r="r" b="b"/>
              <a:pathLst>
                <a:path w="288140" h="71625">
                  <a:moveTo>
                    <a:pt x="0" y="25635"/>
                  </a:moveTo>
                  <a:cubicBezTo>
                    <a:pt x="0" y="25635"/>
                    <a:pt x="203386" y="-43856"/>
                    <a:pt x="288141" y="45987"/>
                  </a:cubicBezTo>
                  <a:cubicBezTo>
                    <a:pt x="196623" y="113803"/>
                    <a:pt x="0" y="25635"/>
                    <a:pt x="0" y="25635"/>
                  </a:cubicBezTo>
                  <a:close/>
                </a:path>
              </a:pathLst>
            </a:custGeom>
            <a:solidFill>
              <a:srgbClr val="FAF2F0"/>
            </a:solidFill>
            <a:ln w="620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3346F8BE-CA7A-A56D-4013-2220525C4110}"/>
                </a:ext>
              </a:extLst>
            </p:cNvPr>
            <p:cNvSpPr/>
            <p:nvPr/>
          </p:nvSpPr>
          <p:spPr>
            <a:xfrm>
              <a:off x="747801" y="3466040"/>
              <a:ext cx="92761" cy="306754"/>
            </a:xfrm>
            <a:custGeom>
              <a:avLst/>
              <a:gdLst>
                <a:gd name="connsiteX0" fmla="*/ 22559 w 92761"/>
                <a:gd name="connsiteY0" fmla="*/ 306754 h 306754"/>
                <a:gd name="connsiteX1" fmla="*/ 70024 w 92761"/>
                <a:gd name="connsiteY1" fmla="*/ 0 h 306754"/>
                <a:gd name="connsiteX2" fmla="*/ 22559 w 92761"/>
                <a:gd name="connsiteY2" fmla="*/ 306754 h 306754"/>
              </a:gdLst>
              <a:ahLst/>
              <a:cxnLst>
                <a:cxn ang="0">
                  <a:pos x="connsiteX0" y="connsiteY0"/>
                </a:cxn>
                <a:cxn ang="0">
                  <a:pos x="connsiteX1" y="connsiteY1"/>
                </a:cxn>
                <a:cxn ang="0">
                  <a:pos x="connsiteX2" y="connsiteY2"/>
                </a:cxn>
              </a:cxnLst>
              <a:rect l="l" t="t" r="r" b="b"/>
              <a:pathLst>
                <a:path w="92761" h="306754">
                  <a:moveTo>
                    <a:pt x="22559" y="306754"/>
                  </a:moveTo>
                  <a:cubicBezTo>
                    <a:pt x="22559" y="306754"/>
                    <a:pt x="141191" y="154246"/>
                    <a:pt x="70024" y="0"/>
                  </a:cubicBezTo>
                  <a:cubicBezTo>
                    <a:pt x="-52020" y="52553"/>
                    <a:pt x="22559" y="306754"/>
                    <a:pt x="22559" y="306754"/>
                  </a:cubicBezTo>
                  <a:close/>
                </a:path>
              </a:pathLst>
            </a:custGeom>
            <a:solidFill>
              <a:srgbClr val="FAF2F0"/>
            </a:solidFill>
            <a:ln w="620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52E620AB-5409-EEFB-68D8-25F0471936CD}"/>
                </a:ext>
              </a:extLst>
            </p:cNvPr>
            <p:cNvSpPr/>
            <p:nvPr/>
          </p:nvSpPr>
          <p:spPr>
            <a:xfrm>
              <a:off x="1042665" y="3299944"/>
              <a:ext cx="69789" cy="245763"/>
            </a:xfrm>
            <a:custGeom>
              <a:avLst/>
              <a:gdLst>
                <a:gd name="connsiteX0" fmla="*/ 13540 w 69789"/>
                <a:gd name="connsiteY0" fmla="*/ 245763 h 245763"/>
                <a:gd name="connsiteX1" fmla="*/ 58151 w 69789"/>
                <a:gd name="connsiteY1" fmla="*/ 0 h 245763"/>
                <a:gd name="connsiteX2" fmla="*/ 13540 w 69789"/>
                <a:gd name="connsiteY2" fmla="*/ 245763 h 245763"/>
              </a:gdLst>
              <a:ahLst/>
              <a:cxnLst>
                <a:cxn ang="0">
                  <a:pos x="connsiteX0" y="connsiteY0"/>
                </a:cxn>
                <a:cxn ang="0">
                  <a:pos x="connsiteX1" y="connsiteY1"/>
                </a:cxn>
                <a:cxn ang="0">
                  <a:pos x="connsiteX2" y="connsiteY2"/>
                </a:cxn>
              </a:cxnLst>
              <a:rect l="l" t="t" r="r" b="b"/>
              <a:pathLst>
                <a:path w="69789" h="245763">
                  <a:moveTo>
                    <a:pt x="13540" y="245763"/>
                  </a:moveTo>
                  <a:cubicBezTo>
                    <a:pt x="13540" y="245763"/>
                    <a:pt x="100529" y="84754"/>
                    <a:pt x="58151" y="0"/>
                  </a:cubicBezTo>
                  <a:cubicBezTo>
                    <a:pt x="-37337" y="74021"/>
                    <a:pt x="13540" y="245763"/>
                    <a:pt x="13540" y="245763"/>
                  </a:cubicBezTo>
                  <a:close/>
                </a:path>
              </a:pathLst>
            </a:custGeom>
            <a:solidFill>
              <a:srgbClr val="FAF2F0"/>
            </a:solidFill>
            <a:ln w="620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AFE65D4-6EF6-23E9-66CE-CB5D76B92C00}"/>
                </a:ext>
              </a:extLst>
            </p:cNvPr>
            <p:cNvSpPr/>
            <p:nvPr/>
          </p:nvSpPr>
          <p:spPr>
            <a:xfrm>
              <a:off x="1145489" y="3510918"/>
              <a:ext cx="206798" cy="57935"/>
            </a:xfrm>
            <a:custGeom>
              <a:avLst/>
              <a:gdLst>
                <a:gd name="connsiteX0" fmla="*/ 0 w 206798"/>
                <a:gd name="connsiteY0" fmla="*/ 47198 h 57935"/>
                <a:gd name="connsiteX1" fmla="*/ 206799 w 206798"/>
                <a:gd name="connsiteY1" fmla="*/ 20084 h 57935"/>
                <a:gd name="connsiteX2" fmla="*/ 0 w 206798"/>
                <a:gd name="connsiteY2" fmla="*/ 47198 h 57935"/>
              </a:gdLst>
              <a:ahLst/>
              <a:cxnLst>
                <a:cxn ang="0">
                  <a:pos x="connsiteX0" y="connsiteY0"/>
                </a:cxn>
                <a:cxn ang="0">
                  <a:pos x="connsiteX1" y="connsiteY1"/>
                </a:cxn>
                <a:cxn ang="0">
                  <a:pos x="connsiteX2" y="connsiteY2"/>
                </a:cxn>
              </a:cxnLst>
              <a:rect l="l" t="t" r="r" b="b"/>
              <a:pathLst>
                <a:path w="206798" h="57935">
                  <a:moveTo>
                    <a:pt x="0" y="47198"/>
                  </a:moveTo>
                  <a:cubicBezTo>
                    <a:pt x="0" y="47198"/>
                    <a:pt x="114102" y="-37556"/>
                    <a:pt x="206799" y="20084"/>
                  </a:cubicBezTo>
                  <a:cubicBezTo>
                    <a:pt x="145808" y="84488"/>
                    <a:pt x="0" y="47198"/>
                    <a:pt x="0" y="47198"/>
                  </a:cubicBezTo>
                  <a:close/>
                </a:path>
              </a:pathLst>
            </a:custGeom>
            <a:solidFill>
              <a:srgbClr val="FAF2F0"/>
            </a:solidFill>
            <a:ln w="620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D11BB235-7EC6-ADAA-982C-730BACFD2CB7}"/>
                </a:ext>
              </a:extLst>
            </p:cNvPr>
            <p:cNvSpPr/>
            <p:nvPr/>
          </p:nvSpPr>
          <p:spPr>
            <a:xfrm>
              <a:off x="840534" y="2916698"/>
              <a:ext cx="382884" cy="180417"/>
            </a:xfrm>
            <a:custGeom>
              <a:avLst/>
              <a:gdLst>
                <a:gd name="connsiteX0" fmla="*/ 0 w 382884"/>
                <a:gd name="connsiteY0" fmla="*/ 180418 h 180417"/>
                <a:gd name="connsiteX1" fmla="*/ 382885 w 382884"/>
                <a:gd name="connsiteY1" fmla="*/ 4146 h 180417"/>
                <a:gd name="connsiteX2" fmla="*/ 0 w 382884"/>
                <a:gd name="connsiteY2" fmla="*/ 180418 h 180417"/>
              </a:gdLst>
              <a:ahLst/>
              <a:cxnLst>
                <a:cxn ang="0">
                  <a:pos x="connsiteX0" y="connsiteY0"/>
                </a:cxn>
                <a:cxn ang="0">
                  <a:pos x="connsiteX1" y="connsiteY1"/>
                </a:cxn>
                <a:cxn ang="0">
                  <a:pos x="connsiteX2" y="connsiteY2"/>
                </a:cxn>
              </a:cxnLst>
              <a:rect l="l" t="t" r="r" b="b"/>
              <a:pathLst>
                <a:path w="382884" h="180417">
                  <a:moveTo>
                    <a:pt x="0" y="180418"/>
                  </a:moveTo>
                  <a:cubicBezTo>
                    <a:pt x="0" y="180418"/>
                    <a:pt x="109449" y="-32027"/>
                    <a:pt x="382885" y="4146"/>
                  </a:cubicBezTo>
                  <a:cubicBezTo>
                    <a:pt x="290250" y="123894"/>
                    <a:pt x="0" y="180418"/>
                    <a:pt x="0" y="180418"/>
                  </a:cubicBezTo>
                  <a:close/>
                </a:path>
              </a:pathLst>
            </a:custGeom>
            <a:solidFill>
              <a:srgbClr val="FAF2F0"/>
            </a:solidFill>
            <a:ln w="620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BEC3CE7-D3A5-8BB7-8C9C-CEBE919808C4}"/>
                </a:ext>
              </a:extLst>
            </p:cNvPr>
            <p:cNvSpPr/>
            <p:nvPr/>
          </p:nvSpPr>
          <p:spPr>
            <a:xfrm>
              <a:off x="257389" y="1343578"/>
              <a:ext cx="232151" cy="298192"/>
            </a:xfrm>
            <a:custGeom>
              <a:avLst/>
              <a:gdLst>
                <a:gd name="connsiteX0" fmla="*/ 232152 w 232151"/>
                <a:gd name="connsiteY0" fmla="*/ 298192 h 298192"/>
                <a:gd name="connsiteX1" fmla="*/ 1093 w 232151"/>
                <a:gd name="connsiteY1" fmla="*/ 0 h 298192"/>
                <a:gd name="connsiteX2" fmla="*/ 232152 w 232151"/>
                <a:gd name="connsiteY2" fmla="*/ 298192 h 298192"/>
              </a:gdLst>
              <a:ahLst/>
              <a:cxnLst>
                <a:cxn ang="0">
                  <a:pos x="connsiteX0" y="connsiteY0"/>
                </a:cxn>
                <a:cxn ang="0">
                  <a:pos x="connsiteX1" y="connsiteY1"/>
                </a:cxn>
                <a:cxn ang="0">
                  <a:pos x="connsiteX2" y="connsiteY2"/>
                </a:cxn>
              </a:cxnLst>
              <a:rect l="l" t="t" r="r" b="b"/>
              <a:pathLst>
                <a:path w="232151" h="298192">
                  <a:moveTo>
                    <a:pt x="232152" y="298192"/>
                  </a:moveTo>
                  <a:lnTo>
                    <a:pt x="1093" y="0"/>
                  </a:lnTo>
                  <a:cubicBezTo>
                    <a:pt x="1093" y="0"/>
                    <a:pt x="-29433" y="250603"/>
                    <a:pt x="232152" y="298192"/>
                  </a:cubicBezTo>
                  <a:close/>
                </a:path>
              </a:pathLst>
            </a:custGeom>
            <a:solidFill>
              <a:srgbClr val="FAF2F0"/>
            </a:solidFill>
            <a:ln w="620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97D536B8-53B7-5958-985D-FBA393449D26}"/>
                </a:ext>
              </a:extLst>
            </p:cNvPr>
            <p:cNvSpPr/>
            <p:nvPr/>
          </p:nvSpPr>
          <p:spPr>
            <a:xfrm>
              <a:off x="948962" y="1827659"/>
              <a:ext cx="123561" cy="251843"/>
            </a:xfrm>
            <a:custGeom>
              <a:avLst/>
              <a:gdLst>
                <a:gd name="connsiteX0" fmla="*/ 123562 w 123561"/>
                <a:gd name="connsiteY0" fmla="*/ 251844 h 251843"/>
                <a:gd name="connsiteX1" fmla="*/ 11817 w 123561"/>
                <a:gd name="connsiteY1" fmla="*/ 0 h 251843"/>
                <a:gd name="connsiteX2" fmla="*/ 123562 w 123561"/>
                <a:gd name="connsiteY2" fmla="*/ 251844 h 251843"/>
              </a:gdLst>
              <a:ahLst/>
              <a:cxnLst>
                <a:cxn ang="0">
                  <a:pos x="connsiteX0" y="connsiteY0"/>
                </a:cxn>
                <a:cxn ang="0">
                  <a:pos x="connsiteX1" y="connsiteY1"/>
                </a:cxn>
                <a:cxn ang="0">
                  <a:pos x="connsiteX2" y="connsiteY2"/>
                </a:cxn>
              </a:cxnLst>
              <a:rect l="l" t="t" r="r" b="b"/>
              <a:pathLst>
                <a:path w="123561" h="251843">
                  <a:moveTo>
                    <a:pt x="123562" y="251844"/>
                  </a:moveTo>
                  <a:lnTo>
                    <a:pt x="11817" y="0"/>
                  </a:lnTo>
                  <a:cubicBezTo>
                    <a:pt x="11817" y="0"/>
                    <a:pt x="-53641" y="172363"/>
                    <a:pt x="123562" y="251844"/>
                  </a:cubicBezTo>
                  <a:close/>
                </a:path>
              </a:pathLst>
            </a:custGeom>
            <a:solidFill>
              <a:srgbClr val="FAF2F0"/>
            </a:solidFill>
            <a:ln w="620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F3FD335-54EB-7B6A-93A8-55F07AF94F0A}"/>
                </a:ext>
              </a:extLst>
            </p:cNvPr>
            <p:cNvSpPr/>
            <p:nvPr/>
          </p:nvSpPr>
          <p:spPr>
            <a:xfrm>
              <a:off x="951968" y="1106687"/>
              <a:ext cx="299433" cy="140610"/>
            </a:xfrm>
            <a:custGeom>
              <a:avLst/>
              <a:gdLst>
                <a:gd name="connsiteX0" fmla="*/ 299433 w 299433"/>
                <a:gd name="connsiteY0" fmla="*/ 0 h 140610"/>
                <a:gd name="connsiteX1" fmla="*/ 0 w 299433"/>
                <a:gd name="connsiteY1" fmla="*/ 124650 h 140610"/>
                <a:gd name="connsiteX2" fmla="*/ 299433 w 299433"/>
                <a:gd name="connsiteY2" fmla="*/ 0 h 140610"/>
              </a:gdLst>
              <a:ahLst/>
              <a:cxnLst>
                <a:cxn ang="0">
                  <a:pos x="connsiteX0" y="connsiteY0"/>
                </a:cxn>
                <a:cxn ang="0">
                  <a:pos x="connsiteX1" y="connsiteY1"/>
                </a:cxn>
                <a:cxn ang="0">
                  <a:pos x="connsiteX2" y="connsiteY2"/>
                </a:cxn>
              </a:cxnLst>
              <a:rect l="l" t="t" r="r" b="b"/>
              <a:pathLst>
                <a:path w="299433" h="140610">
                  <a:moveTo>
                    <a:pt x="299433" y="0"/>
                  </a:moveTo>
                  <a:lnTo>
                    <a:pt x="0" y="124650"/>
                  </a:lnTo>
                  <a:cubicBezTo>
                    <a:pt x="0" y="124650"/>
                    <a:pt x="201153" y="206364"/>
                    <a:pt x="299433" y="0"/>
                  </a:cubicBezTo>
                  <a:close/>
                </a:path>
              </a:pathLst>
            </a:custGeom>
            <a:solidFill>
              <a:srgbClr val="FAF2F0"/>
            </a:solidFill>
            <a:ln w="620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F6C2642-4EBB-085C-735A-906FEE5D61AE}"/>
                </a:ext>
              </a:extLst>
            </p:cNvPr>
            <p:cNvSpPr/>
            <p:nvPr/>
          </p:nvSpPr>
          <p:spPr>
            <a:xfrm>
              <a:off x="344106" y="2046681"/>
              <a:ext cx="253705" cy="202750"/>
            </a:xfrm>
            <a:custGeom>
              <a:avLst/>
              <a:gdLst>
                <a:gd name="connsiteX0" fmla="*/ 253705 w 253705"/>
                <a:gd name="connsiteY0" fmla="*/ 202145 h 202750"/>
                <a:gd name="connsiteX1" fmla="*/ 0 w 253705"/>
                <a:gd name="connsiteY1" fmla="*/ 0 h 202750"/>
                <a:gd name="connsiteX2" fmla="*/ 253705 w 253705"/>
                <a:gd name="connsiteY2" fmla="*/ 202145 h 202750"/>
              </a:gdLst>
              <a:ahLst/>
              <a:cxnLst>
                <a:cxn ang="0">
                  <a:pos x="connsiteX0" y="connsiteY0"/>
                </a:cxn>
                <a:cxn ang="0">
                  <a:pos x="connsiteX1" y="connsiteY1"/>
                </a:cxn>
                <a:cxn ang="0">
                  <a:pos x="connsiteX2" y="connsiteY2"/>
                </a:cxn>
              </a:cxnLst>
              <a:rect l="l" t="t" r="r" b="b"/>
              <a:pathLst>
                <a:path w="253705" h="202750">
                  <a:moveTo>
                    <a:pt x="253705" y="202145"/>
                  </a:moveTo>
                  <a:lnTo>
                    <a:pt x="0" y="0"/>
                  </a:lnTo>
                  <a:cubicBezTo>
                    <a:pt x="0" y="0"/>
                    <a:pt x="25439" y="215609"/>
                    <a:pt x="253705" y="202145"/>
                  </a:cubicBezTo>
                  <a:close/>
                </a:path>
              </a:pathLst>
            </a:custGeom>
            <a:solidFill>
              <a:srgbClr val="FAF2F0"/>
            </a:solidFill>
            <a:ln w="620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CF89F41-2B67-EDC8-52F6-D0D2CDB7BE40}"/>
                </a:ext>
              </a:extLst>
            </p:cNvPr>
            <p:cNvSpPr/>
            <p:nvPr/>
          </p:nvSpPr>
          <p:spPr>
            <a:xfrm>
              <a:off x="305761" y="2267005"/>
              <a:ext cx="269092" cy="184025"/>
            </a:xfrm>
            <a:custGeom>
              <a:avLst/>
              <a:gdLst>
                <a:gd name="connsiteX0" fmla="*/ 269093 w 269092"/>
                <a:gd name="connsiteY0" fmla="*/ 0 h 184025"/>
                <a:gd name="connsiteX1" fmla="*/ 0 w 269092"/>
                <a:gd name="connsiteY1" fmla="*/ 181112 h 184025"/>
                <a:gd name="connsiteX2" fmla="*/ 269093 w 269092"/>
                <a:gd name="connsiteY2" fmla="*/ 0 h 184025"/>
              </a:gdLst>
              <a:ahLst/>
              <a:cxnLst>
                <a:cxn ang="0">
                  <a:pos x="connsiteX0" y="connsiteY0"/>
                </a:cxn>
                <a:cxn ang="0">
                  <a:pos x="connsiteX1" y="connsiteY1"/>
                </a:cxn>
                <a:cxn ang="0">
                  <a:pos x="connsiteX2" y="connsiteY2"/>
                </a:cxn>
              </a:cxnLst>
              <a:rect l="l" t="t" r="r" b="b"/>
              <a:pathLst>
                <a:path w="269092" h="184025">
                  <a:moveTo>
                    <a:pt x="269093" y="0"/>
                  </a:moveTo>
                  <a:lnTo>
                    <a:pt x="0" y="181112"/>
                  </a:lnTo>
                  <a:cubicBezTo>
                    <a:pt x="0" y="181112"/>
                    <a:pt x="213251" y="221690"/>
                    <a:pt x="269093" y="0"/>
                  </a:cubicBezTo>
                  <a:close/>
                </a:path>
              </a:pathLst>
            </a:custGeom>
            <a:solidFill>
              <a:srgbClr val="FAF2F0"/>
            </a:solidFill>
            <a:ln w="620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A095B6A5-075A-0859-832E-473D7196311F}"/>
                </a:ext>
              </a:extLst>
            </p:cNvPr>
            <p:cNvSpPr/>
            <p:nvPr/>
          </p:nvSpPr>
          <p:spPr>
            <a:xfrm>
              <a:off x="305757" y="750978"/>
              <a:ext cx="76703" cy="310166"/>
            </a:xfrm>
            <a:custGeom>
              <a:avLst/>
              <a:gdLst>
                <a:gd name="connsiteX0" fmla="*/ 72474 w 76703"/>
                <a:gd name="connsiteY0" fmla="*/ 310167 h 310166"/>
                <a:gd name="connsiteX1" fmla="*/ 8629 w 76703"/>
                <a:gd name="connsiteY1" fmla="*/ 0 h 310166"/>
                <a:gd name="connsiteX2" fmla="*/ 72474 w 76703"/>
                <a:gd name="connsiteY2" fmla="*/ 310167 h 310166"/>
              </a:gdLst>
              <a:ahLst/>
              <a:cxnLst>
                <a:cxn ang="0">
                  <a:pos x="connsiteX0" y="connsiteY0"/>
                </a:cxn>
                <a:cxn ang="0">
                  <a:pos x="connsiteX1" y="connsiteY1"/>
                </a:cxn>
                <a:cxn ang="0">
                  <a:pos x="connsiteX2" y="connsiteY2"/>
                </a:cxn>
              </a:cxnLst>
              <a:rect l="l" t="t" r="r" b="b"/>
              <a:pathLst>
                <a:path w="76703" h="310166">
                  <a:moveTo>
                    <a:pt x="72474" y="310167"/>
                  </a:moveTo>
                  <a:cubicBezTo>
                    <a:pt x="72474" y="310167"/>
                    <a:pt x="-29778" y="122044"/>
                    <a:pt x="8629" y="0"/>
                  </a:cubicBezTo>
                  <a:cubicBezTo>
                    <a:pt x="101263" y="106222"/>
                    <a:pt x="72474" y="310167"/>
                    <a:pt x="72474" y="310167"/>
                  </a:cubicBezTo>
                  <a:close/>
                </a:path>
              </a:pathLst>
            </a:custGeom>
            <a:solidFill>
              <a:srgbClr val="FAF2F0"/>
            </a:solidFill>
            <a:ln w="620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EF5CD9A-D549-08F4-51A8-80DF16DE0219}"/>
                </a:ext>
              </a:extLst>
            </p:cNvPr>
            <p:cNvSpPr/>
            <p:nvPr/>
          </p:nvSpPr>
          <p:spPr>
            <a:xfrm>
              <a:off x="763597" y="693958"/>
              <a:ext cx="106999" cy="219145"/>
            </a:xfrm>
            <a:custGeom>
              <a:avLst/>
              <a:gdLst>
                <a:gd name="connsiteX0" fmla="*/ 0 w 106999"/>
                <a:gd name="connsiteY0" fmla="*/ 219146 h 219145"/>
                <a:gd name="connsiteX1" fmla="*/ 106719 w 106999"/>
                <a:gd name="connsiteY1" fmla="*/ 0 h 219145"/>
                <a:gd name="connsiteX2" fmla="*/ 0 w 106999"/>
                <a:gd name="connsiteY2" fmla="*/ 219146 h 219145"/>
              </a:gdLst>
              <a:ahLst/>
              <a:cxnLst>
                <a:cxn ang="0">
                  <a:pos x="connsiteX0" y="connsiteY0"/>
                </a:cxn>
                <a:cxn ang="0">
                  <a:pos x="connsiteX1" y="connsiteY1"/>
                </a:cxn>
                <a:cxn ang="0">
                  <a:pos x="connsiteX2" y="connsiteY2"/>
                </a:cxn>
              </a:cxnLst>
              <a:rect l="l" t="t" r="r" b="b"/>
              <a:pathLst>
                <a:path w="106999" h="219145">
                  <a:moveTo>
                    <a:pt x="0" y="219146"/>
                  </a:moveTo>
                  <a:cubicBezTo>
                    <a:pt x="0" y="219146"/>
                    <a:pt x="25935" y="56400"/>
                    <a:pt x="106719" y="0"/>
                  </a:cubicBezTo>
                  <a:cubicBezTo>
                    <a:pt x="113358" y="108270"/>
                    <a:pt x="0" y="219146"/>
                    <a:pt x="0" y="219146"/>
                  </a:cubicBezTo>
                  <a:close/>
                </a:path>
              </a:pathLst>
            </a:custGeom>
            <a:solidFill>
              <a:srgbClr val="FAF2F0"/>
            </a:solidFill>
            <a:ln w="620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39CB10E9-88CE-5BD8-7698-51AA1579DC78}"/>
                </a:ext>
              </a:extLst>
            </p:cNvPr>
            <p:cNvSpPr/>
            <p:nvPr/>
          </p:nvSpPr>
          <p:spPr>
            <a:xfrm>
              <a:off x="545506" y="629989"/>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905570B-0532-840E-FE6B-8332672B0FF1}"/>
                </a:ext>
              </a:extLst>
            </p:cNvPr>
            <p:cNvSpPr/>
            <p:nvPr/>
          </p:nvSpPr>
          <p:spPr>
            <a:xfrm>
              <a:off x="642360" y="1082055"/>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88DE127-3D2A-453D-73CF-D19A5B87330A}"/>
                </a:ext>
              </a:extLst>
            </p:cNvPr>
            <p:cNvSpPr/>
            <p:nvPr/>
          </p:nvSpPr>
          <p:spPr>
            <a:xfrm>
              <a:off x="1222302" y="724919"/>
              <a:ext cx="208908" cy="125642"/>
            </a:xfrm>
            <a:custGeom>
              <a:avLst/>
              <a:gdLst>
                <a:gd name="connsiteX0" fmla="*/ 0 w 208908"/>
                <a:gd name="connsiteY0" fmla="*/ 0 h 125642"/>
                <a:gd name="connsiteX1" fmla="*/ 208908 w 208908"/>
                <a:gd name="connsiteY1" fmla="*/ 125643 h 125642"/>
                <a:gd name="connsiteX2" fmla="*/ 0 w 208908"/>
                <a:gd name="connsiteY2" fmla="*/ 0 h 125642"/>
              </a:gdLst>
              <a:ahLst/>
              <a:cxnLst>
                <a:cxn ang="0">
                  <a:pos x="connsiteX0" y="connsiteY0"/>
                </a:cxn>
                <a:cxn ang="0">
                  <a:pos x="connsiteX1" y="connsiteY1"/>
                </a:cxn>
                <a:cxn ang="0">
                  <a:pos x="connsiteX2" y="connsiteY2"/>
                </a:cxn>
              </a:cxnLst>
              <a:rect l="l" t="t" r="r" b="b"/>
              <a:pathLst>
                <a:path w="208908" h="125642">
                  <a:moveTo>
                    <a:pt x="0" y="0"/>
                  </a:moveTo>
                  <a:cubicBezTo>
                    <a:pt x="0" y="0"/>
                    <a:pt x="159830" y="40206"/>
                    <a:pt x="208908" y="125643"/>
                  </a:cubicBezTo>
                  <a:cubicBezTo>
                    <a:pt x="100452" y="122727"/>
                    <a:pt x="0" y="0"/>
                    <a:pt x="0" y="0"/>
                  </a:cubicBezTo>
                  <a:close/>
                </a:path>
              </a:pathLst>
            </a:custGeom>
            <a:solidFill>
              <a:srgbClr val="FAF2F0"/>
            </a:solidFill>
            <a:ln w="620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FAED86E-18D5-8810-4AF7-37E1FE0EB8E8}"/>
                </a:ext>
              </a:extLst>
            </p:cNvPr>
            <p:cNvSpPr/>
            <p:nvPr/>
          </p:nvSpPr>
          <p:spPr>
            <a:xfrm>
              <a:off x="445981" y="1095022"/>
              <a:ext cx="84439" cy="277468"/>
            </a:xfrm>
            <a:custGeom>
              <a:avLst/>
              <a:gdLst>
                <a:gd name="connsiteX0" fmla="*/ 5215 w 84439"/>
                <a:gd name="connsiteY0" fmla="*/ 277469 h 277468"/>
                <a:gd name="connsiteX1" fmla="*/ 79174 w 84439"/>
                <a:gd name="connsiteY1" fmla="*/ 0 h 277468"/>
                <a:gd name="connsiteX2" fmla="*/ 5215 w 84439"/>
                <a:gd name="connsiteY2" fmla="*/ 277469 h 277468"/>
              </a:gdLst>
              <a:ahLst/>
              <a:cxnLst>
                <a:cxn ang="0">
                  <a:pos x="connsiteX0" y="connsiteY0"/>
                </a:cxn>
                <a:cxn ang="0">
                  <a:pos x="connsiteX1" y="connsiteY1"/>
                </a:cxn>
                <a:cxn ang="0">
                  <a:pos x="connsiteX2" y="connsiteY2"/>
                </a:cxn>
              </a:cxnLst>
              <a:rect l="l" t="t" r="r" b="b"/>
              <a:pathLst>
                <a:path w="84439" h="277468">
                  <a:moveTo>
                    <a:pt x="5215" y="277469"/>
                  </a:moveTo>
                  <a:cubicBezTo>
                    <a:pt x="5215" y="277469"/>
                    <a:pt x="-29282" y="66637"/>
                    <a:pt x="79174" y="0"/>
                  </a:cubicBezTo>
                  <a:cubicBezTo>
                    <a:pt x="108583" y="120865"/>
                    <a:pt x="5215" y="277469"/>
                    <a:pt x="5215" y="277469"/>
                  </a:cubicBezTo>
                  <a:close/>
                </a:path>
              </a:pathLst>
            </a:custGeom>
            <a:solidFill>
              <a:srgbClr val="FAF2F0"/>
            </a:solidFill>
            <a:ln w="620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44AFFFB0-C5DA-1B5D-A729-231C8776D707}"/>
                </a:ext>
              </a:extLst>
            </p:cNvPr>
            <p:cNvSpPr/>
            <p:nvPr/>
          </p:nvSpPr>
          <p:spPr>
            <a:xfrm>
              <a:off x="672018" y="613671"/>
              <a:ext cx="183097" cy="758820"/>
            </a:xfrm>
            <a:custGeom>
              <a:avLst/>
              <a:gdLst>
                <a:gd name="connsiteX0" fmla="*/ 183097 w 183097"/>
                <a:gd name="connsiteY0" fmla="*/ 696030 h 758820"/>
                <a:gd name="connsiteX1" fmla="*/ 0 w 183097"/>
                <a:gd name="connsiteY1" fmla="*/ 0 h 758820"/>
                <a:gd name="connsiteX2" fmla="*/ 159334 w 183097"/>
                <a:gd name="connsiteY2" fmla="*/ 758820 h 758820"/>
                <a:gd name="connsiteX3" fmla="*/ 183097 w 183097"/>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97" h="758820">
                  <a:moveTo>
                    <a:pt x="183097" y="696030"/>
                  </a:moveTo>
                  <a:lnTo>
                    <a:pt x="0" y="0"/>
                  </a:lnTo>
                  <a:lnTo>
                    <a:pt x="159334" y="758820"/>
                  </a:lnTo>
                  <a:lnTo>
                    <a:pt x="183097" y="696030"/>
                  </a:lnTo>
                  <a:close/>
                </a:path>
              </a:pathLst>
            </a:custGeom>
            <a:solidFill>
              <a:srgbClr val="1B2B2C"/>
            </a:solidFill>
            <a:ln w="620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1DB0C366-C5F5-FFCE-6772-08EA9268EFDE}"/>
                </a:ext>
              </a:extLst>
            </p:cNvPr>
            <p:cNvSpPr/>
            <p:nvPr/>
          </p:nvSpPr>
          <p:spPr>
            <a:xfrm>
              <a:off x="1853990" y="776417"/>
              <a:ext cx="151391" cy="533283"/>
            </a:xfrm>
            <a:custGeom>
              <a:avLst/>
              <a:gdLst>
                <a:gd name="connsiteX0" fmla="*/ 0 w 151391"/>
                <a:gd name="connsiteY0" fmla="*/ 533284 h 533283"/>
                <a:gd name="connsiteX1" fmla="*/ 151392 w 151391"/>
                <a:gd name="connsiteY1" fmla="*/ 0 h 533283"/>
              </a:gdLst>
              <a:ahLst/>
              <a:cxnLst>
                <a:cxn ang="0">
                  <a:pos x="connsiteX0" y="connsiteY0"/>
                </a:cxn>
                <a:cxn ang="0">
                  <a:pos x="connsiteX1" y="connsiteY1"/>
                </a:cxn>
              </a:cxnLst>
              <a:rect l="l" t="t" r="r" b="b"/>
              <a:pathLst>
                <a:path w="151391" h="533283">
                  <a:moveTo>
                    <a:pt x="0" y="533284"/>
                  </a:moveTo>
                  <a:lnTo>
                    <a:pt x="151392" y="0"/>
                  </a:lnTo>
                </a:path>
              </a:pathLst>
            </a:custGeom>
            <a:ln w="3909" cap="flat">
              <a:solidFill>
                <a:srgbClr val="1B2B2C"/>
              </a:solid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DC510B09-4BD3-B7CC-0978-3679FA38D0DF}"/>
                </a:ext>
              </a:extLst>
            </p:cNvPr>
            <p:cNvSpPr/>
            <p:nvPr/>
          </p:nvSpPr>
          <p:spPr>
            <a:xfrm>
              <a:off x="2183888" y="1471251"/>
              <a:ext cx="224015" cy="182131"/>
            </a:xfrm>
            <a:custGeom>
              <a:avLst/>
              <a:gdLst>
                <a:gd name="connsiteX0" fmla="*/ 0 w 224015"/>
                <a:gd name="connsiteY0" fmla="*/ 177343 h 182131"/>
                <a:gd name="connsiteX1" fmla="*/ 155983 w 224015"/>
                <a:gd name="connsiteY1" fmla="*/ 16 h 182131"/>
                <a:gd name="connsiteX2" fmla="*/ 180863 w 224015"/>
                <a:gd name="connsiteY2" fmla="*/ 55361 h 182131"/>
                <a:gd name="connsiteX3" fmla="*/ 210273 w 224015"/>
                <a:gd name="connsiteY3" fmla="*/ 120882 h 182131"/>
                <a:gd name="connsiteX4" fmla="*/ 62 w 224015"/>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5" h="182131">
                  <a:moveTo>
                    <a:pt x="0" y="177343"/>
                  </a:moveTo>
                  <a:cubicBezTo>
                    <a:pt x="0" y="177343"/>
                    <a:pt x="124340" y="1133"/>
                    <a:pt x="155983" y="16"/>
                  </a:cubicBezTo>
                  <a:cubicBezTo>
                    <a:pt x="187626" y="-1101"/>
                    <a:pt x="180863" y="55361"/>
                    <a:pt x="180863" y="55361"/>
                  </a:cubicBezTo>
                  <a:cubicBezTo>
                    <a:pt x="180863" y="55361"/>
                    <a:pt x="226033" y="62124"/>
                    <a:pt x="210273" y="120882"/>
                  </a:cubicBezTo>
                  <a:cubicBezTo>
                    <a:pt x="245329" y="159288"/>
                    <a:pt x="226033" y="195399"/>
                    <a:pt x="62" y="177343"/>
                  </a:cubicBezTo>
                  <a:close/>
                </a:path>
              </a:pathLst>
            </a:custGeom>
            <a:solidFill>
              <a:srgbClr val="F54A6B"/>
            </a:solidFill>
            <a:ln w="620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D4B736C4-5966-E142-F7C4-D6594932ACF4}"/>
                </a:ext>
              </a:extLst>
            </p:cNvPr>
            <p:cNvSpPr/>
            <p:nvPr/>
          </p:nvSpPr>
          <p:spPr>
            <a:xfrm>
              <a:off x="1899408" y="1809115"/>
              <a:ext cx="211949" cy="144652"/>
            </a:xfrm>
            <a:custGeom>
              <a:avLst/>
              <a:gdLst>
                <a:gd name="connsiteX0" fmla="*/ 0 w 211949"/>
                <a:gd name="connsiteY0" fmla="*/ 23508 h 144652"/>
                <a:gd name="connsiteX1" fmla="*/ 205806 w 211949"/>
                <a:gd name="connsiteY1" fmla="*/ 5142 h 144652"/>
                <a:gd name="connsiteX2" fmla="*/ 188185 w 211949"/>
                <a:gd name="connsiteY2" fmla="*/ 55213 h 144652"/>
                <a:gd name="connsiteX3" fmla="*/ 167275 w 211949"/>
                <a:gd name="connsiteY3" fmla="*/ 114467 h 144652"/>
                <a:gd name="connsiteX4" fmla="*/ 0 w 211949"/>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49" h="144652">
                  <a:moveTo>
                    <a:pt x="0" y="23508"/>
                  </a:moveTo>
                  <a:cubicBezTo>
                    <a:pt x="0" y="23508"/>
                    <a:pt x="185083" y="-13223"/>
                    <a:pt x="205806" y="5142"/>
                  </a:cubicBezTo>
                  <a:cubicBezTo>
                    <a:pt x="226529" y="23508"/>
                    <a:pt x="188185" y="55213"/>
                    <a:pt x="188185" y="55213"/>
                  </a:cubicBezTo>
                  <a:cubicBezTo>
                    <a:pt x="188185" y="55213"/>
                    <a:pt x="212755" y="86795"/>
                    <a:pt x="167275" y="114467"/>
                  </a:cubicBezTo>
                  <a:cubicBezTo>
                    <a:pt x="166283" y="159947"/>
                    <a:pt x="132344" y="171177"/>
                    <a:pt x="0" y="23446"/>
                  </a:cubicBezTo>
                  <a:close/>
                </a:path>
              </a:pathLst>
            </a:custGeom>
            <a:solidFill>
              <a:srgbClr val="F54A6B"/>
            </a:solidFill>
            <a:ln w="620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21CFD70-C7C4-84CF-0501-CE3D7C0DDCDC}"/>
                </a:ext>
              </a:extLst>
            </p:cNvPr>
            <p:cNvSpPr/>
            <p:nvPr/>
          </p:nvSpPr>
          <p:spPr>
            <a:xfrm>
              <a:off x="594995" y="44574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47FD9C14-8900-F5BF-A163-1831D0C01C20}"/>
                </a:ext>
              </a:extLst>
            </p:cNvPr>
            <p:cNvSpPr/>
            <p:nvPr/>
          </p:nvSpPr>
          <p:spPr>
            <a:xfrm>
              <a:off x="544924" y="158850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E0F81826-ACD5-C04F-3A71-C9762B574420}"/>
                </a:ext>
              </a:extLst>
            </p:cNvPr>
            <p:cNvSpPr/>
            <p:nvPr/>
          </p:nvSpPr>
          <p:spPr>
            <a:xfrm>
              <a:off x="1416691" y="2068517"/>
              <a:ext cx="311842" cy="79577"/>
            </a:xfrm>
            <a:custGeom>
              <a:avLst/>
              <a:gdLst>
                <a:gd name="connsiteX0" fmla="*/ 0 w 311842"/>
                <a:gd name="connsiteY0" fmla="*/ 11730 h 79577"/>
                <a:gd name="connsiteX1" fmla="*/ 311842 w 311842"/>
                <a:gd name="connsiteY1" fmla="*/ 63724 h 79577"/>
                <a:gd name="connsiteX2" fmla="*/ 0 w 311842"/>
                <a:gd name="connsiteY2" fmla="*/ 11730 h 79577"/>
              </a:gdLst>
              <a:ahLst/>
              <a:cxnLst>
                <a:cxn ang="0">
                  <a:pos x="connsiteX0" y="connsiteY0"/>
                </a:cxn>
                <a:cxn ang="0">
                  <a:pos x="connsiteX1" y="connsiteY1"/>
                </a:cxn>
                <a:cxn ang="0">
                  <a:pos x="connsiteX2" y="connsiteY2"/>
                </a:cxn>
              </a:cxnLst>
              <a:rect l="l" t="t" r="r" b="b"/>
              <a:pathLst>
                <a:path w="311842" h="79577">
                  <a:moveTo>
                    <a:pt x="0" y="11730"/>
                  </a:moveTo>
                  <a:cubicBezTo>
                    <a:pt x="0" y="11730"/>
                    <a:pt x="204503" y="-36852"/>
                    <a:pt x="311842" y="63724"/>
                  </a:cubicBezTo>
                  <a:cubicBezTo>
                    <a:pt x="172860" y="119069"/>
                    <a:pt x="0" y="11730"/>
                    <a:pt x="0" y="11730"/>
                  </a:cubicBezTo>
                  <a:close/>
                </a:path>
              </a:pathLst>
            </a:custGeom>
            <a:solidFill>
              <a:srgbClr val="FAF2F0"/>
            </a:solidFill>
            <a:ln w="620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A4953CDC-D40B-FDBD-C3D2-44A29BFA991C}"/>
                </a:ext>
              </a:extLst>
            </p:cNvPr>
            <p:cNvSpPr/>
            <p:nvPr/>
          </p:nvSpPr>
          <p:spPr>
            <a:xfrm>
              <a:off x="1997851" y="1471206"/>
              <a:ext cx="93463" cy="233912"/>
            </a:xfrm>
            <a:custGeom>
              <a:avLst/>
              <a:gdLst>
                <a:gd name="connsiteX0" fmla="*/ 13177 w 93463"/>
                <a:gd name="connsiteY0" fmla="*/ 233913 h 233912"/>
                <a:gd name="connsiteX1" fmla="*/ 93464 w 93463"/>
                <a:gd name="connsiteY1" fmla="*/ 0 h 233912"/>
                <a:gd name="connsiteX2" fmla="*/ 13177 w 93463"/>
                <a:gd name="connsiteY2" fmla="*/ 233913 h 233912"/>
              </a:gdLst>
              <a:ahLst/>
              <a:cxnLst>
                <a:cxn ang="0">
                  <a:pos x="connsiteX0" y="connsiteY0"/>
                </a:cxn>
                <a:cxn ang="0">
                  <a:pos x="connsiteX1" y="connsiteY1"/>
                </a:cxn>
                <a:cxn ang="0">
                  <a:pos x="connsiteX2" y="connsiteY2"/>
                </a:cxn>
              </a:cxnLst>
              <a:rect l="l" t="t" r="r" b="b"/>
              <a:pathLst>
                <a:path w="93463" h="233912">
                  <a:moveTo>
                    <a:pt x="13177" y="233913"/>
                  </a:moveTo>
                  <a:cubicBezTo>
                    <a:pt x="13177" y="233913"/>
                    <a:pt x="86639" y="73462"/>
                    <a:pt x="93464" y="0"/>
                  </a:cubicBezTo>
                  <a:cubicBezTo>
                    <a:pt x="-18715" y="48396"/>
                    <a:pt x="-7112" y="160450"/>
                    <a:pt x="13177" y="233913"/>
                  </a:cubicBezTo>
                  <a:close/>
                </a:path>
              </a:pathLst>
            </a:custGeom>
            <a:solidFill>
              <a:srgbClr val="FAF2F0"/>
            </a:solidFill>
            <a:ln w="620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3E3B8E7A-2680-6C57-0340-BB446FB539E5}"/>
                </a:ext>
              </a:extLst>
            </p:cNvPr>
            <p:cNvSpPr/>
            <p:nvPr/>
          </p:nvSpPr>
          <p:spPr>
            <a:xfrm>
              <a:off x="2448327" y="547113"/>
              <a:ext cx="244994" cy="240658"/>
            </a:xfrm>
            <a:custGeom>
              <a:avLst/>
              <a:gdLst>
                <a:gd name="connsiteX0" fmla="*/ 0 w 244994"/>
                <a:gd name="connsiteY0" fmla="*/ 240597 h 240658"/>
                <a:gd name="connsiteX1" fmla="*/ 100762 w 244994"/>
                <a:gd name="connsiteY1" fmla="*/ 45 h 240658"/>
                <a:gd name="connsiteX2" fmla="*/ 148352 w 244994"/>
                <a:gd name="connsiteY2" fmla="*/ 66620 h 240658"/>
                <a:gd name="connsiteX3" fmla="*/ 216602 w 244994"/>
                <a:gd name="connsiteY3" fmla="*/ 140703 h 240658"/>
                <a:gd name="connsiteX4" fmla="*/ 6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0" y="240597"/>
                  </a:moveTo>
                  <a:cubicBezTo>
                    <a:pt x="0" y="240597"/>
                    <a:pt x="69739" y="2092"/>
                    <a:pt x="100762" y="45"/>
                  </a:cubicBezTo>
                  <a:cubicBezTo>
                    <a:pt x="131785" y="-2003"/>
                    <a:pt x="148352" y="66620"/>
                    <a:pt x="148352" y="66620"/>
                  </a:cubicBezTo>
                  <a:cubicBezTo>
                    <a:pt x="148352" y="66620"/>
                    <a:pt x="222807" y="35225"/>
                    <a:pt x="216602" y="140703"/>
                  </a:cubicBezTo>
                  <a:cubicBezTo>
                    <a:pt x="272443" y="173773"/>
                    <a:pt x="267417" y="239232"/>
                    <a:pt x="62" y="240659"/>
                  </a:cubicBezTo>
                  <a:close/>
                </a:path>
              </a:pathLst>
            </a:custGeom>
            <a:solidFill>
              <a:srgbClr val="F54A6B"/>
            </a:solidFill>
            <a:ln w="620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0C00DD2D-EF21-EAC6-B1C7-2684D9DC53C6}"/>
                </a:ext>
              </a:extLst>
            </p:cNvPr>
            <p:cNvSpPr/>
            <p:nvPr/>
          </p:nvSpPr>
          <p:spPr>
            <a:xfrm>
              <a:off x="1386993" y="118861"/>
              <a:ext cx="132394" cy="161065"/>
            </a:xfrm>
            <a:custGeom>
              <a:avLst/>
              <a:gdLst>
                <a:gd name="connsiteX0" fmla="*/ 9223 w 132394"/>
                <a:gd name="connsiteY0" fmla="*/ 161003 h 161065"/>
                <a:gd name="connsiteX1" fmla="*/ 6990 w 132394"/>
                <a:gd name="connsiteY1" fmla="*/ 1421 h 161065"/>
                <a:gd name="connsiteX2" fmla="*/ 49925 w 132394"/>
                <a:gd name="connsiteY2" fmla="*/ 27170 h 161065"/>
                <a:gd name="connsiteX3" fmla="*/ 106325 w 132394"/>
                <a:gd name="connsiteY3" fmla="*/ 52051 h 161065"/>
                <a:gd name="connsiteX4" fmla="*/ 9223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9223" y="161003"/>
                  </a:moveTo>
                  <a:cubicBezTo>
                    <a:pt x="9223" y="161003"/>
                    <a:pt x="-9949" y="10170"/>
                    <a:pt x="6990" y="1421"/>
                  </a:cubicBezTo>
                  <a:cubicBezTo>
                    <a:pt x="23866" y="-7327"/>
                    <a:pt x="49925" y="27170"/>
                    <a:pt x="49925" y="27170"/>
                  </a:cubicBezTo>
                  <a:cubicBezTo>
                    <a:pt x="49925" y="27170"/>
                    <a:pt x="84051" y="-8630"/>
                    <a:pt x="106325" y="52051"/>
                  </a:cubicBezTo>
                  <a:cubicBezTo>
                    <a:pt x="145724" y="56952"/>
                    <a:pt x="158940" y="94924"/>
                    <a:pt x="9223" y="161065"/>
                  </a:cubicBezTo>
                  <a:close/>
                </a:path>
              </a:pathLst>
            </a:custGeom>
            <a:solidFill>
              <a:srgbClr val="F54A6B"/>
            </a:solidFill>
            <a:ln w="620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7705276-69B4-4BB9-1FBF-1B7BE1EE1211}"/>
                </a:ext>
              </a:extLst>
            </p:cNvPr>
            <p:cNvSpPr/>
            <p:nvPr/>
          </p:nvSpPr>
          <p:spPr>
            <a:xfrm>
              <a:off x="1477653" y="1033969"/>
              <a:ext cx="83696" cy="320342"/>
            </a:xfrm>
            <a:custGeom>
              <a:avLst/>
              <a:gdLst>
                <a:gd name="connsiteX0" fmla="*/ 74050 w 83696"/>
                <a:gd name="connsiteY0" fmla="*/ 320342 h 320342"/>
                <a:gd name="connsiteX1" fmla="*/ 19822 w 83696"/>
                <a:gd name="connsiteY1" fmla="*/ 0 h 320342"/>
                <a:gd name="connsiteX2" fmla="*/ 74050 w 83696"/>
                <a:gd name="connsiteY2" fmla="*/ 320342 h 320342"/>
              </a:gdLst>
              <a:ahLst/>
              <a:cxnLst>
                <a:cxn ang="0">
                  <a:pos x="connsiteX0" y="connsiteY0"/>
                </a:cxn>
                <a:cxn ang="0">
                  <a:pos x="connsiteX1" y="connsiteY1"/>
                </a:cxn>
                <a:cxn ang="0">
                  <a:pos x="connsiteX2" y="connsiteY2"/>
                </a:cxn>
              </a:cxnLst>
              <a:rect l="l" t="t" r="r" b="b"/>
              <a:pathLst>
                <a:path w="83696" h="320342">
                  <a:moveTo>
                    <a:pt x="74050" y="320342"/>
                  </a:moveTo>
                  <a:cubicBezTo>
                    <a:pt x="74050" y="320342"/>
                    <a:pt x="117544" y="85871"/>
                    <a:pt x="19822" y="0"/>
                  </a:cubicBezTo>
                  <a:cubicBezTo>
                    <a:pt x="-46257" y="128807"/>
                    <a:pt x="74050" y="320342"/>
                    <a:pt x="74050" y="320342"/>
                  </a:cubicBezTo>
                  <a:close/>
                </a:path>
              </a:pathLst>
            </a:custGeom>
            <a:solidFill>
              <a:srgbClr val="FAF2F0"/>
            </a:solidFill>
            <a:ln w="620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551E124A-8819-C309-E98D-3E9E651CA3EA}"/>
                </a:ext>
              </a:extLst>
            </p:cNvPr>
            <p:cNvSpPr/>
            <p:nvPr/>
          </p:nvSpPr>
          <p:spPr>
            <a:xfrm>
              <a:off x="1974821" y="604612"/>
              <a:ext cx="93158" cy="267169"/>
            </a:xfrm>
            <a:custGeom>
              <a:avLst/>
              <a:gdLst>
                <a:gd name="connsiteX0" fmla="*/ 3447 w 93158"/>
                <a:gd name="connsiteY0" fmla="*/ 267169 h 267169"/>
                <a:gd name="connsiteX1" fmla="*/ 87023 w 93158"/>
                <a:gd name="connsiteY1" fmla="*/ 0 h 267169"/>
                <a:gd name="connsiteX2" fmla="*/ 3447 w 93158"/>
                <a:gd name="connsiteY2" fmla="*/ 267169 h 267169"/>
              </a:gdLst>
              <a:ahLst/>
              <a:cxnLst>
                <a:cxn ang="0">
                  <a:pos x="connsiteX0" y="connsiteY0"/>
                </a:cxn>
                <a:cxn ang="0">
                  <a:pos x="connsiteX1" y="connsiteY1"/>
                </a:cxn>
                <a:cxn ang="0">
                  <a:pos x="connsiteX2" y="connsiteY2"/>
                </a:cxn>
              </a:cxnLst>
              <a:rect l="l" t="t" r="r" b="b"/>
              <a:pathLst>
                <a:path w="93158" h="267169">
                  <a:moveTo>
                    <a:pt x="3447" y="267169"/>
                  </a:moveTo>
                  <a:cubicBezTo>
                    <a:pt x="3447" y="267169"/>
                    <a:pt x="-25963" y="42936"/>
                    <a:pt x="87023" y="0"/>
                  </a:cubicBezTo>
                  <a:cubicBezTo>
                    <a:pt x="120900" y="118632"/>
                    <a:pt x="3447" y="267169"/>
                    <a:pt x="3447" y="267169"/>
                  </a:cubicBezTo>
                  <a:close/>
                </a:path>
              </a:pathLst>
            </a:custGeom>
            <a:solidFill>
              <a:srgbClr val="FAF2F0"/>
            </a:solidFill>
            <a:ln w="620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CD6283AE-E947-9146-0956-124EDD5C8329}"/>
                </a:ext>
              </a:extLst>
            </p:cNvPr>
            <p:cNvSpPr/>
            <p:nvPr/>
          </p:nvSpPr>
          <p:spPr>
            <a:xfrm>
              <a:off x="1250471" y="595233"/>
              <a:ext cx="269030" cy="97519"/>
            </a:xfrm>
            <a:custGeom>
              <a:avLst/>
              <a:gdLst>
                <a:gd name="connsiteX0" fmla="*/ 0 w 269030"/>
                <a:gd name="connsiteY0" fmla="*/ 96429 h 97519"/>
                <a:gd name="connsiteX1" fmla="*/ 269031 w 269030"/>
                <a:gd name="connsiteY1" fmla="*/ 19120 h 97519"/>
                <a:gd name="connsiteX2" fmla="*/ 0 w 269030"/>
                <a:gd name="connsiteY2" fmla="*/ 96429 h 97519"/>
              </a:gdLst>
              <a:ahLst/>
              <a:cxnLst>
                <a:cxn ang="0">
                  <a:pos x="connsiteX0" y="connsiteY0"/>
                </a:cxn>
                <a:cxn ang="0">
                  <a:pos x="connsiteX1" y="connsiteY1"/>
                </a:cxn>
                <a:cxn ang="0">
                  <a:pos x="connsiteX2" y="connsiteY2"/>
                </a:cxn>
              </a:cxnLst>
              <a:rect l="l" t="t" r="r" b="b"/>
              <a:pathLst>
                <a:path w="269030" h="97519">
                  <a:moveTo>
                    <a:pt x="0" y="96429"/>
                  </a:moveTo>
                  <a:cubicBezTo>
                    <a:pt x="0" y="96429"/>
                    <a:pt x="170998" y="-51550"/>
                    <a:pt x="269031" y="19120"/>
                  </a:cubicBezTo>
                  <a:cubicBezTo>
                    <a:pt x="188619" y="112747"/>
                    <a:pt x="0" y="96429"/>
                    <a:pt x="0" y="96429"/>
                  </a:cubicBezTo>
                  <a:close/>
                </a:path>
              </a:pathLst>
            </a:custGeom>
            <a:solidFill>
              <a:srgbClr val="FAF2F0"/>
            </a:solidFill>
            <a:ln w="620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502F60E-4D0C-544E-D7C5-1C60A4E1BF76}"/>
                </a:ext>
              </a:extLst>
            </p:cNvPr>
            <p:cNvSpPr/>
            <p:nvPr/>
          </p:nvSpPr>
          <p:spPr>
            <a:xfrm>
              <a:off x="1766923" y="803531"/>
              <a:ext cx="156820" cy="262515"/>
            </a:xfrm>
            <a:custGeom>
              <a:avLst/>
              <a:gdLst>
                <a:gd name="connsiteX0" fmla="*/ 156248 w 156820"/>
                <a:gd name="connsiteY0" fmla="*/ 262516 h 262515"/>
                <a:gd name="connsiteX1" fmla="*/ 3429 w 156820"/>
                <a:gd name="connsiteY1" fmla="*/ 0 h 262515"/>
                <a:gd name="connsiteX2" fmla="*/ 156248 w 156820"/>
                <a:gd name="connsiteY2" fmla="*/ 262516 h 262515"/>
              </a:gdLst>
              <a:ahLst/>
              <a:cxnLst>
                <a:cxn ang="0">
                  <a:pos x="connsiteX0" y="connsiteY0"/>
                </a:cxn>
                <a:cxn ang="0">
                  <a:pos x="connsiteX1" y="connsiteY1"/>
                </a:cxn>
                <a:cxn ang="0">
                  <a:pos x="connsiteX2" y="connsiteY2"/>
                </a:cxn>
              </a:cxnLst>
              <a:rect l="l" t="t" r="r" b="b"/>
              <a:pathLst>
                <a:path w="156820" h="262515">
                  <a:moveTo>
                    <a:pt x="156248" y="262516"/>
                  </a:moveTo>
                  <a:cubicBezTo>
                    <a:pt x="156248" y="262516"/>
                    <a:pt x="174613" y="50816"/>
                    <a:pt x="3429" y="0"/>
                  </a:cubicBezTo>
                  <a:cubicBezTo>
                    <a:pt x="-27098" y="162684"/>
                    <a:pt x="156248" y="262516"/>
                    <a:pt x="156248" y="262516"/>
                  </a:cubicBezTo>
                  <a:close/>
                </a:path>
              </a:pathLst>
            </a:custGeom>
            <a:solidFill>
              <a:srgbClr val="FAF2F0"/>
            </a:solidFill>
            <a:ln w="620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6E7FC4FE-2404-3009-133E-E4DB36B4233F}"/>
                </a:ext>
              </a:extLst>
            </p:cNvPr>
            <p:cNvSpPr/>
            <p:nvPr/>
          </p:nvSpPr>
          <p:spPr>
            <a:xfrm>
              <a:off x="2130342" y="1021217"/>
              <a:ext cx="390578" cy="108956"/>
            </a:xfrm>
            <a:custGeom>
              <a:avLst/>
              <a:gdLst>
                <a:gd name="connsiteX0" fmla="*/ 0 w 390578"/>
                <a:gd name="connsiteY0" fmla="*/ 97258 h 108956"/>
                <a:gd name="connsiteX1" fmla="*/ 390578 w 390578"/>
                <a:gd name="connsiteY1" fmla="*/ 21872 h 108956"/>
                <a:gd name="connsiteX2" fmla="*/ 0 w 390578"/>
                <a:gd name="connsiteY2" fmla="*/ 97258 h 108956"/>
              </a:gdLst>
              <a:ahLst/>
              <a:cxnLst>
                <a:cxn ang="0">
                  <a:pos x="connsiteX0" y="connsiteY0"/>
                </a:cxn>
                <a:cxn ang="0">
                  <a:pos x="connsiteX1" y="connsiteY1"/>
                </a:cxn>
                <a:cxn ang="0">
                  <a:pos x="connsiteX2" y="connsiteY2"/>
                </a:cxn>
              </a:cxnLst>
              <a:rect l="l" t="t" r="r" b="b"/>
              <a:pathLst>
                <a:path w="390578" h="108956">
                  <a:moveTo>
                    <a:pt x="0" y="97258"/>
                  </a:moveTo>
                  <a:cubicBezTo>
                    <a:pt x="0" y="97258"/>
                    <a:pt x="285286" y="-55499"/>
                    <a:pt x="390578" y="21872"/>
                  </a:cubicBezTo>
                  <a:cubicBezTo>
                    <a:pt x="201028" y="152789"/>
                    <a:pt x="0" y="97258"/>
                    <a:pt x="0" y="97258"/>
                  </a:cubicBezTo>
                  <a:close/>
                </a:path>
              </a:pathLst>
            </a:custGeom>
            <a:solidFill>
              <a:srgbClr val="FAF2F0"/>
            </a:solidFill>
            <a:ln w="620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56DFEF5-7458-670B-0AE4-065757180369}"/>
                </a:ext>
              </a:extLst>
            </p:cNvPr>
            <p:cNvSpPr/>
            <p:nvPr/>
          </p:nvSpPr>
          <p:spPr>
            <a:xfrm>
              <a:off x="642298" y="787709"/>
              <a:ext cx="1806029" cy="2034419"/>
            </a:xfrm>
            <a:custGeom>
              <a:avLst/>
              <a:gdLst>
                <a:gd name="connsiteX0" fmla="*/ 450080 w 1806029"/>
                <a:gd name="connsiteY0" fmla="*/ 1349062 h 2034419"/>
                <a:gd name="connsiteX1" fmla="*/ 829677 w 1806029"/>
                <a:gd name="connsiteY1" fmla="*/ 904007 h 2034419"/>
                <a:gd name="connsiteX2" fmla="*/ 1003839 w 1806029"/>
                <a:gd name="connsiteY2" fmla="*/ 265618 h 2034419"/>
                <a:gd name="connsiteX3" fmla="*/ 891288 w 1806029"/>
                <a:gd name="connsiteY3" fmla="*/ 831848 h 2034419"/>
                <a:gd name="connsiteX4" fmla="*/ 1236511 w 1806029"/>
                <a:gd name="connsiteY4" fmla="*/ 427061 h 2034419"/>
                <a:gd name="connsiteX5" fmla="*/ 1806029 w 1806029"/>
                <a:gd name="connsiteY5" fmla="*/ 0 h 2034419"/>
                <a:gd name="connsiteX6" fmla="*/ 1277213 w 1806029"/>
                <a:gd name="connsiteY6" fmla="*/ 521991 h 2034419"/>
                <a:gd name="connsiteX7" fmla="*/ 828436 w 1806029"/>
                <a:gd name="connsiteY7" fmla="*/ 1177878 h 2034419"/>
                <a:gd name="connsiteX8" fmla="*/ 1619582 w 1806029"/>
                <a:gd name="connsiteY8" fmla="*/ 819129 h 2034419"/>
                <a:gd name="connsiteX9" fmla="*/ 758262 w 1806029"/>
                <a:gd name="connsiteY9" fmla="*/ 1280439 h 2034419"/>
                <a:gd name="connsiteX10" fmla="*/ 0 w 1806029"/>
                <a:gd name="connsiteY10" fmla="*/ 2034420 h 2034419"/>
                <a:gd name="connsiteX11" fmla="*/ 450080 w 1806029"/>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9" h="2034419">
                  <a:moveTo>
                    <a:pt x="450080" y="1349062"/>
                  </a:moveTo>
                  <a:lnTo>
                    <a:pt x="829677" y="904007"/>
                  </a:lnTo>
                  <a:lnTo>
                    <a:pt x="1003839" y="265618"/>
                  </a:lnTo>
                  <a:lnTo>
                    <a:pt x="891288" y="831848"/>
                  </a:lnTo>
                  <a:lnTo>
                    <a:pt x="1236511" y="427061"/>
                  </a:lnTo>
                  <a:lnTo>
                    <a:pt x="1806029" y="0"/>
                  </a:lnTo>
                  <a:lnTo>
                    <a:pt x="1277213" y="521991"/>
                  </a:lnTo>
                  <a:lnTo>
                    <a:pt x="828436" y="1177878"/>
                  </a:lnTo>
                  <a:lnTo>
                    <a:pt x="1619582" y="819129"/>
                  </a:lnTo>
                  <a:lnTo>
                    <a:pt x="758262" y="1280439"/>
                  </a:lnTo>
                  <a:lnTo>
                    <a:pt x="0" y="2034420"/>
                  </a:lnTo>
                  <a:lnTo>
                    <a:pt x="450080" y="1349062"/>
                  </a:lnTo>
                  <a:close/>
                </a:path>
              </a:pathLst>
            </a:custGeom>
            <a:solidFill>
              <a:srgbClr val="284242"/>
            </a:solidFill>
            <a:ln w="6205" cap="flat">
              <a:noFill/>
              <a:prstDash val="solid"/>
              <a:miter/>
            </a:ln>
          </p:spPr>
          <p:txBody>
            <a:bodyPr rtlCol="0" anchor="ctr"/>
            <a:lstStyle/>
            <a:p>
              <a:endParaRPr lang="en-IN"/>
            </a:p>
          </p:txBody>
        </p:sp>
      </p:grpSp>
      <p:sp>
        <p:nvSpPr>
          <p:cNvPr id="90" name="Freeform: Shape 89">
            <a:extLst>
              <a:ext uri="{FF2B5EF4-FFF2-40B4-BE49-F238E27FC236}">
                <a16:creationId xmlns:a16="http://schemas.microsoft.com/office/drawing/2014/main" id="{47B445DD-0227-9E31-15E5-D2174FD6EAF8}"/>
              </a:ext>
            </a:extLst>
          </p:cNvPr>
          <p:cNvSpPr/>
          <p:nvPr/>
        </p:nvSpPr>
        <p:spPr>
          <a:xfrm>
            <a:off x="8523016" y="4374924"/>
            <a:ext cx="1719077" cy="1867662"/>
          </a:xfrm>
          <a:custGeom>
            <a:avLst/>
            <a:gdLst>
              <a:gd name="connsiteX0" fmla="*/ 1637637 w 1646013"/>
              <a:gd name="connsiteY0" fmla="*/ 31705 h 1788283"/>
              <a:gd name="connsiteX1" fmla="*/ 1646013 w 1646013"/>
              <a:gd name="connsiteY1" fmla="*/ 0 h 1788283"/>
              <a:gd name="connsiteX2" fmla="*/ 1568518 w 1646013"/>
              <a:gd name="connsiteY2" fmla="*/ 47775 h 1788283"/>
              <a:gd name="connsiteX3" fmla="*/ 1564299 w 1646013"/>
              <a:gd name="connsiteY3" fmla="*/ 49637 h 1788283"/>
              <a:gd name="connsiteX4" fmla="*/ 1516586 w 1646013"/>
              <a:gd name="connsiteY4" fmla="*/ 66637 h 1788283"/>
              <a:gd name="connsiteX5" fmla="*/ 1511064 w 1646013"/>
              <a:gd name="connsiteY5" fmla="*/ 68250 h 1788283"/>
              <a:gd name="connsiteX6" fmla="*/ 1453051 w 1646013"/>
              <a:gd name="connsiteY6" fmla="*/ 81156 h 1788283"/>
              <a:gd name="connsiteX7" fmla="*/ 1447405 w 1646013"/>
              <a:gd name="connsiteY7" fmla="*/ 82086 h 1788283"/>
              <a:gd name="connsiteX8" fmla="*/ 1401119 w 1646013"/>
              <a:gd name="connsiteY8" fmla="*/ 87609 h 1788283"/>
              <a:gd name="connsiteX9" fmla="*/ 1383250 w 1646013"/>
              <a:gd name="connsiteY9" fmla="*/ 88477 h 1788283"/>
              <a:gd name="connsiteX10" fmla="*/ 1380954 w 1646013"/>
              <a:gd name="connsiteY10" fmla="*/ 88477 h 1788283"/>
              <a:gd name="connsiteX11" fmla="*/ 1084933 w 1646013"/>
              <a:gd name="connsiteY11" fmla="*/ 97101 h 1788283"/>
              <a:gd name="connsiteX12" fmla="*/ 1084933 w 1646013"/>
              <a:gd name="connsiteY12" fmla="*/ 97101 h 1788283"/>
              <a:gd name="connsiteX13" fmla="*/ 1082327 w 1646013"/>
              <a:gd name="connsiteY13" fmla="*/ 97101 h 1788283"/>
              <a:gd name="connsiteX14" fmla="*/ 1008989 w 1646013"/>
              <a:gd name="connsiteY14" fmla="*/ 98653 h 1788283"/>
              <a:gd name="connsiteX15" fmla="*/ 1007872 w 1646013"/>
              <a:gd name="connsiteY15" fmla="*/ 98653 h 1788283"/>
              <a:gd name="connsiteX16" fmla="*/ 929136 w 1646013"/>
              <a:gd name="connsiteY16" fmla="*/ 100080 h 1788283"/>
              <a:gd name="connsiteX17" fmla="*/ 922931 w 1646013"/>
              <a:gd name="connsiteY17" fmla="*/ 100204 h 1788283"/>
              <a:gd name="connsiteX18" fmla="*/ 922931 w 1646013"/>
              <a:gd name="connsiteY18" fmla="*/ 100204 h 1788283"/>
              <a:gd name="connsiteX19" fmla="*/ 856543 w 1646013"/>
              <a:gd name="connsiteY19" fmla="*/ 101135 h 1788283"/>
              <a:gd name="connsiteX20" fmla="*/ 856543 w 1646013"/>
              <a:gd name="connsiteY20" fmla="*/ 101135 h 1788283"/>
              <a:gd name="connsiteX21" fmla="*/ 847670 w 1646013"/>
              <a:gd name="connsiteY21" fmla="*/ 101259 h 1788283"/>
              <a:gd name="connsiteX22" fmla="*/ 822976 w 1646013"/>
              <a:gd name="connsiteY22" fmla="*/ 101507 h 1788283"/>
              <a:gd name="connsiteX23" fmla="*/ 703848 w 1646013"/>
              <a:gd name="connsiteY23" fmla="*/ 99831 h 1788283"/>
              <a:gd name="connsiteX24" fmla="*/ 703848 w 1646013"/>
              <a:gd name="connsiteY24" fmla="*/ 99831 h 1788283"/>
              <a:gd name="connsiteX25" fmla="*/ 700746 w 1646013"/>
              <a:gd name="connsiteY25" fmla="*/ 99831 h 1788283"/>
              <a:gd name="connsiteX26" fmla="*/ 627842 w 1646013"/>
              <a:gd name="connsiteY26" fmla="*/ 98467 h 1788283"/>
              <a:gd name="connsiteX27" fmla="*/ 627842 w 1646013"/>
              <a:gd name="connsiteY27" fmla="*/ 98467 h 1788283"/>
              <a:gd name="connsiteX28" fmla="*/ 618969 w 1646013"/>
              <a:gd name="connsiteY28" fmla="*/ 98280 h 1788283"/>
              <a:gd name="connsiteX29" fmla="*/ 320218 w 1646013"/>
              <a:gd name="connsiteY29" fmla="*/ 90463 h 1788283"/>
              <a:gd name="connsiteX30" fmla="*/ 316434 w 1646013"/>
              <a:gd name="connsiteY30" fmla="*/ 90339 h 1788283"/>
              <a:gd name="connsiteX31" fmla="*/ 316434 w 1646013"/>
              <a:gd name="connsiteY31" fmla="*/ 90339 h 1788283"/>
              <a:gd name="connsiteX32" fmla="*/ 244771 w 1646013"/>
              <a:gd name="connsiteY32" fmla="*/ 87547 h 1788283"/>
              <a:gd name="connsiteX33" fmla="*/ 115219 w 1646013"/>
              <a:gd name="connsiteY33" fmla="*/ 62232 h 1788283"/>
              <a:gd name="connsiteX34" fmla="*/ 112862 w 1646013"/>
              <a:gd name="connsiteY34" fmla="*/ 61487 h 1788283"/>
              <a:gd name="connsiteX35" fmla="*/ 67568 w 1646013"/>
              <a:gd name="connsiteY35" fmla="*/ 43370 h 1788283"/>
              <a:gd name="connsiteX36" fmla="*/ 63101 w 1646013"/>
              <a:gd name="connsiteY36" fmla="*/ 41199 h 1788283"/>
              <a:gd name="connsiteX37" fmla="*/ 0 w 1646013"/>
              <a:gd name="connsiteY37" fmla="*/ 62 h 1788283"/>
              <a:gd name="connsiteX38" fmla="*/ 8377 w 1646013"/>
              <a:gd name="connsiteY38" fmla="*/ 31767 h 1788283"/>
              <a:gd name="connsiteX39" fmla="*/ 8377 w 1646013"/>
              <a:gd name="connsiteY39" fmla="*/ 31767 h 1788283"/>
              <a:gd name="connsiteX40" fmla="*/ 20786 w 1646013"/>
              <a:gd name="connsiteY40" fmla="*/ 81590 h 1788283"/>
              <a:gd name="connsiteX41" fmla="*/ 20786 w 1646013"/>
              <a:gd name="connsiteY41" fmla="*/ 81590 h 1788283"/>
              <a:gd name="connsiteX42" fmla="*/ 21964 w 1646013"/>
              <a:gd name="connsiteY42" fmla="*/ 86243 h 1788283"/>
              <a:gd name="connsiteX43" fmla="*/ 26618 w 1646013"/>
              <a:gd name="connsiteY43" fmla="*/ 104857 h 1788283"/>
              <a:gd name="connsiteX44" fmla="*/ 87795 w 1646013"/>
              <a:gd name="connsiteY44" fmla="*/ 133957 h 1788283"/>
              <a:gd name="connsiteX45" fmla="*/ 89719 w 1646013"/>
              <a:gd name="connsiteY45" fmla="*/ 141278 h 1788283"/>
              <a:gd name="connsiteX46" fmla="*/ 100887 w 1646013"/>
              <a:gd name="connsiteY46" fmla="*/ 182787 h 1788283"/>
              <a:gd name="connsiteX47" fmla="*/ 277779 w 1646013"/>
              <a:gd name="connsiteY47" fmla="*/ 217408 h 1788283"/>
              <a:gd name="connsiteX48" fmla="*/ 356763 w 1646013"/>
              <a:gd name="connsiteY48" fmla="*/ 221317 h 1788283"/>
              <a:gd name="connsiteX49" fmla="*/ 339267 w 1646013"/>
              <a:gd name="connsiteY49" fmla="*/ 221317 h 1788283"/>
              <a:gd name="connsiteX50" fmla="*/ 339267 w 1646013"/>
              <a:gd name="connsiteY50" fmla="*/ 273374 h 1788283"/>
              <a:gd name="connsiteX51" fmla="*/ 355150 w 1646013"/>
              <a:gd name="connsiteY51" fmla="*/ 273374 h 1788283"/>
              <a:gd name="connsiteX52" fmla="*/ 346526 w 1646013"/>
              <a:gd name="connsiteY52" fmla="*/ 405407 h 1788283"/>
              <a:gd name="connsiteX53" fmla="*/ 318606 w 1646013"/>
              <a:gd name="connsiteY53" fmla="*/ 387600 h 1788283"/>
              <a:gd name="connsiteX54" fmla="*/ 314448 w 1646013"/>
              <a:gd name="connsiteY54" fmla="*/ 434879 h 1788283"/>
              <a:gd name="connsiteX55" fmla="*/ 223862 w 1646013"/>
              <a:gd name="connsiteY55" fmla="*/ 434879 h 1788283"/>
              <a:gd name="connsiteX56" fmla="*/ 223862 w 1646013"/>
              <a:gd name="connsiteY56" fmla="*/ 482964 h 1788283"/>
              <a:gd name="connsiteX57" fmla="*/ 341500 w 1646013"/>
              <a:gd name="connsiteY57" fmla="*/ 482964 h 1788283"/>
              <a:gd name="connsiteX58" fmla="*/ 280199 w 1646013"/>
              <a:gd name="connsiteY58" fmla="*/ 1423703 h 1788283"/>
              <a:gd name="connsiteX59" fmla="*/ 280199 w 1646013"/>
              <a:gd name="connsiteY59" fmla="*/ 1423703 h 1788283"/>
              <a:gd name="connsiteX60" fmla="*/ 274739 w 1646013"/>
              <a:gd name="connsiteY60" fmla="*/ 1507527 h 1788283"/>
              <a:gd name="connsiteX61" fmla="*/ 240614 w 1646013"/>
              <a:gd name="connsiteY61" fmla="*/ 1507527 h 1788283"/>
              <a:gd name="connsiteX62" fmla="*/ 216168 w 1646013"/>
              <a:gd name="connsiteY62" fmla="*/ 1788284 h 1788283"/>
              <a:gd name="connsiteX63" fmla="*/ 423711 w 1646013"/>
              <a:gd name="connsiteY63" fmla="*/ 1788284 h 1788283"/>
              <a:gd name="connsiteX64" fmla="*/ 426875 w 1646013"/>
              <a:gd name="connsiteY64" fmla="*/ 1507527 h 1788283"/>
              <a:gd name="connsiteX65" fmla="*/ 406214 w 1646013"/>
              <a:gd name="connsiteY65" fmla="*/ 1507527 h 1788283"/>
              <a:gd name="connsiteX66" fmla="*/ 409502 w 1646013"/>
              <a:gd name="connsiteY66" fmla="*/ 1412411 h 1788283"/>
              <a:gd name="connsiteX67" fmla="*/ 409502 w 1646013"/>
              <a:gd name="connsiteY67" fmla="*/ 1412411 h 1788283"/>
              <a:gd name="connsiteX68" fmla="*/ 441394 w 1646013"/>
              <a:gd name="connsiteY68" fmla="*/ 482964 h 1788283"/>
              <a:gd name="connsiteX69" fmla="*/ 1204868 w 1646013"/>
              <a:gd name="connsiteY69" fmla="*/ 482964 h 1788283"/>
              <a:gd name="connsiteX70" fmla="*/ 1236760 w 1646013"/>
              <a:gd name="connsiteY70" fmla="*/ 1412411 h 1788283"/>
              <a:gd name="connsiteX71" fmla="*/ 1236760 w 1646013"/>
              <a:gd name="connsiteY71" fmla="*/ 1412411 h 1788283"/>
              <a:gd name="connsiteX72" fmla="*/ 1240047 w 1646013"/>
              <a:gd name="connsiteY72" fmla="*/ 1507527 h 1788283"/>
              <a:gd name="connsiteX73" fmla="*/ 1219324 w 1646013"/>
              <a:gd name="connsiteY73" fmla="*/ 1507527 h 1788283"/>
              <a:gd name="connsiteX74" fmla="*/ 1222489 w 1646013"/>
              <a:gd name="connsiteY74" fmla="*/ 1788284 h 1788283"/>
              <a:gd name="connsiteX75" fmla="*/ 1430032 w 1646013"/>
              <a:gd name="connsiteY75" fmla="*/ 1788284 h 1788283"/>
              <a:gd name="connsiteX76" fmla="*/ 1405524 w 1646013"/>
              <a:gd name="connsiteY76" fmla="*/ 1507527 h 1788283"/>
              <a:gd name="connsiteX77" fmla="*/ 1371399 w 1646013"/>
              <a:gd name="connsiteY77" fmla="*/ 1507527 h 1788283"/>
              <a:gd name="connsiteX78" fmla="*/ 1365939 w 1646013"/>
              <a:gd name="connsiteY78" fmla="*/ 1423703 h 1788283"/>
              <a:gd name="connsiteX79" fmla="*/ 1365939 w 1646013"/>
              <a:gd name="connsiteY79" fmla="*/ 1423703 h 1788283"/>
              <a:gd name="connsiteX80" fmla="*/ 1304637 w 1646013"/>
              <a:gd name="connsiteY80" fmla="*/ 482964 h 1788283"/>
              <a:gd name="connsiteX81" fmla="*/ 1422215 w 1646013"/>
              <a:gd name="connsiteY81" fmla="*/ 482964 h 1788283"/>
              <a:gd name="connsiteX82" fmla="*/ 1422215 w 1646013"/>
              <a:gd name="connsiteY82" fmla="*/ 434879 h 1788283"/>
              <a:gd name="connsiteX83" fmla="*/ 1337832 w 1646013"/>
              <a:gd name="connsiteY83" fmla="*/ 434879 h 1788283"/>
              <a:gd name="connsiteX84" fmla="*/ 1333675 w 1646013"/>
              <a:gd name="connsiteY84" fmla="*/ 387600 h 1788283"/>
              <a:gd name="connsiteX85" fmla="*/ 1299797 w 1646013"/>
              <a:gd name="connsiteY85" fmla="*/ 409192 h 1788283"/>
              <a:gd name="connsiteX86" fmla="*/ 1290925 w 1646013"/>
              <a:gd name="connsiteY86" fmla="*/ 273374 h 1788283"/>
              <a:gd name="connsiteX87" fmla="*/ 1306809 w 1646013"/>
              <a:gd name="connsiteY87" fmla="*/ 273374 h 1788283"/>
              <a:gd name="connsiteX88" fmla="*/ 1306809 w 1646013"/>
              <a:gd name="connsiteY88" fmla="*/ 221317 h 1788283"/>
              <a:gd name="connsiteX89" fmla="*/ 1289312 w 1646013"/>
              <a:gd name="connsiteY89" fmla="*/ 221317 h 1788283"/>
              <a:gd name="connsiteX90" fmla="*/ 1368296 w 1646013"/>
              <a:gd name="connsiteY90" fmla="*/ 217408 h 1788283"/>
              <a:gd name="connsiteX91" fmla="*/ 1545189 w 1646013"/>
              <a:gd name="connsiteY91" fmla="*/ 182787 h 1788283"/>
              <a:gd name="connsiteX92" fmla="*/ 1550153 w 1646013"/>
              <a:gd name="connsiteY92" fmla="*/ 164483 h 1788283"/>
              <a:gd name="connsiteX93" fmla="*/ 1550153 w 1646013"/>
              <a:gd name="connsiteY93" fmla="*/ 164483 h 1788283"/>
              <a:gd name="connsiteX94" fmla="*/ 1550276 w 1646013"/>
              <a:gd name="connsiteY94" fmla="*/ 164049 h 1788283"/>
              <a:gd name="connsiteX95" fmla="*/ 1556357 w 1646013"/>
              <a:gd name="connsiteY95" fmla="*/ 141340 h 1788283"/>
              <a:gd name="connsiteX96" fmla="*/ 1558281 w 1646013"/>
              <a:gd name="connsiteY96" fmla="*/ 133957 h 1788283"/>
              <a:gd name="connsiteX97" fmla="*/ 1569139 w 1646013"/>
              <a:gd name="connsiteY97" fmla="*/ 129614 h 1788283"/>
              <a:gd name="connsiteX98" fmla="*/ 1569139 w 1646013"/>
              <a:gd name="connsiteY98" fmla="*/ 129614 h 1788283"/>
              <a:gd name="connsiteX99" fmla="*/ 1619458 w 1646013"/>
              <a:gd name="connsiteY99" fmla="*/ 104857 h 1788283"/>
              <a:gd name="connsiteX100" fmla="*/ 1621071 w 1646013"/>
              <a:gd name="connsiteY100" fmla="*/ 98591 h 1788283"/>
              <a:gd name="connsiteX101" fmla="*/ 1621071 w 1646013"/>
              <a:gd name="connsiteY101" fmla="*/ 98591 h 1788283"/>
              <a:gd name="connsiteX102" fmla="*/ 1637762 w 1646013"/>
              <a:gd name="connsiteY102" fmla="*/ 31767 h 1788283"/>
              <a:gd name="connsiteX103" fmla="*/ 1637762 w 1646013"/>
              <a:gd name="connsiteY103" fmla="*/ 31767 h 1788283"/>
              <a:gd name="connsiteX104" fmla="*/ 618783 w 1646013"/>
              <a:gd name="connsiteY104" fmla="*/ 224047 h 1788283"/>
              <a:gd name="connsiteX105" fmla="*/ 758448 w 1646013"/>
              <a:gd name="connsiteY105" fmla="*/ 223675 h 1788283"/>
              <a:gd name="connsiteX106" fmla="*/ 758448 w 1646013"/>
              <a:gd name="connsiteY106" fmla="*/ 434941 h 1788283"/>
              <a:gd name="connsiteX107" fmla="*/ 474899 w 1646013"/>
              <a:gd name="connsiteY107" fmla="*/ 434941 h 1788283"/>
              <a:gd name="connsiteX108" fmla="*/ 471610 w 1646013"/>
              <a:gd name="connsiteY108" fmla="*/ 387538 h 1788283"/>
              <a:gd name="connsiteX109" fmla="*/ 444062 w 1646013"/>
              <a:gd name="connsiteY109" fmla="*/ 401622 h 1788283"/>
              <a:gd name="connsiteX110" fmla="*/ 448467 w 1646013"/>
              <a:gd name="connsiteY110" fmla="*/ 273436 h 1788283"/>
              <a:gd name="connsiteX111" fmla="*/ 469439 w 1646013"/>
              <a:gd name="connsiteY111" fmla="*/ 273436 h 1788283"/>
              <a:gd name="connsiteX112" fmla="*/ 469439 w 1646013"/>
              <a:gd name="connsiteY112" fmla="*/ 223427 h 1788283"/>
              <a:gd name="connsiteX113" fmla="*/ 618721 w 1646013"/>
              <a:gd name="connsiteY113" fmla="*/ 224109 h 1788283"/>
              <a:gd name="connsiteX114" fmla="*/ 1176575 w 1646013"/>
              <a:gd name="connsiteY114" fmla="*/ 247314 h 1788283"/>
              <a:gd name="connsiteX115" fmla="*/ 1176575 w 1646013"/>
              <a:gd name="connsiteY115" fmla="*/ 273374 h 1788283"/>
              <a:gd name="connsiteX116" fmla="*/ 1197608 w 1646013"/>
              <a:gd name="connsiteY116" fmla="*/ 273374 h 1788283"/>
              <a:gd name="connsiteX117" fmla="*/ 1201890 w 1646013"/>
              <a:gd name="connsiteY117" fmla="*/ 398334 h 1788283"/>
              <a:gd name="connsiteX118" fmla="*/ 1180670 w 1646013"/>
              <a:gd name="connsiteY118" fmla="*/ 387476 h 1788283"/>
              <a:gd name="connsiteX119" fmla="*/ 1177381 w 1646013"/>
              <a:gd name="connsiteY119" fmla="*/ 434879 h 1788283"/>
              <a:gd name="connsiteX120" fmla="*/ 887566 w 1646013"/>
              <a:gd name="connsiteY120" fmla="*/ 434879 h 1788283"/>
              <a:gd name="connsiteX121" fmla="*/ 887566 w 1646013"/>
              <a:gd name="connsiteY121" fmla="*/ 223613 h 1788283"/>
              <a:gd name="connsiteX122" fmla="*/ 1027231 w 1646013"/>
              <a:gd name="connsiteY122" fmla="*/ 223985 h 1788283"/>
              <a:gd name="connsiteX123" fmla="*/ 1176513 w 1646013"/>
              <a:gd name="connsiteY123" fmla="*/ 223303 h 1788283"/>
              <a:gd name="connsiteX124" fmla="*/ 1176513 w 1646013"/>
              <a:gd name="connsiteY124" fmla="*/ 247252 h 17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788283">
                <a:moveTo>
                  <a:pt x="1637637" y="31705"/>
                </a:moveTo>
                <a:cubicBezTo>
                  <a:pt x="1640305" y="21095"/>
                  <a:pt x="1643097" y="10486"/>
                  <a:pt x="1646013" y="0"/>
                </a:cubicBezTo>
                <a:cubicBezTo>
                  <a:pt x="1632426" y="12595"/>
                  <a:pt x="1606986" y="30961"/>
                  <a:pt x="1568518" y="47775"/>
                </a:cubicBezTo>
                <a:cubicBezTo>
                  <a:pt x="1567091" y="48396"/>
                  <a:pt x="1565726" y="49016"/>
                  <a:pt x="1564299" y="49637"/>
                </a:cubicBezTo>
                <a:cubicBezTo>
                  <a:pt x="1550153" y="55655"/>
                  <a:pt x="1534207" y="61425"/>
                  <a:pt x="1516586" y="66637"/>
                </a:cubicBezTo>
                <a:cubicBezTo>
                  <a:pt x="1514786" y="67195"/>
                  <a:pt x="1512925" y="67692"/>
                  <a:pt x="1511064" y="68250"/>
                </a:cubicBezTo>
                <a:cubicBezTo>
                  <a:pt x="1493443" y="73214"/>
                  <a:pt x="1474147" y="77619"/>
                  <a:pt x="1453051" y="81156"/>
                </a:cubicBezTo>
                <a:cubicBezTo>
                  <a:pt x="1451189" y="81466"/>
                  <a:pt x="1449328" y="81776"/>
                  <a:pt x="1447405" y="82086"/>
                </a:cubicBezTo>
                <a:cubicBezTo>
                  <a:pt x="1432762" y="84382"/>
                  <a:pt x="1417437" y="86306"/>
                  <a:pt x="1401119" y="87609"/>
                </a:cubicBezTo>
                <a:cubicBezTo>
                  <a:pt x="1399009" y="87795"/>
                  <a:pt x="1392866" y="88105"/>
                  <a:pt x="1383250" y="88477"/>
                </a:cubicBezTo>
                <a:lnTo>
                  <a:pt x="1380954" y="88477"/>
                </a:lnTo>
                <a:cubicBezTo>
                  <a:pt x="1335660" y="90339"/>
                  <a:pt x="1221558" y="93999"/>
                  <a:pt x="1084933" y="97101"/>
                </a:cubicBezTo>
                <a:lnTo>
                  <a:pt x="1084933" y="97101"/>
                </a:lnTo>
                <a:cubicBezTo>
                  <a:pt x="1084065" y="97101"/>
                  <a:pt x="1083196" y="97101"/>
                  <a:pt x="1082327" y="97101"/>
                </a:cubicBezTo>
                <a:cubicBezTo>
                  <a:pt x="1058440" y="97660"/>
                  <a:pt x="1033931" y="98157"/>
                  <a:pt x="1008989" y="98653"/>
                </a:cubicBezTo>
                <a:lnTo>
                  <a:pt x="1007872" y="98653"/>
                </a:lnTo>
                <a:cubicBezTo>
                  <a:pt x="981999" y="99211"/>
                  <a:pt x="955630" y="99646"/>
                  <a:pt x="929136" y="100080"/>
                </a:cubicBezTo>
                <a:cubicBezTo>
                  <a:pt x="927089" y="100080"/>
                  <a:pt x="924979" y="100142"/>
                  <a:pt x="922931" y="100204"/>
                </a:cubicBezTo>
                <a:lnTo>
                  <a:pt x="922931" y="100204"/>
                </a:lnTo>
                <a:cubicBezTo>
                  <a:pt x="900843" y="100576"/>
                  <a:pt x="878693" y="100887"/>
                  <a:pt x="856543" y="101135"/>
                </a:cubicBezTo>
                <a:lnTo>
                  <a:pt x="856543" y="101135"/>
                </a:lnTo>
                <a:cubicBezTo>
                  <a:pt x="853565" y="101135"/>
                  <a:pt x="850649" y="101197"/>
                  <a:pt x="847670" y="101259"/>
                </a:cubicBezTo>
                <a:cubicBezTo>
                  <a:pt x="839418" y="101383"/>
                  <a:pt x="831228" y="101445"/>
                  <a:pt x="822976" y="101507"/>
                </a:cubicBezTo>
                <a:cubicBezTo>
                  <a:pt x="783390" y="101072"/>
                  <a:pt x="743371" y="100514"/>
                  <a:pt x="703848" y="99831"/>
                </a:cubicBezTo>
                <a:lnTo>
                  <a:pt x="703848" y="99831"/>
                </a:lnTo>
                <a:cubicBezTo>
                  <a:pt x="702793" y="99831"/>
                  <a:pt x="701800" y="99831"/>
                  <a:pt x="700746" y="99831"/>
                </a:cubicBezTo>
                <a:cubicBezTo>
                  <a:pt x="676176" y="99397"/>
                  <a:pt x="651791" y="98963"/>
                  <a:pt x="627842" y="98467"/>
                </a:cubicBezTo>
                <a:lnTo>
                  <a:pt x="627842" y="98467"/>
                </a:lnTo>
                <a:cubicBezTo>
                  <a:pt x="624864" y="98467"/>
                  <a:pt x="621886" y="98342"/>
                  <a:pt x="618969" y="98280"/>
                </a:cubicBezTo>
                <a:cubicBezTo>
                  <a:pt x="498290" y="95799"/>
                  <a:pt x="389275" y="92696"/>
                  <a:pt x="320218" y="90463"/>
                </a:cubicBezTo>
                <a:cubicBezTo>
                  <a:pt x="318978" y="90463"/>
                  <a:pt x="317675" y="90401"/>
                  <a:pt x="316434" y="90339"/>
                </a:cubicBezTo>
                <a:lnTo>
                  <a:pt x="316434" y="90339"/>
                </a:lnTo>
                <a:cubicBezTo>
                  <a:pt x="275608" y="88973"/>
                  <a:pt x="249611" y="87981"/>
                  <a:pt x="244771" y="87547"/>
                </a:cubicBezTo>
                <a:cubicBezTo>
                  <a:pt x="193397" y="83327"/>
                  <a:pt x="150399" y="73834"/>
                  <a:pt x="115219" y="62232"/>
                </a:cubicBezTo>
                <a:cubicBezTo>
                  <a:pt x="114413" y="61984"/>
                  <a:pt x="113606" y="61736"/>
                  <a:pt x="112862" y="61487"/>
                </a:cubicBezTo>
                <a:cubicBezTo>
                  <a:pt x="95923" y="55779"/>
                  <a:pt x="80908" y="49637"/>
                  <a:pt x="67568" y="43370"/>
                </a:cubicBezTo>
                <a:cubicBezTo>
                  <a:pt x="66017" y="42625"/>
                  <a:pt x="64590" y="41943"/>
                  <a:pt x="63101" y="41199"/>
                </a:cubicBezTo>
                <a:cubicBezTo>
                  <a:pt x="32574" y="26307"/>
                  <a:pt x="11789" y="10982"/>
                  <a:pt x="0" y="62"/>
                </a:cubicBezTo>
                <a:cubicBezTo>
                  <a:pt x="2917" y="10548"/>
                  <a:pt x="5646" y="21157"/>
                  <a:pt x="8377" y="31767"/>
                </a:cubicBezTo>
                <a:lnTo>
                  <a:pt x="8377" y="31767"/>
                </a:lnTo>
                <a:cubicBezTo>
                  <a:pt x="12595" y="48334"/>
                  <a:pt x="16629" y="64962"/>
                  <a:pt x="20786" y="81590"/>
                </a:cubicBezTo>
                <a:lnTo>
                  <a:pt x="20786" y="81590"/>
                </a:lnTo>
                <a:cubicBezTo>
                  <a:pt x="21158" y="83141"/>
                  <a:pt x="21593" y="84692"/>
                  <a:pt x="21964" y="86243"/>
                </a:cubicBezTo>
                <a:cubicBezTo>
                  <a:pt x="23516" y="92448"/>
                  <a:pt x="25067" y="98653"/>
                  <a:pt x="26618" y="104857"/>
                </a:cubicBezTo>
                <a:cubicBezTo>
                  <a:pt x="44114" y="114909"/>
                  <a:pt x="64528" y="124898"/>
                  <a:pt x="87795" y="133957"/>
                </a:cubicBezTo>
                <a:cubicBezTo>
                  <a:pt x="88415" y="136377"/>
                  <a:pt x="89036" y="138859"/>
                  <a:pt x="89719" y="141278"/>
                </a:cubicBezTo>
                <a:cubicBezTo>
                  <a:pt x="93379" y="155177"/>
                  <a:pt x="97102" y="169013"/>
                  <a:pt x="100887" y="182787"/>
                </a:cubicBezTo>
                <a:cubicBezTo>
                  <a:pt x="145498" y="197058"/>
                  <a:pt x="204813" y="210956"/>
                  <a:pt x="277779" y="217408"/>
                </a:cubicBezTo>
                <a:cubicBezTo>
                  <a:pt x="296455" y="219084"/>
                  <a:pt x="323507" y="220325"/>
                  <a:pt x="356763" y="221317"/>
                </a:cubicBezTo>
                <a:lnTo>
                  <a:pt x="339267" y="221317"/>
                </a:lnTo>
                <a:lnTo>
                  <a:pt x="339267" y="273374"/>
                </a:lnTo>
                <a:lnTo>
                  <a:pt x="355150" y="273374"/>
                </a:lnTo>
                <a:lnTo>
                  <a:pt x="346526" y="405407"/>
                </a:lnTo>
                <a:lnTo>
                  <a:pt x="318606" y="387600"/>
                </a:lnTo>
                <a:lnTo>
                  <a:pt x="314448" y="434879"/>
                </a:lnTo>
                <a:lnTo>
                  <a:pt x="223862" y="434879"/>
                </a:lnTo>
                <a:lnTo>
                  <a:pt x="223862" y="482964"/>
                </a:lnTo>
                <a:lnTo>
                  <a:pt x="341500" y="482964"/>
                </a:lnTo>
                <a:lnTo>
                  <a:pt x="280199" y="1423703"/>
                </a:lnTo>
                <a:lnTo>
                  <a:pt x="280199" y="1423703"/>
                </a:lnTo>
                <a:lnTo>
                  <a:pt x="274739" y="1507527"/>
                </a:lnTo>
                <a:lnTo>
                  <a:pt x="240614" y="1507527"/>
                </a:lnTo>
                <a:lnTo>
                  <a:pt x="216168" y="1788284"/>
                </a:lnTo>
                <a:lnTo>
                  <a:pt x="423711" y="1788284"/>
                </a:lnTo>
                <a:lnTo>
                  <a:pt x="426875" y="1507527"/>
                </a:lnTo>
                <a:lnTo>
                  <a:pt x="406214" y="1507527"/>
                </a:lnTo>
                <a:lnTo>
                  <a:pt x="409502" y="1412411"/>
                </a:lnTo>
                <a:lnTo>
                  <a:pt x="409502" y="1412411"/>
                </a:lnTo>
                <a:lnTo>
                  <a:pt x="441394" y="482964"/>
                </a:lnTo>
                <a:lnTo>
                  <a:pt x="1204868" y="482964"/>
                </a:lnTo>
                <a:lnTo>
                  <a:pt x="1236760" y="1412411"/>
                </a:lnTo>
                <a:lnTo>
                  <a:pt x="1236760" y="1412411"/>
                </a:lnTo>
                <a:lnTo>
                  <a:pt x="1240047" y="1507527"/>
                </a:lnTo>
                <a:lnTo>
                  <a:pt x="1219324" y="1507527"/>
                </a:lnTo>
                <a:lnTo>
                  <a:pt x="1222489" y="1788284"/>
                </a:lnTo>
                <a:lnTo>
                  <a:pt x="1430032" y="1788284"/>
                </a:lnTo>
                <a:lnTo>
                  <a:pt x="1405524" y="1507527"/>
                </a:lnTo>
                <a:lnTo>
                  <a:pt x="1371399" y="1507527"/>
                </a:lnTo>
                <a:lnTo>
                  <a:pt x="1365939" y="1423703"/>
                </a:lnTo>
                <a:lnTo>
                  <a:pt x="1365939" y="1423703"/>
                </a:lnTo>
                <a:lnTo>
                  <a:pt x="1304637" y="482964"/>
                </a:lnTo>
                <a:lnTo>
                  <a:pt x="1422215" y="482964"/>
                </a:lnTo>
                <a:lnTo>
                  <a:pt x="1422215" y="434879"/>
                </a:lnTo>
                <a:lnTo>
                  <a:pt x="1337832" y="434879"/>
                </a:lnTo>
                <a:lnTo>
                  <a:pt x="1333675" y="387600"/>
                </a:lnTo>
                <a:lnTo>
                  <a:pt x="1299797" y="409192"/>
                </a:lnTo>
                <a:lnTo>
                  <a:pt x="1290925" y="273374"/>
                </a:lnTo>
                <a:lnTo>
                  <a:pt x="1306809" y="273374"/>
                </a:lnTo>
                <a:lnTo>
                  <a:pt x="1306809" y="221317"/>
                </a:lnTo>
                <a:lnTo>
                  <a:pt x="1289312" y="221317"/>
                </a:lnTo>
                <a:cubicBezTo>
                  <a:pt x="1322569" y="220325"/>
                  <a:pt x="1349620" y="219022"/>
                  <a:pt x="1368296" y="217408"/>
                </a:cubicBezTo>
                <a:cubicBezTo>
                  <a:pt x="1441262" y="210956"/>
                  <a:pt x="1500578" y="197058"/>
                  <a:pt x="1545189" y="182787"/>
                </a:cubicBezTo>
                <a:cubicBezTo>
                  <a:pt x="1546864" y="176706"/>
                  <a:pt x="1548540" y="170564"/>
                  <a:pt x="1550153" y="164483"/>
                </a:cubicBezTo>
                <a:lnTo>
                  <a:pt x="1550153" y="164483"/>
                </a:lnTo>
                <a:lnTo>
                  <a:pt x="1550276" y="164049"/>
                </a:lnTo>
                <a:cubicBezTo>
                  <a:pt x="1552324" y="156479"/>
                  <a:pt x="1554309" y="148910"/>
                  <a:pt x="1556357" y="141340"/>
                </a:cubicBezTo>
                <a:cubicBezTo>
                  <a:pt x="1556978" y="138859"/>
                  <a:pt x="1557660" y="136377"/>
                  <a:pt x="1558281" y="133957"/>
                </a:cubicBezTo>
                <a:cubicBezTo>
                  <a:pt x="1561941" y="132530"/>
                  <a:pt x="1565602" y="131103"/>
                  <a:pt x="1569139" y="129614"/>
                </a:cubicBezTo>
                <a:lnTo>
                  <a:pt x="1569139" y="129614"/>
                </a:lnTo>
                <a:cubicBezTo>
                  <a:pt x="1587939" y="121734"/>
                  <a:pt x="1604691" y="113357"/>
                  <a:pt x="1619458" y="104857"/>
                </a:cubicBezTo>
                <a:cubicBezTo>
                  <a:pt x="1620017" y="102748"/>
                  <a:pt x="1620513" y="100638"/>
                  <a:pt x="1621071" y="98591"/>
                </a:cubicBezTo>
                <a:lnTo>
                  <a:pt x="1621071" y="98591"/>
                </a:lnTo>
                <a:cubicBezTo>
                  <a:pt x="1626717" y="76316"/>
                  <a:pt x="1632115" y="54042"/>
                  <a:pt x="1637762" y="31767"/>
                </a:cubicBezTo>
                <a:lnTo>
                  <a:pt x="1637762" y="31767"/>
                </a:lnTo>
                <a:close/>
                <a:moveTo>
                  <a:pt x="618783" y="224047"/>
                </a:moveTo>
                <a:cubicBezTo>
                  <a:pt x="664139" y="224047"/>
                  <a:pt x="711231" y="223923"/>
                  <a:pt x="758448" y="223675"/>
                </a:cubicBezTo>
                <a:lnTo>
                  <a:pt x="758448" y="434941"/>
                </a:lnTo>
                <a:lnTo>
                  <a:pt x="474899" y="434941"/>
                </a:lnTo>
                <a:lnTo>
                  <a:pt x="471610" y="387538"/>
                </a:lnTo>
                <a:lnTo>
                  <a:pt x="444062" y="401622"/>
                </a:lnTo>
                <a:lnTo>
                  <a:pt x="448467" y="273436"/>
                </a:lnTo>
                <a:lnTo>
                  <a:pt x="469439" y="273436"/>
                </a:lnTo>
                <a:lnTo>
                  <a:pt x="469439" y="223427"/>
                </a:lnTo>
                <a:cubicBezTo>
                  <a:pt x="515291" y="223923"/>
                  <a:pt x="565858" y="224109"/>
                  <a:pt x="618721" y="224109"/>
                </a:cubicBezTo>
                <a:close/>
                <a:moveTo>
                  <a:pt x="1176575" y="247314"/>
                </a:moveTo>
                <a:lnTo>
                  <a:pt x="1176575" y="273374"/>
                </a:lnTo>
                <a:lnTo>
                  <a:pt x="1197608" y="273374"/>
                </a:lnTo>
                <a:lnTo>
                  <a:pt x="1201890" y="398334"/>
                </a:lnTo>
                <a:lnTo>
                  <a:pt x="1180670" y="387476"/>
                </a:lnTo>
                <a:lnTo>
                  <a:pt x="1177381" y="434879"/>
                </a:lnTo>
                <a:lnTo>
                  <a:pt x="887566" y="434879"/>
                </a:lnTo>
                <a:lnTo>
                  <a:pt x="887566" y="223613"/>
                </a:lnTo>
                <a:cubicBezTo>
                  <a:pt x="934782" y="223861"/>
                  <a:pt x="981875" y="223985"/>
                  <a:pt x="1027231" y="223985"/>
                </a:cubicBezTo>
                <a:cubicBezTo>
                  <a:pt x="1080094" y="223985"/>
                  <a:pt x="1130661" y="223799"/>
                  <a:pt x="1176513" y="223303"/>
                </a:cubicBezTo>
                <a:lnTo>
                  <a:pt x="1176513" y="247252"/>
                </a:lnTo>
                <a:close/>
              </a:path>
            </a:pathLst>
          </a:custGeom>
          <a:solidFill>
            <a:srgbClr val="1A2B2B"/>
          </a:solidFill>
          <a:ln w="620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9F544C0-D0B2-15E8-48F5-8E468FF77C9F}"/>
              </a:ext>
            </a:extLst>
          </p:cNvPr>
          <p:cNvSpPr/>
          <p:nvPr/>
        </p:nvSpPr>
        <p:spPr>
          <a:xfrm>
            <a:off x="8523016" y="6189620"/>
            <a:ext cx="1719077" cy="1141904"/>
          </a:xfrm>
          <a:custGeom>
            <a:avLst/>
            <a:gdLst>
              <a:gd name="connsiteX0" fmla="*/ 8377 w 1646013"/>
              <a:gd name="connsiteY0" fmla="*/ 1073827 h 1093371"/>
              <a:gd name="connsiteX1" fmla="*/ 0 w 1646013"/>
              <a:gd name="connsiteY1" fmla="*/ 1093185 h 1093371"/>
              <a:gd name="connsiteX2" fmla="*/ 77495 w 1646013"/>
              <a:gd name="connsiteY2" fmla="*/ 1063962 h 1093371"/>
              <a:gd name="connsiteX3" fmla="*/ 81715 w 1646013"/>
              <a:gd name="connsiteY3" fmla="*/ 1062845 h 1093371"/>
              <a:gd name="connsiteX4" fmla="*/ 129427 w 1646013"/>
              <a:gd name="connsiteY4" fmla="*/ 1052483 h 1093371"/>
              <a:gd name="connsiteX5" fmla="*/ 134950 w 1646013"/>
              <a:gd name="connsiteY5" fmla="*/ 1051490 h 1093371"/>
              <a:gd name="connsiteX6" fmla="*/ 192963 w 1646013"/>
              <a:gd name="connsiteY6" fmla="*/ 1043610 h 1093371"/>
              <a:gd name="connsiteX7" fmla="*/ 198609 w 1646013"/>
              <a:gd name="connsiteY7" fmla="*/ 1043052 h 1093371"/>
              <a:gd name="connsiteX8" fmla="*/ 244895 w 1646013"/>
              <a:gd name="connsiteY8" fmla="*/ 1039702 h 1093371"/>
              <a:gd name="connsiteX9" fmla="*/ 262765 w 1646013"/>
              <a:gd name="connsiteY9" fmla="*/ 1039205 h 1093371"/>
              <a:gd name="connsiteX10" fmla="*/ 265060 w 1646013"/>
              <a:gd name="connsiteY10" fmla="*/ 1039205 h 1093371"/>
              <a:gd name="connsiteX11" fmla="*/ 561081 w 1646013"/>
              <a:gd name="connsiteY11" fmla="*/ 1033932 h 1093371"/>
              <a:gd name="connsiteX12" fmla="*/ 561081 w 1646013"/>
              <a:gd name="connsiteY12" fmla="*/ 1033932 h 1093371"/>
              <a:gd name="connsiteX13" fmla="*/ 563687 w 1646013"/>
              <a:gd name="connsiteY13" fmla="*/ 1033932 h 1093371"/>
              <a:gd name="connsiteX14" fmla="*/ 637025 w 1646013"/>
              <a:gd name="connsiteY14" fmla="*/ 1033001 h 1093371"/>
              <a:gd name="connsiteX15" fmla="*/ 638142 w 1646013"/>
              <a:gd name="connsiteY15" fmla="*/ 1033001 h 1093371"/>
              <a:gd name="connsiteX16" fmla="*/ 716877 w 1646013"/>
              <a:gd name="connsiteY16" fmla="*/ 1032132 h 1093371"/>
              <a:gd name="connsiteX17" fmla="*/ 723082 w 1646013"/>
              <a:gd name="connsiteY17" fmla="*/ 1032132 h 1093371"/>
              <a:gd name="connsiteX18" fmla="*/ 723082 w 1646013"/>
              <a:gd name="connsiteY18" fmla="*/ 1032132 h 1093371"/>
              <a:gd name="connsiteX19" fmla="*/ 789471 w 1646013"/>
              <a:gd name="connsiteY19" fmla="*/ 1031574 h 1093371"/>
              <a:gd name="connsiteX20" fmla="*/ 789471 w 1646013"/>
              <a:gd name="connsiteY20" fmla="*/ 1031574 h 1093371"/>
              <a:gd name="connsiteX21" fmla="*/ 798344 w 1646013"/>
              <a:gd name="connsiteY21" fmla="*/ 1031512 h 1093371"/>
              <a:gd name="connsiteX22" fmla="*/ 823038 w 1646013"/>
              <a:gd name="connsiteY22" fmla="*/ 1031326 h 1093371"/>
              <a:gd name="connsiteX23" fmla="*/ 942166 w 1646013"/>
              <a:gd name="connsiteY23" fmla="*/ 1032318 h 1093371"/>
              <a:gd name="connsiteX24" fmla="*/ 942166 w 1646013"/>
              <a:gd name="connsiteY24" fmla="*/ 1032318 h 1093371"/>
              <a:gd name="connsiteX25" fmla="*/ 945268 w 1646013"/>
              <a:gd name="connsiteY25" fmla="*/ 1032318 h 1093371"/>
              <a:gd name="connsiteX26" fmla="*/ 1018172 w 1646013"/>
              <a:gd name="connsiteY26" fmla="*/ 1033125 h 1093371"/>
              <a:gd name="connsiteX27" fmla="*/ 1018172 w 1646013"/>
              <a:gd name="connsiteY27" fmla="*/ 1033125 h 1093371"/>
              <a:gd name="connsiteX28" fmla="*/ 1027044 w 1646013"/>
              <a:gd name="connsiteY28" fmla="*/ 1033249 h 1093371"/>
              <a:gd name="connsiteX29" fmla="*/ 1325795 w 1646013"/>
              <a:gd name="connsiteY29" fmla="*/ 1038026 h 1093371"/>
              <a:gd name="connsiteX30" fmla="*/ 1329580 w 1646013"/>
              <a:gd name="connsiteY30" fmla="*/ 1038088 h 1093371"/>
              <a:gd name="connsiteX31" fmla="*/ 1329580 w 1646013"/>
              <a:gd name="connsiteY31" fmla="*/ 1038088 h 1093371"/>
              <a:gd name="connsiteX32" fmla="*/ 1401243 w 1646013"/>
              <a:gd name="connsiteY32" fmla="*/ 1039764 h 1093371"/>
              <a:gd name="connsiteX33" fmla="*/ 1530795 w 1646013"/>
              <a:gd name="connsiteY33" fmla="*/ 1055275 h 1093371"/>
              <a:gd name="connsiteX34" fmla="*/ 1533152 w 1646013"/>
              <a:gd name="connsiteY34" fmla="*/ 1055771 h 1093371"/>
              <a:gd name="connsiteX35" fmla="*/ 1578445 w 1646013"/>
              <a:gd name="connsiteY35" fmla="*/ 1066878 h 1093371"/>
              <a:gd name="connsiteX36" fmla="*/ 1582913 w 1646013"/>
              <a:gd name="connsiteY36" fmla="*/ 1068180 h 1093371"/>
              <a:gd name="connsiteX37" fmla="*/ 1646013 w 1646013"/>
              <a:gd name="connsiteY37" fmla="*/ 1093371 h 1093371"/>
              <a:gd name="connsiteX38" fmla="*/ 1637637 w 1646013"/>
              <a:gd name="connsiteY38" fmla="*/ 1074013 h 1093371"/>
              <a:gd name="connsiteX39" fmla="*/ 1637637 w 1646013"/>
              <a:gd name="connsiteY39" fmla="*/ 1074013 h 1093371"/>
              <a:gd name="connsiteX40" fmla="*/ 1625228 w 1646013"/>
              <a:gd name="connsiteY40" fmla="*/ 1043548 h 1093371"/>
              <a:gd name="connsiteX41" fmla="*/ 1625228 w 1646013"/>
              <a:gd name="connsiteY41" fmla="*/ 1043548 h 1093371"/>
              <a:gd name="connsiteX42" fmla="*/ 1624049 w 1646013"/>
              <a:gd name="connsiteY42" fmla="*/ 1040695 h 1093371"/>
              <a:gd name="connsiteX43" fmla="*/ 1619395 w 1646013"/>
              <a:gd name="connsiteY43" fmla="*/ 1029278 h 1093371"/>
              <a:gd name="connsiteX44" fmla="*/ 1558218 w 1646013"/>
              <a:gd name="connsiteY44" fmla="*/ 1011471 h 1093371"/>
              <a:gd name="connsiteX45" fmla="*/ 1556295 w 1646013"/>
              <a:gd name="connsiteY45" fmla="*/ 1007003 h 1093371"/>
              <a:gd name="connsiteX46" fmla="*/ 1545127 w 1646013"/>
              <a:gd name="connsiteY46" fmla="*/ 981627 h 1093371"/>
              <a:gd name="connsiteX47" fmla="*/ 1368234 w 1646013"/>
              <a:gd name="connsiteY47" fmla="*/ 960469 h 1093371"/>
              <a:gd name="connsiteX48" fmla="*/ 1289250 w 1646013"/>
              <a:gd name="connsiteY48" fmla="*/ 958049 h 1093371"/>
              <a:gd name="connsiteX49" fmla="*/ 1306747 w 1646013"/>
              <a:gd name="connsiteY49" fmla="*/ 958049 h 1093371"/>
              <a:gd name="connsiteX50" fmla="*/ 1306747 w 1646013"/>
              <a:gd name="connsiteY50" fmla="*/ 926220 h 1093371"/>
              <a:gd name="connsiteX51" fmla="*/ 1290863 w 1646013"/>
              <a:gd name="connsiteY51" fmla="*/ 926220 h 1093371"/>
              <a:gd name="connsiteX52" fmla="*/ 1299488 w 1646013"/>
              <a:gd name="connsiteY52" fmla="*/ 845499 h 1093371"/>
              <a:gd name="connsiteX53" fmla="*/ 1327408 w 1646013"/>
              <a:gd name="connsiteY53" fmla="*/ 856357 h 1093371"/>
              <a:gd name="connsiteX54" fmla="*/ 1331565 w 1646013"/>
              <a:gd name="connsiteY54" fmla="*/ 827443 h 1093371"/>
              <a:gd name="connsiteX55" fmla="*/ 1422152 w 1646013"/>
              <a:gd name="connsiteY55" fmla="*/ 827443 h 1093371"/>
              <a:gd name="connsiteX56" fmla="*/ 1422152 w 1646013"/>
              <a:gd name="connsiteY56" fmla="*/ 798033 h 1093371"/>
              <a:gd name="connsiteX57" fmla="*/ 1304513 w 1646013"/>
              <a:gd name="connsiteY57" fmla="*/ 798033 h 1093371"/>
              <a:gd name="connsiteX58" fmla="*/ 1365814 w 1646013"/>
              <a:gd name="connsiteY58" fmla="*/ 222869 h 1093371"/>
              <a:gd name="connsiteX59" fmla="*/ 1365814 w 1646013"/>
              <a:gd name="connsiteY59" fmla="*/ 222869 h 1093371"/>
              <a:gd name="connsiteX60" fmla="*/ 1371274 w 1646013"/>
              <a:gd name="connsiteY60" fmla="*/ 171619 h 1093371"/>
              <a:gd name="connsiteX61" fmla="*/ 1405400 w 1646013"/>
              <a:gd name="connsiteY61" fmla="*/ 171619 h 1093371"/>
              <a:gd name="connsiteX62" fmla="*/ 1429846 w 1646013"/>
              <a:gd name="connsiteY62" fmla="*/ 0 h 1093371"/>
              <a:gd name="connsiteX63" fmla="*/ 1222302 w 1646013"/>
              <a:gd name="connsiteY63" fmla="*/ 0 h 1093371"/>
              <a:gd name="connsiteX64" fmla="*/ 1219138 w 1646013"/>
              <a:gd name="connsiteY64" fmla="*/ 171619 h 1093371"/>
              <a:gd name="connsiteX65" fmla="*/ 1239800 w 1646013"/>
              <a:gd name="connsiteY65" fmla="*/ 171619 h 1093371"/>
              <a:gd name="connsiteX66" fmla="*/ 1236511 w 1646013"/>
              <a:gd name="connsiteY66" fmla="*/ 229756 h 1093371"/>
              <a:gd name="connsiteX67" fmla="*/ 1236511 w 1646013"/>
              <a:gd name="connsiteY67" fmla="*/ 229756 h 1093371"/>
              <a:gd name="connsiteX68" fmla="*/ 1204619 w 1646013"/>
              <a:gd name="connsiteY68" fmla="*/ 798033 h 1093371"/>
              <a:gd name="connsiteX69" fmla="*/ 441146 w 1646013"/>
              <a:gd name="connsiteY69" fmla="*/ 798033 h 1093371"/>
              <a:gd name="connsiteX70" fmla="*/ 409255 w 1646013"/>
              <a:gd name="connsiteY70" fmla="*/ 229756 h 1093371"/>
              <a:gd name="connsiteX71" fmla="*/ 409255 w 1646013"/>
              <a:gd name="connsiteY71" fmla="*/ 229756 h 1093371"/>
              <a:gd name="connsiteX72" fmla="*/ 405966 w 1646013"/>
              <a:gd name="connsiteY72" fmla="*/ 171619 h 1093371"/>
              <a:gd name="connsiteX73" fmla="*/ 426689 w 1646013"/>
              <a:gd name="connsiteY73" fmla="*/ 171619 h 1093371"/>
              <a:gd name="connsiteX74" fmla="*/ 423525 w 1646013"/>
              <a:gd name="connsiteY74" fmla="*/ 0 h 1093371"/>
              <a:gd name="connsiteX75" fmla="*/ 215982 w 1646013"/>
              <a:gd name="connsiteY75" fmla="*/ 0 h 1093371"/>
              <a:gd name="connsiteX76" fmla="*/ 240490 w 1646013"/>
              <a:gd name="connsiteY76" fmla="*/ 171619 h 1093371"/>
              <a:gd name="connsiteX77" fmla="*/ 274615 w 1646013"/>
              <a:gd name="connsiteY77" fmla="*/ 171619 h 1093371"/>
              <a:gd name="connsiteX78" fmla="*/ 280075 w 1646013"/>
              <a:gd name="connsiteY78" fmla="*/ 222869 h 1093371"/>
              <a:gd name="connsiteX79" fmla="*/ 280075 w 1646013"/>
              <a:gd name="connsiteY79" fmla="*/ 222869 h 1093371"/>
              <a:gd name="connsiteX80" fmla="*/ 341376 w 1646013"/>
              <a:gd name="connsiteY80" fmla="*/ 798033 h 1093371"/>
              <a:gd name="connsiteX81" fmla="*/ 223800 w 1646013"/>
              <a:gd name="connsiteY81" fmla="*/ 798033 h 1093371"/>
              <a:gd name="connsiteX82" fmla="*/ 223800 w 1646013"/>
              <a:gd name="connsiteY82" fmla="*/ 827443 h 1093371"/>
              <a:gd name="connsiteX83" fmla="*/ 308182 w 1646013"/>
              <a:gd name="connsiteY83" fmla="*/ 827443 h 1093371"/>
              <a:gd name="connsiteX84" fmla="*/ 312339 w 1646013"/>
              <a:gd name="connsiteY84" fmla="*/ 856357 h 1093371"/>
              <a:gd name="connsiteX85" fmla="*/ 346216 w 1646013"/>
              <a:gd name="connsiteY85" fmla="*/ 843141 h 1093371"/>
              <a:gd name="connsiteX86" fmla="*/ 355089 w 1646013"/>
              <a:gd name="connsiteY86" fmla="*/ 926220 h 1093371"/>
              <a:gd name="connsiteX87" fmla="*/ 339205 w 1646013"/>
              <a:gd name="connsiteY87" fmla="*/ 926220 h 1093371"/>
              <a:gd name="connsiteX88" fmla="*/ 339205 w 1646013"/>
              <a:gd name="connsiteY88" fmla="*/ 958049 h 1093371"/>
              <a:gd name="connsiteX89" fmla="*/ 356701 w 1646013"/>
              <a:gd name="connsiteY89" fmla="*/ 958049 h 1093371"/>
              <a:gd name="connsiteX90" fmla="*/ 277717 w 1646013"/>
              <a:gd name="connsiteY90" fmla="*/ 960469 h 1093371"/>
              <a:gd name="connsiteX91" fmla="*/ 100824 w 1646013"/>
              <a:gd name="connsiteY91" fmla="*/ 981627 h 1093371"/>
              <a:gd name="connsiteX92" fmla="*/ 95861 w 1646013"/>
              <a:gd name="connsiteY92" fmla="*/ 992795 h 1093371"/>
              <a:gd name="connsiteX93" fmla="*/ 95861 w 1646013"/>
              <a:gd name="connsiteY93" fmla="*/ 992795 h 1093371"/>
              <a:gd name="connsiteX94" fmla="*/ 95737 w 1646013"/>
              <a:gd name="connsiteY94" fmla="*/ 993043 h 1093371"/>
              <a:gd name="connsiteX95" fmla="*/ 89657 w 1646013"/>
              <a:gd name="connsiteY95" fmla="*/ 1006941 h 1093371"/>
              <a:gd name="connsiteX96" fmla="*/ 87733 w 1646013"/>
              <a:gd name="connsiteY96" fmla="*/ 1011471 h 1093371"/>
              <a:gd name="connsiteX97" fmla="*/ 76875 w 1646013"/>
              <a:gd name="connsiteY97" fmla="*/ 1014139 h 1093371"/>
              <a:gd name="connsiteX98" fmla="*/ 76875 w 1646013"/>
              <a:gd name="connsiteY98" fmla="*/ 1014139 h 1093371"/>
              <a:gd name="connsiteX99" fmla="*/ 26556 w 1646013"/>
              <a:gd name="connsiteY99" fmla="*/ 1029278 h 1093371"/>
              <a:gd name="connsiteX100" fmla="*/ 24943 w 1646013"/>
              <a:gd name="connsiteY100" fmla="*/ 1033125 h 1093371"/>
              <a:gd name="connsiteX101" fmla="*/ 24943 w 1646013"/>
              <a:gd name="connsiteY101" fmla="*/ 1033125 h 1093371"/>
              <a:gd name="connsiteX102" fmla="*/ 8253 w 1646013"/>
              <a:gd name="connsiteY102" fmla="*/ 1073951 h 1093371"/>
              <a:gd name="connsiteX103" fmla="*/ 8253 w 1646013"/>
              <a:gd name="connsiteY103" fmla="*/ 1073951 h 1093371"/>
              <a:gd name="connsiteX104" fmla="*/ 1027231 w 1646013"/>
              <a:gd name="connsiteY104" fmla="*/ 956250 h 1093371"/>
              <a:gd name="connsiteX105" fmla="*/ 887566 w 1646013"/>
              <a:gd name="connsiteY105" fmla="*/ 956498 h 1093371"/>
              <a:gd name="connsiteX106" fmla="*/ 887566 w 1646013"/>
              <a:gd name="connsiteY106" fmla="*/ 827319 h 1093371"/>
              <a:gd name="connsiteX107" fmla="*/ 1171115 w 1646013"/>
              <a:gd name="connsiteY107" fmla="*/ 827319 h 1093371"/>
              <a:gd name="connsiteX108" fmla="*/ 1174403 w 1646013"/>
              <a:gd name="connsiteY108" fmla="*/ 856295 h 1093371"/>
              <a:gd name="connsiteX109" fmla="*/ 1201952 w 1646013"/>
              <a:gd name="connsiteY109" fmla="*/ 847732 h 1093371"/>
              <a:gd name="connsiteX110" fmla="*/ 1197546 w 1646013"/>
              <a:gd name="connsiteY110" fmla="*/ 926096 h 1093371"/>
              <a:gd name="connsiteX111" fmla="*/ 1176575 w 1646013"/>
              <a:gd name="connsiteY111" fmla="*/ 926096 h 1093371"/>
              <a:gd name="connsiteX112" fmla="*/ 1176575 w 1646013"/>
              <a:gd name="connsiteY112" fmla="*/ 956684 h 1093371"/>
              <a:gd name="connsiteX113" fmla="*/ 1027293 w 1646013"/>
              <a:gd name="connsiteY113" fmla="*/ 956250 h 1093371"/>
              <a:gd name="connsiteX114" fmla="*/ 469439 w 1646013"/>
              <a:gd name="connsiteY114" fmla="*/ 942042 h 1093371"/>
              <a:gd name="connsiteX115" fmla="*/ 469439 w 1646013"/>
              <a:gd name="connsiteY115" fmla="*/ 926096 h 1093371"/>
              <a:gd name="connsiteX116" fmla="*/ 448405 w 1646013"/>
              <a:gd name="connsiteY116" fmla="*/ 926096 h 1093371"/>
              <a:gd name="connsiteX117" fmla="*/ 444124 w 1646013"/>
              <a:gd name="connsiteY117" fmla="*/ 849655 h 1093371"/>
              <a:gd name="connsiteX118" fmla="*/ 465344 w 1646013"/>
              <a:gd name="connsiteY118" fmla="*/ 856295 h 1093371"/>
              <a:gd name="connsiteX119" fmla="*/ 468632 w 1646013"/>
              <a:gd name="connsiteY119" fmla="*/ 827319 h 1093371"/>
              <a:gd name="connsiteX120" fmla="*/ 758448 w 1646013"/>
              <a:gd name="connsiteY120" fmla="*/ 827319 h 1093371"/>
              <a:gd name="connsiteX121" fmla="*/ 758448 w 1646013"/>
              <a:gd name="connsiteY121" fmla="*/ 956498 h 1093371"/>
              <a:gd name="connsiteX122" fmla="*/ 618783 w 1646013"/>
              <a:gd name="connsiteY122" fmla="*/ 956250 h 1093371"/>
              <a:gd name="connsiteX123" fmla="*/ 469501 w 1646013"/>
              <a:gd name="connsiteY123" fmla="*/ 956684 h 1093371"/>
              <a:gd name="connsiteX124" fmla="*/ 469501 w 1646013"/>
              <a:gd name="connsiteY124" fmla="*/ 942042 h 109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093371">
                <a:moveTo>
                  <a:pt x="8377" y="1073827"/>
                </a:moveTo>
                <a:cubicBezTo>
                  <a:pt x="5708" y="1080342"/>
                  <a:pt x="2917" y="1086794"/>
                  <a:pt x="0" y="1093185"/>
                </a:cubicBezTo>
                <a:cubicBezTo>
                  <a:pt x="13588" y="1085491"/>
                  <a:pt x="39027" y="1074262"/>
                  <a:pt x="77495" y="1063962"/>
                </a:cubicBezTo>
                <a:cubicBezTo>
                  <a:pt x="78923" y="1063589"/>
                  <a:pt x="80288" y="1063217"/>
                  <a:pt x="81715" y="1062845"/>
                </a:cubicBezTo>
                <a:cubicBezTo>
                  <a:pt x="95861" y="1059184"/>
                  <a:pt x="111807" y="1055648"/>
                  <a:pt x="129427" y="1052483"/>
                </a:cubicBezTo>
                <a:cubicBezTo>
                  <a:pt x="131227" y="1052173"/>
                  <a:pt x="133089" y="1051801"/>
                  <a:pt x="134950" y="1051490"/>
                </a:cubicBezTo>
                <a:cubicBezTo>
                  <a:pt x="152571" y="1048450"/>
                  <a:pt x="171867" y="1045720"/>
                  <a:pt x="192963" y="1043610"/>
                </a:cubicBezTo>
                <a:cubicBezTo>
                  <a:pt x="194824" y="1043424"/>
                  <a:pt x="196686" y="1043239"/>
                  <a:pt x="198609" y="1043052"/>
                </a:cubicBezTo>
                <a:cubicBezTo>
                  <a:pt x="213251" y="1041625"/>
                  <a:pt x="228577" y="1040508"/>
                  <a:pt x="244895" y="1039702"/>
                </a:cubicBezTo>
                <a:cubicBezTo>
                  <a:pt x="247005" y="1039577"/>
                  <a:pt x="253147" y="1039392"/>
                  <a:pt x="262765" y="1039205"/>
                </a:cubicBezTo>
                <a:lnTo>
                  <a:pt x="265060" y="1039205"/>
                </a:lnTo>
                <a:cubicBezTo>
                  <a:pt x="310353" y="1038026"/>
                  <a:pt x="424456" y="1035793"/>
                  <a:pt x="561081" y="1033932"/>
                </a:cubicBezTo>
                <a:lnTo>
                  <a:pt x="561081" y="1033932"/>
                </a:lnTo>
                <a:cubicBezTo>
                  <a:pt x="561949" y="1033932"/>
                  <a:pt x="562818" y="1033932"/>
                  <a:pt x="563687" y="1033932"/>
                </a:cubicBezTo>
                <a:cubicBezTo>
                  <a:pt x="587574" y="1033621"/>
                  <a:pt x="612082" y="1033311"/>
                  <a:pt x="637025" y="1033001"/>
                </a:cubicBezTo>
                <a:lnTo>
                  <a:pt x="638142" y="1033001"/>
                </a:lnTo>
                <a:cubicBezTo>
                  <a:pt x="664014" y="1032690"/>
                  <a:pt x="690384" y="1032381"/>
                  <a:pt x="716877" y="1032132"/>
                </a:cubicBezTo>
                <a:cubicBezTo>
                  <a:pt x="718925" y="1032132"/>
                  <a:pt x="721035" y="1032132"/>
                  <a:pt x="723082" y="1032132"/>
                </a:cubicBezTo>
                <a:lnTo>
                  <a:pt x="723082" y="1032132"/>
                </a:lnTo>
                <a:cubicBezTo>
                  <a:pt x="745171" y="1031946"/>
                  <a:pt x="767321" y="1031697"/>
                  <a:pt x="789471" y="1031574"/>
                </a:cubicBezTo>
                <a:lnTo>
                  <a:pt x="789471" y="1031574"/>
                </a:lnTo>
                <a:cubicBezTo>
                  <a:pt x="792450" y="1031574"/>
                  <a:pt x="795366" y="1031574"/>
                  <a:pt x="798344" y="1031512"/>
                </a:cubicBezTo>
                <a:cubicBezTo>
                  <a:pt x="806595" y="1031512"/>
                  <a:pt x="814786" y="1031388"/>
                  <a:pt x="823038" y="1031326"/>
                </a:cubicBezTo>
                <a:cubicBezTo>
                  <a:pt x="862623" y="1031574"/>
                  <a:pt x="902643" y="1031946"/>
                  <a:pt x="942166" y="1032318"/>
                </a:cubicBezTo>
                <a:lnTo>
                  <a:pt x="942166" y="1032318"/>
                </a:lnTo>
                <a:cubicBezTo>
                  <a:pt x="943220" y="1032318"/>
                  <a:pt x="944213" y="1032318"/>
                  <a:pt x="945268" y="1032318"/>
                </a:cubicBezTo>
                <a:cubicBezTo>
                  <a:pt x="969838" y="1032566"/>
                  <a:pt x="994222" y="1032877"/>
                  <a:pt x="1018172" y="1033125"/>
                </a:cubicBezTo>
                <a:lnTo>
                  <a:pt x="1018172" y="1033125"/>
                </a:lnTo>
                <a:cubicBezTo>
                  <a:pt x="1021150" y="1033125"/>
                  <a:pt x="1024128" y="1033187"/>
                  <a:pt x="1027044" y="1033249"/>
                </a:cubicBezTo>
                <a:cubicBezTo>
                  <a:pt x="1147724" y="1034738"/>
                  <a:pt x="1256738" y="1036661"/>
                  <a:pt x="1325795" y="1038026"/>
                </a:cubicBezTo>
                <a:cubicBezTo>
                  <a:pt x="1327036" y="1038026"/>
                  <a:pt x="1328339" y="1038026"/>
                  <a:pt x="1329580" y="1038088"/>
                </a:cubicBezTo>
                <a:lnTo>
                  <a:pt x="1329580" y="1038088"/>
                </a:lnTo>
                <a:cubicBezTo>
                  <a:pt x="1370406" y="1038895"/>
                  <a:pt x="1396403" y="1039577"/>
                  <a:pt x="1401243" y="1039764"/>
                </a:cubicBezTo>
                <a:cubicBezTo>
                  <a:pt x="1452616" y="1042308"/>
                  <a:pt x="1495614" y="1048140"/>
                  <a:pt x="1530795" y="1055275"/>
                </a:cubicBezTo>
                <a:cubicBezTo>
                  <a:pt x="1531601" y="1055461"/>
                  <a:pt x="1532408" y="1055586"/>
                  <a:pt x="1533152" y="1055771"/>
                </a:cubicBezTo>
                <a:cubicBezTo>
                  <a:pt x="1550091" y="1059246"/>
                  <a:pt x="1565105" y="1063031"/>
                  <a:pt x="1578445" y="1066878"/>
                </a:cubicBezTo>
                <a:cubicBezTo>
                  <a:pt x="1579997" y="1067312"/>
                  <a:pt x="1581423" y="1067746"/>
                  <a:pt x="1582913" y="1068180"/>
                </a:cubicBezTo>
                <a:cubicBezTo>
                  <a:pt x="1613439" y="1077302"/>
                  <a:pt x="1634225" y="1086671"/>
                  <a:pt x="1646013" y="1093371"/>
                </a:cubicBezTo>
                <a:cubicBezTo>
                  <a:pt x="1643097" y="1086918"/>
                  <a:pt x="1640367" y="1080466"/>
                  <a:pt x="1637637" y="1074013"/>
                </a:cubicBezTo>
                <a:lnTo>
                  <a:pt x="1637637" y="1074013"/>
                </a:lnTo>
                <a:cubicBezTo>
                  <a:pt x="1633418" y="1063900"/>
                  <a:pt x="1629385" y="1053724"/>
                  <a:pt x="1625228" y="1043548"/>
                </a:cubicBezTo>
                <a:lnTo>
                  <a:pt x="1625228" y="1043548"/>
                </a:lnTo>
                <a:cubicBezTo>
                  <a:pt x="1624856" y="1042618"/>
                  <a:pt x="1624422" y="1041625"/>
                  <a:pt x="1624049" y="1040695"/>
                </a:cubicBezTo>
                <a:cubicBezTo>
                  <a:pt x="1622498" y="1036910"/>
                  <a:pt x="1620947" y="1033125"/>
                  <a:pt x="1619395" y="1029278"/>
                </a:cubicBezTo>
                <a:cubicBezTo>
                  <a:pt x="1601899" y="1023136"/>
                  <a:pt x="1581486" y="1016993"/>
                  <a:pt x="1558218" y="1011471"/>
                </a:cubicBezTo>
                <a:cubicBezTo>
                  <a:pt x="1557598" y="1009981"/>
                  <a:pt x="1556978" y="1008492"/>
                  <a:pt x="1556295" y="1007003"/>
                </a:cubicBezTo>
                <a:cubicBezTo>
                  <a:pt x="1552634" y="998503"/>
                  <a:pt x="1548912" y="990065"/>
                  <a:pt x="1545127" y="981627"/>
                </a:cubicBezTo>
                <a:cubicBezTo>
                  <a:pt x="1500516" y="972878"/>
                  <a:pt x="1441200" y="964440"/>
                  <a:pt x="1368234" y="960469"/>
                </a:cubicBezTo>
                <a:cubicBezTo>
                  <a:pt x="1349558" y="959477"/>
                  <a:pt x="1322506" y="958670"/>
                  <a:pt x="1289250" y="958049"/>
                </a:cubicBezTo>
                <a:lnTo>
                  <a:pt x="1306747" y="958049"/>
                </a:lnTo>
                <a:lnTo>
                  <a:pt x="1306747" y="926220"/>
                </a:lnTo>
                <a:lnTo>
                  <a:pt x="1290863" y="926220"/>
                </a:lnTo>
                <a:lnTo>
                  <a:pt x="1299488" y="845499"/>
                </a:lnTo>
                <a:lnTo>
                  <a:pt x="1327408" y="856357"/>
                </a:lnTo>
                <a:lnTo>
                  <a:pt x="1331565" y="827443"/>
                </a:lnTo>
                <a:lnTo>
                  <a:pt x="1422152" y="827443"/>
                </a:lnTo>
                <a:lnTo>
                  <a:pt x="1422152" y="798033"/>
                </a:lnTo>
                <a:lnTo>
                  <a:pt x="1304513" y="798033"/>
                </a:lnTo>
                <a:lnTo>
                  <a:pt x="1365814" y="222869"/>
                </a:lnTo>
                <a:lnTo>
                  <a:pt x="1365814" y="222869"/>
                </a:lnTo>
                <a:lnTo>
                  <a:pt x="1371274" y="171619"/>
                </a:lnTo>
                <a:lnTo>
                  <a:pt x="1405400" y="171619"/>
                </a:lnTo>
                <a:lnTo>
                  <a:pt x="1429846" y="0"/>
                </a:lnTo>
                <a:lnTo>
                  <a:pt x="1222302" y="0"/>
                </a:lnTo>
                <a:lnTo>
                  <a:pt x="1219138" y="171619"/>
                </a:lnTo>
                <a:lnTo>
                  <a:pt x="1239800" y="171619"/>
                </a:lnTo>
                <a:lnTo>
                  <a:pt x="1236511" y="229756"/>
                </a:lnTo>
                <a:lnTo>
                  <a:pt x="1236511" y="229756"/>
                </a:lnTo>
                <a:lnTo>
                  <a:pt x="1204619" y="798033"/>
                </a:lnTo>
                <a:lnTo>
                  <a:pt x="441146" y="798033"/>
                </a:lnTo>
                <a:lnTo>
                  <a:pt x="409255" y="229756"/>
                </a:lnTo>
                <a:lnTo>
                  <a:pt x="409255" y="229756"/>
                </a:lnTo>
                <a:lnTo>
                  <a:pt x="405966" y="171619"/>
                </a:lnTo>
                <a:lnTo>
                  <a:pt x="426689" y="171619"/>
                </a:lnTo>
                <a:lnTo>
                  <a:pt x="423525" y="0"/>
                </a:lnTo>
                <a:lnTo>
                  <a:pt x="215982" y="0"/>
                </a:lnTo>
                <a:lnTo>
                  <a:pt x="240490" y="171619"/>
                </a:lnTo>
                <a:lnTo>
                  <a:pt x="274615" y="171619"/>
                </a:lnTo>
                <a:lnTo>
                  <a:pt x="280075" y="222869"/>
                </a:lnTo>
                <a:lnTo>
                  <a:pt x="280075" y="222869"/>
                </a:lnTo>
                <a:lnTo>
                  <a:pt x="341376" y="798033"/>
                </a:lnTo>
                <a:lnTo>
                  <a:pt x="223800" y="798033"/>
                </a:lnTo>
                <a:lnTo>
                  <a:pt x="223800" y="827443"/>
                </a:lnTo>
                <a:lnTo>
                  <a:pt x="308182" y="827443"/>
                </a:lnTo>
                <a:lnTo>
                  <a:pt x="312339" y="856357"/>
                </a:lnTo>
                <a:lnTo>
                  <a:pt x="346216" y="843141"/>
                </a:lnTo>
                <a:lnTo>
                  <a:pt x="355089" y="926220"/>
                </a:lnTo>
                <a:lnTo>
                  <a:pt x="339205" y="926220"/>
                </a:lnTo>
                <a:lnTo>
                  <a:pt x="339205" y="958049"/>
                </a:lnTo>
                <a:lnTo>
                  <a:pt x="356701" y="958049"/>
                </a:lnTo>
                <a:cubicBezTo>
                  <a:pt x="323445" y="958670"/>
                  <a:pt x="296393" y="959415"/>
                  <a:pt x="277717" y="960469"/>
                </a:cubicBezTo>
                <a:cubicBezTo>
                  <a:pt x="204751" y="964440"/>
                  <a:pt x="145436" y="972940"/>
                  <a:pt x="100824" y="981627"/>
                </a:cubicBezTo>
                <a:cubicBezTo>
                  <a:pt x="99150" y="985349"/>
                  <a:pt x="97474" y="989072"/>
                  <a:pt x="95861" y="992795"/>
                </a:cubicBezTo>
                <a:lnTo>
                  <a:pt x="95861" y="992795"/>
                </a:lnTo>
                <a:lnTo>
                  <a:pt x="95737" y="993043"/>
                </a:lnTo>
                <a:cubicBezTo>
                  <a:pt x="93690" y="997634"/>
                  <a:pt x="91704" y="1002288"/>
                  <a:pt x="89657" y="1006941"/>
                </a:cubicBezTo>
                <a:cubicBezTo>
                  <a:pt x="89036" y="1008430"/>
                  <a:pt x="88353" y="1009981"/>
                  <a:pt x="87733" y="1011471"/>
                </a:cubicBezTo>
                <a:cubicBezTo>
                  <a:pt x="84072" y="1012339"/>
                  <a:pt x="80412" y="1013208"/>
                  <a:pt x="76875" y="1014139"/>
                </a:cubicBezTo>
                <a:lnTo>
                  <a:pt x="76875" y="1014139"/>
                </a:lnTo>
                <a:cubicBezTo>
                  <a:pt x="58075" y="1018916"/>
                  <a:pt x="41323" y="1024066"/>
                  <a:pt x="26556" y="1029278"/>
                </a:cubicBezTo>
                <a:cubicBezTo>
                  <a:pt x="25998" y="1030581"/>
                  <a:pt x="25501" y="1031822"/>
                  <a:pt x="24943" y="1033125"/>
                </a:cubicBezTo>
                <a:lnTo>
                  <a:pt x="24943" y="1033125"/>
                </a:lnTo>
                <a:cubicBezTo>
                  <a:pt x="19296" y="1046713"/>
                  <a:pt x="13898" y="1060363"/>
                  <a:pt x="8253" y="1073951"/>
                </a:cubicBezTo>
                <a:lnTo>
                  <a:pt x="8253" y="1073951"/>
                </a:lnTo>
                <a:close/>
                <a:moveTo>
                  <a:pt x="1027231" y="956250"/>
                </a:moveTo>
                <a:cubicBezTo>
                  <a:pt x="981875" y="956250"/>
                  <a:pt x="934782" y="956312"/>
                  <a:pt x="887566" y="956498"/>
                </a:cubicBezTo>
                <a:lnTo>
                  <a:pt x="887566" y="827319"/>
                </a:lnTo>
                <a:lnTo>
                  <a:pt x="1171115" y="827319"/>
                </a:lnTo>
                <a:lnTo>
                  <a:pt x="1174403" y="856295"/>
                </a:lnTo>
                <a:lnTo>
                  <a:pt x="1201952" y="847732"/>
                </a:lnTo>
                <a:lnTo>
                  <a:pt x="1197546" y="926096"/>
                </a:lnTo>
                <a:lnTo>
                  <a:pt x="1176575" y="926096"/>
                </a:lnTo>
                <a:lnTo>
                  <a:pt x="1176575" y="956684"/>
                </a:lnTo>
                <a:cubicBezTo>
                  <a:pt x="1130723" y="956374"/>
                  <a:pt x="1080156" y="956250"/>
                  <a:pt x="1027293" y="956250"/>
                </a:cubicBezTo>
                <a:close/>
                <a:moveTo>
                  <a:pt x="469439" y="942042"/>
                </a:moveTo>
                <a:lnTo>
                  <a:pt x="469439" y="926096"/>
                </a:lnTo>
                <a:lnTo>
                  <a:pt x="448405" y="926096"/>
                </a:lnTo>
                <a:lnTo>
                  <a:pt x="444124" y="849655"/>
                </a:lnTo>
                <a:lnTo>
                  <a:pt x="465344" y="856295"/>
                </a:lnTo>
                <a:lnTo>
                  <a:pt x="468632" y="827319"/>
                </a:lnTo>
                <a:lnTo>
                  <a:pt x="758448" y="827319"/>
                </a:lnTo>
                <a:lnTo>
                  <a:pt x="758448" y="956498"/>
                </a:lnTo>
                <a:cubicBezTo>
                  <a:pt x="711231" y="956374"/>
                  <a:pt x="664139" y="956250"/>
                  <a:pt x="618783" y="956250"/>
                </a:cubicBezTo>
                <a:cubicBezTo>
                  <a:pt x="565920" y="956250"/>
                  <a:pt x="515353" y="956374"/>
                  <a:pt x="469501" y="956684"/>
                </a:cubicBezTo>
                <a:lnTo>
                  <a:pt x="469501" y="942042"/>
                </a:lnTo>
                <a:close/>
              </a:path>
            </a:pathLst>
          </a:custGeom>
          <a:solidFill>
            <a:srgbClr val="1A2B2B">
              <a:alpha val="10000"/>
            </a:srgbClr>
          </a:solidFill>
          <a:ln w="6205" cap="flat">
            <a:noFill/>
            <a:prstDash val="solid"/>
            <a:miter/>
          </a:ln>
        </p:spPr>
        <p:txBody>
          <a:bodyPr rtlCol="0" anchor="ctr"/>
          <a:lstStyle/>
          <a:p>
            <a:endParaRPr lang="en-IN"/>
          </a:p>
        </p:txBody>
      </p:sp>
    </p:spTree>
    <p:extLst>
      <p:ext uri="{BB962C8B-B14F-4D97-AF65-F5344CB8AC3E}">
        <p14:creationId xmlns:p14="http://schemas.microsoft.com/office/powerpoint/2010/main" val="169882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A4BB74-5433-04E9-33AD-F4CACDA44650}"/>
              </a:ext>
            </a:extLst>
          </p:cNvPr>
          <p:cNvGrpSpPr/>
          <p:nvPr userDrawn="1"/>
        </p:nvGrpSpPr>
        <p:grpSpPr>
          <a:xfrm>
            <a:off x="-148863" y="-198328"/>
            <a:ext cx="12489727" cy="7254656"/>
            <a:chOff x="-11634749" y="2168058"/>
            <a:chExt cx="11811679" cy="6860812"/>
          </a:xfrm>
          <a:gradFill flip="none" rotWithShape="1">
            <a:gsLst>
              <a:gs pos="74000">
                <a:srgbClr val="FEDC31"/>
              </a:gs>
              <a:gs pos="0">
                <a:srgbClr val="F7FE00"/>
              </a:gs>
              <a:gs pos="100000">
                <a:srgbClr val="FFD43D"/>
              </a:gs>
            </a:gsLst>
            <a:path path="circle">
              <a:fillToRect l="50000" t="50000" r="50000" b="50000"/>
            </a:path>
            <a:tileRect/>
          </a:gradFill>
        </p:grpSpPr>
        <p:sp>
          <p:nvSpPr>
            <p:cNvPr id="3" name="Freeform: Shape 2">
              <a:extLst>
                <a:ext uri="{FF2B5EF4-FFF2-40B4-BE49-F238E27FC236}">
                  <a16:creationId xmlns:a16="http://schemas.microsoft.com/office/drawing/2014/main" id="{2073951C-2860-CEFB-6A58-E8C198974C24}"/>
                </a:ext>
              </a:extLst>
            </p:cNvPr>
            <p:cNvSpPr/>
            <p:nvPr/>
          </p:nvSpPr>
          <p:spPr>
            <a:xfrm>
              <a:off x="167056" y="2168058"/>
              <a:ext cx="9874" cy="9874"/>
            </a:xfrm>
            <a:custGeom>
              <a:avLst/>
              <a:gdLst>
                <a:gd name="connsiteX0" fmla="*/ 0 w 9874"/>
                <a:gd name="connsiteY0" fmla="*/ 9874 h 9874"/>
                <a:gd name="connsiteX1" fmla="*/ 0 w 9874"/>
                <a:gd name="connsiteY1" fmla="*/ 0 h 9874"/>
                <a:gd name="connsiteX2" fmla="*/ 9874 w 9874"/>
                <a:gd name="connsiteY2" fmla="*/ 0 h 9874"/>
                <a:gd name="connsiteX3" fmla="*/ 0 w 9874"/>
                <a:gd name="connsiteY3" fmla="*/ 9874 h 9874"/>
              </a:gdLst>
              <a:ahLst/>
              <a:cxnLst>
                <a:cxn ang="0">
                  <a:pos x="connsiteX0" y="connsiteY0"/>
                </a:cxn>
                <a:cxn ang="0">
                  <a:pos x="connsiteX1" y="connsiteY1"/>
                </a:cxn>
                <a:cxn ang="0">
                  <a:pos x="connsiteX2" y="connsiteY2"/>
                </a:cxn>
                <a:cxn ang="0">
                  <a:pos x="connsiteX3" y="connsiteY3"/>
                </a:cxn>
              </a:cxnLst>
              <a:rect l="l" t="t" r="r" b="b"/>
              <a:pathLst>
                <a:path w="9874" h="9874">
                  <a:moveTo>
                    <a:pt x="0" y="9874"/>
                  </a:moveTo>
                  <a:lnTo>
                    <a:pt x="0" y="0"/>
                  </a:lnTo>
                  <a:lnTo>
                    <a:pt x="9874" y="0"/>
                  </a:lnTo>
                  <a:lnTo>
                    <a:pt x="0" y="9874"/>
                  </a:lnTo>
                  <a:close/>
                </a:path>
              </a:pathLst>
            </a:custGeom>
            <a:grpFill/>
            <a:ln w="5983"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3518EDCF-E73E-B4B7-2C68-078B99E07B0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513E50C-ECE6-E9D8-550E-FEFFE002C87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2C1035D5-385F-94F5-B387-4619D54B05C3}"/>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1138ACC4-51C2-31EE-40C3-2C38B99105F7}"/>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EF4DA6-E3CF-D2DF-EDCC-57035EBDB821}"/>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46FD2B9-E6BC-47C9-7E56-C859254A7BE4}"/>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F92CEE9-EA4A-BBC6-3F1E-897A99EAF61D}"/>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4086C3EF-A3F3-8363-1472-F17258A3DDF7}"/>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12DAC55A-03AC-DE0D-211E-870996E01EE9}"/>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E3E5F336-F091-A50A-66E6-29CB07B0450C}"/>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A1EEE4E-E574-08F7-7976-EF669700D6A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A9E5A53-F57B-4859-4DF1-095C91418CE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9CBF13BD-508C-7617-6D7E-A23563FC1B4B}"/>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5CC16970-8D28-B97C-132A-B8D33A3F5E70}"/>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868C959-E649-6AFB-1DC5-74A244AA7E74}"/>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3A227FC-6090-185D-4641-8CA5EC428DC9}"/>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E2271D18-CE95-C412-B304-D7642588007C}"/>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DDB5743-21EA-BA5B-BDA0-3A53DBC836FA}"/>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805DEA1-FE70-56AA-E1C0-A82F478117FA}"/>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F020822-AD3A-AD74-90E8-30E394DF8EE9}"/>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14D8F8D1-4F5F-4B68-0312-5F4F8AAA1C36}"/>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14EF1AA-DB68-012E-7C68-14A13482A93A}"/>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316D11EA-3FC1-BCB8-66EC-E246CCEF356F}"/>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A2C61D3-7D95-FAB3-E0E0-99C192891A9C}"/>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A5701449-AB3A-FBA9-52C6-F213743506F5}"/>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513F716-1DBD-B7F1-8E99-1AE48661F3B2}"/>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873983C-1F5B-C1A5-ADA5-E75096584B9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6663ED0-95C6-979C-3FAA-302EDFD1016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7F28F37-2DE6-EFEB-E571-E229C5FD4077}"/>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F322818-C3EB-964B-8067-EB7DA2BACD73}"/>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B1E32AB-BE87-3142-040C-5F523ACD1C70}"/>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AD6DA99-CE41-F4C1-A3E7-BF3A30A81C5F}"/>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62C7CFBB-C825-2603-0272-39D9B4B183FB}"/>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3090B31-8490-6FD8-2A6A-A1AD3BB5069C}"/>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45D71D3-1C38-BA55-7146-C5EA8063D803}"/>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ABAB1ADD-01E3-36DA-22FD-298D40ADC286}"/>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49AE7C6-4151-26C3-12C1-03A1F0FBCF83}"/>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F7CB70E4-852A-066E-64C9-C0ED9BF5BE0A}"/>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E164E37-FAD9-6406-800E-3F8CDA6BDA26}"/>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A91B6415-0929-FAA6-1640-4013E3CEFA73}"/>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E17ABF2-122E-C070-DA3D-C156C420CF96}"/>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1172097-9B8E-3020-8B27-2576DB319ABE}"/>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2DE33189-24E0-2DD0-1817-ACA796C4889E}"/>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B5DBEE6-230B-7449-F4A0-090030CB8FBD}"/>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83BDAC9-9900-5322-2495-F36B373B0813}"/>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ECFEDDA-4FBC-FC30-F25A-F2C949A1CF86}"/>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2A04CE6-3A1D-0B43-2917-1F2E77AD71B3}"/>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0CF84C69-E2F4-5F4B-E0FB-4A4CCCF1A5DB}"/>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E3451B8E-94C3-72D2-5F06-66649FA415D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2139CC5-0C22-CA5A-4DE5-B257D0E6DB4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08F9B0E-DAFC-2EE7-F611-7ECB1804B045}"/>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A919944-EA6B-E4E6-B5DF-714A474E38ED}"/>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A79D997-BB95-5971-194C-CB6DD2C03BEA}"/>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E8AC5D73-FB5F-059A-6388-A4065B05687D}"/>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9F3FFC5A-6695-8073-7FA9-62FB3F1A9F1C}"/>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D29202C-9373-7098-927B-3D68590C6BEF}"/>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D2806FA7-113E-83AA-B0F1-790441EEA3FF}"/>
                </a:ext>
              </a:extLst>
            </p:cNvPr>
            <p:cNvSpPr/>
            <p:nvPr/>
          </p:nvSpPr>
          <p:spPr>
            <a:xfrm>
              <a:off x="48328" y="9008883"/>
              <a:ext cx="118728" cy="19987"/>
            </a:xfrm>
            <a:custGeom>
              <a:avLst/>
              <a:gdLst>
                <a:gd name="connsiteX0" fmla="*/ 118728 w 118728"/>
                <a:gd name="connsiteY0" fmla="*/ 19987 h 19987"/>
                <a:gd name="connsiteX1" fmla="*/ 118728 w 118728"/>
                <a:gd name="connsiteY1" fmla="*/ 0 h 19987"/>
                <a:gd name="connsiteX2" fmla="*/ 0 w 118728"/>
                <a:gd name="connsiteY2" fmla="*/ 0 h 19987"/>
                <a:gd name="connsiteX3" fmla="*/ 118728 w 118728"/>
                <a:gd name="connsiteY3" fmla="*/ 19987 h 19987"/>
              </a:gdLst>
              <a:ahLst/>
              <a:cxnLst>
                <a:cxn ang="0">
                  <a:pos x="connsiteX0" y="connsiteY0"/>
                </a:cxn>
                <a:cxn ang="0">
                  <a:pos x="connsiteX1" y="connsiteY1"/>
                </a:cxn>
                <a:cxn ang="0">
                  <a:pos x="connsiteX2" y="connsiteY2"/>
                </a:cxn>
                <a:cxn ang="0">
                  <a:pos x="connsiteX3" y="connsiteY3"/>
                </a:cxn>
              </a:cxnLst>
              <a:rect l="l" t="t" r="r" b="b"/>
              <a:pathLst>
                <a:path w="118728" h="19987">
                  <a:moveTo>
                    <a:pt x="118728" y="19987"/>
                  </a:moveTo>
                  <a:lnTo>
                    <a:pt x="118728" y="0"/>
                  </a:lnTo>
                  <a:lnTo>
                    <a:pt x="0" y="0"/>
                  </a:lnTo>
                  <a:lnTo>
                    <a:pt x="118728" y="19987"/>
                  </a:lnTo>
                  <a:close/>
                </a:path>
              </a:pathLst>
            </a:custGeom>
            <a:grpFill/>
            <a:ln w="5983" cap="flat">
              <a:noFill/>
              <a:prstDash val="solid"/>
              <a:miter/>
            </a:ln>
          </p:spPr>
          <p:txBody>
            <a:bodyPr rtlCol="0" anchor="ctr"/>
            <a:lstStyle/>
            <a:p>
              <a:endParaRPr lang="en-IN"/>
            </a:p>
          </p:txBody>
        </p:sp>
      </p:grpSp>
    </p:spTree>
    <p:extLst>
      <p:ext uri="{BB962C8B-B14F-4D97-AF65-F5344CB8AC3E}">
        <p14:creationId xmlns:p14="http://schemas.microsoft.com/office/powerpoint/2010/main" val="1986069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5" r:id="rId8"/>
    <p:sldLayoutId id="2147483674" r:id="rId9"/>
    <p:sldLayoutId id="2147483673" r:id="rId10"/>
    <p:sldLayoutId id="2147483672"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A069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5E4E0D-FF44-0AFC-C940-D0B684C418DF}"/>
              </a:ext>
            </a:extLst>
          </p:cNvPr>
          <p:cNvGrpSpPr/>
          <p:nvPr userDrawn="1"/>
        </p:nvGrpSpPr>
        <p:grpSpPr>
          <a:xfrm>
            <a:off x="-781940" y="5235713"/>
            <a:ext cx="13721310" cy="1696700"/>
            <a:chOff x="2391700" y="7403140"/>
            <a:chExt cx="13721310" cy="1696700"/>
          </a:xfrm>
        </p:grpSpPr>
        <p:sp>
          <p:nvSpPr>
            <p:cNvPr id="3" name="Freeform: Shape 2">
              <a:extLst>
                <a:ext uri="{FF2B5EF4-FFF2-40B4-BE49-F238E27FC236}">
                  <a16:creationId xmlns:a16="http://schemas.microsoft.com/office/drawing/2014/main" id="{9675F43A-D090-C0F8-0FE9-E1F582CC00DC}"/>
                </a:ext>
              </a:extLst>
            </p:cNvPr>
            <p:cNvSpPr/>
            <p:nvPr/>
          </p:nvSpPr>
          <p:spPr>
            <a:xfrm>
              <a:off x="3160472"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6C4CB002-6644-79D6-6195-E4383C629C8B}"/>
                </a:ext>
              </a:extLst>
            </p:cNvPr>
            <p:cNvSpPr/>
            <p:nvPr/>
          </p:nvSpPr>
          <p:spPr>
            <a:xfrm rot="10800000">
              <a:off x="3085796"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CABD25B-F60F-9441-36A7-910BC1B85C83}"/>
                </a:ext>
              </a:extLst>
            </p:cNvPr>
            <p:cNvSpPr/>
            <p:nvPr/>
          </p:nvSpPr>
          <p:spPr>
            <a:xfrm>
              <a:off x="2979630"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319805BB-0427-928E-A4B4-E868B5E4E905}"/>
                </a:ext>
              </a:extLst>
            </p:cNvPr>
            <p:cNvSpPr/>
            <p:nvPr/>
          </p:nvSpPr>
          <p:spPr>
            <a:xfrm rot="10800000">
              <a:off x="2929804"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7" name="Graphic 32">
              <a:extLst>
                <a:ext uri="{FF2B5EF4-FFF2-40B4-BE49-F238E27FC236}">
                  <a16:creationId xmlns:a16="http://schemas.microsoft.com/office/drawing/2014/main" id="{2E0166C5-C830-64B3-5DAA-8B1A3FE12F83}"/>
                </a:ext>
              </a:extLst>
            </p:cNvPr>
            <p:cNvGrpSpPr/>
            <p:nvPr/>
          </p:nvGrpSpPr>
          <p:grpSpPr>
            <a:xfrm>
              <a:off x="2837738" y="7951549"/>
              <a:ext cx="555302" cy="1141967"/>
              <a:chOff x="-308309" y="4863111"/>
              <a:chExt cx="555302" cy="1141967"/>
            </a:xfrm>
          </p:grpSpPr>
          <p:sp>
            <p:nvSpPr>
              <p:cNvPr id="3036" name="Freeform: Shape 3035">
                <a:extLst>
                  <a:ext uri="{FF2B5EF4-FFF2-40B4-BE49-F238E27FC236}">
                    <a16:creationId xmlns:a16="http://schemas.microsoft.com/office/drawing/2014/main" id="{94DB1F79-1D45-5938-5DAA-A28EB9C0BFCB}"/>
                  </a:ext>
                </a:extLst>
              </p:cNvPr>
              <p:cNvSpPr/>
              <p:nvPr/>
            </p:nvSpPr>
            <p:spPr>
              <a:xfrm>
                <a:off x="-13808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3037" name="Freeform: Shape 3036">
                <a:extLst>
                  <a:ext uri="{FF2B5EF4-FFF2-40B4-BE49-F238E27FC236}">
                    <a16:creationId xmlns:a16="http://schemas.microsoft.com/office/drawing/2014/main" id="{E47FC5F8-E2A0-0969-CCF5-2A1F413F7BDA}"/>
                  </a:ext>
                </a:extLst>
              </p:cNvPr>
              <p:cNvSpPr/>
              <p:nvPr/>
            </p:nvSpPr>
            <p:spPr>
              <a:xfrm>
                <a:off x="-77133"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3038" name="Freeform: Shape 3037">
                <a:extLst>
                  <a:ext uri="{FF2B5EF4-FFF2-40B4-BE49-F238E27FC236}">
                    <a16:creationId xmlns:a16="http://schemas.microsoft.com/office/drawing/2014/main" id="{04A34F32-4B32-0F46-CBD4-06EF3F97FAB3}"/>
                  </a:ext>
                </a:extLst>
              </p:cNvPr>
              <p:cNvSpPr/>
              <p:nvPr/>
            </p:nvSpPr>
            <p:spPr>
              <a:xfrm>
                <a:off x="-308309"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3039" name="Freeform: Shape 3038">
                <a:extLst>
                  <a:ext uri="{FF2B5EF4-FFF2-40B4-BE49-F238E27FC236}">
                    <a16:creationId xmlns:a16="http://schemas.microsoft.com/office/drawing/2014/main" id="{3DE62732-F973-6036-0ADB-850D09B601E0}"/>
                  </a:ext>
                </a:extLst>
              </p:cNvPr>
              <p:cNvSpPr/>
              <p:nvPr/>
            </p:nvSpPr>
            <p:spPr>
              <a:xfrm>
                <a:off x="-279728"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8" name="Graphic 32">
              <a:extLst>
                <a:ext uri="{FF2B5EF4-FFF2-40B4-BE49-F238E27FC236}">
                  <a16:creationId xmlns:a16="http://schemas.microsoft.com/office/drawing/2014/main" id="{16B6C8DC-7400-30EE-5240-EEB4CF45D978}"/>
                </a:ext>
              </a:extLst>
            </p:cNvPr>
            <p:cNvGrpSpPr/>
            <p:nvPr/>
          </p:nvGrpSpPr>
          <p:grpSpPr>
            <a:xfrm>
              <a:off x="2890789" y="8065999"/>
              <a:ext cx="411007" cy="973770"/>
              <a:chOff x="-255258" y="4977561"/>
              <a:chExt cx="411007" cy="973770"/>
            </a:xfrm>
            <a:solidFill>
              <a:srgbClr val="FFFFFF">
                <a:alpha val="31000"/>
              </a:srgbClr>
            </a:solidFill>
          </p:grpSpPr>
          <p:sp>
            <p:nvSpPr>
              <p:cNvPr id="3030" name="Freeform: Shape 3029">
                <a:extLst>
                  <a:ext uri="{FF2B5EF4-FFF2-40B4-BE49-F238E27FC236}">
                    <a16:creationId xmlns:a16="http://schemas.microsoft.com/office/drawing/2014/main" id="{F5530FD8-7DEF-4922-BCCE-C473E87B850C}"/>
                  </a:ext>
                </a:extLst>
              </p:cNvPr>
              <p:cNvSpPr/>
              <p:nvPr/>
            </p:nvSpPr>
            <p:spPr>
              <a:xfrm>
                <a:off x="-46592"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1" name="Freeform: Shape 3030">
                <a:extLst>
                  <a:ext uri="{FF2B5EF4-FFF2-40B4-BE49-F238E27FC236}">
                    <a16:creationId xmlns:a16="http://schemas.microsoft.com/office/drawing/2014/main" id="{DD1F63D7-0500-7B8B-F305-B8290F5EFAC0}"/>
                  </a:ext>
                </a:extLst>
              </p:cNvPr>
              <p:cNvSpPr/>
              <p:nvPr/>
            </p:nvSpPr>
            <p:spPr>
              <a:xfrm>
                <a:off x="1347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2" name="Freeform: Shape 3031">
                <a:extLst>
                  <a:ext uri="{FF2B5EF4-FFF2-40B4-BE49-F238E27FC236}">
                    <a16:creationId xmlns:a16="http://schemas.microsoft.com/office/drawing/2014/main" id="{01289A54-3E9F-793C-99DA-26FCF487B1D0}"/>
                  </a:ext>
                </a:extLst>
              </p:cNvPr>
              <p:cNvSpPr/>
              <p:nvPr/>
            </p:nvSpPr>
            <p:spPr>
              <a:xfrm>
                <a:off x="7354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3" name="Freeform: Shape 3032">
                <a:extLst>
                  <a:ext uri="{FF2B5EF4-FFF2-40B4-BE49-F238E27FC236}">
                    <a16:creationId xmlns:a16="http://schemas.microsoft.com/office/drawing/2014/main" id="{85671ADD-D6C5-E93F-EA1C-3FAF4AEE39C3}"/>
                  </a:ext>
                </a:extLst>
              </p:cNvPr>
              <p:cNvSpPr/>
              <p:nvPr/>
            </p:nvSpPr>
            <p:spPr>
              <a:xfrm>
                <a:off x="-255258"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4" name="Freeform: Shape 3033">
                <a:extLst>
                  <a:ext uri="{FF2B5EF4-FFF2-40B4-BE49-F238E27FC236}">
                    <a16:creationId xmlns:a16="http://schemas.microsoft.com/office/drawing/2014/main" id="{C5E991D8-3528-7052-A2F7-37A2F5F3F587}"/>
                  </a:ext>
                </a:extLst>
              </p:cNvPr>
              <p:cNvSpPr/>
              <p:nvPr/>
            </p:nvSpPr>
            <p:spPr>
              <a:xfrm>
                <a:off x="-21415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5" name="Freeform: Shape 3034">
                <a:extLst>
                  <a:ext uri="{FF2B5EF4-FFF2-40B4-BE49-F238E27FC236}">
                    <a16:creationId xmlns:a16="http://schemas.microsoft.com/office/drawing/2014/main" id="{226E0B3A-8AD1-23F0-6751-AF0FD0AC1018}"/>
                  </a:ext>
                </a:extLst>
              </p:cNvPr>
              <p:cNvSpPr/>
              <p:nvPr/>
            </p:nvSpPr>
            <p:spPr>
              <a:xfrm>
                <a:off x="13361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38C44C1C-B5EB-052F-4C03-4697E0B0E866}"/>
                </a:ext>
              </a:extLst>
            </p:cNvPr>
            <p:cNvSpPr/>
            <p:nvPr/>
          </p:nvSpPr>
          <p:spPr>
            <a:xfrm>
              <a:off x="2849689"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7AB4B01-1FE4-45A7-F902-0574BDBD8860}"/>
                </a:ext>
              </a:extLst>
            </p:cNvPr>
            <p:cNvSpPr/>
            <p:nvPr/>
          </p:nvSpPr>
          <p:spPr>
            <a:xfrm>
              <a:off x="3208023"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4EC796B-0E8E-30E8-DFD6-1C90E2CFFA9B}"/>
                </a:ext>
              </a:extLst>
            </p:cNvPr>
            <p:cNvSpPr/>
            <p:nvPr/>
          </p:nvSpPr>
          <p:spPr>
            <a:xfrm rot="10800000">
              <a:off x="2426604"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98AE4D8-2CFF-6158-2285-FF611CE82265}"/>
                </a:ext>
              </a:extLst>
            </p:cNvPr>
            <p:cNvSpPr/>
            <p:nvPr/>
          </p:nvSpPr>
          <p:spPr>
            <a:xfrm rot="10800000">
              <a:off x="2426604"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CE711B25-0B59-22FA-030F-A69A8424557F}"/>
                </a:ext>
              </a:extLst>
            </p:cNvPr>
            <p:cNvSpPr/>
            <p:nvPr/>
          </p:nvSpPr>
          <p:spPr>
            <a:xfrm rot="10800000">
              <a:off x="2391700"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8579B990-B0AF-C9BC-2B2D-095BF550A9CB}"/>
                </a:ext>
              </a:extLst>
            </p:cNvPr>
            <p:cNvSpPr/>
            <p:nvPr/>
          </p:nvSpPr>
          <p:spPr>
            <a:xfrm rot="10800000">
              <a:off x="2493124"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D7848F48-5868-10F0-1C65-321AAF7BD5F3}"/>
                </a:ext>
              </a:extLst>
            </p:cNvPr>
            <p:cNvSpPr/>
            <p:nvPr/>
          </p:nvSpPr>
          <p:spPr>
            <a:xfrm rot="10800000">
              <a:off x="2502356"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6" name="Graphic 32">
              <a:extLst>
                <a:ext uri="{FF2B5EF4-FFF2-40B4-BE49-F238E27FC236}">
                  <a16:creationId xmlns:a16="http://schemas.microsoft.com/office/drawing/2014/main" id="{CF484A76-DF98-546A-5488-897CD886762A}"/>
                </a:ext>
              </a:extLst>
            </p:cNvPr>
            <p:cNvGrpSpPr/>
            <p:nvPr/>
          </p:nvGrpSpPr>
          <p:grpSpPr>
            <a:xfrm>
              <a:off x="2413199" y="7968875"/>
              <a:ext cx="47803" cy="1026758"/>
              <a:chOff x="-732848" y="4880437"/>
              <a:chExt cx="47803" cy="1026758"/>
            </a:xfrm>
            <a:solidFill>
              <a:srgbClr val="FFFFFF"/>
            </a:solidFill>
          </p:grpSpPr>
          <p:grpSp>
            <p:nvGrpSpPr>
              <p:cNvPr id="2970" name="Graphic 32">
                <a:extLst>
                  <a:ext uri="{FF2B5EF4-FFF2-40B4-BE49-F238E27FC236}">
                    <a16:creationId xmlns:a16="http://schemas.microsoft.com/office/drawing/2014/main" id="{F7035271-87EB-2E2C-428A-EAA4C60A778C}"/>
                  </a:ext>
                </a:extLst>
              </p:cNvPr>
              <p:cNvGrpSpPr/>
              <p:nvPr/>
            </p:nvGrpSpPr>
            <p:grpSpPr>
              <a:xfrm>
                <a:off x="-732848" y="4880437"/>
                <a:ext cx="47803" cy="9168"/>
                <a:chOff x="-732848" y="4880437"/>
                <a:chExt cx="47803" cy="9168"/>
              </a:xfrm>
              <a:solidFill>
                <a:srgbClr val="FFFFFF"/>
              </a:solidFill>
            </p:grpSpPr>
            <p:sp>
              <p:nvSpPr>
                <p:cNvPr id="3028" name="Freeform: Shape 3027">
                  <a:extLst>
                    <a:ext uri="{FF2B5EF4-FFF2-40B4-BE49-F238E27FC236}">
                      <a16:creationId xmlns:a16="http://schemas.microsoft.com/office/drawing/2014/main" id="{B29D5DEF-52F4-A92C-B227-037DC2CC1999}"/>
                    </a:ext>
                  </a:extLst>
                </p:cNvPr>
                <p:cNvSpPr/>
                <p:nvPr/>
              </p:nvSpPr>
              <p:spPr>
                <a:xfrm rot="10800000">
                  <a:off x="-694213"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9" name="Freeform: Shape 3028">
                  <a:extLst>
                    <a:ext uri="{FF2B5EF4-FFF2-40B4-BE49-F238E27FC236}">
                      <a16:creationId xmlns:a16="http://schemas.microsoft.com/office/drawing/2014/main" id="{57600E5D-657A-C613-D164-B5C7CC6959DB}"/>
                    </a:ext>
                  </a:extLst>
                </p:cNvPr>
                <p:cNvSpPr/>
                <p:nvPr/>
              </p:nvSpPr>
              <p:spPr>
                <a:xfrm rot="10800000">
                  <a:off x="-732848"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1" name="Graphic 32">
                <a:extLst>
                  <a:ext uri="{FF2B5EF4-FFF2-40B4-BE49-F238E27FC236}">
                    <a16:creationId xmlns:a16="http://schemas.microsoft.com/office/drawing/2014/main" id="{D6D13FD5-5BC6-1D92-6B64-DBB5D00301B2}"/>
                  </a:ext>
                </a:extLst>
              </p:cNvPr>
              <p:cNvGrpSpPr/>
              <p:nvPr/>
            </p:nvGrpSpPr>
            <p:grpSpPr>
              <a:xfrm>
                <a:off x="-732848" y="4933994"/>
                <a:ext cx="47803" cy="9168"/>
                <a:chOff x="-732848" y="4933994"/>
                <a:chExt cx="47803" cy="9168"/>
              </a:xfrm>
              <a:solidFill>
                <a:srgbClr val="FFFFFF"/>
              </a:solidFill>
            </p:grpSpPr>
            <p:sp>
              <p:nvSpPr>
                <p:cNvPr id="3026" name="Freeform: Shape 3025">
                  <a:extLst>
                    <a:ext uri="{FF2B5EF4-FFF2-40B4-BE49-F238E27FC236}">
                      <a16:creationId xmlns:a16="http://schemas.microsoft.com/office/drawing/2014/main" id="{268B216C-7E32-1E87-2ECD-F08376A403C4}"/>
                    </a:ext>
                  </a:extLst>
                </p:cNvPr>
                <p:cNvSpPr/>
                <p:nvPr/>
              </p:nvSpPr>
              <p:spPr>
                <a:xfrm rot="10800000">
                  <a:off x="-694213"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7" name="Freeform: Shape 3026">
                  <a:extLst>
                    <a:ext uri="{FF2B5EF4-FFF2-40B4-BE49-F238E27FC236}">
                      <a16:creationId xmlns:a16="http://schemas.microsoft.com/office/drawing/2014/main" id="{45C48B30-FF72-0451-1B8E-5CCE49D7EA0E}"/>
                    </a:ext>
                  </a:extLst>
                </p:cNvPr>
                <p:cNvSpPr/>
                <p:nvPr/>
              </p:nvSpPr>
              <p:spPr>
                <a:xfrm rot="10800000">
                  <a:off x="-732848"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2" name="Graphic 32">
                <a:extLst>
                  <a:ext uri="{FF2B5EF4-FFF2-40B4-BE49-F238E27FC236}">
                    <a16:creationId xmlns:a16="http://schemas.microsoft.com/office/drawing/2014/main" id="{0AA2DC27-E7FE-86F3-8D63-C20CC11CD2B3}"/>
                  </a:ext>
                </a:extLst>
              </p:cNvPr>
              <p:cNvGrpSpPr/>
              <p:nvPr/>
            </p:nvGrpSpPr>
            <p:grpSpPr>
              <a:xfrm>
                <a:off x="-732848" y="4987552"/>
                <a:ext cx="47803" cy="9168"/>
                <a:chOff x="-732848" y="4987552"/>
                <a:chExt cx="47803" cy="9168"/>
              </a:xfrm>
              <a:solidFill>
                <a:srgbClr val="FFFFFF"/>
              </a:solidFill>
            </p:grpSpPr>
            <p:sp>
              <p:nvSpPr>
                <p:cNvPr id="3024" name="Freeform: Shape 3023">
                  <a:extLst>
                    <a:ext uri="{FF2B5EF4-FFF2-40B4-BE49-F238E27FC236}">
                      <a16:creationId xmlns:a16="http://schemas.microsoft.com/office/drawing/2014/main" id="{50FC4441-461D-7808-154B-5D0C601DF6C4}"/>
                    </a:ext>
                  </a:extLst>
                </p:cNvPr>
                <p:cNvSpPr/>
                <p:nvPr/>
              </p:nvSpPr>
              <p:spPr>
                <a:xfrm rot="10800000">
                  <a:off x="-694213"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5" name="Freeform: Shape 3024">
                  <a:extLst>
                    <a:ext uri="{FF2B5EF4-FFF2-40B4-BE49-F238E27FC236}">
                      <a16:creationId xmlns:a16="http://schemas.microsoft.com/office/drawing/2014/main" id="{4D81860F-8BBA-AD11-A50D-70427CA33DFF}"/>
                    </a:ext>
                  </a:extLst>
                </p:cNvPr>
                <p:cNvSpPr/>
                <p:nvPr/>
              </p:nvSpPr>
              <p:spPr>
                <a:xfrm rot="10800000">
                  <a:off x="-732848"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3" name="Graphic 32">
                <a:extLst>
                  <a:ext uri="{FF2B5EF4-FFF2-40B4-BE49-F238E27FC236}">
                    <a16:creationId xmlns:a16="http://schemas.microsoft.com/office/drawing/2014/main" id="{016AEFA4-2808-0EF5-F2BA-32BCE3DD7CCD}"/>
                  </a:ext>
                </a:extLst>
              </p:cNvPr>
              <p:cNvGrpSpPr/>
              <p:nvPr/>
            </p:nvGrpSpPr>
            <p:grpSpPr>
              <a:xfrm>
                <a:off x="-732848" y="5041109"/>
                <a:ext cx="47803" cy="9168"/>
                <a:chOff x="-732848" y="5041109"/>
                <a:chExt cx="47803" cy="9168"/>
              </a:xfrm>
              <a:solidFill>
                <a:srgbClr val="FFFFFF"/>
              </a:solidFill>
            </p:grpSpPr>
            <p:sp>
              <p:nvSpPr>
                <p:cNvPr id="3022" name="Freeform: Shape 3021">
                  <a:extLst>
                    <a:ext uri="{FF2B5EF4-FFF2-40B4-BE49-F238E27FC236}">
                      <a16:creationId xmlns:a16="http://schemas.microsoft.com/office/drawing/2014/main" id="{C509FDE5-9061-C56D-0291-8266D4C1C5FE}"/>
                    </a:ext>
                  </a:extLst>
                </p:cNvPr>
                <p:cNvSpPr/>
                <p:nvPr/>
              </p:nvSpPr>
              <p:spPr>
                <a:xfrm rot="10800000">
                  <a:off x="-694213"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3" name="Freeform: Shape 3022">
                  <a:extLst>
                    <a:ext uri="{FF2B5EF4-FFF2-40B4-BE49-F238E27FC236}">
                      <a16:creationId xmlns:a16="http://schemas.microsoft.com/office/drawing/2014/main" id="{C0B7E42C-6EB5-0400-F2D2-97BD5B2C8921}"/>
                    </a:ext>
                  </a:extLst>
                </p:cNvPr>
                <p:cNvSpPr/>
                <p:nvPr/>
              </p:nvSpPr>
              <p:spPr>
                <a:xfrm rot="10800000">
                  <a:off x="-732848"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4" name="Graphic 32">
                <a:extLst>
                  <a:ext uri="{FF2B5EF4-FFF2-40B4-BE49-F238E27FC236}">
                    <a16:creationId xmlns:a16="http://schemas.microsoft.com/office/drawing/2014/main" id="{895FB5E2-97F5-8F9E-D112-A0B98F97480E}"/>
                  </a:ext>
                </a:extLst>
              </p:cNvPr>
              <p:cNvGrpSpPr/>
              <p:nvPr/>
            </p:nvGrpSpPr>
            <p:grpSpPr>
              <a:xfrm>
                <a:off x="-732848" y="5094667"/>
                <a:ext cx="47803" cy="9168"/>
                <a:chOff x="-732848" y="5094667"/>
                <a:chExt cx="47803" cy="9168"/>
              </a:xfrm>
              <a:solidFill>
                <a:srgbClr val="FFFFFF"/>
              </a:solidFill>
            </p:grpSpPr>
            <p:sp>
              <p:nvSpPr>
                <p:cNvPr id="3020" name="Freeform: Shape 3019">
                  <a:extLst>
                    <a:ext uri="{FF2B5EF4-FFF2-40B4-BE49-F238E27FC236}">
                      <a16:creationId xmlns:a16="http://schemas.microsoft.com/office/drawing/2014/main" id="{C9CA3279-9401-EC79-ECCF-2C9224C2206C}"/>
                    </a:ext>
                  </a:extLst>
                </p:cNvPr>
                <p:cNvSpPr/>
                <p:nvPr/>
              </p:nvSpPr>
              <p:spPr>
                <a:xfrm rot="10800000">
                  <a:off x="-694213"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1" name="Freeform: Shape 3020">
                  <a:extLst>
                    <a:ext uri="{FF2B5EF4-FFF2-40B4-BE49-F238E27FC236}">
                      <a16:creationId xmlns:a16="http://schemas.microsoft.com/office/drawing/2014/main" id="{D089B633-AD86-2AA4-F470-F58C4E194B72}"/>
                    </a:ext>
                  </a:extLst>
                </p:cNvPr>
                <p:cNvSpPr/>
                <p:nvPr/>
              </p:nvSpPr>
              <p:spPr>
                <a:xfrm rot="10800000">
                  <a:off x="-732848"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5" name="Graphic 32">
                <a:extLst>
                  <a:ext uri="{FF2B5EF4-FFF2-40B4-BE49-F238E27FC236}">
                    <a16:creationId xmlns:a16="http://schemas.microsoft.com/office/drawing/2014/main" id="{6F89CE08-DEBC-9699-875D-2C921692828E}"/>
                  </a:ext>
                </a:extLst>
              </p:cNvPr>
              <p:cNvGrpSpPr/>
              <p:nvPr/>
            </p:nvGrpSpPr>
            <p:grpSpPr>
              <a:xfrm>
                <a:off x="-732848" y="5148224"/>
                <a:ext cx="47803" cy="9168"/>
                <a:chOff x="-732848" y="5148224"/>
                <a:chExt cx="47803" cy="9168"/>
              </a:xfrm>
              <a:solidFill>
                <a:srgbClr val="FFFFFF"/>
              </a:solidFill>
            </p:grpSpPr>
            <p:sp>
              <p:nvSpPr>
                <p:cNvPr id="3018" name="Freeform: Shape 3017">
                  <a:extLst>
                    <a:ext uri="{FF2B5EF4-FFF2-40B4-BE49-F238E27FC236}">
                      <a16:creationId xmlns:a16="http://schemas.microsoft.com/office/drawing/2014/main" id="{C3475F73-CFA0-2409-D653-A21DCD7C254D}"/>
                    </a:ext>
                  </a:extLst>
                </p:cNvPr>
                <p:cNvSpPr/>
                <p:nvPr/>
              </p:nvSpPr>
              <p:spPr>
                <a:xfrm rot="10800000">
                  <a:off x="-694213"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9" name="Freeform: Shape 3018">
                  <a:extLst>
                    <a:ext uri="{FF2B5EF4-FFF2-40B4-BE49-F238E27FC236}">
                      <a16:creationId xmlns:a16="http://schemas.microsoft.com/office/drawing/2014/main" id="{21F24011-0AFB-5071-CBB1-F385FB4E0A7B}"/>
                    </a:ext>
                  </a:extLst>
                </p:cNvPr>
                <p:cNvSpPr/>
                <p:nvPr/>
              </p:nvSpPr>
              <p:spPr>
                <a:xfrm rot="10800000">
                  <a:off x="-732848"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6" name="Graphic 32">
                <a:extLst>
                  <a:ext uri="{FF2B5EF4-FFF2-40B4-BE49-F238E27FC236}">
                    <a16:creationId xmlns:a16="http://schemas.microsoft.com/office/drawing/2014/main" id="{DE49D3EF-C526-D6E4-2556-26B8053578BF}"/>
                  </a:ext>
                </a:extLst>
              </p:cNvPr>
              <p:cNvGrpSpPr/>
              <p:nvPr/>
            </p:nvGrpSpPr>
            <p:grpSpPr>
              <a:xfrm>
                <a:off x="-732848" y="5201781"/>
                <a:ext cx="47803" cy="9168"/>
                <a:chOff x="-732848" y="5201781"/>
                <a:chExt cx="47803" cy="9168"/>
              </a:xfrm>
              <a:solidFill>
                <a:srgbClr val="FFFFFF"/>
              </a:solidFill>
            </p:grpSpPr>
            <p:sp>
              <p:nvSpPr>
                <p:cNvPr id="3016" name="Freeform: Shape 3015">
                  <a:extLst>
                    <a:ext uri="{FF2B5EF4-FFF2-40B4-BE49-F238E27FC236}">
                      <a16:creationId xmlns:a16="http://schemas.microsoft.com/office/drawing/2014/main" id="{5A01DC60-E877-BCCD-0B4F-C429DF5E4AEB}"/>
                    </a:ext>
                  </a:extLst>
                </p:cNvPr>
                <p:cNvSpPr/>
                <p:nvPr/>
              </p:nvSpPr>
              <p:spPr>
                <a:xfrm rot="10800000">
                  <a:off x="-694213"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7" name="Freeform: Shape 3016">
                  <a:extLst>
                    <a:ext uri="{FF2B5EF4-FFF2-40B4-BE49-F238E27FC236}">
                      <a16:creationId xmlns:a16="http://schemas.microsoft.com/office/drawing/2014/main" id="{EFE4B00E-5892-7F9F-B7EA-577E2F4F83B2}"/>
                    </a:ext>
                  </a:extLst>
                </p:cNvPr>
                <p:cNvSpPr/>
                <p:nvPr/>
              </p:nvSpPr>
              <p:spPr>
                <a:xfrm rot="10800000">
                  <a:off x="-732848"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7" name="Graphic 32">
                <a:extLst>
                  <a:ext uri="{FF2B5EF4-FFF2-40B4-BE49-F238E27FC236}">
                    <a16:creationId xmlns:a16="http://schemas.microsoft.com/office/drawing/2014/main" id="{CAD4058D-C203-8167-3C32-9D92882C0EDC}"/>
                  </a:ext>
                </a:extLst>
              </p:cNvPr>
              <p:cNvGrpSpPr/>
              <p:nvPr/>
            </p:nvGrpSpPr>
            <p:grpSpPr>
              <a:xfrm>
                <a:off x="-732848" y="5255339"/>
                <a:ext cx="47803" cy="9168"/>
                <a:chOff x="-732848" y="5255339"/>
                <a:chExt cx="47803" cy="9168"/>
              </a:xfrm>
              <a:solidFill>
                <a:srgbClr val="FFFFFF"/>
              </a:solidFill>
            </p:grpSpPr>
            <p:sp>
              <p:nvSpPr>
                <p:cNvPr id="3014" name="Freeform: Shape 3013">
                  <a:extLst>
                    <a:ext uri="{FF2B5EF4-FFF2-40B4-BE49-F238E27FC236}">
                      <a16:creationId xmlns:a16="http://schemas.microsoft.com/office/drawing/2014/main" id="{6B062529-FDEE-C1A4-04C4-D68F024AE8D1}"/>
                    </a:ext>
                  </a:extLst>
                </p:cNvPr>
                <p:cNvSpPr/>
                <p:nvPr/>
              </p:nvSpPr>
              <p:spPr>
                <a:xfrm rot="10800000">
                  <a:off x="-694213"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5" name="Freeform: Shape 3014">
                  <a:extLst>
                    <a:ext uri="{FF2B5EF4-FFF2-40B4-BE49-F238E27FC236}">
                      <a16:creationId xmlns:a16="http://schemas.microsoft.com/office/drawing/2014/main" id="{2AE58F18-DFC9-0A29-F14C-B0043B4C9A86}"/>
                    </a:ext>
                  </a:extLst>
                </p:cNvPr>
                <p:cNvSpPr/>
                <p:nvPr/>
              </p:nvSpPr>
              <p:spPr>
                <a:xfrm rot="10800000">
                  <a:off x="-732848"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8" name="Graphic 32">
                <a:extLst>
                  <a:ext uri="{FF2B5EF4-FFF2-40B4-BE49-F238E27FC236}">
                    <a16:creationId xmlns:a16="http://schemas.microsoft.com/office/drawing/2014/main" id="{3F9F63FF-F0C0-927A-DFF7-27B1DAAA2398}"/>
                  </a:ext>
                </a:extLst>
              </p:cNvPr>
              <p:cNvGrpSpPr/>
              <p:nvPr/>
            </p:nvGrpSpPr>
            <p:grpSpPr>
              <a:xfrm>
                <a:off x="-732848" y="5308896"/>
                <a:ext cx="47803" cy="9168"/>
                <a:chOff x="-732848" y="5308896"/>
                <a:chExt cx="47803" cy="9168"/>
              </a:xfrm>
              <a:solidFill>
                <a:srgbClr val="FFFFFF"/>
              </a:solidFill>
            </p:grpSpPr>
            <p:sp>
              <p:nvSpPr>
                <p:cNvPr id="3012" name="Freeform: Shape 3011">
                  <a:extLst>
                    <a:ext uri="{FF2B5EF4-FFF2-40B4-BE49-F238E27FC236}">
                      <a16:creationId xmlns:a16="http://schemas.microsoft.com/office/drawing/2014/main" id="{384B5470-A390-5887-B5BC-2E0B979FA7F4}"/>
                    </a:ext>
                  </a:extLst>
                </p:cNvPr>
                <p:cNvSpPr/>
                <p:nvPr/>
              </p:nvSpPr>
              <p:spPr>
                <a:xfrm rot="10800000">
                  <a:off x="-694213"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3" name="Freeform: Shape 3012">
                  <a:extLst>
                    <a:ext uri="{FF2B5EF4-FFF2-40B4-BE49-F238E27FC236}">
                      <a16:creationId xmlns:a16="http://schemas.microsoft.com/office/drawing/2014/main" id="{13C31349-E3C9-93D3-E548-11AD01BF2F60}"/>
                    </a:ext>
                  </a:extLst>
                </p:cNvPr>
                <p:cNvSpPr/>
                <p:nvPr/>
              </p:nvSpPr>
              <p:spPr>
                <a:xfrm rot="10800000">
                  <a:off x="-732848"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9" name="Graphic 32">
                <a:extLst>
                  <a:ext uri="{FF2B5EF4-FFF2-40B4-BE49-F238E27FC236}">
                    <a16:creationId xmlns:a16="http://schemas.microsoft.com/office/drawing/2014/main" id="{9F5F0D71-0B0F-3DA3-AD49-AA79C4AB5176}"/>
                  </a:ext>
                </a:extLst>
              </p:cNvPr>
              <p:cNvGrpSpPr/>
              <p:nvPr/>
            </p:nvGrpSpPr>
            <p:grpSpPr>
              <a:xfrm>
                <a:off x="-732848" y="5362453"/>
                <a:ext cx="47803" cy="9168"/>
                <a:chOff x="-732848" y="5362453"/>
                <a:chExt cx="47803" cy="9168"/>
              </a:xfrm>
              <a:solidFill>
                <a:srgbClr val="FFFFFF"/>
              </a:solidFill>
            </p:grpSpPr>
            <p:sp>
              <p:nvSpPr>
                <p:cNvPr id="3010" name="Freeform: Shape 3009">
                  <a:extLst>
                    <a:ext uri="{FF2B5EF4-FFF2-40B4-BE49-F238E27FC236}">
                      <a16:creationId xmlns:a16="http://schemas.microsoft.com/office/drawing/2014/main" id="{FD326D68-6FE5-707C-F1D7-43A0E8A2F4AC}"/>
                    </a:ext>
                  </a:extLst>
                </p:cNvPr>
                <p:cNvSpPr/>
                <p:nvPr/>
              </p:nvSpPr>
              <p:spPr>
                <a:xfrm rot="10800000">
                  <a:off x="-694213"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1" name="Freeform: Shape 3010">
                  <a:extLst>
                    <a:ext uri="{FF2B5EF4-FFF2-40B4-BE49-F238E27FC236}">
                      <a16:creationId xmlns:a16="http://schemas.microsoft.com/office/drawing/2014/main" id="{ECACB6E2-994F-7484-BD8F-D5BDECC56E16}"/>
                    </a:ext>
                  </a:extLst>
                </p:cNvPr>
                <p:cNvSpPr/>
                <p:nvPr/>
              </p:nvSpPr>
              <p:spPr>
                <a:xfrm rot="10800000">
                  <a:off x="-732848"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0" name="Graphic 32">
                <a:extLst>
                  <a:ext uri="{FF2B5EF4-FFF2-40B4-BE49-F238E27FC236}">
                    <a16:creationId xmlns:a16="http://schemas.microsoft.com/office/drawing/2014/main" id="{E8DB5547-FC98-68D9-568F-A1353B570B48}"/>
                  </a:ext>
                </a:extLst>
              </p:cNvPr>
              <p:cNvGrpSpPr/>
              <p:nvPr/>
            </p:nvGrpSpPr>
            <p:grpSpPr>
              <a:xfrm>
                <a:off x="-732848" y="5416011"/>
                <a:ext cx="47803" cy="9168"/>
                <a:chOff x="-732848" y="5416011"/>
                <a:chExt cx="47803" cy="9168"/>
              </a:xfrm>
              <a:solidFill>
                <a:srgbClr val="FFFFFF"/>
              </a:solidFill>
            </p:grpSpPr>
            <p:sp>
              <p:nvSpPr>
                <p:cNvPr id="3008" name="Freeform: Shape 3007">
                  <a:extLst>
                    <a:ext uri="{FF2B5EF4-FFF2-40B4-BE49-F238E27FC236}">
                      <a16:creationId xmlns:a16="http://schemas.microsoft.com/office/drawing/2014/main" id="{1982A89B-A535-37FE-544D-2913996DE436}"/>
                    </a:ext>
                  </a:extLst>
                </p:cNvPr>
                <p:cNvSpPr/>
                <p:nvPr/>
              </p:nvSpPr>
              <p:spPr>
                <a:xfrm rot="10800000">
                  <a:off x="-694213"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9" name="Freeform: Shape 3008">
                  <a:extLst>
                    <a:ext uri="{FF2B5EF4-FFF2-40B4-BE49-F238E27FC236}">
                      <a16:creationId xmlns:a16="http://schemas.microsoft.com/office/drawing/2014/main" id="{D3A0AD22-9413-465C-1EFB-D2ED09C8371A}"/>
                    </a:ext>
                  </a:extLst>
                </p:cNvPr>
                <p:cNvSpPr/>
                <p:nvPr/>
              </p:nvSpPr>
              <p:spPr>
                <a:xfrm rot="10800000">
                  <a:off x="-732848"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1" name="Graphic 32">
                <a:extLst>
                  <a:ext uri="{FF2B5EF4-FFF2-40B4-BE49-F238E27FC236}">
                    <a16:creationId xmlns:a16="http://schemas.microsoft.com/office/drawing/2014/main" id="{2905C249-4023-B2BF-6B58-58B60491F9CA}"/>
                  </a:ext>
                </a:extLst>
              </p:cNvPr>
              <p:cNvGrpSpPr/>
              <p:nvPr/>
            </p:nvGrpSpPr>
            <p:grpSpPr>
              <a:xfrm>
                <a:off x="-732848" y="5469568"/>
                <a:ext cx="47803" cy="9168"/>
                <a:chOff x="-732848" y="5469568"/>
                <a:chExt cx="47803" cy="9168"/>
              </a:xfrm>
              <a:solidFill>
                <a:srgbClr val="FFFFFF"/>
              </a:solidFill>
            </p:grpSpPr>
            <p:sp>
              <p:nvSpPr>
                <p:cNvPr id="3006" name="Freeform: Shape 3005">
                  <a:extLst>
                    <a:ext uri="{FF2B5EF4-FFF2-40B4-BE49-F238E27FC236}">
                      <a16:creationId xmlns:a16="http://schemas.microsoft.com/office/drawing/2014/main" id="{0883D07E-4413-25BF-5AF2-B21F67C46791}"/>
                    </a:ext>
                  </a:extLst>
                </p:cNvPr>
                <p:cNvSpPr/>
                <p:nvPr/>
              </p:nvSpPr>
              <p:spPr>
                <a:xfrm rot="10800000">
                  <a:off x="-694213"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7" name="Freeform: Shape 3006">
                  <a:extLst>
                    <a:ext uri="{FF2B5EF4-FFF2-40B4-BE49-F238E27FC236}">
                      <a16:creationId xmlns:a16="http://schemas.microsoft.com/office/drawing/2014/main" id="{5834A1D6-8AAD-D2D1-0ED4-FD93FF68CA64}"/>
                    </a:ext>
                  </a:extLst>
                </p:cNvPr>
                <p:cNvSpPr/>
                <p:nvPr/>
              </p:nvSpPr>
              <p:spPr>
                <a:xfrm rot="10800000">
                  <a:off x="-732848"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2" name="Graphic 32">
                <a:extLst>
                  <a:ext uri="{FF2B5EF4-FFF2-40B4-BE49-F238E27FC236}">
                    <a16:creationId xmlns:a16="http://schemas.microsoft.com/office/drawing/2014/main" id="{3038C898-3F02-8D61-0336-5E49E60B36E4}"/>
                  </a:ext>
                </a:extLst>
              </p:cNvPr>
              <p:cNvGrpSpPr/>
              <p:nvPr/>
            </p:nvGrpSpPr>
            <p:grpSpPr>
              <a:xfrm>
                <a:off x="-732848" y="5523126"/>
                <a:ext cx="47803" cy="9168"/>
                <a:chOff x="-732848" y="5523126"/>
                <a:chExt cx="47803" cy="9168"/>
              </a:xfrm>
              <a:solidFill>
                <a:srgbClr val="FFFFFF"/>
              </a:solidFill>
            </p:grpSpPr>
            <p:sp>
              <p:nvSpPr>
                <p:cNvPr id="3004" name="Freeform: Shape 3003">
                  <a:extLst>
                    <a:ext uri="{FF2B5EF4-FFF2-40B4-BE49-F238E27FC236}">
                      <a16:creationId xmlns:a16="http://schemas.microsoft.com/office/drawing/2014/main" id="{7DD384B1-64D7-6E58-DC3D-2AD7677F519F}"/>
                    </a:ext>
                  </a:extLst>
                </p:cNvPr>
                <p:cNvSpPr/>
                <p:nvPr/>
              </p:nvSpPr>
              <p:spPr>
                <a:xfrm rot="10800000">
                  <a:off x="-694213"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5" name="Freeform: Shape 3004">
                  <a:extLst>
                    <a:ext uri="{FF2B5EF4-FFF2-40B4-BE49-F238E27FC236}">
                      <a16:creationId xmlns:a16="http://schemas.microsoft.com/office/drawing/2014/main" id="{FD5746DF-8F85-C6A4-5D1D-5B5D2BDDFBCC}"/>
                    </a:ext>
                  </a:extLst>
                </p:cNvPr>
                <p:cNvSpPr/>
                <p:nvPr/>
              </p:nvSpPr>
              <p:spPr>
                <a:xfrm rot="10800000">
                  <a:off x="-732848"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3" name="Graphic 32">
                <a:extLst>
                  <a:ext uri="{FF2B5EF4-FFF2-40B4-BE49-F238E27FC236}">
                    <a16:creationId xmlns:a16="http://schemas.microsoft.com/office/drawing/2014/main" id="{138CBE73-B721-2A17-DFB9-AA4E735B5FB3}"/>
                  </a:ext>
                </a:extLst>
              </p:cNvPr>
              <p:cNvGrpSpPr/>
              <p:nvPr/>
            </p:nvGrpSpPr>
            <p:grpSpPr>
              <a:xfrm>
                <a:off x="-732848" y="5576683"/>
                <a:ext cx="47803" cy="9168"/>
                <a:chOff x="-732848" y="5576683"/>
                <a:chExt cx="47803" cy="9168"/>
              </a:xfrm>
              <a:solidFill>
                <a:srgbClr val="FFFFFF"/>
              </a:solidFill>
            </p:grpSpPr>
            <p:sp>
              <p:nvSpPr>
                <p:cNvPr id="3002" name="Freeform: Shape 3001">
                  <a:extLst>
                    <a:ext uri="{FF2B5EF4-FFF2-40B4-BE49-F238E27FC236}">
                      <a16:creationId xmlns:a16="http://schemas.microsoft.com/office/drawing/2014/main" id="{FCC7113E-298F-5033-B655-F65C28BEB33E}"/>
                    </a:ext>
                  </a:extLst>
                </p:cNvPr>
                <p:cNvSpPr/>
                <p:nvPr/>
              </p:nvSpPr>
              <p:spPr>
                <a:xfrm rot="10800000">
                  <a:off x="-694213"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3" name="Freeform: Shape 3002">
                  <a:extLst>
                    <a:ext uri="{FF2B5EF4-FFF2-40B4-BE49-F238E27FC236}">
                      <a16:creationId xmlns:a16="http://schemas.microsoft.com/office/drawing/2014/main" id="{2D05C989-13F3-079A-2284-43A28DAECF5D}"/>
                    </a:ext>
                  </a:extLst>
                </p:cNvPr>
                <p:cNvSpPr/>
                <p:nvPr/>
              </p:nvSpPr>
              <p:spPr>
                <a:xfrm rot="10800000">
                  <a:off x="-732848"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4" name="Graphic 32">
                <a:extLst>
                  <a:ext uri="{FF2B5EF4-FFF2-40B4-BE49-F238E27FC236}">
                    <a16:creationId xmlns:a16="http://schemas.microsoft.com/office/drawing/2014/main" id="{DAD24B32-8992-136D-0477-795B1FAF4395}"/>
                  </a:ext>
                </a:extLst>
              </p:cNvPr>
              <p:cNvGrpSpPr/>
              <p:nvPr/>
            </p:nvGrpSpPr>
            <p:grpSpPr>
              <a:xfrm>
                <a:off x="-732848" y="5630240"/>
                <a:ext cx="47803" cy="9168"/>
                <a:chOff x="-732848" y="5630240"/>
                <a:chExt cx="47803" cy="9168"/>
              </a:xfrm>
              <a:solidFill>
                <a:srgbClr val="FFFFFF"/>
              </a:solidFill>
            </p:grpSpPr>
            <p:sp>
              <p:nvSpPr>
                <p:cNvPr id="3000" name="Freeform: Shape 2999">
                  <a:extLst>
                    <a:ext uri="{FF2B5EF4-FFF2-40B4-BE49-F238E27FC236}">
                      <a16:creationId xmlns:a16="http://schemas.microsoft.com/office/drawing/2014/main" id="{530EF69C-82CD-D7AA-822A-654B33DCAF3C}"/>
                    </a:ext>
                  </a:extLst>
                </p:cNvPr>
                <p:cNvSpPr/>
                <p:nvPr/>
              </p:nvSpPr>
              <p:spPr>
                <a:xfrm rot="10800000">
                  <a:off x="-694213"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1" name="Freeform: Shape 3000">
                  <a:extLst>
                    <a:ext uri="{FF2B5EF4-FFF2-40B4-BE49-F238E27FC236}">
                      <a16:creationId xmlns:a16="http://schemas.microsoft.com/office/drawing/2014/main" id="{AFD96875-7F95-ECBA-4354-DBAF83CC2727}"/>
                    </a:ext>
                  </a:extLst>
                </p:cNvPr>
                <p:cNvSpPr/>
                <p:nvPr/>
              </p:nvSpPr>
              <p:spPr>
                <a:xfrm rot="10800000">
                  <a:off x="-732848"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5" name="Graphic 32">
                <a:extLst>
                  <a:ext uri="{FF2B5EF4-FFF2-40B4-BE49-F238E27FC236}">
                    <a16:creationId xmlns:a16="http://schemas.microsoft.com/office/drawing/2014/main" id="{3E3A0D53-DC3D-ADA1-5F26-57918C4BAD22}"/>
                  </a:ext>
                </a:extLst>
              </p:cNvPr>
              <p:cNvGrpSpPr/>
              <p:nvPr/>
            </p:nvGrpSpPr>
            <p:grpSpPr>
              <a:xfrm>
                <a:off x="-732848" y="5683798"/>
                <a:ext cx="47803" cy="9168"/>
                <a:chOff x="-732848" y="5683798"/>
                <a:chExt cx="47803" cy="9168"/>
              </a:xfrm>
              <a:solidFill>
                <a:srgbClr val="FFFFFF"/>
              </a:solidFill>
            </p:grpSpPr>
            <p:sp>
              <p:nvSpPr>
                <p:cNvPr id="2998" name="Freeform: Shape 2997">
                  <a:extLst>
                    <a:ext uri="{FF2B5EF4-FFF2-40B4-BE49-F238E27FC236}">
                      <a16:creationId xmlns:a16="http://schemas.microsoft.com/office/drawing/2014/main" id="{05B0F2BD-CD66-9490-F1F7-507962FFED31}"/>
                    </a:ext>
                  </a:extLst>
                </p:cNvPr>
                <p:cNvSpPr/>
                <p:nvPr/>
              </p:nvSpPr>
              <p:spPr>
                <a:xfrm rot="10800000">
                  <a:off x="-694213"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9" name="Freeform: Shape 2998">
                  <a:extLst>
                    <a:ext uri="{FF2B5EF4-FFF2-40B4-BE49-F238E27FC236}">
                      <a16:creationId xmlns:a16="http://schemas.microsoft.com/office/drawing/2014/main" id="{5CC69BC1-328B-CF7D-92CD-43A57F52510D}"/>
                    </a:ext>
                  </a:extLst>
                </p:cNvPr>
                <p:cNvSpPr/>
                <p:nvPr/>
              </p:nvSpPr>
              <p:spPr>
                <a:xfrm rot="10800000">
                  <a:off x="-732848"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6" name="Graphic 32">
                <a:extLst>
                  <a:ext uri="{FF2B5EF4-FFF2-40B4-BE49-F238E27FC236}">
                    <a16:creationId xmlns:a16="http://schemas.microsoft.com/office/drawing/2014/main" id="{69F92A51-986D-7EB6-8D7B-5CEF7E449ED3}"/>
                  </a:ext>
                </a:extLst>
              </p:cNvPr>
              <p:cNvGrpSpPr/>
              <p:nvPr/>
            </p:nvGrpSpPr>
            <p:grpSpPr>
              <a:xfrm>
                <a:off x="-732848" y="5737355"/>
                <a:ext cx="47803" cy="9168"/>
                <a:chOff x="-732848" y="5737355"/>
                <a:chExt cx="47803" cy="9168"/>
              </a:xfrm>
              <a:solidFill>
                <a:srgbClr val="FFFFFF"/>
              </a:solidFill>
            </p:grpSpPr>
            <p:sp>
              <p:nvSpPr>
                <p:cNvPr id="2996" name="Freeform: Shape 2995">
                  <a:extLst>
                    <a:ext uri="{FF2B5EF4-FFF2-40B4-BE49-F238E27FC236}">
                      <a16:creationId xmlns:a16="http://schemas.microsoft.com/office/drawing/2014/main" id="{4D9C4BD5-81F0-2F62-F092-79469B092F12}"/>
                    </a:ext>
                  </a:extLst>
                </p:cNvPr>
                <p:cNvSpPr/>
                <p:nvPr/>
              </p:nvSpPr>
              <p:spPr>
                <a:xfrm rot="10800000">
                  <a:off x="-694213"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7" name="Freeform: Shape 2996">
                  <a:extLst>
                    <a:ext uri="{FF2B5EF4-FFF2-40B4-BE49-F238E27FC236}">
                      <a16:creationId xmlns:a16="http://schemas.microsoft.com/office/drawing/2014/main" id="{0FE95BF3-6907-6F06-B13A-37B456575F5A}"/>
                    </a:ext>
                  </a:extLst>
                </p:cNvPr>
                <p:cNvSpPr/>
                <p:nvPr/>
              </p:nvSpPr>
              <p:spPr>
                <a:xfrm rot="10800000">
                  <a:off x="-732848"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7" name="Graphic 32">
                <a:extLst>
                  <a:ext uri="{FF2B5EF4-FFF2-40B4-BE49-F238E27FC236}">
                    <a16:creationId xmlns:a16="http://schemas.microsoft.com/office/drawing/2014/main" id="{0CD00661-40B3-D53B-F239-54F1538D6F9D}"/>
                  </a:ext>
                </a:extLst>
              </p:cNvPr>
              <p:cNvGrpSpPr/>
              <p:nvPr/>
            </p:nvGrpSpPr>
            <p:grpSpPr>
              <a:xfrm>
                <a:off x="-732848" y="5790913"/>
                <a:ext cx="47803" cy="9168"/>
                <a:chOff x="-732848" y="5790913"/>
                <a:chExt cx="47803" cy="9168"/>
              </a:xfrm>
              <a:solidFill>
                <a:srgbClr val="FFFFFF"/>
              </a:solidFill>
            </p:grpSpPr>
            <p:sp>
              <p:nvSpPr>
                <p:cNvPr id="2994" name="Freeform: Shape 2993">
                  <a:extLst>
                    <a:ext uri="{FF2B5EF4-FFF2-40B4-BE49-F238E27FC236}">
                      <a16:creationId xmlns:a16="http://schemas.microsoft.com/office/drawing/2014/main" id="{13FA0C6A-EA52-47A7-1835-A58BAE240D8D}"/>
                    </a:ext>
                  </a:extLst>
                </p:cNvPr>
                <p:cNvSpPr/>
                <p:nvPr/>
              </p:nvSpPr>
              <p:spPr>
                <a:xfrm rot="10800000">
                  <a:off x="-694213"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5" name="Freeform: Shape 2994">
                  <a:extLst>
                    <a:ext uri="{FF2B5EF4-FFF2-40B4-BE49-F238E27FC236}">
                      <a16:creationId xmlns:a16="http://schemas.microsoft.com/office/drawing/2014/main" id="{C7E40699-FA1D-D36C-691D-BEBF7E21E0A2}"/>
                    </a:ext>
                  </a:extLst>
                </p:cNvPr>
                <p:cNvSpPr/>
                <p:nvPr/>
              </p:nvSpPr>
              <p:spPr>
                <a:xfrm rot="10800000">
                  <a:off x="-732848"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8" name="Graphic 32">
                <a:extLst>
                  <a:ext uri="{FF2B5EF4-FFF2-40B4-BE49-F238E27FC236}">
                    <a16:creationId xmlns:a16="http://schemas.microsoft.com/office/drawing/2014/main" id="{272E8E61-38D7-AB87-4D8A-B086E0293AFF}"/>
                  </a:ext>
                </a:extLst>
              </p:cNvPr>
              <p:cNvGrpSpPr/>
              <p:nvPr/>
            </p:nvGrpSpPr>
            <p:grpSpPr>
              <a:xfrm>
                <a:off x="-732848" y="5844470"/>
                <a:ext cx="47803" cy="9168"/>
                <a:chOff x="-732848" y="5844470"/>
                <a:chExt cx="47803" cy="9168"/>
              </a:xfrm>
              <a:solidFill>
                <a:srgbClr val="FFFFFF"/>
              </a:solidFill>
            </p:grpSpPr>
            <p:sp>
              <p:nvSpPr>
                <p:cNvPr id="2992" name="Freeform: Shape 2991">
                  <a:extLst>
                    <a:ext uri="{FF2B5EF4-FFF2-40B4-BE49-F238E27FC236}">
                      <a16:creationId xmlns:a16="http://schemas.microsoft.com/office/drawing/2014/main" id="{55BDD545-6EFD-6750-8BB1-70459B6D1EF0}"/>
                    </a:ext>
                  </a:extLst>
                </p:cNvPr>
                <p:cNvSpPr/>
                <p:nvPr/>
              </p:nvSpPr>
              <p:spPr>
                <a:xfrm rot="10800000">
                  <a:off x="-694213"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3" name="Freeform: Shape 2992">
                  <a:extLst>
                    <a:ext uri="{FF2B5EF4-FFF2-40B4-BE49-F238E27FC236}">
                      <a16:creationId xmlns:a16="http://schemas.microsoft.com/office/drawing/2014/main" id="{E7336FCD-483C-C0FD-EE54-827E05ADCEE5}"/>
                    </a:ext>
                  </a:extLst>
                </p:cNvPr>
                <p:cNvSpPr/>
                <p:nvPr/>
              </p:nvSpPr>
              <p:spPr>
                <a:xfrm rot="10800000">
                  <a:off x="-732848"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9" name="Graphic 32">
                <a:extLst>
                  <a:ext uri="{FF2B5EF4-FFF2-40B4-BE49-F238E27FC236}">
                    <a16:creationId xmlns:a16="http://schemas.microsoft.com/office/drawing/2014/main" id="{526A6D4B-148B-10E2-5F2C-910579A78B3B}"/>
                  </a:ext>
                </a:extLst>
              </p:cNvPr>
              <p:cNvGrpSpPr/>
              <p:nvPr/>
            </p:nvGrpSpPr>
            <p:grpSpPr>
              <a:xfrm>
                <a:off x="-732848" y="5898027"/>
                <a:ext cx="47803" cy="9168"/>
                <a:chOff x="-732848" y="5898027"/>
                <a:chExt cx="47803" cy="9168"/>
              </a:xfrm>
              <a:solidFill>
                <a:srgbClr val="FFFFFF"/>
              </a:solidFill>
            </p:grpSpPr>
            <p:sp>
              <p:nvSpPr>
                <p:cNvPr id="2990" name="Freeform: Shape 2989">
                  <a:extLst>
                    <a:ext uri="{FF2B5EF4-FFF2-40B4-BE49-F238E27FC236}">
                      <a16:creationId xmlns:a16="http://schemas.microsoft.com/office/drawing/2014/main" id="{C640AF2B-8DAF-A661-822A-B92D9405F81E}"/>
                    </a:ext>
                  </a:extLst>
                </p:cNvPr>
                <p:cNvSpPr/>
                <p:nvPr/>
              </p:nvSpPr>
              <p:spPr>
                <a:xfrm rot="10800000">
                  <a:off x="-694213"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1" name="Freeform: Shape 2990">
                  <a:extLst>
                    <a:ext uri="{FF2B5EF4-FFF2-40B4-BE49-F238E27FC236}">
                      <a16:creationId xmlns:a16="http://schemas.microsoft.com/office/drawing/2014/main" id="{75DEEC2E-EEAC-84E7-AE76-A14F47084847}"/>
                    </a:ext>
                  </a:extLst>
                </p:cNvPr>
                <p:cNvSpPr/>
                <p:nvPr/>
              </p:nvSpPr>
              <p:spPr>
                <a:xfrm rot="10800000">
                  <a:off x="-732848"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7" name="Freeform: Shape 16">
              <a:extLst>
                <a:ext uri="{FF2B5EF4-FFF2-40B4-BE49-F238E27FC236}">
                  <a16:creationId xmlns:a16="http://schemas.microsoft.com/office/drawing/2014/main" id="{A5EC83B2-E3CE-E7AC-8AA3-1DF686106BA4}"/>
                </a:ext>
              </a:extLst>
            </p:cNvPr>
            <p:cNvSpPr/>
            <p:nvPr/>
          </p:nvSpPr>
          <p:spPr>
            <a:xfrm rot="10800000">
              <a:off x="2617122"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006398A-5CBA-DE83-A814-BDB0425E0E27}"/>
                </a:ext>
              </a:extLst>
            </p:cNvPr>
            <p:cNvSpPr/>
            <p:nvPr/>
          </p:nvSpPr>
          <p:spPr>
            <a:xfrm rot="10800000">
              <a:off x="2655757"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C558175-00A7-34AF-7A43-D3DCF24B0BCF}"/>
                </a:ext>
              </a:extLst>
            </p:cNvPr>
            <p:cNvSpPr/>
            <p:nvPr/>
          </p:nvSpPr>
          <p:spPr>
            <a:xfrm rot="10800000">
              <a:off x="2617122"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D81E27B-4118-FC5E-9DA9-064CCE0FFF33}"/>
                </a:ext>
              </a:extLst>
            </p:cNvPr>
            <p:cNvSpPr/>
            <p:nvPr/>
          </p:nvSpPr>
          <p:spPr>
            <a:xfrm rot="10800000">
              <a:off x="2733026"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5B11B6F-0A1A-F343-BEBD-0C7E1091B6F9}"/>
                </a:ext>
              </a:extLst>
            </p:cNvPr>
            <p:cNvSpPr/>
            <p:nvPr/>
          </p:nvSpPr>
          <p:spPr>
            <a:xfrm rot="10800000">
              <a:off x="2694391"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ACD7227-119E-DA65-332B-75898834AF27}"/>
                </a:ext>
              </a:extLst>
            </p:cNvPr>
            <p:cNvSpPr/>
            <p:nvPr/>
          </p:nvSpPr>
          <p:spPr>
            <a:xfrm rot="10800000">
              <a:off x="2617122"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F3C76CC-A1CA-8FF4-0218-AB02555F2C03}"/>
                </a:ext>
              </a:extLst>
            </p:cNvPr>
            <p:cNvSpPr/>
            <p:nvPr/>
          </p:nvSpPr>
          <p:spPr>
            <a:xfrm rot="10800000">
              <a:off x="2771661"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B579961-42FF-2013-1722-0829D5069317}"/>
                </a:ext>
              </a:extLst>
            </p:cNvPr>
            <p:cNvSpPr/>
            <p:nvPr/>
          </p:nvSpPr>
          <p:spPr>
            <a:xfrm rot="10800000">
              <a:off x="2733026"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62D13FA-9C22-5C23-AB62-3C003358F4E0}"/>
                </a:ext>
              </a:extLst>
            </p:cNvPr>
            <p:cNvSpPr/>
            <p:nvPr/>
          </p:nvSpPr>
          <p:spPr>
            <a:xfrm rot="10800000">
              <a:off x="2655757"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4D3CC82-5C71-207B-A64D-B2C28B17738D}"/>
                </a:ext>
              </a:extLst>
            </p:cNvPr>
            <p:cNvSpPr/>
            <p:nvPr/>
          </p:nvSpPr>
          <p:spPr>
            <a:xfrm rot="10800000">
              <a:off x="2617122"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298F4A4-A367-0D1F-C2B0-966A0C271955}"/>
                </a:ext>
              </a:extLst>
            </p:cNvPr>
            <p:cNvSpPr/>
            <p:nvPr/>
          </p:nvSpPr>
          <p:spPr>
            <a:xfrm rot="10800000">
              <a:off x="2733026"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935D0BCE-CE24-0404-D4F5-34C096C5B910}"/>
                </a:ext>
              </a:extLst>
            </p:cNvPr>
            <p:cNvSpPr/>
            <p:nvPr/>
          </p:nvSpPr>
          <p:spPr>
            <a:xfrm rot="10800000">
              <a:off x="2694391"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A7E2F4BD-0262-3341-1A11-600C912C6B39}"/>
                </a:ext>
              </a:extLst>
            </p:cNvPr>
            <p:cNvSpPr/>
            <p:nvPr/>
          </p:nvSpPr>
          <p:spPr>
            <a:xfrm rot="10800000">
              <a:off x="2655757"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B9336E75-72AB-87DB-6F9F-868446E81266}"/>
                </a:ext>
              </a:extLst>
            </p:cNvPr>
            <p:cNvSpPr/>
            <p:nvPr/>
          </p:nvSpPr>
          <p:spPr>
            <a:xfrm rot="10800000">
              <a:off x="2771661"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EC3E3626-285F-CFAE-F2FB-287CF5EAFC64}"/>
                </a:ext>
              </a:extLst>
            </p:cNvPr>
            <p:cNvSpPr/>
            <p:nvPr/>
          </p:nvSpPr>
          <p:spPr>
            <a:xfrm rot="10800000">
              <a:off x="273302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E00656E-85A9-2E89-34C5-8B0D07A43624}"/>
                </a:ext>
              </a:extLst>
            </p:cNvPr>
            <p:cNvSpPr/>
            <p:nvPr/>
          </p:nvSpPr>
          <p:spPr>
            <a:xfrm rot="10800000">
              <a:off x="2617122"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ABDB1E9-9F59-1B0D-9C6F-6DC550D72B75}"/>
                </a:ext>
              </a:extLst>
            </p:cNvPr>
            <p:cNvSpPr/>
            <p:nvPr/>
          </p:nvSpPr>
          <p:spPr>
            <a:xfrm rot="10800000">
              <a:off x="2578487"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63B97511-954F-A1E8-B3CD-FBCBFD27F5B1}"/>
                </a:ext>
              </a:extLst>
            </p:cNvPr>
            <p:cNvSpPr/>
            <p:nvPr/>
          </p:nvSpPr>
          <p:spPr>
            <a:xfrm rot="10800000">
              <a:off x="2617122"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8BCE66B-60ED-2FCB-3E2F-028A7B8F259C}"/>
                </a:ext>
              </a:extLst>
            </p:cNvPr>
            <p:cNvSpPr/>
            <p:nvPr/>
          </p:nvSpPr>
          <p:spPr>
            <a:xfrm rot="10800000">
              <a:off x="2694391"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303E29-8464-560D-4656-82F25BB44EA3}"/>
                </a:ext>
              </a:extLst>
            </p:cNvPr>
            <p:cNvSpPr/>
            <p:nvPr/>
          </p:nvSpPr>
          <p:spPr>
            <a:xfrm rot="10800000">
              <a:off x="2655757"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6465378A-BB74-A049-BEBA-5D7AF5041762}"/>
                </a:ext>
              </a:extLst>
            </p:cNvPr>
            <p:cNvSpPr/>
            <p:nvPr/>
          </p:nvSpPr>
          <p:spPr>
            <a:xfrm rot="10800000">
              <a:off x="2733026"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7CB4E97A-0927-4E3E-6822-B4838FCFE0D7}"/>
                </a:ext>
              </a:extLst>
            </p:cNvPr>
            <p:cNvSpPr/>
            <p:nvPr/>
          </p:nvSpPr>
          <p:spPr>
            <a:xfrm rot="10800000">
              <a:off x="281029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D5857D1-41E2-D781-44E3-5DB674DCE5EF}"/>
                </a:ext>
              </a:extLst>
            </p:cNvPr>
            <p:cNvSpPr/>
            <p:nvPr/>
          </p:nvSpPr>
          <p:spPr>
            <a:xfrm rot="10800000">
              <a:off x="2733026"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8D6A725-1B4E-981E-0CB8-6FD88218FE0A}"/>
                </a:ext>
              </a:extLst>
            </p:cNvPr>
            <p:cNvSpPr/>
            <p:nvPr/>
          </p:nvSpPr>
          <p:spPr>
            <a:xfrm rot="10800000">
              <a:off x="2617122"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D484209-B80D-E11D-40E4-9AAF1563C1D5}"/>
                </a:ext>
              </a:extLst>
            </p:cNvPr>
            <p:cNvSpPr/>
            <p:nvPr/>
          </p:nvSpPr>
          <p:spPr>
            <a:xfrm rot="10800000">
              <a:off x="2694391"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9C16E47-5401-F9C4-C3D0-E48070ED39BD}"/>
                </a:ext>
              </a:extLst>
            </p:cNvPr>
            <p:cNvSpPr/>
            <p:nvPr/>
          </p:nvSpPr>
          <p:spPr>
            <a:xfrm rot="10800000">
              <a:off x="2578487"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BA43AEF0-F98E-7ED1-2C7A-F4E36E037915}"/>
                </a:ext>
              </a:extLst>
            </p:cNvPr>
            <p:cNvSpPr/>
            <p:nvPr/>
          </p:nvSpPr>
          <p:spPr>
            <a:xfrm rot="10800000">
              <a:off x="2655757"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23393F8-C5A8-9062-8319-16B5A6EA8E33}"/>
                </a:ext>
              </a:extLst>
            </p:cNvPr>
            <p:cNvSpPr/>
            <p:nvPr/>
          </p:nvSpPr>
          <p:spPr>
            <a:xfrm rot="10800000">
              <a:off x="2733026"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822315D-870B-FF4E-F075-F8DBC86A7DD3}"/>
                </a:ext>
              </a:extLst>
            </p:cNvPr>
            <p:cNvSpPr/>
            <p:nvPr/>
          </p:nvSpPr>
          <p:spPr>
            <a:xfrm rot="10800000">
              <a:off x="2617122"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DA9D7B71-7217-859F-B75B-61D020832373}"/>
                </a:ext>
              </a:extLst>
            </p:cNvPr>
            <p:cNvSpPr/>
            <p:nvPr/>
          </p:nvSpPr>
          <p:spPr>
            <a:xfrm rot="10800000">
              <a:off x="2578487"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47" name="Graphic 32">
              <a:extLst>
                <a:ext uri="{FF2B5EF4-FFF2-40B4-BE49-F238E27FC236}">
                  <a16:creationId xmlns:a16="http://schemas.microsoft.com/office/drawing/2014/main" id="{31CDCCC6-0CBF-7CA9-7784-6EE4FA9F0A83}"/>
                </a:ext>
              </a:extLst>
            </p:cNvPr>
            <p:cNvGrpSpPr/>
            <p:nvPr/>
          </p:nvGrpSpPr>
          <p:grpSpPr>
            <a:xfrm>
              <a:off x="2539789" y="7968812"/>
              <a:ext cx="279674" cy="9737"/>
              <a:chOff x="-606258" y="4880374"/>
              <a:chExt cx="279674" cy="9737"/>
            </a:xfrm>
            <a:solidFill>
              <a:srgbClr val="FFFFFF"/>
            </a:solidFill>
          </p:grpSpPr>
          <p:sp>
            <p:nvSpPr>
              <p:cNvPr id="2963" name="Freeform: Shape 2962">
                <a:extLst>
                  <a:ext uri="{FF2B5EF4-FFF2-40B4-BE49-F238E27FC236}">
                    <a16:creationId xmlns:a16="http://schemas.microsoft.com/office/drawing/2014/main" id="{87995921-E267-96C8-E9B4-D9C96BFEF1C7}"/>
                  </a:ext>
                </a:extLst>
              </p:cNvPr>
              <p:cNvSpPr/>
              <p:nvPr/>
            </p:nvSpPr>
            <p:spPr>
              <a:xfrm rot="10800000">
                <a:off x="-33575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4" name="Freeform: Shape 2963">
                <a:extLst>
                  <a:ext uri="{FF2B5EF4-FFF2-40B4-BE49-F238E27FC236}">
                    <a16:creationId xmlns:a16="http://schemas.microsoft.com/office/drawing/2014/main" id="{97C4AFC5-5625-25EC-F8CE-8080301B3CE7}"/>
                  </a:ext>
                </a:extLst>
              </p:cNvPr>
              <p:cNvSpPr/>
              <p:nvPr/>
            </p:nvSpPr>
            <p:spPr>
              <a:xfrm rot="10800000">
                <a:off x="-37438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5" name="Freeform: Shape 2964">
                <a:extLst>
                  <a:ext uri="{FF2B5EF4-FFF2-40B4-BE49-F238E27FC236}">
                    <a16:creationId xmlns:a16="http://schemas.microsoft.com/office/drawing/2014/main" id="{D02D2FD6-8CC3-792D-B66D-947AA462D8CE}"/>
                  </a:ext>
                </a:extLst>
              </p:cNvPr>
              <p:cNvSpPr/>
              <p:nvPr/>
            </p:nvSpPr>
            <p:spPr>
              <a:xfrm rot="10800000">
                <a:off x="-41302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6" name="Freeform: Shape 2965">
                <a:extLst>
                  <a:ext uri="{FF2B5EF4-FFF2-40B4-BE49-F238E27FC236}">
                    <a16:creationId xmlns:a16="http://schemas.microsoft.com/office/drawing/2014/main" id="{07F970F2-4A42-D184-D9D0-CB051BC79BE2}"/>
                  </a:ext>
                </a:extLst>
              </p:cNvPr>
              <p:cNvSpPr/>
              <p:nvPr/>
            </p:nvSpPr>
            <p:spPr>
              <a:xfrm rot="10800000">
                <a:off x="-45165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7" name="Freeform: Shape 2966">
                <a:extLst>
                  <a:ext uri="{FF2B5EF4-FFF2-40B4-BE49-F238E27FC236}">
                    <a16:creationId xmlns:a16="http://schemas.microsoft.com/office/drawing/2014/main" id="{2A4D780B-6F25-AE60-A3D1-A012BAFB29CD}"/>
                  </a:ext>
                </a:extLst>
              </p:cNvPr>
              <p:cNvSpPr/>
              <p:nvPr/>
            </p:nvSpPr>
            <p:spPr>
              <a:xfrm rot="10800000">
                <a:off x="-49029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8" name="Freeform: Shape 2967">
                <a:extLst>
                  <a:ext uri="{FF2B5EF4-FFF2-40B4-BE49-F238E27FC236}">
                    <a16:creationId xmlns:a16="http://schemas.microsoft.com/office/drawing/2014/main" id="{BAFB18CA-1A68-9225-60B7-53FEE01BC52A}"/>
                  </a:ext>
                </a:extLst>
              </p:cNvPr>
              <p:cNvSpPr/>
              <p:nvPr/>
            </p:nvSpPr>
            <p:spPr>
              <a:xfrm rot="10800000">
                <a:off x="-56756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9" name="Freeform: Shape 2968">
                <a:extLst>
                  <a:ext uri="{FF2B5EF4-FFF2-40B4-BE49-F238E27FC236}">
                    <a16:creationId xmlns:a16="http://schemas.microsoft.com/office/drawing/2014/main" id="{96E0EEA8-2D7A-4F36-91D2-667A5D1CAF7E}"/>
                  </a:ext>
                </a:extLst>
              </p:cNvPr>
              <p:cNvSpPr/>
              <p:nvPr/>
            </p:nvSpPr>
            <p:spPr>
              <a:xfrm rot="10800000">
                <a:off x="-606258"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8" name="Graphic 32">
              <a:extLst>
                <a:ext uri="{FF2B5EF4-FFF2-40B4-BE49-F238E27FC236}">
                  <a16:creationId xmlns:a16="http://schemas.microsoft.com/office/drawing/2014/main" id="{A9A7CF20-17AF-7E0A-41A3-D399F43A9BC8}"/>
                </a:ext>
              </a:extLst>
            </p:cNvPr>
            <p:cNvGrpSpPr/>
            <p:nvPr/>
          </p:nvGrpSpPr>
          <p:grpSpPr>
            <a:xfrm>
              <a:off x="2539789" y="8025467"/>
              <a:ext cx="279674" cy="9737"/>
              <a:chOff x="-606258" y="4937029"/>
              <a:chExt cx="279674" cy="9737"/>
            </a:xfrm>
            <a:solidFill>
              <a:srgbClr val="FFFFFF"/>
            </a:solidFill>
          </p:grpSpPr>
          <p:sp>
            <p:nvSpPr>
              <p:cNvPr id="2956" name="Freeform: Shape 2955">
                <a:extLst>
                  <a:ext uri="{FF2B5EF4-FFF2-40B4-BE49-F238E27FC236}">
                    <a16:creationId xmlns:a16="http://schemas.microsoft.com/office/drawing/2014/main" id="{F9F58F7B-6A5D-02B0-AEEF-B32F859B70D9}"/>
                  </a:ext>
                </a:extLst>
              </p:cNvPr>
              <p:cNvSpPr/>
              <p:nvPr/>
            </p:nvSpPr>
            <p:spPr>
              <a:xfrm rot="10800000">
                <a:off x="-33575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7" name="Freeform: Shape 2956">
                <a:extLst>
                  <a:ext uri="{FF2B5EF4-FFF2-40B4-BE49-F238E27FC236}">
                    <a16:creationId xmlns:a16="http://schemas.microsoft.com/office/drawing/2014/main" id="{B1E96A95-C483-8E23-C939-B071276D2894}"/>
                  </a:ext>
                </a:extLst>
              </p:cNvPr>
              <p:cNvSpPr/>
              <p:nvPr/>
            </p:nvSpPr>
            <p:spPr>
              <a:xfrm rot="10800000">
                <a:off x="-37438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8" name="Freeform: Shape 2957">
                <a:extLst>
                  <a:ext uri="{FF2B5EF4-FFF2-40B4-BE49-F238E27FC236}">
                    <a16:creationId xmlns:a16="http://schemas.microsoft.com/office/drawing/2014/main" id="{1F1AD3E3-9783-2C7E-F882-8D3D27094095}"/>
                  </a:ext>
                </a:extLst>
              </p:cNvPr>
              <p:cNvSpPr/>
              <p:nvPr/>
            </p:nvSpPr>
            <p:spPr>
              <a:xfrm rot="10800000">
                <a:off x="-41302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9" name="Freeform: Shape 2958">
                <a:extLst>
                  <a:ext uri="{FF2B5EF4-FFF2-40B4-BE49-F238E27FC236}">
                    <a16:creationId xmlns:a16="http://schemas.microsoft.com/office/drawing/2014/main" id="{E1B345B7-D2BD-B38B-3A66-4AC28AB15EF0}"/>
                  </a:ext>
                </a:extLst>
              </p:cNvPr>
              <p:cNvSpPr/>
              <p:nvPr/>
            </p:nvSpPr>
            <p:spPr>
              <a:xfrm rot="10800000">
                <a:off x="-45165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0" name="Freeform: Shape 2959">
                <a:extLst>
                  <a:ext uri="{FF2B5EF4-FFF2-40B4-BE49-F238E27FC236}">
                    <a16:creationId xmlns:a16="http://schemas.microsoft.com/office/drawing/2014/main" id="{A3DD9BB5-F354-A0AB-6EF0-360FAD2A14D7}"/>
                  </a:ext>
                </a:extLst>
              </p:cNvPr>
              <p:cNvSpPr/>
              <p:nvPr/>
            </p:nvSpPr>
            <p:spPr>
              <a:xfrm rot="10800000">
                <a:off x="-52892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1" name="Freeform: Shape 2960">
                <a:extLst>
                  <a:ext uri="{FF2B5EF4-FFF2-40B4-BE49-F238E27FC236}">
                    <a16:creationId xmlns:a16="http://schemas.microsoft.com/office/drawing/2014/main" id="{D3FB918C-5505-70F9-13D9-C0DEE37CA68E}"/>
                  </a:ext>
                </a:extLst>
              </p:cNvPr>
              <p:cNvSpPr/>
              <p:nvPr/>
            </p:nvSpPr>
            <p:spPr>
              <a:xfrm rot="10800000">
                <a:off x="-567560"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2" name="Freeform: Shape 2961">
                <a:extLst>
                  <a:ext uri="{FF2B5EF4-FFF2-40B4-BE49-F238E27FC236}">
                    <a16:creationId xmlns:a16="http://schemas.microsoft.com/office/drawing/2014/main" id="{1FEB4BB7-52E1-F358-ED5A-B7BDDA700D6F}"/>
                  </a:ext>
                </a:extLst>
              </p:cNvPr>
              <p:cNvSpPr/>
              <p:nvPr/>
            </p:nvSpPr>
            <p:spPr>
              <a:xfrm rot="10800000">
                <a:off x="-60625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9" name="Graphic 32">
              <a:extLst>
                <a:ext uri="{FF2B5EF4-FFF2-40B4-BE49-F238E27FC236}">
                  <a16:creationId xmlns:a16="http://schemas.microsoft.com/office/drawing/2014/main" id="{13D0A479-C6A3-B365-89C5-7ACA24AD4112}"/>
                </a:ext>
              </a:extLst>
            </p:cNvPr>
            <p:cNvGrpSpPr/>
            <p:nvPr/>
          </p:nvGrpSpPr>
          <p:grpSpPr>
            <a:xfrm>
              <a:off x="2539789" y="8082186"/>
              <a:ext cx="279674" cy="9737"/>
              <a:chOff x="-606258" y="4993748"/>
              <a:chExt cx="279674" cy="9737"/>
            </a:xfrm>
            <a:solidFill>
              <a:srgbClr val="FFFFFF"/>
            </a:solidFill>
          </p:grpSpPr>
          <p:sp>
            <p:nvSpPr>
              <p:cNvPr id="2949" name="Freeform: Shape 2948">
                <a:extLst>
                  <a:ext uri="{FF2B5EF4-FFF2-40B4-BE49-F238E27FC236}">
                    <a16:creationId xmlns:a16="http://schemas.microsoft.com/office/drawing/2014/main" id="{89F632EC-910C-874E-7A91-BE4E57F9C6AB}"/>
                  </a:ext>
                </a:extLst>
              </p:cNvPr>
              <p:cNvSpPr/>
              <p:nvPr/>
            </p:nvSpPr>
            <p:spPr>
              <a:xfrm rot="10800000">
                <a:off x="-33575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0" name="Freeform: Shape 2949">
                <a:extLst>
                  <a:ext uri="{FF2B5EF4-FFF2-40B4-BE49-F238E27FC236}">
                    <a16:creationId xmlns:a16="http://schemas.microsoft.com/office/drawing/2014/main" id="{47D24BA6-28BA-A9CF-21FF-210EFDFF2019}"/>
                  </a:ext>
                </a:extLst>
              </p:cNvPr>
              <p:cNvSpPr/>
              <p:nvPr/>
            </p:nvSpPr>
            <p:spPr>
              <a:xfrm rot="10800000">
                <a:off x="-37438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1" name="Freeform: Shape 2950">
                <a:extLst>
                  <a:ext uri="{FF2B5EF4-FFF2-40B4-BE49-F238E27FC236}">
                    <a16:creationId xmlns:a16="http://schemas.microsoft.com/office/drawing/2014/main" id="{6F529326-3FF1-2D0D-CD2C-827AA0D99B24}"/>
                  </a:ext>
                </a:extLst>
              </p:cNvPr>
              <p:cNvSpPr/>
              <p:nvPr/>
            </p:nvSpPr>
            <p:spPr>
              <a:xfrm rot="10800000">
                <a:off x="-41302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2" name="Freeform: Shape 2951">
                <a:extLst>
                  <a:ext uri="{FF2B5EF4-FFF2-40B4-BE49-F238E27FC236}">
                    <a16:creationId xmlns:a16="http://schemas.microsoft.com/office/drawing/2014/main" id="{4C3F0FD4-5D8C-CDF2-F15A-50B202F7D5BE}"/>
                  </a:ext>
                </a:extLst>
              </p:cNvPr>
              <p:cNvSpPr/>
              <p:nvPr/>
            </p:nvSpPr>
            <p:spPr>
              <a:xfrm rot="10800000">
                <a:off x="-45165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3" name="Freeform: Shape 2952">
                <a:extLst>
                  <a:ext uri="{FF2B5EF4-FFF2-40B4-BE49-F238E27FC236}">
                    <a16:creationId xmlns:a16="http://schemas.microsoft.com/office/drawing/2014/main" id="{CD2A4839-E0DD-E17F-1DBF-4C5519FC94DC}"/>
                  </a:ext>
                </a:extLst>
              </p:cNvPr>
              <p:cNvSpPr/>
              <p:nvPr/>
            </p:nvSpPr>
            <p:spPr>
              <a:xfrm rot="10800000">
                <a:off x="-49029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4" name="Freeform: Shape 2953">
                <a:extLst>
                  <a:ext uri="{FF2B5EF4-FFF2-40B4-BE49-F238E27FC236}">
                    <a16:creationId xmlns:a16="http://schemas.microsoft.com/office/drawing/2014/main" id="{712E4A58-163A-DC0C-2297-80CD5CAC7E60}"/>
                  </a:ext>
                </a:extLst>
              </p:cNvPr>
              <p:cNvSpPr/>
              <p:nvPr/>
            </p:nvSpPr>
            <p:spPr>
              <a:xfrm rot="10800000">
                <a:off x="-56756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5" name="Freeform: Shape 2954">
                <a:extLst>
                  <a:ext uri="{FF2B5EF4-FFF2-40B4-BE49-F238E27FC236}">
                    <a16:creationId xmlns:a16="http://schemas.microsoft.com/office/drawing/2014/main" id="{EC96245F-562B-FA74-2E4B-F9BE66A1651B}"/>
                  </a:ext>
                </a:extLst>
              </p:cNvPr>
              <p:cNvSpPr/>
              <p:nvPr/>
            </p:nvSpPr>
            <p:spPr>
              <a:xfrm rot="10800000">
                <a:off x="-606258"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0" name="Graphic 32">
              <a:extLst>
                <a:ext uri="{FF2B5EF4-FFF2-40B4-BE49-F238E27FC236}">
                  <a16:creationId xmlns:a16="http://schemas.microsoft.com/office/drawing/2014/main" id="{27491A4B-2FAA-5912-CF0E-15317F2ACAE7}"/>
                </a:ext>
              </a:extLst>
            </p:cNvPr>
            <p:cNvGrpSpPr/>
            <p:nvPr/>
          </p:nvGrpSpPr>
          <p:grpSpPr>
            <a:xfrm>
              <a:off x="2539789" y="8138842"/>
              <a:ext cx="279674" cy="9737"/>
              <a:chOff x="-606258" y="5050404"/>
              <a:chExt cx="279674" cy="9737"/>
            </a:xfrm>
            <a:solidFill>
              <a:srgbClr val="FFFFFF"/>
            </a:solidFill>
          </p:grpSpPr>
          <p:sp>
            <p:nvSpPr>
              <p:cNvPr id="2944" name="Freeform: Shape 2943">
                <a:extLst>
                  <a:ext uri="{FF2B5EF4-FFF2-40B4-BE49-F238E27FC236}">
                    <a16:creationId xmlns:a16="http://schemas.microsoft.com/office/drawing/2014/main" id="{876D225D-1644-A928-9C62-59F152DAADD9}"/>
                  </a:ext>
                </a:extLst>
              </p:cNvPr>
              <p:cNvSpPr/>
              <p:nvPr/>
            </p:nvSpPr>
            <p:spPr>
              <a:xfrm rot="10800000">
                <a:off x="-33575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5" name="Freeform: Shape 2944">
                <a:extLst>
                  <a:ext uri="{FF2B5EF4-FFF2-40B4-BE49-F238E27FC236}">
                    <a16:creationId xmlns:a16="http://schemas.microsoft.com/office/drawing/2014/main" id="{05E1B3D3-AF9B-4178-3134-FFA386C4F9E2}"/>
                  </a:ext>
                </a:extLst>
              </p:cNvPr>
              <p:cNvSpPr/>
              <p:nvPr/>
            </p:nvSpPr>
            <p:spPr>
              <a:xfrm rot="10800000">
                <a:off x="-37438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6" name="Freeform: Shape 2945">
                <a:extLst>
                  <a:ext uri="{FF2B5EF4-FFF2-40B4-BE49-F238E27FC236}">
                    <a16:creationId xmlns:a16="http://schemas.microsoft.com/office/drawing/2014/main" id="{9283F18C-2931-7470-B5EA-5785B351F752}"/>
                  </a:ext>
                </a:extLst>
              </p:cNvPr>
              <p:cNvSpPr/>
              <p:nvPr/>
            </p:nvSpPr>
            <p:spPr>
              <a:xfrm rot="10800000">
                <a:off x="-49029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7" name="Freeform: Shape 2946">
                <a:extLst>
                  <a:ext uri="{FF2B5EF4-FFF2-40B4-BE49-F238E27FC236}">
                    <a16:creationId xmlns:a16="http://schemas.microsoft.com/office/drawing/2014/main" id="{D4D541FB-D120-ECA1-63F5-42FC6BD783FE}"/>
                  </a:ext>
                </a:extLst>
              </p:cNvPr>
              <p:cNvSpPr/>
              <p:nvPr/>
            </p:nvSpPr>
            <p:spPr>
              <a:xfrm rot="10800000">
                <a:off x="-56756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8" name="Freeform: Shape 2947">
                <a:extLst>
                  <a:ext uri="{FF2B5EF4-FFF2-40B4-BE49-F238E27FC236}">
                    <a16:creationId xmlns:a16="http://schemas.microsoft.com/office/drawing/2014/main" id="{55715956-24D2-C7E7-A2CD-2977AC6DAB77}"/>
                  </a:ext>
                </a:extLst>
              </p:cNvPr>
              <p:cNvSpPr/>
              <p:nvPr/>
            </p:nvSpPr>
            <p:spPr>
              <a:xfrm rot="10800000">
                <a:off x="-606258"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1" name="Graphic 32">
              <a:extLst>
                <a:ext uri="{FF2B5EF4-FFF2-40B4-BE49-F238E27FC236}">
                  <a16:creationId xmlns:a16="http://schemas.microsoft.com/office/drawing/2014/main" id="{49658045-08CF-1669-D4E5-58C50D546518}"/>
                </a:ext>
              </a:extLst>
            </p:cNvPr>
            <p:cNvGrpSpPr/>
            <p:nvPr/>
          </p:nvGrpSpPr>
          <p:grpSpPr>
            <a:xfrm>
              <a:off x="2539789" y="8195561"/>
              <a:ext cx="279674" cy="9737"/>
              <a:chOff x="-606258" y="5107123"/>
              <a:chExt cx="279674" cy="9737"/>
            </a:xfrm>
            <a:solidFill>
              <a:srgbClr val="FFFFFF"/>
            </a:solidFill>
          </p:grpSpPr>
          <p:sp>
            <p:nvSpPr>
              <p:cNvPr id="2937" name="Freeform: Shape 2936">
                <a:extLst>
                  <a:ext uri="{FF2B5EF4-FFF2-40B4-BE49-F238E27FC236}">
                    <a16:creationId xmlns:a16="http://schemas.microsoft.com/office/drawing/2014/main" id="{8E7F1242-0B8C-B1B5-15F6-B59688A3A1C4}"/>
                  </a:ext>
                </a:extLst>
              </p:cNvPr>
              <p:cNvSpPr/>
              <p:nvPr/>
            </p:nvSpPr>
            <p:spPr>
              <a:xfrm rot="10800000">
                <a:off x="-33575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8" name="Freeform: Shape 2937">
                <a:extLst>
                  <a:ext uri="{FF2B5EF4-FFF2-40B4-BE49-F238E27FC236}">
                    <a16:creationId xmlns:a16="http://schemas.microsoft.com/office/drawing/2014/main" id="{0B33E620-85EF-9584-75CF-40C3A1CC6FDF}"/>
                  </a:ext>
                </a:extLst>
              </p:cNvPr>
              <p:cNvSpPr/>
              <p:nvPr/>
            </p:nvSpPr>
            <p:spPr>
              <a:xfrm rot="10800000">
                <a:off x="-41302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9" name="Freeform: Shape 2938">
                <a:extLst>
                  <a:ext uri="{FF2B5EF4-FFF2-40B4-BE49-F238E27FC236}">
                    <a16:creationId xmlns:a16="http://schemas.microsoft.com/office/drawing/2014/main" id="{CFFDB9A6-2FAE-74F9-111B-96F4CC3848F1}"/>
                  </a:ext>
                </a:extLst>
              </p:cNvPr>
              <p:cNvSpPr/>
              <p:nvPr/>
            </p:nvSpPr>
            <p:spPr>
              <a:xfrm rot="10800000">
                <a:off x="-451656"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0" name="Freeform: Shape 2939">
                <a:extLst>
                  <a:ext uri="{FF2B5EF4-FFF2-40B4-BE49-F238E27FC236}">
                    <a16:creationId xmlns:a16="http://schemas.microsoft.com/office/drawing/2014/main" id="{6819D511-5323-265D-C334-8B027DF8401F}"/>
                  </a:ext>
                </a:extLst>
              </p:cNvPr>
              <p:cNvSpPr/>
              <p:nvPr/>
            </p:nvSpPr>
            <p:spPr>
              <a:xfrm rot="10800000">
                <a:off x="-49029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1" name="Freeform: Shape 2940">
                <a:extLst>
                  <a:ext uri="{FF2B5EF4-FFF2-40B4-BE49-F238E27FC236}">
                    <a16:creationId xmlns:a16="http://schemas.microsoft.com/office/drawing/2014/main" id="{DAFE0131-083F-6758-9B23-8625D0134879}"/>
                  </a:ext>
                </a:extLst>
              </p:cNvPr>
              <p:cNvSpPr/>
              <p:nvPr/>
            </p:nvSpPr>
            <p:spPr>
              <a:xfrm rot="10800000">
                <a:off x="-52892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2" name="Freeform: Shape 2941">
                <a:extLst>
                  <a:ext uri="{FF2B5EF4-FFF2-40B4-BE49-F238E27FC236}">
                    <a16:creationId xmlns:a16="http://schemas.microsoft.com/office/drawing/2014/main" id="{ABFDE560-42B5-DB94-FD80-B99C327EED7B}"/>
                  </a:ext>
                </a:extLst>
              </p:cNvPr>
              <p:cNvSpPr/>
              <p:nvPr/>
            </p:nvSpPr>
            <p:spPr>
              <a:xfrm rot="10800000">
                <a:off x="-56756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3" name="Freeform: Shape 2942">
                <a:extLst>
                  <a:ext uri="{FF2B5EF4-FFF2-40B4-BE49-F238E27FC236}">
                    <a16:creationId xmlns:a16="http://schemas.microsoft.com/office/drawing/2014/main" id="{A7D2E8C5-6A65-7D51-403F-316194B297D0}"/>
                  </a:ext>
                </a:extLst>
              </p:cNvPr>
              <p:cNvSpPr/>
              <p:nvPr/>
            </p:nvSpPr>
            <p:spPr>
              <a:xfrm rot="10800000">
                <a:off x="-60625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2" name="Graphic 32">
              <a:extLst>
                <a:ext uri="{FF2B5EF4-FFF2-40B4-BE49-F238E27FC236}">
                  <a16:creationId xmlns:a16="http://schemas.microsoft.com/office/drawing/2014/main" id="{37B06740-AE94-B822-8554-BD370C056149}"/>
                </a:ext>
              </a:extLst>
            </p:cNvPr>
            <p:cNvGrpSpPr/>
            <p:nvPr/>
          </p:nvGrpSpPr>
          <p:grpSpPr>
            <a:xfrm>
              <a:off x="2539789" y="8252217"/>
              <a:ext cx="279674" cy="9737"/>
              <a:chOff x="-606258" y="5163779"/>
              <a:chExt cx="279674" cy="9737"/>
            </a:xfrm>
            <a:solidFill>
              <a:srgbClr val="FFFFFF"/>
            </a:solidFill>
          </p:grpSpPr>
          <p:sp>
            <p:nvSpPr>
              <p:cNvPr id="2930" name="Freeform: Shape 2929">
                <a:extLst>
                  <a:ext uri="{FF2B5EF4-FFF2-40B4-BE49-F238E27FC236}">
                    <a16:creationId xmlns:a16="http://schemas.microsoft.com/office/drawing/2014/main" id="{88847186-A3E5-17DC-E77B-5016EB0FBC92}"/>
                  </a:ext>
                </a:extLst>
              </p:cNvPr>
              <p:cNvSpPr/>
              <p:nvPr/>
            </p:nvSpPr>
            <p:spPr>
              <a:xfrm rot="10800000">
                <a:off x="-33575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1" name="Freeform: Shape 2930">
                <a:extLst>
                  <a:ext uri="{FF2B5EF4-FFF2-40B4-BE49-F238E27FC236}">
                    <a16:creationId xmlns:a16="http://schemas.microsoft.com/office/drawing/2014/main" id="{1EC65208-47FB-ACF9-DF8C-CB03B56CD304}"/>
                  </a:ext>
                </a:extLst>
              </p:cNvPr>
              <p:cNvSpPr/>
              <p:nvPr/>
            </p:nvSpPr>
            <p:spPr>
              <a:xfrm rot="10800000">
                <a:off x="-37438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2" name="Freeform: Shape 2931">
                <a:extLst>
                  <a:ext uri="{FF2B5EF4-FFF2-40B4-BE49-F238E27FC236}">
                    <a16:creationId xmlns:a16="http://schemas.microsoft.com/office/drawing/2014/main" id="{4C260A00-D45F-6036-AE07-2902E1D3F15C}"/>
                  </a:ext>
                </a:extLst>
              </p:cNvPr>
              <p:cNvSpPr/>
              <p:nvPr/>
            </p:nvSpPr>
            <p:spPr>
              <a:xfrm rot="10800000">
                <a:off x="-45165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3" name="Freeform: Shape 2932">
                <a:extLst>
                  <a:ext uri="{FF2B5EF4-FFF2-40B4-BE49-F238E27FC236}">
                    <a16:creationId xmlns:a16="http://schemas.microsoft.com/office/drawing/2014/main" id="{743DD0C0-083B-365C-17D8-35215E7B7C17}"/>
                  </a:ext>
                </a:extLst>
              </p:cNvPr>
              <p:cNvSpPr/>
              <p:nvPr/>
            </p:nvSpPr>
            <p:spPr>
              <a:xfrm rot="10800000">
                <a:off x="-49029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4" name="Freeform: Shape 2933">
                <a:extLst>
                  <a:ext uri="{FF2B5EF4-FFF2-40B4-BE49-F238E27FC236}">
                    <a16:creationId xmlns:a16="http://schemas.microsoft.com/office/drawing/2014/main" id="{BBC2F1FB-A4EC-60EF-ADBA-EC00C02CC275}"/>
                  </a:ext>
                </a:extLst>
              </p:cNvPr>
              <p:cNvSpPr/>
              <p:nvPr/>
            </p:nvSpPr>
            <p:spPr>
              <a:xfrm rot="10800000">
                <a:off x="-52892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5" name="Freeform: Shape 2934">
                <a:extLst>
                  <a:ext uri="{FF2B5EF4-FFF2-40B4-BE49-F238E27FC236}">
                    <a16:creationId xmlns:a16="http://schemas.microsoft.com/office/drawing/2014/main" id="{C5450BCE-7786-B744-EA5A-326ACCF67CDC}"/>
                  </a:ext>
                </a:extLst>
              </p:cNvPr>
              <p:cNvSpPr/>
              <p:nvPr/>
            </p:nvSpPr>
            <p:spPr>
              <a:xfrm rot="10800000">
                <a:off x="-56756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6" name="Freeform: Shape 2935">
                <a:extLst>
                  <a:ext uri="{FF2B5EF4-FFF2-40B4-BE49-F238E27FC236}">
                    <a16:creationId xmlns:a16="http://schemas.microsoft.com/office/drawing/2014/main" id="{AA013900-484A-EE58-2A35-5342445324B1}"/>
                  </a:ext>
                </a:extLst>
              </p:cNvPr>
              <p:cNvSpPr/>
              <p:nvPr/>
            </p:nvSpPr>
            <p:spPr>
              <a:xfrm rot="10800000">
                <a:off x="-60625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3" name="Graphic 32">
              <a:extLst>
                <a:ext uri="{FF2B5EF4-FFF2-40B4-BE49-F238E27FC236}">
                  <a16:creationId xmlns:a16="http://schemas.microsoft.com/office/drawing/2014/main" id="{6ABBBA09-B94B-789E-A74C-33E6E2ACE27C}"/>
                </a:ext>
              </a:extLst>
            </p:cNvPr>
            <p:cNvGrpSpPr/>
            <p:nvPr/>
          </p:nvGrpSpPr>
          <p:grpSpPr>
            <a:xfrm>
              <a:off x="2539789" y="8308936"/>
              <a:ext cx="279674" cy="9737"/>
              <a:chOff x="-606258" y="5220498"/>
              <a:chExt cx="279674" cy="9737"/>
            </a:xfrm>
            <a:solidFill>
              <a:srgbClr val="FFFFFF"/>
            </a:solidFill>
          </p:grpSpPr>
          <p:sp>
            <p:nvSpPr>
              <p:cNvPr id="2924" name="Freeform: Shape 2923">
                <a:extLst>
                  <a:ext uri="{FF2B5EF4-FFF2-40B4-BE49-F238E27FC236}">
                    <a16:creationId xmlns:a16="http://schemas.microsoft.com/office/drawing/2014/main" id="{115B72D9-4ADD-469E-956F-E7F8958F35F2}"/>
                  </a:ext>
                </a:extLst>
              </p:cNvPr>
              <p:cNvSpPr/>
              <p:nvPr/>
            </p:nvSpPr>
            <p:spPr>
              <a:xfrm rot="10800000">
                <a:off x="-33575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5" name="Freeform: Shape 2924">
                <a:extLst>
                  <a:ext uri="{FF2B5EF4-FFF2-40B4-BE49-F238E27FC236}">
                    <a16:creationId xmlns:a16="http://schemas.microsoft.com/office/drawing/2014/main" id="{40ABFA69-BD55-1CFE-CA7D-6B7B7874ABC0}"/>
                  </a:ext>
                </a:extLst>
              </p:cNvPr>
              <p:cNvSpPr/>
              <p:nvPr/>
            </p:nvSpPr>
            <p:spPr>
              <a:xfrm rot="10800000">
                <a:off x="-37438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6" name="Freeform: Shape 2925">
                <a:extLst>
                  <a:ext uri="{FF2B5EF4-FFF2-40B4-BE49-F238E27FC236}">
                    <a16:creationId xmlns:a16="http://schemas.microsoft.com/office/drawing/2014/main" id="{2E9593BB-B31D-0556-7CA3-4479BDE9B1E3}"/>
                  </a:ext>
                </a:extLst>
              </p:cNvPr>
              <p:cNvSpPr/>
              <p:nvPr/>
            </p:nvSpPr>
            <p:spPr>
              <a:xfrm rot="10800000">
                <a:off x="-41302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7" name="Freeform: Shape 2926">
                <a:extLst>
                  <a:ext uri="{FF2B5EF4-FFF2-40B4-BE49-F238E27FC236}">
                    <a16:creationId xmlns:a16="http://schemas.microsoft.com/office/drawing/2014/main" id="{5C6A9D3B-56B6-E8C3-C6AA-38C8813E16EC}"/>
                  </a:ext>
                </a:extLst>
              </p:cNvPr>
              <p:cNvSpPr/>
              <p:nvPr/>
            </p:nvSpPr>
            <p:spPr>
              <a:xfrm rot="10800000">
                <a:off x="-45165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8" name="Freeform: Shape 2927">
                <a:extLst>
                  <a:ext uri="{FF2B5EF4-FFF2-40B4-BE49-F238E27FC236}">
                    <a16:creationId xmlns:a16="http://schemas.microsoft.com/office/drawing/2014/main" id="{86C4297A-8132-91BC-6E0B-9659CD447344}"/>
                  </a:ext>
                </a:extLst>
              </p:cNvPr>
              <p:cNvSpPr/>
              <p:nvPr/>
            </p:nvSpPr>
            <p:spPr>
              <a:xfrm rot="10800000">
                <a:off x="-567560"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9" name="Freeform: Shape 2928">
                <a:extLst>
                  <a:ext uri="{FF2B5EF4-FFF2-40B4-BE49-F238E27FC236}">
                    <a16:creationId xmlns:a16="http://schemas.microsoft.com/office/drawing/2014/main" id="{71930D2B-C6D0-CAAE-ECEC-20AE7750D73C}"/>
                  </a:ext>
                </a:extLst>
              </p:cNvPr>
              <p:cNvSpPr/>
              <p:nvPr/>
            </p:nvSpPr>
            <p:spPr>
              <a:xfrm rot="10800000">
                <a:off x="-606258"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4" name="Graphic 32">
              <a:extLst>
                <a:ext uri="{FF2B5EF4-FFF2-40B4-BE49-F238E27FC236}">
                  <a16:creationId xmlns:a16="http://schemas.microsoft.com/office/drawing/2014/main" id="{35E7D4C3-D959-7DDC-AD4A-B274DDA5FD04}"/>
                </a:ext>
              </a:extLst>
            </p:cNvPr>
            <p:cNvGrpSpPr/>
            <p:nvPr/>
          </p:nvGrpSpPr>
          <p:grpSpPr>
            <a:xfrm>
              <a:off x="2539789" y="8365592"/>
              <a:ext cx="279674" cy="9737"/>
              <a:chOff x="-606258" y="5277154"/>
              <a:chExt cx="279674" cy="9737"/>
            </a:xfrm>
            <a:solidFill>
              <a:srgbClr val="FFFFFF"/>
            </a:solidFill>
          </p:grpSpPr>
          <p:sp>
            <p:nvSpPr>
              <p:cNvPr id="2916" name="Freeform: Shape 2915">
                <a:extLst>
                  <a:ext uri="{FF2B5EF4-FFF2-40B4-BE49-F238E27FC236}">
                    <a16:creationId xmlns:a16="http://schemas.microsoft.com/office/drawing/2014/main" id="{E00E6B6E-4E37-326B-A7D6-5BA19352D9B4}"/>
                  </a:ext>
                </a:extLst>
              </p:cNvPr>
              <p:cNvSpPr/>
              <p:nvPr/>
            </p:nvSpPr>
            <p:spPr>
              <a:xfrm rot="10800000">
                <a:off x="-33575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7" name="Freeform: Shape 2916">
                <a:extLst>
                  <a:ext uri="{FF2B5EF4-FFF2-40B4-BE49-F238E27FC236}">
                    <a16:creationId xmlns:a16="http://schemas.microsoft.com/office/drawing/2014/main" id="{F4E0D6B1-C5BD-5BE1-7D2E-8868E3D8A92C}"/>
                  </a:ext>
                </a:extLst>
              </p:cNvPr>
              <p:cNvSpPr/>
              <p:nvPr/>
            </p:nvSpPr>
            <p:spPr>
              <a:xfrm rot="10800000">
                <a:off x="-37438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8" name="Freeform: Shape 2917">
                <a:extLst>
                  <a:ext uri="{FF2B5EF4-FFF2-40B4-BE49-F238E27FC236}">
                    <a16:creationId xmlns:a16="http://schemas.microsoft.com/office/drawing/2014/main" id="{DCFD8204-B604-FFC7-5CF7-FA73A332D65C}"/>
                  </a:ext>
                </a:extLst>
              </p:cNvPr>
              <p:cNvSpPr/>
              <p:nvPr/>
            </p:nvSpPr>
            <p:spPr>
              <a:xfrm rot="10800000">
                <a:off x="-41302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9" name="Freeform: Shape 2918">
                <a:extLst>
                  <a:ext uri="{FF2B5EF4-FFF2-40B4-BE49-F238E27FC236}">
                    <a16:creationId xmlns:a16="http://schemas.microsoft.com/office/drawing/2014/main" id="{8E11143B-B6F7-BE88-13AC-A140DEAE1218}"/>
                  </a:ext>
                </a:extLst>
              </p:cNvPr>
              <p:cNvSpPr/>
              <p:nvPr/>
            </p:nvSpPr>
            <p:spPr>
              <a:xfrm rot="10800000">
                <a:off x="-45165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0" name="Freeform: Shape 2919">
                <a:extLst>
                  <a:ext uri="{FF2B5EF4-FFF2-40B4-BE49-F238E27FC236}">
                    <a16:creationId xmlns:a16="http://schemas.microsoft.com/office/drawing/2014/main" id="{65CB284F-F1C0-838A-50F0-CD9CB0880060}"/>
                  </a:ext>
                </a:extLst>
              </p:cNvPr>
              <p:cNvSpPr/>
              <p:nvPr/>
            </p:nvSpPr>
            <p:spPr>
              <a:xfrm rot="10800000">
                <a:off x="-49029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1" name="Freeform: Shape 2920">
                <a:extLst>
                  <a:ext uri="{FF2B5EF4-FFF2-40B4-BE49-F238E27FC236}">
                    <a16:creationId xmlns:a16="http://schemas.microsoft.com/office/drawing/2014/main" id="{2AD8FCE8-966B-6E86-643F-5E48C6459D50}"/>
                  </a:ext>
                </a:extLst>
              </p:cNvPr>
              <p:cNvSpPr/>
              <p:nvPr/>
            </p:nvSpPr>
            <p:spPr>
              <a:xfrm rot="10800000">
                <a:off x="-52892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2" name="Freeform: Shape 2921">
                <a:extLst>
                  <a:ext uri="{FF2B5EF4-FFF2-40B4-BE49-F238E27FC236}">
                    <a16:creationId xmlns:a16="http://schemas.microsoft.com/office/drawing/2014/main" id="{89589873-32D5-48F8-E4EE-BE99AA10348D}"/>
                  </a:ext>
                </a:extLst>
              </p:cNvPr>
              <p:cNvSpPr/>
              <p:nvPr/>
            </p:nvSpPr>
            <p:spPr>
              <a:xfrm rot="10800000">
                <a:off x="-56756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3" name="Freeform: Shape 2922">
                <a:extLst>
                  <a:ext uri="{FF2B5EF4-FFF2-40B4-BE49-F238E27FC236}">
                    <a16:creationId xmlns:a16="http://schemas.microsoft.com/office/drawing/2014/main" id="{FE84BF40-A26A-68C9-BB8F-758610AFAD5B}"/>
                  </a:ext>
                </a:extLst>
              </p:cNvPr>
              <p:cNvSpPr/>
              <p:nvPr/>
            </p:nvSpPr>
            <p:spPr>
              <a:xfrm rot="10800000">
                <a:off x="-60625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5" name="Graphic 32">
              <a:extLst>
                <a:ext uri="{FF2B5EF4-FFF2-40B4-BE49-F238E27FC236}">
                  <a16:creationId xmlns:a16="http://schemas.microsoft.com/office/drawing/2014/main" id="{49785321-286C-1E8E-EFFF-0867FCD83D8B}"/>
                </a:ext>
              </a:extLst>
            </p:cNvPr>
            <p:cNvGrpSpPr/>
            <p:nvPr/>
          </p:nvGrpSpPr>
          <p:grpSpPr>
            <a:xfrm>
              <a:off x="2539789" y="8422311"/>
              <a:ext cx="279674" cy="9737"/>
              <a:chOff x="-606258" y="5333873"/>
              <a:chExt cx="279674" cy="9737"/>
            </a:xfrm>
            <a:solidFill>
              <a:srgbClr val="FFFFFF"/>
            </a:solidFill>
          </p:grpSpPr>
          <p:sp>
            <p:nvSpPr>
              <p:cNvPr id="2908" name="Freeform: Shape 2907">
                <a:extLst>
                  <a:ext uri="{FF2B5EF4-FFF2-40B4-BE49-F238E27FC236}">
                    <a16:creationId xmlns:a16="http://schemas.microsoft.com/office/drawing/2014/main" id="{F57A0DF5-B0D2-D2EC-21B4-D61199E2183B}"/>
                  </a:ext>
                </a:extLst>
              </p:cNvPr>
              <p:cNvSpPr/>
              <p:nvPr/>
            </p:nvSpPr>
            <p:spPr>
              <a:xfrm rot="10800000">
                <a:off x="-33575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9" name="Freeform: Shape 2908">
                <a:extLst>
                  <a:ext uri="{FF2B5EF4-FFF2-40B4-BE49-F238E27FC236}">
                    <a16:creationId xmlns:a16="http://schemas.microsoft.com/office/drawing/2014/main" id="{9D0C127B-B92E-7E72-B8CA-9E69494AEC16}"/>
                  </a:ext>
                </a:extLst>
              </p:cNvPr>
              <p:cNvSpPr/>
              <p:nvPr/>
            </p:nvSpPr>
            <p:spPr>
              <a:xfrm rot="10800000">
                <a:off x="-37438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0" name="Freeform: Shape 2909">
                <a:extLst>
                  <a:ext uri="{FF2B5EF4-FFF2-40B4-BE49-F238E27FC236}">
                    <a16:creationId xmlns:a16="http://schemas.microsoft.com/office/drawing/2014/main" id="{D5010923-E3CC-63A6-0F09-C9FBA7139435}"/>
                  </a:ext>
                </a:extLst>
              </p:cNvPr>
              <p:cNvSpPr/>
              <p:nvPr/>
            </p:nvSpPr>
            <p:spPr>
              <a:xfrm rot="10800000">
                <a:off x="-41302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1" name="Freeform: Shape 2910">
                <a:extLst>
                  <a:ext uri="{FF2B5EF4-FFF2-40B4-BE49-F238E27FC236}">
                    <a16:creationId xmlns:a16="http://schemas.microsoft.com/office/drawing/2014/main" id="{31E81AF0-68A1-E0FB-66D5-6AAA1F3C9F1E}"/>
                  </a:ext>
                </a:extLst>
              </p:cNvPr>
              <p:cNvSpPr/>
              <p:nvPr/>
            </p:nvSpPr>
            <p:spPr>
              <a:xfrm rot="10800000">
                <a:off x="-45165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2" name="Freeform: Shape 2911">
                <a:extLst>
                  <a:ext uri="{FF2B5EF4-FFF2-40B4-BE49-F238E27FC236}">
                    <a16:creationId xmlns:a16="http://schemas.microsoft.com/office/drawing/2014/main" id="{1873CE10-EA61-60A2-C28D-FA5AEAC1841B}"/>
                  </a:ext>
                </a:extLst>
              </p:cNvPr>
              <p:cNvSpPr/>
              <p:nvPr/>
            </p:nvSpPr>
            <p:spPr>
              <a:xfrm rot="10800000">
                <a:off x="-49029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3" name="Freeform: Shape 2912">
                <a:extLst>
                  <a:ext uri="{FF2B5EF4-FFF2-40B4-BE49-F238E27FC236}">
                    <a16:creationId xmlns:a16="http://schemas.microsoft.com/office/drawing/2014/main" id="{948DD07B-78E6-0E1A-7BE2-43348C038FAA}"/>
                  </a:ext>
                </a:extLst>
              </p:cNvPr>
              <p:cNvSpPr/>
              <p:nvPr/>
            </p:nvSpPr>
            <p:spPr>
              <a:xfrm rot="10800000">
                <a:off x="-52892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4" name="Freeform: Shape 2913">
                <a:extLst>
                  <a:ext uri="{FF2B5EF4-FFF2-40B4-BE49-F238E27FC236}">
                    <a16:creationId xmlns:a16="http://schemas.microsoft.com/office/drawing/2014/main" id="{1417E4F3-CA59-4524-28E7-B8E8ADDD0C3B}"/>
                  </a:ext>
                </a:extLst>
              </p:cNvPr>
              <p:cNvSpPr/>
              <p:nvPr/>
            </p:nvSpPr>
            <p:spPr>
              <a:xfrm rot="10800000">
                <a:off x="-56756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5" name="Freeform: Shape 2914">
                <a:extLst>
                  <a:ext uri="{FF2B5EF4-FFF2-40B4-BE49-F238E27FC236}">
                    <a16:creationId xmlns:a16="http://schemas.microsoft.com/office/drawing/2014/main" id="{0E1B7532-6219-2E02-2BDC-E9D4921C6C76}"/>
                  </a:ext>
                </a:extLst>
              </p:cNvPr>
              <p:cNvSpPr/>
              <p:nvPr/>
            </p:nvSpPr>
            <p:spPr>
              <a:xfrm rot="10800000">
                <a:off x="-60625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6" name="Graphic 32">
              <a:extLst>
                <a:ext uri="{FF2B5EF4-FFF2-40B4-BE49-F238E27FC236}">
                  <a16:creationId xmlns:a16="http://schemas.microsoft.com/office/drawing/2014/main" id="{90D334B0-03A2-2907-84A4-1768B51D049C}"/>
                </a:ext>
              </a:extLst>
            </p:cNvPr>
            <p:cNvGrpSpPr/>
            <p:nvPr/>
          </p:nvGrpSpPr>
          <p:grpSpPr>
            <a:xfrm>
              <a:off x="2539789" y="8478966"/>
              <a:ext cx="279674" cy="9737"/>
              <a:chOff x="-606258" y="5390528"/>
              <a:chExt cx="279674" cy="9737"/>
            </a:xfrm>
            <a:solidFill>
              <a:srgbClr val="FFFFFF"/>
            </a:solidFill>
          </p:grpSpPr>
          <p:sp>
            <p:nvSpPr>
              <p:cNvPr id="2903" name="Freeform: Shape 2902">
                <a:extLst>
                  <a:ext uri="{FF2B5EF4-FFF2-40B4-BE49-F238E27FC236}">
                    <a16:creationId xmlns:a16="http://schemas.microsoft.com/office/drawing/2014/main" id="{24E9C8C5-D874-6684-4030-058F7D6065BF}"/>
                  </a:ext>
                </a:extLst>
              </p:cNvPr>
              <p:cNvSpPr/>
              <p:nvPr/>
            </p:nvSpPr>
            <p:spPr>
              <a:xfrm rot="10800000">
                <a:off x="-335752"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4" name="Freeform: Shape 2903">
                <a:extLst>
                  <a:ext uri="{FF2B5EF4-FFF2-40B4-BE49-F238E27FC236}">
                    <a16:creationId xmlns:a16="http://schemas.microsoft.com/office/drawing/2014/main" id="{B17C978C-2310-6312-3DC1-B28AF7288189}"/>
                  </a:ext>
                </a:extLst>
              </p:cNvPr>
              <p:cNvSpPr/>
              <p:nvPr/>
            </p:nvSpPr>
            <p:spPr>
              <a:xfrm rot="10800000">
                <a:off x="-37438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5" name="Freeform: Shape 2904">
                <a:extLst>
                  <a:ext uri="{FF2B5EF4-FFF2-40B4-BE49-F238E27FC236}">
                    <a16:creationId xmlns:a16="http://schemas.microsoft.com/office/drawing/2014/main" id="{0D2D817B-5C6D-DDF2-6450-F9CD542CC99D}"/>
                  </a:ext>
                </a:extLst>
              </p:cNvPr>
              <p:cNvSpPr/>
              <p:nvPr/>
            </p:nvSpPr>
            <p:spPr>
              <a:xfrm rot="10800000">
                <a:off x="-52892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6" name="Freeform: Shape 2905">
                <a:extLst>
                  <a:ext uri="{FF2B5EF4-FFF2-40B4-BE49-F238E27FC236}">
                    <a16:creationId xmlns:a16="http://schemas.microsoft.com/office/drawing/2014/main" id="{DF263295-8A27-3233-D849-6A9CBB74427B}"/>
                  </a:ext>
                </a:extLst>
              </p:cNvPr>
              <p:cNvSpPr/>
              <p:nvPr/>
            </p:nvSpPr>
            <p:spPr>
              <a:xfrm rot="10800000">
                <a:off x="-567560"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7" name="Freeform: Shape 2906">
                <a:extLst>
                  <a:ext uri="{FF2B5EF4-FFF2-40B4-BE49-F238E27FC236}">
                    <a16:creationId xmlns:a16="http://schemas.microsoft.com/office/drawing/2014/main" id="{87FE04CD-CF79-FA8B-A9B6-ED9E8A323D0C}"/>
                  </a:ext>
                </a:extLst>
              </p:cNvPr>
              <p:cNvSpPr/>
              <p:nvPr/>
            </p:nvSpPr>
            <p:spPr>
              <a:xfrm rot="10800000">
                <a:off x="-60625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7" name="Graphic 32">
              <a:extLst>
                <a:ext uri="{FF2B5EF4-FFF2-40B4-BE49-F238E27FC236}">
                  <a16:creationId xmlns:a16="http://schemas.microsoft.com/office/drawing/2014/main" id="{B119DDAB-95C9-E273-1F6B-E373FB6119D7}"/>
                </a:ext>
              </a:extLst>
            </p:cNvPr>
            <p:cNvGrpSpPr/>
            <p:nvPr/>
          </p:nvGrpSpPr>
          <p:grpSpPr>
            <a:xfrm>
              <a:off x="2539789" y="8535685"/>
              <a:ext cx="279674" cy="9737"/>
              <a:chOff x="-606258" y="5447247"/>
              <a:chExt cx="279674" cy="9737"/>
            </a:xfrm>
            <a:solidFill>
              <a:srgbClr val="FFFFFF"/>
            </a:solidFill>
          </p:grpSpPr>
          <p:sp>
            <p:nvSpPr>
              <p:cNvPr id="2896" name="Freeform: Shape 2895">
                <a:extLst>
                  <a:ext uri="{FF2B5EF4-FFF2-40B4-BE49-F238E27FC236}">
                    <a16:creationId xmlns:a16="http://schemas.microsoft.com/office/drawing/2014/main" id="{E15F570A-C6DF-E8AC-B35C-4FF54300FAE2}"/>
                  </a:ext>
                </a:extLst>
              </p:cNvPr>
              <p:cNvSpPr/>
              <p:nvPr/>
            </p:nvSpPr>
            <p:spPr>
              <a:xfrm rot="10800000">
                <a:off x="-33575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7" name="Freeform: Shape 2896">
                <a:extLst>
                  <a:ext uri="{FF2B5EF4-FFF2-40B4-BE49-F238E27FC236}">
                    <a16:creationId xmlns:a16="http://schemas.microsoft.com/office/drawing/2014/main" id="{17C7B558-AC34-B36B-35D2-5D4C499FFCF7}"/>
                  </a:ext>
                </a:extLst>
              </p:cNvPr>
              <p:cNvSpPr/>
              <p:nvPr/>
            </p:nvSpPr>
            <p:spPr>
              <a:xfrm rot="10800000">
                <a:off x="-41302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8" name="Freeform: Shape 2897">
                <a:extLst>
                  <a:ext uri="{FF2B5EF4-FFF2-40B4-BE49-F238E27FC236}">
                    <a16:creationId xmlns:a16="http://schemas.microsoft.com/office/drawing/2014/main" id="{0ADD5EB0-5196-0400-925E-0E3042166E45}"/>
                  </a:ext>
                </a:extLst>
              </p:cNvPr>
              <p:cNvSpPr/>
              <p:nvPr/>
            </p:nvSpPr>
            <p:spPr>
              <a:xfrm rot="10800000">
                <a:off x="-451656"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9" name="Freeform: Shape 2898">
                <a:extLst>
                  <a:ext uri="{FF2B5EF4-FFF2-40B4-BE49-F238E27FC236}">
                    <a16:creationId xmlns:a16="http://schemas.microsoft.com/office/drawing/2014/main" id="{AE345B63-CAF3-2FBB-7C12-92A08025F53B}"/>
                  </a:ext>
                </a:extLst>
              </p:cNvPr>
              <p:cNvSpPr/>
              <p:nvPr/>
            </p:nvSpPr>
            <p:spPr>
              <a:xfrm rot="10800000">
                <a:off x="-49029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0" name="Freeform: Shape 2899">
                <a:extLst>
                  <a:ext uri="{FF2B5EF4-FFF2-40B4-BE49-F238E27FC236}">
                    <a16:creationId xmlns:a16="http://schemas.microsoft.com/office/drawing/2014/main" id="{2190F06F-ADFC-FB69-56E5-8E5F8E7F88DA}"/>
                  </a:ext>
                </a:extLst>
              </p:cNvPr>
              <p:cNvSpPr/>
              <p:nvPr/>
            </p:nvSpPr>
            <p:spPr>
              <a:xfrm rot="10800000">
                <a:off x="-52892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1" name="Freeform: Shape 2900">
                <a:extLst>
                  <a:ext uri="{FF2B5EF4-FFF2-40B4-BE49-F238E27FC236}">
                    <a16:creationId xmlns:a16="http://schemas.microsoft.com/office/drawing/2014/main" id="{0DD80F9E-49C8-F29D-6511-AA3BBB2676B7}"/>
                  </a:ext>
                </a:extLst>
              </p:cNvPr>
              <p:cNvSpPr/>
              <p:nvPr/>
            </p:nvSpPr>
            <p:spPr>
              <a:xfrm rot="10800000">
                <a:off x="-56756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2" name="Freeform: Shape 2901">
                <a:extLst>
                  <a:ext uri="{FF2B5EF4-FFF2-40B4-BE49-F238E27FC236}">
                    <a16:creationId xmlns:a16="http://schemas.microsoft.com/office/drawing/2014/main" id="{7F82F3A5-B577-F602-D972-365B3118CE5A}"/>
                  </a:ext>
                </a:extLst>
              </p:cNvPr>
              <p:cNvSpPr/>
              <p:nvPr/>
            </p:nvSpPr>
            <p:spPr>
              <a:xfrm rot="10800000">
                <a:off x="-60625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8" name="Graphic 32">
              <a:extLst>
                <a:ext uri="{FF2B5EF4-FFF2-40B4-BE49-F238E27FC236}">
                  <a16:creationId xmlns:a16="http://schemas.microsoft.com/office/drawing/2014/main" id="{6FDD9CA5-BB20-23D7-879D-862D54BD6E09}"/>
                </a:ext>
              </a:extLst>
            </p:cNvPr>
            <p:cNvGrpSpPr/>
            <p:nvPr/>
          </p:nvGrpSpPr>
          <p:grpSpPr>
            <a:xfrm>
              <a:off x="2539789" y="8592341"/>
              <a:ext cx="279674" cy="9737"/>
              <a:chOff x="-606258" y="5503903"/>
              <a:chExt cx="279674" cy="9737"/>
            </a:xfrm>
            <a:solidFill>
              <a:srgbClr val="FFFFFF"/>
            </a:solidFill>
          </p:grpSpPr>
          <p:sp>
            <p:nvSpPr>
              <p:cNvPr id="2891" name="Freeform: Shape 2890">
                <a:extLst>
                  <a:ext uri="{FF2B5EF4-FFF2-40B4-BE49-F238E27FC236}">
                    <a16:creationId xmlns:a16="http://schemas.microsoft.com/office/drawing/2014/main" id="{5274BF73-56C3-B3D3-6D2D-9DADDC886EBA}"/>
                  </a:ext>
                </a:extLst>
              </p:cNvPr>
              <p:cNvSpPr/>
              <p:nvPr/>
            </p:nvSpPr>
            <p:spPr>
              <a:xfrm rot="10800000">
                <a:off x="-33575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2" name="Freeform: Shape 2891">
                <a:extLst>
                  <a:ext uri="{FF2B5EF4-FFF2-40B4-BE49-F238E27FC236}">
                    <a16:creationId xmlns:a16="http://schemas.microsoft.com/office/drawing/2014/main" id="{CC57D5F1-8FB6-2481-D0AF-4B685D937398}"/>
                  </a:ext>
                </a:extLst>
              </p:cNvPr>
              <p:cNvSpPr/>
              <p:nvPr/>
            </p:nvSpPr>
            <p:spPr>
              <a:xfrm rot="10800000">
                <a:off x="-37438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3" name="Freeform: Shape 2892">
                <a:extLst>
                  <a:ext uri="{FF2B5EF4-FFF2-40B4-BE49-F238E27FC236}">
                    <a16:creationId xmlns:a16="http://schemas.microsoft.com/office/drawing/2014/main" id="{A3BFC4C6-20F7-ECCB-ADF6-255DBDA10FF5}"/>
                  </a:ext>
                </a:extLst>
              </p:cNvPr>
              <p:cNvSpPr/>
              <p:nvPr/>
            </p:nvSpPr>
            <p:spPr>
              <a:xfrm rot="10800000">
                <a:off x="-45165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4" name="Freeform: Shape 2893">
                <a:extLst>
                  <a:ext uri="{FF2B5EF4-FFF2-40B4-BE49-F238E27FC236}">
                    <a16:creationId xmlns:a16="http://schemas.microsoft.com/office/drawing/2014/main" id="{06CDA0DC-A2F7-CCFA-FB0A-74C81733C1EC}"/>
                  </a:ext>
                </a:extLst>
              </p:cNvPr>
              <p:cNvSpPr/>
              <p:nvPr/>
            </p:nvSpPr>
            <p:spPr>
              <a:xfrm rot="10800000">
                <a:off x="-490290"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5" name="Freeform: Shape 2894">
                <a:extLst>
                  <a:ext uri="{FF2B5EF4-FFF2-40B4-BE49-F238E27FC236}">
                    <a16:creationId xmlns:a16="http://schemas.microsoft.com/office/drawing/2014/main" id="{9B849778-686D-4A41-B0BF-7D5CEAFCDCE6}"/>
                  </a:ext>
                </a:extLst>
              </p:cNvPr>
              <p:cNvSpPr/>
              <p:nvPr/>
            </p:nvSpPr>
            <p:spPr>
              <a:xfrm rot="10800000">
                <a:off x="-606258"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9" name="Graphic 32">
              <a:extLst>
                <a:ext uri="{FF2B5EF4-FFF2-40B4-BE49-F238E27FC236}">
                  <a16:creationId xmlns:a16="http://schemas.microsoft.com/office/drawing/2014/main" id="{FAAB35FC-E1B1-7BD0-58BE-9BFAC145DD40}"/>
                </a:ext>
              </a:extLst>
            </p:cNvPr>
            <p:cNvGrpSpPr/>
            <p:nvPr/>
          </p:nvGrpSpPr>
          <p:grpSpPr>
            <a:xfrm>
              <a:off x="2539789" y="8649060"/>
              <a:ext cx="279674" cy="9737"/>
              <a:chOff x="-606258" y="5560622"/>
              <a:chExt cx="279674" cy="9737"/>
            </a:xfrm>
            <a:solidFill>
              <a:srgbClr val="FFFFFF"/>
            </a:solidFill>
          </p:grpSpPr>
          <p:sp>
            <p:nvSpPr>
              <p:cNvPr id="2884" name="Freeform: Shape 2883">
                <a:extLst>
                  <a:ext uri="{FF2B5EF4-FFF2-40B4-BE49-F238E27FC236}">
                    <a16:creationId xmlns:a16="http://schemas.microsoft.com/office/drawing/2014/main" id="{7A69662D-FAE2-AA0C-0642-5B46D4E636FA}"/>
                  </a:ext>
                </a:extLst>
              </p:cNvPr>
              <p:cNvSpPr/>
              <p:nvPr/>
            </p:nvSpPr>
            <p:spPr>
              <a:xfrm rot="10800000">
                <a:off x="-33575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5" name="Freeform: Shape 2884">
                <a:extLst>
                  <a:ext uri="{FF2B5EF4-FFF2-40B4-BE49-F238E27FC236}">
                    <a16:creationId xmlns:a16="http://schemas.microsoft.com/office/drawing/2014/main" id="{23F34A72-4A34-EC63-8934-E92DFCD8F2A8}"/>
                  </a:ext>
                </a:extLst>
              </p:cNvPr>
              <p:cNvSpPr/>
              <p:nvPr/>
            </p:nvSpPr>
            <p:spPr>
              <a:xfrm rot="10800000">
                <a:off x="-37438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6" name="Freeform: Shape 2885">
                <a:extLst>
                  <a:ext uri="{FF2B5EF4-FFF2-40B4-BE49-F238E27FC236}">
                    <a16:creationId xmlns:a16="http://schemas.microsoft.com/office/drawing/2014/main" id="{BD0223BA-0825-955D-1A72-9CEC74A13904}"/>
                  </a:ext>
                </a:extLst>
              </p:cNvPr>
              <p:cNvSpPr/>
              <p:nvPr/>
            </p:nvSpPr>
            <p:spPr>
              <a:xfrm rot="10800000">
                <a:off x="-41302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7" name="Freeform: Shape 2886">
                <a:extLst>
                  <a:ext uri="{FF2B5EF4-FFF2-40B4-BE49-F238E27FC236}">
                    <a16:creationId xmlns:a16="http://schemas.microsoft.com/office/drawing/2014/main" id="{3DF95EE7-65EE-2D5C-3DB8-FC48844F5BA2}"/>
                  </a:ext>
                </a:extLst>
              </p:cNvPr>
              <p:cNvSpPr/>
              <p:nvPr/>
            </p:nvSpPr>
            <p:spPr>
              <a:xfrm rot="10800000">
                <a:off x="-45165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8" name="Freeform: Shape 2887">
                <a:extLst>
                  <a:ext uri="{FF2B5EF4-FFF2-40B4-BE49-F238E27FC236}">
                    <a16:creationId xmlns:a16="http://schemas.microsoft.com/office/drawing/2014/main" id="{8DB697FD-0664-7CBD-5049-BA7718886553}"/>
                  </a:ext>
                </a:extLst>
              </p:cNvPr>
              <p:cNvSpPr/>
              <p:nvPr/>
            </p:nvSpPr>
            <p:spPr>
              <a:xfrm rot="10800000">
                <a:off x="-49029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9" name="Freeform: Shape 2888">
                <a:extLst>
                  <a:ext uri="{FF2B5EF4-FFF2-40B4-BE49-F238E27FC236}">
                    <a16:creationId xmlns:a16="http://schemas.microsoft.com/office/drawing/2014/main" id="{AABF92E5-9AF6-5CCD-71CA-CFF61AEB19E5}"/>
                  </a:ext>
                </a:extLst>
              </p:cNvPr>
              <p:cNvSpPr/>
              <p:nvPr/>
            </p:nvSpPr>
            <p:spPr>
              <a:xfrm rot="10800000">
                <a:off x="-56756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0" name="Freeform: Shape 2889">
                <a:extLst>
                  <a:ext uri="{FF2B5EF4-FFF2-40B4-BE49-F238E27FC236}">
                    <a16:creationId xmlns:a16="http://schemas.microsoft.com/office/drawing/2014/main" id="{6167F278-16FB-5B2D-2C91-38A258755BE2}"/>
                  </a:ext>
                </a:extLst>
              </p:cNvPr>
              <p:cNvSpPr/>
              <p:nvPr/>
            </p:nvSpPr>
            <p:spPr>
              <a:xfrm rot="10800000">
                <a:off x="-606258"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0" name="Graphic 32">
              <a:extLst>
                <a:ext uri="{FF2B5EF4-FFF2-40B4-BE49-F238E27FC236}">
                  <a16:creationId xmlns:a16="http://schemas.microsoft.com/office/drawing/2014/main" id="{29395800-7C06-FE7B-5772-F5A45BCC0666}"/>
                </a:ext>
              </a:extLst>
            </p:cNvPr>
            <p:cNvGrpSpPr/>
            <p:nvPr/>
          </p:nvGrpSpPr>
          <p:grpSpPr>
            <a:xfrm>
              <a:off x="2539789" y="8705716"/>
              <a:ext cx="279674" cy="9737"/>
              <a:chOff x="-606258" y="5617278"/>
              <a:chExt cx="279674" cy="9737"/>
            </a:xfrm>
            <a:solidFill>
              <a:srgbClr val="FFFFFF"/>
            </a:solidFill>
          </p:grpSpPr>
          <p:sp>
            <p:nvSpPr>
              <p:cNvPr id="2878" name="Freeform: Shape 2877">
                <a:extLst>
                  <a:ext uri="{FF2B5EF4-FFF2-40B4-BE49-F238E27FC236}">
                    <a16:creationId xmlns:a16="http://schemas.microsoft.com/office/drawing/2014/main" id="{345C966B-FCD2-3C5D-7913-372F396718F6}"/>
                  </a:ext>
                </a:extLst>
              </p:cNvPr>
              <p:cNvSpPr/>
              <p:nvPr/>
            </p:nvSpPr>
            <p:spPr>
              <a:xfrm rot="10800000">
                <a:off x="-33575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9" name="Freeform: Shape 2878">
                <a:extLst>
                  <a:ext uri="{FF2B5EF4-FFF2-40B4-BE49-F238E27FC236}">
                    <a16:creationId xmlns:a16="http://schemas.microsoft.com/office/drawing/2014/main" id="{9FB5363C-3ED8-EF9B-A29E-91E8721C8D15}"/>
                  </a:ext>
                </a:extLst>
              </p:cNvPr>
              <p:cNvSpPr/>
              <p:nvPr/>
            </p:nvSpPr>
            <p:spPr>
              <a:xfrm rot="10800000">
                <a:off x="-37438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0" name="Freeform: Shape 2879">
                <a:extLst>
                  <a:ext uri="{FF2B5EF4-FFF2-40B4-BE49-F238E27FC236}">
                    <a16:creationId xmlns:a16="http://schemas.microsoft.com/office/drawing/2014/main" id="{75B4C18F-CA61-DA38-E0B1-B3E9F9BF220A}"/>
                  </a:ext>
                </a:extLst>
              </p:cNvPr>
              <p:cNvSpPr/>
              <p:nvPr/>
            </p:nvSpPr>
            <p:spPr>
              <a:xfrm rot="10800000">
                <a:off x="-41302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1" name="Freeform: Shape 2880">
                <a:extLst>
                  <a:ext uri="{FF2B5EF4-FFF2-40B4-BE49-F238E27FC236}">
                    <a16:creationId xmlns:a16="http://schemas.microsoft.com/office/drawing/2014/main" id="{5839E357-0BC8-9B72-BE0D-E69A0A2AD3EC}"/>
                  </a:ext>
                </a:extLst>
              </p:cNvPr>
              <p:cNvSpPr/>
              <p:nvPr/>
            </p:nvSpPr>
            <p:spPr>
              <a:xfrm rot="10800000">
                <a:off x="-52892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2" name="Freeform: Shape 2881">
                <a:extLst>
                  <a:ext uri="{FF2B5EF4-FFF2-40B4-BE49-F238E27FC236}">
                    <a16:creationId xmlns:a16="http://schemas.microsoft.com/office/drawing/2014/main" id="{D39F5AB3-3606-69FF-303E-F2F8AD793DEC}"/>
                  </a:ext>
                </a:extLst>
              </p:cNvPr>
              <p:cNvSpPr/>
              <p:nvPr/>
            </p:nvSpPr>
            <p:spPr>
              <a:xfrm rot="10800000">
                <a:off x="-567560"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3" name="Freeform: Shape 2882">
                <a:extLst>
                  <a:ext uri="{FF2B5EF4-FFF2-40B4-BE49-F238E27FC236}">
                    <a16:creationId xmlns:a16="http://schemas.microsoft.com/office/drawing/2014/main" id="{07512556-C51D-119D-0C69-175EE2F766FA}"/>
                  </a:ext>
                </a:extLst>
              </p:cNvPr>
              <p:cNvSpPr/>
              <p:nvPr/>
            </p:nvSpPr>
            <p:spPr>
              <a:xfrm rot="10800000">
                <a:off x="-60625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1" name="Graphic 32">
              <a:extLst>
                <a:ext uri="{FF2B5EF4-FFF2-40B4-BE49-F238E27FC236}">
                  <a16:creationId xmlns:a16="http://schemas.microsoft.com/office/drawing/2014/main" id="{8CD98C94-EAD5-6ACC-6B6F-A9732EE3572E}"/>
                </a:ext>
              </a:extLst>
            </p:cNvPr>
            <p:cNvGrpSpPr/>
            <p:nvPr/>
          </p:nvGrpSpPr>
          <p:grpSpPr>
            <a:xfrm>
              <a:off x="2539789" y="8762435"/>
              <a:ext cx="279674" cy="9737"/>
              <a:chOff x="-606258" y="5673997"/>
              <a:chExt cx="279674" cy="9737"/>
            </a:xfrm>
            <a:solidFill>
              <a:srgbClr val="FFFFFF"/>
            </a:solidFill>
          </p:grpSpPr>
          <p:sp>
            <p:nvSpPr>
              <p:cNvPr id="2871" name="Freeform: Shape 2870">
                <a:extLst>
                  <a:ext uri="{FF2B5EF4-FFF2-40B4-BE49-F238E27FC236}">
                    <a16:creationId xmlns:a16="http://schemas.microsoft.com/office/drawing/2014/main" id="{BA3B3C71-85E2-D49E-A60E-AD1F7D35AAEF}"/>
                  </a:ext>
                </a:extLst>
              </p:cNvPr>
              <p:cNvSpPr/>
              <p:nvPr/>
            </p:nvSpPr>
            <p:spPr>
              <a:xfrm rot="10800000">
                <a:off x="-33575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2" name="Freeform: Shape 2871">
                <a:extLst>
                  <a:ext uri="{FF2B5EF4-FFF2-40B4-BE49-F238E27FC236}">
                    <a16:creationId xmlns:a16="http://schemas.microsoft.com/office/drawing/2014/main" id="{798C2C87-9811-1939-2D62-E77B6BF24D34}"/>
                  </a:ext>
                </a:extLst>
              </p:cNvPr>
              <p:cNvSpPr/>
              <p:nvPr/>
            </p:nvSpPr>
            <p:spPr>
              <a:xfrm rot="10800000">
                <a:off x="-37438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3" name="Freeform: Shape 2872">
                <a:extLst>
                  <a:ext uri="{FF2B5EF4-FFF2-40B4-BE49-F238E27FC236}">
                    <a16:creationId xmlns:a16="http://schemas.microsoft.com/office/drawing/2014/main" id="{5481689A-1AFE-D06E-230C-E87C37951F2B}"/>
                  </a:ext>
                </a:extLst>
              </p:cNvPr>
              <p:cNvSpPr/>
              <p:nvPr/>
            </p:nvSpPr>
            <p:spPr>
              <a:xfrm rot="10800000">
                <a:off x="-45165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4" name="Freeform: Shape 2873">
                <a:extLst>
                  <a:ext uri="{FF2B5EF4-FFF2-40B4-BE49-F238E27FC236}">
                    <a16:creationId xmlns:a16="http://schemas.microsoft.com/office/drawing/2014/main" id="{5D63B7DE-23EF-7B68-EEFB-52CC6CFB3A4E}"/>
                  </a:ext>
                </a:extLst>
              </p:cNvPr>
              <p:cNvSpPr/>
              <p:nvPr/>
            </p:nvSpPr>
            <p:spPr>
              <a:xfrm rot="10800000">
                <a:off x="-49029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5" name="Freeform: Shape 2874">
                <a:extLst>
                  <a:ext uri="{FF2B5EF4-FFF2-40B4-BE49-F238E27FC236}">
                    <a16:creationId xmlns:a16="http://schemas.microsoft.com/office/drawing/2014/main" id="{DB2B5E24-ABA5-0121-21F9-B51329C941BE}"/>
                  </a:ext>
                </a:extLst>
              </p:cNvPr>
              <p:cNvSpPr/>
              <p:nvPr/>
            </p:nvSpPr>
            <p:spPr>
              <a:xfrm rot="10800000">
                <a:off x="-52892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6" name="Freeform: Shape 2875">
                <a:extLst>
                  <a:ext uri="{FF2B5EF4-FFF2-40B4-BE49-F238E27FC236}">
                    <a16:creationId xmlns:a16="http://schemas.microsoft.com/office/drawing/2014/main" id="{26EE29A5-0064-60FD-7CDF-6B39913486E6}"/>
                  </a:ext>
                </a:extLst>
              </p:cNvPr>
              <p:cNvSpPr/>
              <p:nvPr/>
            </p:nvSpPr>
            <p:spPr>
              <a:xfrm rot="10800000">
                <a:off x="-56756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7" name="Freeform: Shape 2876">
                <a:extLst>
                  <a:ext uri="{FF2B5EF4-FFF2-40B4-BE49-F238E27FC236}">
                    <a16:creationId xmlns:a16="http://schemas.microsoft.com/office/drawing/2014/main" id="{8798AD83-5C58-15CB-80B9-00EAAF683B90}"/>
                  </a:ext>
                </a:extLst>
              </p:cNvPr>
              <p:cNvSpPr/>
              <p:nvPr/>
            </p:nvSpPr>
            <p:spPr>
              <a:xfrm rot="10800000">
                <a:off x="-60625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2" name="Graphic 32">
              <a:extLst>
                <a:ext uri="{FF2B5EF4-FFF2-40B4-BE49-F238E27FC236}">
                  <a16:creationId xmlns:a16="http://schemas.microsoft.com/office/drawing/2014/main" id="{FFE11BB0-09B1-A55A-883E-CAA2C5A627A9}"/>
                </a:ext>
              </a:extLst>
            </p:cNvPr>
            <p:cNvGrpSpPr/>
            <p:nvPr/>
          </p:nvGrpSpPr>
          <p:grpSpPr>
            <a:xfrm>
              <a:off x="2539789" y="8819091"/>
              <a:ext cx="241039" cy="9737"/>
              <a:chOff x="-606258" y="5730653"/>
              <a:chExt cx="241039" cy="9737"/>
            </a:xfrm>
            <a:solidFill>
              <a:srgbClr val="FFFFFF"/>
            </a:solidFill>
          </p:grpSpPr>
          <p:sp>
            <p:nvSpPr>
              <p:cNvPr id="2866" name="Freeform: Shape 2865">
                <a:extLst>
                  <a:ext uri="{FF2B5EF4-FFF2-40B4-BE49-F238E27FC236}">
                    <a16:creationId xmlns:a16="http://schemas.microsoft.com/office/drawing/2014/main" id="{8643BFDA-FA50-CD97-7F33-2EBA3BEACF17}"/>
                  </a:ext>
                </a:extLst>
              </p:cNvPr>
              <p:cNvSpPr/>
              <p:nvPr/>
            </p:nvSpPr>
            <p:spPr>
              <a:xfrm rot="10800000">
                <a:off x="-37438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7" name="Freeform: Shape 2866">
                <a:extLst>
                  <a:ext uri="{FF2B5EF4-FFF2-40B4-BE49-F238E27FC236}">
                    <a16:creationId xmlns:a16="http://schemas.microsoft.com/office/drawing/2014/main" id="{9E557899-AEB1-90C5-AC1E-330D6BE8F97E}"/>
                  </a:ext>
                </a:extLst>
              </p:cNvPr>
              <p:cNvSpPr/>
              <p:nvPr/>
            </p:nvSpPr>
            <p:spPr>
              <a:xfrm rot="10800000">
                <a:off x="-45165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8" name="Freeform: Shape 2867">
                <a:extLst>
                  <a:ext uri="{FF2B5EF4-FFF2-40B4-BE49-F238E27FC236}">
                    <a16:creationId xmlns:a16="http://schemas.microsoft.com/office/drawing/2014/main" id="{B8BA3C74-7A65-890F-72F6-F5369D289B4D}"/>
                  </a:ext>
                </a:extLst>
              </p:cNvPr>
              <p:cNvSpPr/>
              <p:nvPr/>
            </p:nvSpPr>
            <p:spPr>
              <a:xfrm rot="10800000">
                <a:off x="-49029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9" name="Freeform: Shape 2868">
                <a:extLst>
                  <a:ext uri="{FF2B5EF4-FFF2-40B4-BE49-F238E27FC236}">
                    <a16:creationId xmlns:a16="http://schemas.microsoft.com/office/drawing/2014/main" id="{9E05BC6A-27F7-A7E7-3721-E586AB59BCF1}"/>
                  </a:ext>
                </a:extLst>
              </p:cNvPr>
              <p:cNvSpPr/>
              <p:nvPr/>
            </p:nvSpPr>
            <p:spPr>
              <a:xfrm rot="10800000">
                <a:off x="-56756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0" name="Freeform: Shape 2869">
                <a:extLst>
                  <a:ext uri="{FF2B5EF4-FFF2-40B4-BE49-F238E27FC236}">
                    <a16:creationId xmlns:a16="http://schemas.microsoft.com/office/drawing/2014/main" id="{C6E4CAEB-6FE4-5401-3341-F101A1F1015D}"/>
                  </a:ext>
                </a:extLst>
              </p:cNvPr>
              <p:cNvSpPr/>
              <p:nvPr/>
            </p:nvSpPr>
            <p:spPr>
              <a:xfrm rot="10800000">
                <a:off x="-606258"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3" name="Graphic 32">
              <a:extLst>
                <a:ext uri="{FF2B5EF4-FFF2-40B4-BE49-F238E27FC236}">
                  <a16:creationId xmlns:a16="http://schemas.microsoft.com/office/drawing/2014/main" id="{44A0343D-DF49-8144-00B2-EB3083D7BED4}"/>
                </a:ext>
              </a:extLst>
            </p:cNvPr>
            <p:cNvGrpSpPr/>
            <p:nvPr/>
          </p:nvGrpSpPr>
          <p:grpSpPr>
            <a:xfrm>
              <a:off x="2539789" y="8875810"/>
              <a:ext cx="279674" cy="9737"/>
              <a:chOff x="-606258" y="5787372"/>
              <a:chExt cx="279674" cy="9737"/>
            </a:xfrm>
            <a:solidFill>
              <a:srgbClr val="FFFFFF"/>
            </a:solidFill>
          </p:grpSpPr>
          <p:sp>
            <p:nvSpPr>
              <p:cNvPr id="2860" name="Freeform: Shape 2859">
                <a:extLst>
                  <a:ext uri="{FF2B5EF4-FFF2-40B4-BE49-F238E27FC236}">
                    <a16:creationId xmlns:a16="http://schemas.microsoft.com/office/drawing/2014/main" id="{40739B84-F211-0920-D995-5B3A7CA3412D}"/>
                  </a:ext>
                </a:extLst>
              </p:cNvPr>
              <p:cNvSpPr/>
              <p:nvPr/>
            </p:nvSpPr>
            <p:spPr>
              <a:xfrm rot="10800000">
                <a:off x="-33575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1" name="Freeform: Shape 2860">
                <a:extLst>
                  <a:ext uri="{FF2B5EF4-FFF2-40B4-BE49-F238E27FC236}">
                    <a16:creationId xmlns:a16="http://schemas.microsoft.com/office/drawing/2014/main" id="{3B13BF13-72BB-B500-6E09-23C3504BCBD7}"/>
                  </a:ext>
                </a:extLst>
              </p:cNvPr>
              <p:cNvSpPr/>
              <p:nvPr/>
            </p:nvSpPr>
            <p:spPr>
              <a:xfrm rot="10800000">
                <a:off x="-37438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2" name="Freeform: Shape 2861">
                <a:extLst>
                  <a:ext uri="{FF2B5EF4-FFF2-40B4-BE49-F238E27FC236}">
                    <a16:creationId xmlns:a16="http://schemas.microsoft.com/office/drawing/2014/main" id="{92C78D72-27EC-9E54-1002-F90F8C3B04FF}"/>
                  </a:ext>
                </a:extLst>
              </p:cNvPr>
              <p:cNvSpPr/>
              <p:nvPr/>
            </p:nvSpPr>
            <p:spPr>
              <a:xfrm rot="10800000">
                <a:off x="-41302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3" name="Freeform: Shape 2862">
                <a:extLst>
                  <a:ext uri="{FF2B5EF4-FFF2-40B4-BE49-F238E27FC236}">
                    <a16:creationId xmlns:a16="http://schemas.microsoft.com/office/drawing/2014/main" id="{07C0205E-36CA-4037-18E3-4376DAAE2DEC}"/>
                  </a:ext>
                </a:extLst>
              </p:cNvPr>
              <p:cNvSpPr/>
              <p:nvPr/>
            </p:nvSpPr>
            <p:spPr>
              <a:xfrm rot="10800000">
                <a:off x="-490290"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4" name="Freeform: Shape 2863">
                <a:extLst>
                  <a:ext uri="{FF2B5EF4-FFF2-40B4-BE49-F238E27FC236}">
                    <a16:creationId xmlns:a16="http://schemas.microsoft.com/office/drawing/2014/main" id="{3670E17F-208F-9FC4-D88E-EA8E46307142}"/>
                  </a:ext>
                </a:extLst>
              </p:cNvPr>
              <p:cNvSpPr/>
              <p:nvPr/>
            </p:nvSpPr>
            <p:spPr>
              <a:xfrm rot="10800000">
                <a:off x="-52892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5" name="Freeform: Shape 2864">
                <a:extLst>
                  <a:ext uri="{FF2B5EF4-FFF2-40B4-BE49-F238E27FC236}">
                    <a16:creationId xmlns:a16="http://schemas.microsoft.com/office/drawing/2014/main" id="{F860ACE8-18CD-2621-106F-812125131AA3}"/>
                  </a:ext>
                </a:extLst>
              </p:cNvPr>
              <p:cNvSpPr/>
              <p:nvPr/>
            </p:nvSpPr>
            <p:spPr>
              <a:xfrm rot="10800000">
                <a:off x="-60625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4" name="Graphic 32">
              <a:extLst>
                <a:ext uri="{FF2B5EF4-FFF2-40B4-BE49-F238E27FC236}">
                  <a16:creationId xmlns:a16="http://schemas.microsoft.com/office/drawing/2014/main" id="{F015CCCD-5CE8-4083-C4BD-8F875D75F110}"/>
                </a:ext>
              </a:extLst>
            </p:cNvPr>
            <p:cNvGrpSpPr/>
            <p:nvPr/>
          </p:nvGrpSpPr>
          <p:grpSpPr>
            <a:xfrm>
              <a:off x="2539789" y="8932465"/>
              <a:ext cx="279674" cy="9737"/>
              <a:chOff x="-606258" y="5844027"/>
              <a:chExt cx="279674" cy="9737"/>
            </a:xfrm>
            <a:solidFill>
              <a:srgbClr val="FFFFFF"/>
            </a:solidFill>
          </p:grpSpPr>
          <p:sp>
            <p:nvSpPr>
              <p:cNvPr id="2853" name="Freeform: Shape 2852">
                <a:extLst>
                  <a:ext uri="{FF2B5EF4-FFF2-40B4-BE49-F238E27FC236}">
                    <a16:creationId xmlns:a16="http://schemas.microsoft.com/office/drawing/2014/main" id="{F00067CE-A0E6-CE0D-D663-272050F7D11F}"/>
                  </a:ext>
                </a:extLst>
              </p:cNvPr>
              <p:cNvSpPr/>
              <p:nvPr/>
            </p:nvSpPr>
            <p:spPr>
              <a:xfrm rot="10800000">
                <a:off x="-33575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4" name="Freeform: Shape 2853">
                <a:extLst>
                  <a:ext uri="{FF2B5EF4-FFF2-40B4-BE49-F238E27FC236}">
                    <a16:creationId xmlns:a16="http://schemas.microsoft.com/office/drawing/2014/main" id="{07B9B8C1-D2DD-9778-16F2-59F6FAD84DB4}"/>
                  </a:ext>
                </a:extLst>
              </p:cNvPr>
              <p:cNvSpPr/>
              <p:nvPr/>
            </p:nvSpPr>
            <p:spPr>
              <a:xfrm rot="10800000">
                <a:off x="-37438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5" name="Freeform: Shape 2854">
                <a:extLst>
                  <a:ext uri="{FF2B5EF4-FFF2-40B4-BE49-F238E27FC236}">
                    <a16:creationId xmlns:a16="http://schemas.microsoft.com/office/drawing/2014/main" id="{1675FD37-0ECA-20AC-4E6F-52B7D4C9A7E9}"/>
                  </a:ext>
                </a:extLst>
              </p:cNvPr>
              <p:cNvSpPr/>
              <p:nvPr/>
            </p:nvSpPr>
            <p:spPr>
              <a:xfrm rot="10800000">
                <a:off x="-41302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6" name="Freeform: Shape 2855">
                <a:extLst>
                  <a:ext uri="{FF2B5EF4-FFF2-40B4-BE49-F238E27FC236}">
                    <a16:creationId xmlns:a16="http://schemas.microsoft.com/office/drawing/2014/main" id="{C427225C-1C8B-0191-A3B2-2527635952CD}"/>
                  </a:ext>
                </a:extLst>
              </p:cNvPr>
              <p:cNvSpPr/>
              <p:nvPr/>
            </p:nvSpPr>
            <p:spPr>
              <a:xfrm rot="10800000">
                <a:off x="-45165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7" name="Freeform: Shape 2856">
                <a:extLst>
                  <a:ext uri="{FF2B5EF4-FFF2-40B4-BE49-F238E27FC236}">
                    <a16:creationId xmlns:a16="http://schemas.microsoft.com/office/drawing/2014/main" id="{A36545D3-9D48-85AE-FB50-7C484D46517D}"/>
                  </a:ext>
                </a:extLst>
              </p:cNvPr>
              <p:cNvSpPr/>
              <p:nvPr/>
            </p:nvSpPr>
            <p:spPr>
              <a:xfrm rot="10800000">
                <a:off x="-52892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8" name="Freeform: Shape 2857">
                <a:extLst>
                  <a:ext uri="{FF2B5EF4-FFF2-40B4-BE49-F238E27FC236}">
                    <a16:creationId xmlns:a16="http://schemas.microsoft.com/office/drawing/2014/main" id="{D93FF65A-474F-F7D8-97C5-17B0B3189B40}"/>
                  </a:ext>
                </a:extLst>
              </p:cNvPr>
              <p:cNvSpPr/>
              <p:nvPr/>
            </p:nvSpPr>
            <p:spPr>
              <a:xfrm rot="10800000">
                <a:off x="-567560"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9" name="Freeform: Shape 2858">
                <a:extLst>
                  <a:ext uri="{FF2B5EF4-FFF2-40B4-BE49-F238E27FC236}">
                    <a16:creationId xmlns:a16="http://schemas.microsoft.com/office/drawing/2014/main" id="{BE5D1CE2-6A1B-6E74-499A-9ABAD7F14124}"/>
                  </a:ext>
                </a:extLst>
              </p:cNvPr>
              <p:cNvSpPr/>
              <p:nvPr/>
            </p:nvSpPr>
            <p:spPr>
              <a:xfrm rot="10800000">
                <a:off x="-60625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5" name="Graphic 32">
              <a:extLst>
                <a:ext uri="{FF2B5EF4-FFF2-40B4-BE49-F238E27FC236}">
                  <a16:creationId xmlns:a16="http://schemas.microsoft.com/office/drawing/2014/main" id="{F83010DD-E008-8FA4-EA80-412E0DD8B766}"/>
                </a:ext>
              </a:extLst>
            </p:cNvPr>
            <p:cNvGrpSpPr/>
            <p:nvPr/>
          </p:nvGrpSpPr>
          <p:grpSpPr>
            <a:xfrm>
              <a:off x="2539789" y="8989184"/>
              <a:ext cx="279674" cy="9737"/>
              <a:chOff x="-606258" y="5900746"/>
              <a:chExt cx="279674" cy="9737"/>
            </a:xfrm>
            <a:solidFill>
              <a:srgbClr val="FFFFFF"/>
            </a:solidFill>
          </p:grpSpPr>
          <p:sp>
            <p:nvSpPr>
              <p:cNvPr id="2846" name="Freeform: Shape 2845">
                <a:extLst>
                  <a:ext uri="{FF2B5EF4-FFF2-40B4-BE49-F238E27FC236}">
                    <a16:creationId xmlns:a16="http://schemas.microsoft.com/office/drawing/2014/main" id="{B46E0AA6-60D3-182F-5BBC-3495E326300C}"/>
                  </a:ext>
                </a:extLst>
              </p:cNvPr>
              <p:cNvSpPr/>
              <p:nvPr/>
            </p:nvSpPr>
            <p:spPr>
              <a:xfrm rot="10800000">
                <a:off x="-33575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7" name="Freeform: Shape 2846">
                <a:extLst>
                  <a:ext uri="{FF2B5EF4-FFF2-40B4-BE49-F238E27FC236}">
                    <a16:creationId xmlns:a16="http://schemas.microsoft.com/office/drawing/2014/main" id="{B487EF9B-0896-5247-A62A-BF5E8A9003A4}"/>
                  </a:ext>
                </a:extLst>
              </p:cNvPr>
              <p:cNvSpPr/>
              <p:nvPr/>
            </p:nvSpPr>
            <p:spPr>
              <a:xfrm rot="10800000">
                <a:off x="-37438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8" name="Freeform: Shape 2847">
                <a:extLst>
                  <a:ext uri="{FF2B5EF4-FFF2-40B4-BE49-F238E27FC236}">
                    <a16:creationId xmlns:a16="http://schemas.microsoft.com/office/drawing/2014/main" id="{559A8509-39EF-B75B-E059-98D909EE26A3}"/>
                  </a:ext>
                </a:extLst>
              </p:cNvPr>
              <p:cNvSpPr/>
              <p:nvPr/>
            </p:nvSpPr>
            <p:spPr>
              <a:xfrm rot="10800000">
                <a:off x="-45165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9" name="Freeform: Shape 2848">
                <a:extLst>
                  <a:ext uri="{FF2B5EF4-FFF2-40B4-BE49-F238E27FC236}">
                    <a16:creationId xmlns:a16="http://schemas.microsoft.com/office/drawing/2014/main" id="{B256B3B2-511D-D310-DDF4-B59A7567DD49}"/>
                  </a:ext>
                </a:extLst>
              </p:cNvPr>
              <p:cNvSpPr/>
              <p:nvPr/>
            </p:nvSpPr>
            <p:spPr>
              <a:xfrm rot="10800000">
                <a:off x="-49029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0" name="Freeform: Shape 2849">
                <a:extLst>
                  <a:ext uri="{FF2B5EF4-FFF2-40B4-BE49-F238E27FC236}">
                    <a16:creationId xmlns:a16="http://schemas.microsoft.com/office/drawing/2014/main" id="{752E1C6F-E9F5-36F8-D439-791133DF9D99}"/>
                  </a:ext>
                </a:extLst>
              </p:cNvPr>
              <p:cNvSpPr/>
              <p:nvPr/>
            </p:nvSpPr>
            <p:spPr>
              <a:xfrm rot="10800000">
                <a:off x="-52892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1" name="Freeform: Shape 2850">
                <a:extLst>
                  <a:ext uri="{FF2B5EF4-FFF2-40B4-BE49-F238E27FC236}">
                    <a16:creationId xmlns:a16="http://schemas.microsoft.com/office/drawing/2014/main" id="{E16CDE8C-03C9-5191-F0B6-03F758268357}"/>
                  </a:ext>
                </a:extLst>
              </p:cNvPr>
              <p:cNvSpPr/>
              <p:nvPr/>
            </p:nvSpPr>
            <p:spPr>
              <a:xfrm rot="10800000">
                <a:off x="-56756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2" name="Freeform: Shape 2851">
                <a:extLst>
                  <a:ext uri="{FF2B5EF4-FFF2-40B4-BE49-F238E27FC236}">
                    <a16:creationId xmlns:a16="http://schemas.microsoft.com/office/drawing/2014/main" id="{47958246-7FD4-C133-9DF2-C9926018F4EE}"/>
                  </a:ext>
                </a:extLst>
              </p:cNvPr>
              <p:cNvSpPr/>
              <p:nvPr/>
            </p:nvSpPr>
            <p:spPr>
              <a:xfrm rot="10800000">
                <a:off x="-60625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6" name="Graphic 32">
              <a:extLst>
                <a:ext uri="{FF2B5EF4-FFF2-40B4-BE49-F238E27FC236}">
                  <a16:creationId xmlns:a16="http://schemas.microsoft.com/office/drawing/2014/main" id="{BFB8A41D-4E89-6E23-B65F-4BDAEA9953CC}"/>
                </a:ext>
              </a:extLst>
            </p:cNvPr>
            <p:cNvGrpSpPr/>
            <p:nvPr/>
          </p:nvGrpSpPr>
          <p:grpSpPr>
            <a:xfrm>
              <a:off x="2539789" y="9045840"/>
              <a:ext cx="279674" cy="9737"/>
              <a:chOff x="-606258" y="5957402"/>
              <a:chExt cx="279674" cy="9737"/>
            </a:xfrm>
            <a:solidFill>
              <a:srgbClr val="FFFFFF"/>
            </a:solidFill>
          </p:grpSpPr>
          <p:sp>
            <p:nvSpPr>
              <p:cNvPr id="2840" name="Freeform: Shape 2839">
                <a:extLst>
                  <a:ext uri="{FF2B5EF4-FFF2-40B4-BE49-F238E27FC236}">
                    <a16:creationId xmlns:a16="http://schemas.microsoft.com/office/drawing/2014/main" id="{734698BA-7931-C35C-24AD-69FE35D1A7BA}"/>
                  </a:ext>
                </a:extLst>
              </p:cNvPr>
              <p:cNvSpPr/>
              <p:nvPr/>
            </p:nvSpPr>
            <p:spPr>
              <a:xfrm rot="10800000">
                <a:off x="-33575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1" name="Freeform: Shape 2840">
                <a:extLst>
                  <a:ext uri="{FF2B5EF4-FFF2-40B4-BE49-F238E27FC236}">
                    <a16:creationId xmlns:a16="http://schemas.microsoft.com/office/drawing/2014/main" id="{21EBF77E-4287-4461-241F-C24406504396}"/>
                  </a:ext>
                </a:extLst>
              </p:cNvPr>
              <p:cNvSpPr/>
              <p:nvPr/>
            </p:nvSpPr>
            <p:spPr>
              <a:xfrm rot="10800000">
                <a:off x="-37438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2" name="Freeform: Shape 2841">
                <a:extLst>
                  <a:ext uri="{FF2B5EF4-FFF2-40B4-BE49-F238E27FC236}">
                    <a16:creationId xmlns:a16="http://schemas.microsoft.com/office/drawing/2014/main" id="{A9A66FBA-EFC5-D813-8D6E-A95318B42CD6}"/>
                  </a:ext>
                </a:extLst>
              </p:cNvPr>
              <p:cNvSpPr/>
              <p:nvPr/>
            </p:nvSpPr>
            <p:spPr>
              <a:xfrm rot="10800000">
                <a:off x="-41302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3" name="Freeform: Shape 2842">
                <a:extLst>
                  <a:ext uri="{FF2B5EF4-FFF2-40B4-BE49-F238E27FC236}">
                    <a16:creationId xmlns:a16="http://schemas.microsoft.com/office/drawing/2014/main" id="{D64231D7-47A0-FCA0-0045-1438BFE0D96C}"/>
                  </a:ext>
                </a:extLst>
              </p:cNvPr>
              <p:cNvSpPr/>
              <p:nvPr/>
            </p:nvSpPr>
            <p:spPr>
              <a:xfrm rot="10800000">
                <a:off x="-45165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4" name="Freeform: Shape 2843">
                <a:extLst>
                  <a:ext uri="{FF2B5EF4-FFF2-40B4-BE49-F238E27FC236}">
                    <a16:creationId xmlns:a16="http://schemas.microsoft.com/office/drawing/2014/main" id="{F15A29BB-4488-F924-C232-85AA4458758A}"/>
                  </a:ext>
                </a:extLst>
              </p:cNvPr>
              <p:cNvSpPr/>
              <p:nvPr/>
            </p:nvSpPr>
            <p:spPr>
              <a:xfrm rot="10800000">
                <a:off x="-490290"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5" name="Freeform: Shape 2844">
                <a:extLst>
                  <a:ext uri="{FF2B5EF4-FFF2-40B4-BE49-F238E27FC236}">
                    <a16:creationId xmlns:a16="http://schemas.microsoft.com/office/drawing/2014/main" id="{FB72CD6E-4375-17B1-7F60-27C49196F358}"/>
                  </a:ext>
                </a:extLst>
              </p:cNvPr>
              <p:cNvSpPr/>
              <p:nvPr/>
            </p:nvSpPr>
            <p:spPr>
              <a:xfrm rot="10800000">
                <a:off x="-606258"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67" name="Freeform: Shape 66">
              <a:extLst>
                <a:ext uri="{FF2B5EF4-FFF2-40B4-BE49-F238E27FC236}">
                  <a16:creationId xmlns:a16="http://schemas.microsoft.com/office/drawing/2014/main" id="{FC6D3D99-FBB9-246F-AD1F-A52F4D299A7E}"/>
                </a:ext>
              </a:extLst>
            </p:cNvPr>
            <p:cNvSpPr/>
            <p:nvPr/>
          </p:nvSpPr>
          <p:spPr>
            <a:xfrm rot="10800000">
              <a:off x="2426604"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0C3D64E1-3A93-CF4C-0749-F5C6E078B08A}"/>
                </a:ext>
              </a:extLst>
            </p:cNvPr>
            <p:cNvSpPr/>
            <p:nvPr/>
          </p:nvSpPr>
          <p:spPr>
            <a:xfrm rot="10800000">
              <a:off x="2426604"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BED80197-1205-E959-89B1-606416B3EC0F}"/>
                </a:ext>
              </a:extLst>
            </p:cNvPr>
            <p:cNvSpPr/>
            <p:nvPr/>
          </p:nvSpPr>
          <p:spPr>
            <a:xfrm rot="10800000">
              <a:off x="2426604"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F7780C0E-B050-8A58-DB48-50181462F966}"/>
                </a:ext>
              </a:extLst>
            </p:cNvPr>
            <p:cNvSpPr/>
            <p:nvPr/>
          </p:nvSpPr>
          <p:spPr>
            <a:xfrm>
              <a:off x="337135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CECC47B0-5702-D396-D466-850CDE3DCB8F}"/>
                </a:ext>
              </a:extLst>
            </p:cNvPr>
            <p:cNvSpPr/>
            <p:nvPr/>
          </p:nvSpPr>
          <p:spPr>
            <a:xfrm>
              <a:off x="2975014"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3BF9644D-7AE7-559C-D029-E106707D68CB}"/>
                </a:ext>
              </a:extLst>
            </p:cNvPr>
            <p:cNvSpPr/>
            <p:nvPr/>
          </p:nvSpPr>
          <p:spPr>
            <a:xfrm rot="10800000">
              <a:off x="290027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F6F1204-224A-8A64-4B6B-039701B7C5D8}"/>
                </a:ext>
              </a:extLst>
            </p:cNvPr>
            <p:cNvSpPr/>
            <p:nvPr/>
          </p:nvSpPr>
          <p:spPr>
            <a:xfrm>
              <a:off x="297539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15E02D80-524F-4F44-218D-B116799DB6EC}"/>
                </a:ext>
              </a:extLst>
            </p:cNvPr>
            <p:cNvSpPr/>
            <p:nvPr/>
          </p:nvSpPr>
          <p:spPr>
            <a:xfrm>
              <a:off x="297539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B20F109-670E-2DB5-D428-70BFCFB8EC89}"/>
                </a:ext>
              </a:extLst>
            </p:cNvPr>
            <p:cNvSpPr/>
            <p:nvPr/>
          </p:nvSpPr>
          <p:spPr>
            <a:xfrm>
              <a:off x="297539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B6FC058-A421-D3D9-BB4E-36D5CDCDF6EB}"/>
                </a:ext>
              </a:extLst>
            </p:cNvPr>
            <p:cNvSpPr/>
            <p:nvPr/>
          </p:nvSpPr>
          <p:spPr>
            <a:xfrm>
              <a:off x="297539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905C0A7-3648-085A-07D8-88032D0B88B9}"/>
                </a:ext>
              </a:extLst>
            </p:cNvPr>
            <p:cNvSpPr/>
            <p:nvPr/>
          </p:nvSpPr>
          <p:spPr>
            <a:xfrm>
              <a:off x="297539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83764E4-A535-3764-3D76-DAE915ED0439}"/>
                </a:ext>
              </a:extLst>
            </p:cNvPr>
            <p:cNvSpPr/>
            <p:nvPr/>
          </p:nvSpPr>
          <p:spPr>
            <a:xfrm>
              <a:off x="297539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743825A1-05D7-4AEE-DE9A-F11C8DEA1690}"/>
                </a:ext>
              </a:extLst>
            </p:cNvPr>
            <p:cNvSpPr/>
            <p:nvPr/>
          </p:nvSpPr>
          <p:spPr>
            <a:xfrm>
              <a:off x="297539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041FD35A-5E81-A6A9-1829-922D31AA3524}"/>
                </a:ext>
              </a:extLst>
            </p:cNvPr>
            <p:cNvSpPr/>
            <p:nvPr/>
          </p:nvSpPr>
          <p:spPr>
            <a:xfrm>
              <a:off x="297539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436B61B-56FF-C29A-6373-CC1D55A271F1}"/>
                </a:ext>
              </a:extLst>
            </p:cNvPr>
            <p:cNvSpPr/>
            <p:nvPr/>
          </p:nvSpPr>
          <p:spPr>
            <a:xfrm>
              <a:off x="297539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E109B6C-A091-6A1D-8078-8FEB7657B43C}"/>
                </a:ext>
              </a:extLst>
            </p:cNvPr>
            <p:cNvSpPr/>
            <p:nvPr/>
          </p:nvSpPr>
          <p:spPr>
            <a:xfrm>
              <a:off x="297539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31F69634-E794-E851-22AA-CA7971DD1EAB}"/>
                </a:ext>
              </a:extLst>
            </p:cNvPr>
            <p:cNvSpPr/>
            <p:nvPr/>
          </p:nvSpPr>
          <p:spPr>
            <a:xfrm>
              <a:off x="676873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3B1552D2-5FE8-5734-09D9-B948BDE0CCEE}"/>
                </a:ext>
              </a:extLst>
            </p:cNvPr>
            <p:cNvSpPr/>
            <p:nvPr/>
          </p:nvSpPr>
          <p:spPr>
            <a:xfrm rot="10800000">
              <a:off x="669399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D1D55F8-AB2F-AC2B-312B-C047E6C37B41}"/>
                </a:ext>
              </a:extLst>
            </p:cNvPr>
            <p:cNvSpPr/>
            <p:nvPr/>
          </p:nvSpPr>
          <p:spPr>
            <a:xfrm>
              <a:off x="676911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38AB2490-0911-FE6E-5E5A-870947A4F7A5}"/>
                </a:ext>
              </a:extLst>
            </p:cNvPr>
            <p:cNvSpPr/>
            <p:nvPr/>
          </p:nvSpPr>
          <p:spPr>
            <a:xfrm>
              <a:off x="676911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CC0EB28-E2F0-C787-D77F-7D32B0B7D71B}"/>
                </a:ext>
              </a:extLst>
            </p:cNvPr>
            <p:cNvSpPr/>
            <p:nvPr/>
          </p:nvSpPr>
          <p:spPr>
            <a:xfrm>
              <a:off x="676911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3455A85F-BD8B-568F-88F0-C4D059B56B5D}"/>
                </a:ext>
              </a:extLst>
            </p:cNvPr>
            <p:cNvSpPr/>
            <p:nvPr/>
          </p:nvSpPr>
          <p:spPr>
            <a:xfrm>
              <a:off x="676911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1BCE1FF-34AA-3104-3CF2-9250B8FF7AEA}"/>
                </a:ext>
              </a:extLst>
            </p:cNvPr>
            <p:cNvSpPr/>
            <p:nvPr/>
          </p:nvSpPr>
          <p:spPr>
            <a:xfrm>
              <a:off x="676911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5EA0E449-4B97-9877-9521-EFD22B45099B}"/>
                </a:ext>
              </a:extLst>
            </p:cNvPr>
            <p:cNvSpPr/>
            <p:nvPr/>
          </p:nvSpPr>
          <p:spPr>
            <a:xfrm>
              <a:off x="676911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39CB9CE5-F496-62C7-B8E5-4D9F4D5774FB}"/>
                </a:ext>
              </a:extLst>
            </p:cNvPr>
            <p:cNvSpPr/>
            <p:nvPr/>
          </p:nvSpPr>
          <p:spPr>
            <a:xfrm>
              <a:off x="676911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4EA1D6A2-3DE4-83C4-858C-136BEF9A9FA1}"/>
                </a:ext>
              </a:extLst>
            </p:cNvPr>
            <p:cNvSpPr/>
            <p:nvPr/>
          </p:nvSpPr>
          <p:spPr>
            <a:xfrm>
              <a:off x="676911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2D514BC-EE13-ADC4-A8AD-F1030415BC7F}"/>
                </a:ext>
              </a:extLst>
            </p:cNvPr>
            <p:cNvSpPr/>
            <p:nvPr/>
          </p:nvSpPr>
          <p:spPr>
            <a:xfrm>
              <a:off x="676911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BFCFBE4A-0CE4-931C-0343-ECBB4DC5355B}"/>
                </a:ext>
              </a:extLst>
            </p:cNvPr>
            <p:cNvSpPr/>
            <p:nvPr/>
          </p:nvSpPr>
          <p:spPr>
            <a:xfrm>
              <a:off x="676911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A022FEA0-8A55-11E2-1E6E-A216B8BCC37B}"/>
                </a:ext>
              </a:extLst>
            </p:cNvPr>
            <p:cNvSpPr/>
            <p:nvPr/>
          </p:nvSpPr>
          <p:spPr>
            <a:xfrm>
              <a:off x="3192594"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5FA95F3-59C2-A673-218E-C2129AC54B69}"/>
                </a:ext>
              </a:extLst>
            </p:cNvPr>
            <p:cNvSpPr/>
            <p:nvPr/>
          </p:nvSpPr>
          <p:spPr>
            <a:xfrm>
              <a:off x="326436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7675CCD7-93A0-3F37-95BF-D8C50691457E}"/>
                </a:ext>
              </a:extLst>
            </p:cNvPr>
            <p:cNvSpPr/>
            <p:nvPr/>
          </p:nvSpPr>
          <p:spPr>
            <a:xfrm>
              <a:off x="3158006"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561B924-6A23-A071-09A5-54DEC026895D}"/>
                </a:ext>
              </a:extLst>
            </p:cNvPr>
            <p:cNvSpPr/>
            <p:nvPr/>
          </p:nvSpPr>
          <p:spPr>
            <a:xfrm>
              <a:off x="326436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781F8FC1-B358-A783-CF25-44714B002AF7}"/>
                </a:ext>
              </a:extLst>
            </p:cNvPr>
            <p:cNvSpPr/>
            <p:nvPr/>
          </p:nvSpPr>
          <p:spPr>
            <a:xfrm>
              <a:off x="3158006"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100" name="Graphic 32">
              <a:extLst>
                <a:ext uri="{FF2B5EF4-FFF2-40B4-BE49-F238E27FC236}">
                  <a16:creationId xmlns:a16="http://schemas.microsoft.com/office/drawing/2014/main" id="{C362CED9-C642-A450-EE7F-BCB2A0363B1A}"/>
                </a:ext>
              </a:extLst>
            </p:cNvPr>
            <p:cNvGrpSpPr/>
            <p:nvPr/>
          </p:nvGrpSpPr>
          <p:grpSpPr>
            <a:xfrm>
              <a:off x="3303819" y="8759020"/>
              <a:ext cx="170473" cy="301805"/>
              <a:chOff x="157772" y="5670582"/>
              <a:chExt cx="170473" cy="301805"/>
            </a:xfrm>
          </p:grpSpPr>
          <p:grpSp>
            <p:nvGrpSpPr>
              <p:cNvPr id="2810" name="Graphic 32">
                <a:extLst>
                  <a:ext uri="{FF2B5EF4-FFF2-40B4-BE49-F238E27FC236}">
                    <a16:creationId xmlns:a16="http://schemas.microsoft.com/office/drawing/2014/main" id="{64BB8C48-1E82-F0E6-EB3B-5FF45002C555}"/>
                  </a:ext>
                </a:extLst>
              </p:cNvPr>
              <p:cNvGrpSpPr/>
              <p:nvPr/>
            </p:nvGrpSpPr>
            <p:grpSpPr>
              <a:xfrm>
                <a:off x="157772" y="5670582"/>
                <a:ext cx="170473" cy="23206"/>
                <a:chOff x="157772" y="5670582"/>
                <a:chExt cx="170473" cy="23206"/>
              </a:xfrm>
            </p:grpSpPr>
            <p:sp>
              <p:nvSpPr>
                <p:cNvPr id="2835" name="Freeform: Shape 2834">
                  <a:extLst>
                    <a:ext uri="{FF2B5EF4-FFF2-40B4-BE49-F238E27FC236}">
                      <a16:creationId xmlns:a16="http://schemas.microsoft.com/office/drawing/2014/main" id="{34748EBC-0FE2-1518-5ABE-79A312DB934B}"/>
                    </a:ext>
                  </a:extLst>
                </p:cNvPr>
                <p:cNvSpPr/>
                <p:nvPr/>
              </p:nvSpPr>
              <p:spPr>
                <a:xfrm rot="10800000">
                  <a:off x="31186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6" name="Freeform: Shape 2835">
                  <a:extLst>
                    <a:ext uri="{FF2B5EF4-FFF2-40B4-BE49-F238E27FC236}">
                      <a16:creationId xmlns:a16="http://schemas.microsoft.com/office/drawing/2014/main" id="{A3E92261-99B6-551E-11AA-4FD681C4EFD5}"/>
                    </a:ext>
                  </a:extLst>
                </p:cNvPr>
                <p:cNvSpPr/>
                <p:nvPr/>
              </p:nvSpPr>
              <p:spPr>
                <a:xfrm rot="10800000">
                  <a:off x="27336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7" name="Freeform: Shape 2836">
                  <a:extLst>
                    <a:ext uri="{FF2B5EF4-FFF2-40B4-BE49-F238E27FC236}">
                      <a16:creationId xmlns:a16="http://schemas.microsoft.com/office/drawing/2014/main" id="{69E1FCD9-9333-264D-4090-B09414DA3281}"/>
                    </a:ext>
                  </a:extLst>
                </p:cNvPr>
                <p:cNvSpPr/>
                <p:nvPr/>
              </p:nvSpPr>
              <p:spPr>
                <a:xfrm rot="10800000">
                  <a:off x="23478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8" name="Freeform: Shape 2837">
                  <a:extLst>
                    <a:ext uri="{FF2B5EF4-FFF2-40B4-BE49-F238E27FC236}">
                      <a16:creationId xmlns:a16="http://schemas.microsoft.com/office/drawing/2014/main" id="{97889B53-7263-70E5-B5BB-0A3884AF598B}"/>
                    </a:ext>
                  </a:extLst>
                </p:cNvPr>
                <p:cNvSpPr/>
                <p:nvPr/>
              </p:nvSpPr>
              <p:spPr>
                <a:xfrm rot="10800000">
                  <a:off x="19628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9" name="Freeform: Shape 2838">
                  <a:extLst>
                    <a:ext uri="{FF2B5EF4-FFF2-40B4-BE49-F238E27FC236}">
                      <a16:creationId xmlns:a16="http://schemas.microsoft.com/office/drawing/2014/main" id="{9BFA4FD7-2852-C15B-76D2-1FDC8857FB20}"/>
                    </a:ext>
                  </a:extLst>
                </p:cNvPr>
                <p:cNvSpPr/>
                <p:nvPr/>
              </p:nvSpPr>
              <p:spPr>
                <a:xfrm rot="10800000">
                  <a:off x="15777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1" name="Graphic 32">
                <a:extLst>
                  <a:ext uri="{FF2B5EF4-FFF2-40B4-BE49-F238E27FC236}">
                    <a16:creationId xmlns:a16="http://schemas.microsoft.com/office/drawing/2014/main" id="{CD2F3B48-35B4-C7C9-A80A-DD84A372638E}"/>
                  </a:ext>
                </a:extLst>
              </p:cNvPr>
              <p:cNvGrpSpPr/>
              <p:nvPr/>
            </p:nvGrpSpPr>
            <p:grpSpPr>
              <a:xfrm>
                <a:off x="157772" y="5740264"/>
                <a:ext cx="170473" cy="23206"/>
                <a:chOff x="157772" y="5740264"/>
                <a:chExt cx="170473" cy="23206"/>
              </a:xfrm>
            </p:grpSpPr>
            <p:sp>
              <p:nvSpPr>
                <p:cNvPr id="2830" name="Freeform: Shape 2829">
                  <a:extLst>
                    <a:ext uri="{FF2B5EF4-FFF2-40B4-BE49-F238E27FC236}">
                      <a16:creationId xmlns:a16="http://schemas.microsoft.com/office/drawing/2014/main" id="{837E017F-4267-8D50-1E1C-A2487D590C85}"/>
                    </a:ext>
                  </a:extLst>
                </p:cNvPr>
                <p:cNvSpPr/>
                <p:nvPr/>
              </p:nvSpPr>
              <p:spPr>
                <a:xfrm rot="10800000">
                  <a:off x="31186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1" name="Freeform: Shape 2830">
                  <a:extLst>
                    <a:ext uri="{FF2B5EF4-FFF2-40B4-BE49-F238E27FC236}">
                      <a16:creationId xmlns:a16="http://schemas.microsoft.com/office/drawing/2014/main" id="{262FA064-93A8-DF08-FDC7-3D005E5D558A}"/>
                    </a:ext>
                  </a:extLst>
                </p:cNvPr>
                <p:cNvSpPr/>
                <p:nvPr/>
              </p:nvSpPr>
              <p:spPr>
                <a:xfrm rot="10800000">
                  <a:off x="27336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2" name="Freeform: Shape 2831">
                  <a:extLst>
                    <a:ext uri="{FF2B5EF4-FFF2-40B4-BE49-F238E27FC236}">
                      <a16:creationId xmlns:a16="http://schemas.microsoft.com/office/drawing/2014/main" id="{35085F66-3727-4C74-AE55-D5AD90D1D0B8}"/>
                    </a:ext>
                  </a:extLst>
                </p:cNvPr>
                <p:cNvSpPr/>
                <p:nvPr/>
              </p:nvSpPr>
              <p:spPr>
                <a:xfrm rot="10800000">
                  <a:off x="23478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3" name="Freeform: Shape 2832">
                  <a:extLst>
                    <a:ext uri="{FF2B5EF4-FFF2-40B4-BE49-F238E27FC236}">
                      <a16:creationId xmlns:a16="http://schemas.microsoft.com/office/drawing/2014/main" id="{2AFACB47-AEF5-93E4-01DD-18F5D1A3EE50}"/>
                    </a:ext>
                  </a:extLst>
                </p:cNvPr>
                <p:cNvSpPr/>
                <p:nvPr/>
              </p:nvSpPr>
              <p:spPr>
                <a:xfrm rot="10800000">
                  <a:off x="19628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4" name="Freeform: Shape 2833">
                  <a:extLst>
                    <a:ext uri="{FF2B5EF4-FFF2-40B4-BE49-F238E27FC236}">
                      <a16:creationId xmlns:a16="http://schemas.microsoft.com/office/drawing/2014/main" id="{D033A4DD-FF46-4E82-8B0A-1EA0445D323C}"/>
                    </a:ext>
                  </a:extLst>
                </p:cNvPr>
                <p:cNvSpPr/>
                <p:nvPr/>
              </p:nvSpPr>
              <p:spPr>
                <a:xfrm rot="10800000">
                  <a:off x="15777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2" name="Graphic 32">
                <a:extLst>
                  <a:ext uri="{FF2B5EF4-FFF2-40B4-BE49-F238E27FC236}">
                    <a16:creationId xmlns:a16="http://schemas.microsoft.com/office/drawing/2014/main" id="{84AA5973-2D72-33CD-72F8-F7A1F53A2B68}"/>
                  </a:ext>
                </a:extLst>
              </p:cNvPr>
              <p:cNvGrpSpPr/>
              <p:nvPr/>
            </p:nvGrpSpPr>
            <p:grpSpPr>
              <a:xfrm>
                <a:off x="157772" y="5809882"/>
                <a:ext cx="170473" cy="23206"/>
                <a:chOff x="157772" y="5809882"/>
                <a:chExt cx="170473" cy="23206"/>
              </a:xfrm>
            </p:grpSpPr>
            <p:sp>
              <p:nvSpPr>
                <p:cNvPr id="2825" name="Freeform: Shape 2824">
                  <a:extLst>
                    <a:ext uri="{FF2B5EF4-FFF2-40B4-BE49-F238E27FC236}">
                      <a16:creationId xmlns:a16="http://schemas.microsoft.com/office/drawing/2014/main" id="{0C530EFC-2CC7-5B63-4CA8-7B6CF5A16FB6}"/>
                    </a:ext>
                  </a:extLst>
                </p:cNvPr>
                <p:cNvSpPr/>
                <p:nvPr/>
              </p:nvSpPr>
              <p:spPr>
                <a:xfrm rot="10800000">
                  <a:off x="31186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6" name="Freeform: Shape 2825">
                  <a:extLst>
                    <a:ext uri="{FF2B5EF4-FFF2-40B4-BE49-F238E27FC236}">
                      <a16:creationId xmlns:a16="http://schemas.microsoft.com/office/drawing/2014/main" id="{97534895-DDD1-672C-B2FA-FC0AFAD10C47}"/>
                    </a:ext>
                  </a:extLst>
                </p:cNvPr>
                <p:cNvSpPr/>
                <p:nvPr/>
              </p:nvSpPr>
              <p:spPr>
                <a:xfrm rot="10800000">
                  <a:off x="27336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7" name="Freeform: Shape 2826">
                  <a:extLst>
                    <a:ext uri="{FF2B5EF4-FFF2-40B4-BE49-F238E27FC236}">
                      <a16:creationId xmlns:a16="http://schemas.microsoft.com/office/drawing/2014/main" id="{7B8DD729-6F97-82F3-A4F0-DC1D0BEB1916}"/>
                    </a:ext>
                  </a:extLst>
                </p:cNvPr>
                <p:cNvSpPr/>
                <p:nvPr/>
              </p:nvSpPr>
              <p:spPr>
                <a:xfrm rot="10800000">
                  <a:off x="23478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8" name="Freeform: Shape 2827">
                  <a:extLst>
                    <a:ext uri="{FF2B5EF4-FFF2-40B4-BE49-F238E27FC236}">
                      <a16:creationId xmlns:a16="http://schemas.microsoft.com/office/drawing/2014/main" id="{B8A6AA64-0614-6005-F9A6-1F460EF838DD}"/>
                    </a:ext>
                  </a:extLst>
                </p:cNvPr>
                <p:cNvSpPr/>
                <p:nvPr/>
              </p:nvSpPr>
              <p:spPr>
                <a:xfrm rot="10800000">
                  <a:off x="19628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9" name="Freeform: Shape 2828">
                  <a:extLst>
                    <a:ext uri="{FF2B5EF4-FFF2-40B4-BE49-F238E27FC236}">
                      <a16:creationId xmlns:a16="http://schemas.microsoft.com/office/drawing/2014/main" id="{BFEDAA5B-EF67-7349-3D49-1E8C49FBDF8D}"/>
                    </a:ext>
                  </a:extLst>
                </p:cNvPr>
                <p:cNvSpPr/>
                <p:nvPr/>
              </p:nvSpPr>
              <p:spPr>
                <a:xfrm rot="10800000">
                  <a:off x="15777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3" name="Graphic 32">
                <a:extLst>
                  <a:ext uri="{FF2B5EF4-FFF2-40B4-BE49-F238E27FC236}">
                    <a16:creationId xmlns:a16="http://schemas.microsoft.com/office/drawing/2014/main" id="{E9436D05-52F2-90E0-2BDF-BBEDEF4AD6BF}"/>
                  </a:ext>
                </a:extLst>
              </p:cNvPr>
              <p:cNvGrpSpPr/>
              <p:nvPr/>
            </p:nvGrpSpPr>
            <p:grpSpPr>
              <a:xfrm>
                <a:off x="157772" y="5879500"/>
                <a:ext cx="170473" cy="23206"/>
                <a:chOff x="157772" y="5879500"/>
                <a:chExt cx="170473" cy="23206"/>
              </a:xfrm>
            </p:grpSpPr>
            <p:sp>
              <p:nvSpPr>
                <p:cNvPr id="2820" name="Freeform: Shape 2819">
                  <a:extLst>
                    <a:ext uri="{FF2B5EF4-FFF2-40B4-BE49-F238E27FC236}">
                      <a16:creationId xmlns:a16="http://schemas.microsoft.com/office/drawing/2014/main" id="{910399D9-8494-8C0B-0CAF-C1D5DAD6F276}"/>
                    </a:ext>
                  </a:extLst>
                </p:cNvPr>
                <p:cNvSpPr/>
                <p:nvPr/>
              </p:nvSpPr>
              <p:spPr>
                <a:xfrm rot="10800000">
                  <a:off x="31186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1" name="Freeform: Shape 2820">
                  <a:extLst>
                    <a:ext uri="{FF2B5EF4-FFF2-40B4-BE49-F238E27FC236}">
                      <a16:creationId xmlns:a16="http://schemas.microsoft.com/office/drawing/2014/main" id="{E2FDB1FB-811E-8043-9BDF-EF455FB1D457}"/>
                    </a:ext>
                  </a:extLst>
                </p:cNvPr>
                <p:cNvSpPr/>
                <p:nvPr/>
              </p:nvSpPr>
              <p:spPr>
                <a:xfrm rot="10800000">
                  <a:off x="27336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2" name="Freeform: Shape 2821">
                  <a:extLst>
                    <a:ext uri="{FF2B5EF4-FFF2-40B4-BE49-F238E27FC236}">
                      <a16:creationId xmlns:a16="http://schemas.microsoft.com/office/drawing/2014/main" id="{62AD02AD-EA0E-420E-6DF0-EA7ADD344172}"/>
                    </a:ext>
                  </a:extLst>
                </p:cNvPr>
                <p:cNvSpPr/>
                <p:nvPr/>
              </p:nvSpPr>
              <p:spPr>
                <a:xfrm rot="10800000">
                  <a:off x="23478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3" name="Freeform: Shape 2822">
                  <a:extLst>
                    <a:ext uri="{FF2B5EF4-FFF2-40B4-BE49-F238E27FC236}">
                      <a16:creationId xmlns:a16="http://schemas.microsoft.com/office/drawing/2014/main" id="{21EDC170-0F5B-9517-A484-CF5B1785E288}"/>
                    </a:ext>
                  </a:extLst>
                </p:cNvPr>
                <p:cNvSpPr/>
                <p:nvPr/>
              </p:nvSpPr>
              <p:spPr>
                <a:xfrm rot="10800000">
                  <a:off x="19628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4" name="Freeform: Shape 2823">
                  <a:extLst>
                    <a:ext uri="{FF2B5EF4-FFF2-40B4-BE49-F238E27FC236}">
                      <a16:creationId xmlns:a16="http://schemas.microsoft.com/office/drawing/2014/main" id="{F74AF683-A064-ACD2-0836-E07924C26C25}"/>
                    </a:ext>
                  </a:extLst>
                </p:cNvPr>
                <p:cNvSpPr/>
                <p:nvPr/>
              </p:nvSpPr>
              <p:spPr>
                <a:xfrm rot="10800000">
                  <a:off x="15777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4" name="Graphic 32">
                <a:extLst>
                  <a:ext uri="{FF2B5EF4-FFF2-40B4-BE49-F238E27FC236}">
                    <a16:creationId xmlns:a16="http://schemas.microsoft.com/office/drawing/2014/main" id="{64DF1A92-0922-926B-D857-A58896581329}"/>
                  </a:ext>
                </a:extLst>
              </p:cNvPr>
              <p:cNvGrpSpPr/>
              <p:nvPr/>
            </p:nvGrpSpPr>
            <p:grpSpPr>
              <a:xfrm>
                <a:off x="157772" y="5949182"/>
                <a:ext cx="170473" cy="23206"/>
                <a:chOff x="157772" y="5949182"/>
                <a:chExt cx="170473" cy="23206"/>
              </a:xfrm>
              <a:solidFill>
                <a:srgbClr val="2C7FFF"/>
              </a:solidFill>
            </p:grpSpPr>
            <p:sp>
              <p:nvSpPr>
                <p:cNvPr id="2815" name="Freeform: Shape 2814">
                  <a:extLst>
                    <a:ext uri="{FF2B5EF4-FFF2-40B4-BE49-F238E27FC236}">
                      <a16:creationId xmlns:a16="http://schemas.microsoft.com/office/drawing/2014/main" id="{06E33A45-64D7-BE82-37E7-2EA1362CB658}"/>
                    </a:ext>
                  </a:extLst>
                </p:cNvPr>
                <p:cNvSpPr/>
                <p:nvPr/>
              </p:nvSpPr>
              <p:spPr>
                <a:xfrm rot="10800000">
                  <a:off x="31186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6" name="Freeform: Shape 2815">
                  <a:extLst>
                    <a:ext uri="{FF2B5EF4-FFF2-40B4-BE49-F238E27FC236}">
                      <a16:creationId xmlns:a16="http://schemas.microsoft.com/office/drawing/2014/main" id="{99325117-FF91-E028-2BA5-BE5586FD8282}"/>
                    </a:ext>
                  </a:extLst>
                </p:cNvPr>
                <p:cNvSpPr/>
                <p:nvPr/>
              </p:nvSpPr>
              <p:spPr>
                <a:xfrm rot="10800000">
                  <a:off x="27336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7" name="Freeform: Shape 2816">
                  <a:extLst>
                    <a:ext uri="{FF2B5EF4-FFF2-40B4-BE49-F238E27FC236}">
                      <a16:creationId xmlns:a16="http://schemas.microsoft.com/office/drawing/2014/main" id="{0E292534-E58C-24DE-E5A2-2AC08413F7E0}"/>
                    </a:ext>
                  </a:extLst>
                </p:cNvPr>
                <p:cNvSpPr/>
                <p:nvPr/>
              </p:nvSpPr>
              <p:spPr>
                <a:xfrm rot="10800000">
                  <a:off x="23478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8" name="Freeform: Shape 2817">
                  <a:extLst>
                    <a:ext uri="{FF2B5EF4-FFF2-40B4-BE49-F238E27FC236}">
                      <a16:creationId xmlns:a16="http://schemas.microsoft.com/office/drawing/2014/main" id="{3E1AE6AD-E36D-44AF-DB83-EDC28D25F85C}"/>
                    </a:ext>
                  </a:extLst>
                </p:cNvPr>
                <p:cNvSpPr/>
                <p:nvPr/>
              </p:nvSpPr>
              <p:spPr>
                <a:xfrm rot="10800000">
                  <a:off x="19628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9" name="Freeform: Shape 2818">
                  <a:extLst>
                    <a:ext uri="{FF2B5EF4-FFF2-40B4-BE49-F238E27FC236}">
                      <a16:creationId xmlns:a16="http://schemas.microsoft.com/office/drawing/2014/main" id="{47C97176-A3F0-0751-48AA-228327DE1CD1}"/>
                    </a:ext>
                  </a:extLst>
                </p:cNvPr>
                <p:cNvSpPr/>
                <p:nvPr/>
              </p:nvSpPr>
              <p:spPr>
                <a:xfrm rot="10800000">
                  <a:off x="15777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101" name="Graphic 32">
              <a:extLst>
                <a:ext uri="{FF2B5EF4-FFF2-40B4-BE49-F238E27FC236}">
                  <a16:creationId xmlns:a16="http://schemas.microsoft.com/office/drawing/2014/main" id="{5520670A-CEB2-5BAB-DEB1-42EB3E371FD3}"/>
                </a:ext>
              </a:extLst>
            </p:cNvPr>
            <p:cNvGrpSpPr/>
            <p:nvPr/>
          </p:nvGrpSpPr>
          <p:grpSpPr>
            <a:xfrm>
              <a:off x="3178177" y="8759020"/>
              <a:ext cx="54948" cy="301805"/>
              <a:chOff x="32130" y="5670582"/>
              <a:chExt cx="54948" cy="301805"/>
            </a:xfrm>
          </p:grpSpPr>
          <p:grpSp>
            <p:nvGrpSpPr>
              <p:cNvPr id="2795" name="Graphic 32">
                <a:extLst>
                  <a:ext uri="{FF2B5EF4-FFF2-40B4-BE49-F238E27FC236}">
                    <a16:creationId xmlns:a16="http://schemas.microsoft.com/office/drawing/2014/main" id="{821B906B-F399-796D-6C05-EA60C733A3FD}"/>
                  </a:ext>
                </a:extLst>
              </p:cNvPr>
              <p:cNvGrpSpPr/>
              <p:nvPr/>
            </p:nvGrpSpPr>
            <p:grpSpPr>
              <a:xfrm>
                <a:off x="32130" y="5670582"/>
                <a:ext cx="54948" cy="23206"/>
                <a:chOff x="32130" y="5670582"/>
                <a:chExt cx="54948" cy="23206"/>
              </a:xfrm>
            </p:grpSpPr>
            <p:sp>
              <p:nvSpPr>
                <p:cNvPr id="2808" name="Freeform: Shape 2807">
                  <a:extLst>
                    <a:ext uri="{FF2B5EF4-FFF2-40B4-BE49-F238E27FC236}">
                      <a16:creationId xmlns:a16="http://schemas.microsoft.com/office/drawing/2014/main" id="{2513570D-D2AD-44D7-8658-207FC4D1596A}"/>
                    </a:ext>
                  </a:extLst>
                </p:cNvPr>
                <p:cNvSpPr/>
                <p:nvPr/>
              </p:nvSpPr>
              <p:spPr>
                <a:xfrm rot="10800000">
                  <a:off x="7070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9" name="Freeform: Shape 2808">
                  <a:extLst>
                    <a:ext uri="{FF2B5EF4-FFF2-40B4-BE49-F238E27FC236}">
                      <a16:creationId xmlns:a16="http://schemas.microsoft.com/office/drawing/2014/main" id="{77C079B2-3356-7154-B7E3-5BC77AD48CDC}"/>
                    </a:ext>
                  </a:extLst>
                </p:cNvPr>
                <p:cNvSpPr/>
                <p:nvPr/>
              </p:nvSpPr>
              <p:spPr>
                <a:xfrm rot="10800000">
                  <a:off x="3213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2796" name="Graphic 32">
                <a:extLst>
                  <a:ext uri="{FF2B5EF4-FFF2-40B4-BE49-F238E27FC236}">
                    <a16:creationId xmlns:a16="http://schemas.microsoft.com/office/drawing/2014/main" id="{B26AB555-B4B2-28AA-AD0C-E57F5156401C}"/>
                  </a:ext>
                </a:extLst>
              </p:cNvPr>
              <p:cNvGrpSpPr/>
              <p:nvPr/>
            </p:nvGrpSpPr>
            <p:grpSpPr>
              <a:xfrm>
                <a:off x="32130" y="5740264"/>
                <a:ext cx="54948" cy="23206"/>
                <a:chOff x="32130" y="5740264"/>
                <a:chExt cx="54948" cy="23206"/>
              </a:xfrm>
            </p:grpSpPr>
            <p:sp>
              <p:nvSpPr>
                <p:cNvPr id="2806" name="Freeform: Shape 2805">
                  <a:extLst>
                    <a:ext uri="{FF2B5EF4-FFF2-40B4-BE49-F238E27FC236}">
                      <a16:creationId xmlns:a16="http://schemas.microsoft.com/office/drawing/2014/main" id="{6097688C-CBFF-5DB2-77C3-B06B0DE518C4}"/>
                    </a:ext>
                  </a:extLst>
                </p:cNvPr>
                <p:cNvSpPr/>
                <p:nvPr/>
              </p:nvSpPr>
              <p:spPr>
                <a:xfrm rot="10800000">
                  <a:off x="7070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2807" name="Freeform: Shape 2806">
                  <a:extLst>
                    <a:ext uri="{FF2B5EF4-FFF2-40B4-BE49-F238E27FC236}">
                      <a16:creationId xmlns:a16="http://schemas.microsoft.com/office/drawing/2014/main" id="{0722B3C9-A5A5-A969-3565-537225DF0B5C}"/>
                    </a:ext>
                  </a:extLst>
                </p:cNvPr>
                <p:cNvSpPr/>
                <p:nvPr/>
              </p:nvSpPr>
              <p:spPr>
                <a:xfrm rot="10800000">
                  <a:off x="3213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7" name="Graphic 32">
                <a:extLst>
                  <a:ext uri="{FF2B5EF4-FFF2-40B4-BE49-F238E27FC236}">
                    <a16:creationId xmlns:a16="http://schemas.microsoft.com/office/drawing/2014/main" id="{B8797CFC-03F6-D47B-51C0-17D0B0F67928}"/>
                  </a:ext>
                </a:extLst>
              </p:cNvPr>
              <p:cNvGrpSpPr/>
              <p:nvPr/>
            </p:nvGrpSpPr>
            <p:grpSpPr>
              <a:xfrm>
                <a:off x="32130" y="5809882"/>
                <a:ext cx="54948" cy="23206"/>
                <a:chOff x="32130" y="5809882"/>
                <a:chExt cx="54948" cy="23206"/>
              </a:xfrm>
              <a:solidFill>
                <a:srgbClr val="2C7FFF"/>
              </a:solidFill>
            </p:grpSpPr>
            <p:sp>
              <p:nvSpPr>
                <p:cNvPr id="2804" name="Freeform: Shape 2803">
                  <a:extLst>
                    <a:ext uri="{FF2B5EF4-FFF2-40B4-BE49-F238E27FC236}">
                      <a16:creationId xmlns:a16="http://schemas.microsoft.com/office/drawing/2014/main" id="{E2697DF8-6627-8F52-B43E-EC5DF74D825E}"/>
                    </a:ext>
                  </a:extLst>
                </p:cNvPr>
                <p:cNvSpPr/>
                <p:nvPr/>
              </p:nvSpPr>
              <p:spPr>
                <a:xfrm rot="10800000">
                  <a:off x="7070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5" name="Freeform: Shape 2804">
                  <a:extLst>
                    <a:ext uri="{FF2B5EF4-FFF2-40B4-BE49-F238E27FC236}">
                      <a16:creationId xmlns:a16="http://schemas.microsoft.com/office/drawing/2014/main" id="{D8C6F8BE-AB28-4E54-12BD-F1F6BCB19382}"/>
                    </a:ext>
                  </a:extLst>
                </p:cNvPr>
                <p:cNvSpPr/>
                <p:nvPr/>
              </p:nvSpPr>
              <p:spPr>
                <a:xfrm rot="10800000">
                  <a:off x="3213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8" name="Graphic 32">
                <a:extLst>
                  <a:ext uri="{FF2B5EF4-FFF2-40B4-BE49-F238E27FC236}">
                    <a16:creationId xmlns:a16="http://schemas.microsoft.com/office/drawing/2014/main" id="{543AB0AC-DA0C-CA9F-BE2E-280E8E454C51}"/>
                  </a:ext>
                </a:extLst>
              </p:cNvPr>
              <p:cNvGrpSpPr/>
              <p:nvPr/>
            </p:nvGrpSpPr>
            <p:grpSpPr>
              <a:xfrm>
                <a:off x="32130" y="5879500"/>
                <a:ext cx="54948" cy="23206"/>
                <a:chOff x="32130" y="5879500"/>
                <a:chExt cx="54948" cy="23206"/>
              </a:xfrm>
            </p:grpSpPr>
            <p:sp>
              <p:nvSpPr>
                <p:cNvPr id="2802" name="Freeform: Shape 2801">
                  <a:extLst>
                    <a:ext uri="{FF2B5EF4-FFF2-40B4-BE49-F238E27FC236}">
                      <a16:creationId xmlns:a16="http://schemas.microsoft.com/office/drawing/2014/main" id="{C46263DD-041B-4654-B32A-9DF4A875C819}"/>
                    </a:ext>
                  </a:extLst>
                </p:cNvPr>
                <p:cNvSpPr/>
                <p:nvPr/>
              </p:nvSpPr>
              <p:spPr>
                <a:xfrm rot="10800000">
                  <a:off x="7070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03" name="Freeform: Shape 2802">
                  <a:extLst>
                    <a:ext uri="{FF2B5EF4-FFF2-40B4-BE49-F238E27FC236}">
                      <a16:creationId xmlns:a16="http://schemas.microsoft.com/office/drawing/2014/main" id="{A9080BF5-B144-703D-E1C9-4A7A8500A131}"/>
                    </a:ext>
                  </a:extLst>
                </p:cNvPr>
                <p:cNvSpPr/>
                <p:nvPr/>
              </p:nvSpPr>
              <p:spPr>
                <a:xfrm rot="10800000">
                  <a:off x="3213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9" name="Graphic 32">
                <a:extLst>
                  <a:ext uri="{FF2B5EF4-FFF2-40B4-BE49-F238E27FC236}">
                    <a16:creationId xmlns:a16="http://schemas.microsoft.com/office/drawing/2014/main" id="{D288D40F-AF6F-10FF-1FBA-35390DBB9AFA}"/>
                  </a:ext>
                </a:extLst>
              </p:cNvPr>
              <p:cNvGrpSpPr/>
              <p:nvPr/>
            </p:nvGrpSpPr>
            <p:grpSpPr>
              <a:xfrm>
                <a:off x="32130" y="5949182"/>
                <a:ext cx="54948" cy="23206"/>
                <a:chOff x="32130" y="5949182"/>
                <a:chExt cx="54948" cy="23206"/>
              </a:xfrm>
            </p:grpSpPr>
            <p:sp>
              <p:nvSpPr>
                <p:cNvPr id="2800" name="Freeform: Shape 2799">
                  <a:extLst>
                    <a:ext uri="{FF2B5EF4-FFF2-40B4-BE49-F238E27FC236}">
                      <a16:creationId xmlns:a16="http://schemas.microsoft.com/office/drawing/2014/main" id="{4F33814F-FDFC-E4A4-5B9A-79FB547F8892}"/>
                    </a:ext>
                  </a:extLst>
                </p:cNvPr>
                <p:cNvSpPr/>
                <p:nvPr/>
              </p:nvSpPr>
              <p:spPr>
                <a:xfrm rot="10800000">
                  <a:off x="7070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1" name="Freeform: Shape 2800">
                  <a:extLst>
                    <a:ext uri="{FF2B5EF4-FFF2-40B4-BE49-F238E27FC236}">
                      <a16:creationId xmlns:a16="http://schemas.microsoft.com/office/drawing/2014/main" id="{FC0CA5D6-42D7-2A81-7EAD-D2378A8E247C}"/>
                    </a:ext>
                  </a:extLst>
                </p:cNvPr>
                <p:cNvSpPr/>
                <p:nvPr/>
              </p:nvSpPr>
              <p:spPr>
                <a:xfrm rot="10800000">
                  <a:off x="3213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102" name="Graphic 32">
              <a:extLst>
                <a:ext uri="{FF2B5EF4-FFF2-40B4-BE49-F238E27FC236}">
                  <a16:creationId xmlns:a16="http://schemas.microsoft.com/office/drawing/2014/main" id="{4129D459-5D70-85E0-941A-E6D1D977F58C}"/>
                </a:ext>
              </a:extLst>
            </p:cNvPr>
            <p:cNvGrpSpPr/>
            <p:nvPr/>
          </p:nvGrpSpPr>
          <p:grpSpPr>
            <a:xfrm>
              <a:off x="5445861" y="7627107"/>
              <a:ext cx="445784" cy="1470077"/>
              <a:chOff x="2299814" y="4538669"/>
              <a:chExt cx="445784" cy="1470077"/>
            </a:xfrm>
          </p:grpSpPr>
          <p:grpSp>
            <p:nvGrpSpPr>
              <p:cNvPr id="2791" name="Graphic 32">
                <a:extLst>
                  <a:ext uri="{FF2B5EF4-FFF2-40B4-BE49-F238E27FC236}">
                    <a16:creationId xmlns:a16="http://schemas.microsoft.com/office/drawing/2014/main" id="{83AD7FF5-B201-8DC2-8622-E7125829BF82}"/>
                  </a:ext>
                </a:extLst>
              </p:cNvPr>
              <p:cNvGrpSpPr/>
              <p:nvPr/>
            </p:nvGrpSpPr>
            <p:grpSpPr>
              <a:xfrm>
                <a:off x="2299814" y="4538669"/>
                <a:ext cx="445784" cy="1470077"/>
                <a:chOff x="2299814" y="4538669"/>
                <a:chExt cx="445784" cy="1470077"/>
              </a:xfrm>
              <a:solidFill>
                <a:srgbClr val="280697"/>
              </a:solidFill>
            </p:grpSpPr>
            <p:sp>
              <p:nvSpPr>
                <p:cNvPr id="2793" name="Freeform: Shape 2792">
                  <a:extLst>
                    <a:ext uri="{FF2B5EF4-FFF2-40B4-BE49-F238E27FC236}">
                      <a16:creationId xmlns:a16="http://schemas.microsoft.com/office/drawing/2014/main" id="{26FC9C2C-FCFC-4DA2-67A8-C66020084B70}"/>
                    </a:ext>
                  </a:extLst>
                </p:cNvPr>
                <p:cNvSpPr/>
                <p:nvPr/>
              </p:nvSpPr>
              <p:spPr>
                <a:xfrm>
                  <a:off x="2356723"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2794" name="Freeform: Shape 2793">
                  <a:extLst>
                    <a:ext uri="{FF2B5EF4-FFF2-40B4-BE49-F238E27FC236}">
                      <a16:creationId xmlns:a16="http://schemas.microsoft.com/office/drawing/2014/main" id="{ED2B925A-2CFF-838C-3045-E2B8132DF163}"/>
                    </a:ext>
                  </a:extLst>
                </p:cNvPr>
                <p:cNvSpPr/>
                <p:nvPr/>
              </p:nvSpPr>
              <p:spPr>
                <a:xfrm>
                  <a:off x="2299814"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2792" name="Freeform: Shape 2791">
                <a:extLst>
                  <a:ext uri="{FF2B5EF4-FFF2-40B4-BE49-F238E27FC236}">
                    <a16:creationId xmlns:a16="http://schemas.microsoft.com/office/drawing/2014/main" id="{8D0DBC5E-5422-57AD-B56C-07B61EE4C182}"/>
                  </a:ext>
                </a:extLst>
              </p:cNvPr>
              <p:cNvSpPr/>
              <p:nvPr/>
            </p:nvSpPr>
            <p:spPr>
              <a:xfrm>
                <a:off x="2299814"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103" name="Graphic 32">
              <a:extLst>
                <a:ext uri="{FF2B5EF4-FFF2-40B4-BE49-F238E27FC236}">
                  <a16:creationId xmlns:a16="http://schemas.microsoft.com/office/drawing/2014/main" id="{13A4E2BF-04F7-714D-C2D9-8F87F77C66DF}"/>
                </a:ext>
              </a:extLst>
            </p:cNvPr>
            <p:cNvGrpSpPr/>
            <p:nvPr/>
          </p:nvGrpSpPr>
          <p:grpSpPr>
            <a:xfrm>
              <a:off x="5721109" y="7805484"/>
              <a:ext cx="146824" cy="310341"/>
              <a:chOff x="2575062" y="4717046"/>
              <a:chExt cx="146824" cy="310341"/>
            </a:xfrm>
          </p:grpSpPr>
          <p:grpSp>
            <p:nvGrpSpPr>
              <p:cNvPr id="2735" name="Graphic 32">
                <a:extLst>
                  <a:ext uri="{FF2B5EF4-FFF2-40B4-BE49-F238E27FC236}">
                    <a16:creationId xmlns:a16="http://schemas.microsoft.com/office/drawing/2014/main" id="{BD88D759-90A6-4BB7-C702-956A7C1F0277}"/>
                  </a:ext>
                </a:extLst>
              </p:cNvPr>
              <p:cNvGrpSpPr/>
              <p:nvPr/>
            </p:nvGrpSpPr>
            <p:grpSpPr>
              <a:xfrm>
                <a:off x="2575062" y="4717046"/>
                <a:ext cx="146824" cy="29529"/>
                <a:chOff x="2575062" y="4717046"/>
                <a:chExt cx="146824" cy="29529"/>
              </a:xfrm>
              <a:solidFill>
                <a:srgbClr val="FFFFFF"/>
              </a:solidFill>
            </p:grpSpPr>
            <p:grpSp>
              <p:nvGrpSpPr>
                <p:cNvPr id="2778" name="Graphic 32">
                  <a:extLst>
                    <a:ext uri="{FF2B5EF4-FFF2-40B4-BE49-F238E27FC236}">
                      <a16:creationId xmlns:a16="http://schemas.microsoft.com/office/drawing/2014/main" id="{8DA9A7B4-6394-4CA7-85EA-906627DE043F}"/>
                    </a:ext>
                  </a:extLst>
                </p:cNvPr>
                <p:cNvGrpSpPr/>
                <p:nvPr/>
              </p:nvGrpSpPr>
              <p:grpSpPr>
                <a:xfrm>
                  <a:off x="2575062" y="4717046"/>
                  <a:ext cx="97882" cy="7903"/>
                  <a:chOff x="2575062" y="4717046"/>
                  <a:chExt cx="97882" cy="7903"/>
                </a:xfrm>
                <a:solidFill>
                  <a:srgbClr val="FFFFFF"/>
                </a:solidFill>
              </p:grpSpPr>
              <p:sp>
                <p:nvSpPr>
                  <p:cNvPr id="2786" name="Freeform: Shape 2785">
                    <a:extLst>
                      <a:ext uri="{FF2B5EF4-FFF2-40B4-BE49-F238E27FC236}">
                        <a16:creationId xmlns:a16="http://schemas.microsoft.com/office/drawing/2014/main" id="{1D86B8AD-FD03-9720-3610-DD3D47AA4E57}"/>
                      </a:ext>
                    </a:extLst>
                  </p:cNvPr>
                  <p:cNvSpPr/>
                  <p:nvPr/>
                </p:nvSpPr>
                <p:spPr>
                  <a:xfrm>
                    <a:off x="2630074"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7" name="Graphic 32">
                    <a:extLst>
                      <a:ext uri="{FF2B5EF4-FFF2-40B4-BE49-F238E27FC236}">
                        <a16:creationId xmlns:a16="http://schemas.microsoft.com/office/drawing/2014/main" id="{A4832B75-D696-B5FD-E64D-AAD6BDA5E72E}"/>
                      </a:ext>
                    </a:extLst>
                  </p:cNvPr>
                  <p:cNvGrpSpPr/>
                  <p:nvPr/>
                </p:nvGrpSpPr>
                <p:grpSpPr>
                  <a:xfrm>
                    <a:off x="2575062" y="4717046"/>
                    <a:ext cx="48688" cy="7903"/>
                    <a:chOff x="2575062" y="4717046"/>
                    <a:chExt cx="48688" cy="7903"/>
                  </a:xfrm>
                  <a:solidFill>
                    <a:srgbClr val="FFFFFF"/>
                  </a:solidFill>
                </p:grpSpPr>
                <p:sp>
                  <p:nvSpPr>
                    <p:cNvPr id="2788" name="Freeform: Shape 2787">
                      <a:extLst>
                        <a:ext uri="{FF2B5EF4-FFF2-40B4-BE49-F238E27FC236}">
                          <a16:creationId xmlns:a16="http://schemas.microsoft.com/office/drawing/2014/main" id="{781DE00D-5097-6141-4CCE-9A7B77A54102}"/>
                        </a:ext>
                      </a:extLst>
                    </p:cNvPr>
                    <p:cNvSpPr/>
                    <p:nvPr/>
                  </p:nvSpPr>
                  <p:spPr>
                    <a:xfrm>
                      <a:off x="257506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9" name="Freeform: Shape 2788">
                      <a:extLst>
                        <a:ext uri="{FF2B5EF4-FFF2-40B4-BE49-F238E27FC236}">
                          <a16:creationId xmlns:a16="http://schemas.microsoft.com/office/drawing/2014/main" id="{2E6A9BD2-02B0-88F5-EDA2-B1FA445222B7}"/>
                        </a:ext>
                      </a:extLst>
                    </p:cNvPr>
                    <p:cNvSpPr/>
                    <p:nvPr/>
                  </p:nvSpPr>
                  <p:spPr>
                    <a:xfrm>
                      <a:off x="2606931" y="471704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90" name="Freeform: Shape 2789">
                      <a:extLst>
                        <a:ext uri="{FF2B5EF4-FFF2-40B4-BE49-F238E27FC236}">
                          <a16:creationId xmlns:a16="http://schemas.microsoft.com/office/drawing/2014/main" id="{A799B254-119D-98C7-D4FF-A431D3119D7F}"/>
                        </a:ext>
                      </a:extLst>
                    </p:cNvPr>
                    <p:cNvSpPr/>
                    <p:nvPr/>
                  </p:nvSpPr>
                  <p:spPr>
                    <a:xfrm>
                      <a:off x="261818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79" name="Graphic 32">
                  <a:extLst>
                    <a:ext uri="{FF2B5EF4-FFF2-40B4-BE49-F238E27FC236}">
                      <a16:creationId xmlns:a16="http://schemas.microsoft.com/office/drawing/2014/main" id="{3BC6D031-6D56-356E-16AC-633B20BBA18E}"/>
                    </a:ext>
                  </a:extLst>
                </p:cNvPr>
                <p:cNvGrpSpPr/>
                <p:nvPr/>
              </p:nvGrpSpPr>
              <p:grpSpPr>
                <a:xfrm>
                  <a:off x="2575062" y="4738671"/>
                  <a:ext cx="146824" cy="7903"/>
                  <a:chOff x="2575062" y="4738671"/>
                  <a:chExt cx="146824" cy="7903"/>
                </a:xfrm>
                <a:solidFill>
                  <a:srgbClr val="FFFFFF"/>
                </a:solidFill>
              </p:grpSpPr>
              <p:sp>
                <p:nvSpPr>
                  <p:cNvPr id="2780" name="Freeform: Shape 2779">
                    <a:extLst>
                      <a:ext uri="{FF2B5EF4-FFF2-40B4-BE49-F238E27FC236}">
                        <a16:creationId xmlns:a16="http://schemas.microsoft.com/office/drawing/2014/main" id="{C7EE9523-0BAC-C523-F531-46C18963E921}"/>
                      </a:ext>
                    </a:extLst>
                  </p:cNvPr>
                  <p:cNvSpPr/>
                  <p:nvPr/>
                </p:nvSpPr>
                <p:spPr>
                  <a:xfrm rot="10800000">
                    <a:off x="2624004"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1" name="Graphic 32">
                    <a:extLst>
                      <a:ext uri="{FF2B5EF4-FFF2-40B4-BE49-F238E27FC236}">
                        <a16:creationId xmlns:a16="http://schemas.microsoft.com/office/drawing/2014/main" id="{24AE7B63-2189-11F7-7A52-238FFE0773C4}"/>
                      </a:ext>
                    </a:extLst>
                  </p:cNvPr>
                  <p:cNvGrpSpPr/>
                  <p:nvPr/>
                </p:nvGrpSpPr>
                <p:grpSpPr>
                  <a:xfrm>
                    <a:off x="2575062" y="4738671"/>
                    <a:ext cx="146824" cy="7903"/>
                    <a:chOff x="2575062" y="4738671"/>
                    <a:chExt cx="146824" cy="7903"/>
                  </a:xfrm>
                  <a:solidFill>
                    <a:srgbClr val="FFFFFF"/>
                  </a:solidFill>
                </p:grpSpPr>
                <p:sp>
                  <p:nvSpPr>
                    <p:cNvPr id="2782" name="Freeform: Shape 2781">
                      <a:extLst>
                        <a:ext uri="{FF2B5EF4-FFF2-40B4-BE49-F238E27FC236}">
                          <a16:creationId xmlns:a16="http://schemas.microsoft.com/office/drawing/2014/main" id="{8DC34974-4589-EDB7-943B-9C18F965C1E1}"/>
                        </a:ext>
                      </a:extLst>
                    </p:cNvPr>
                    <p:cNvSpPr/>
                    <p:nvPr/>
                  </p:nvSpPr>
                  <p:spPr>
                    <a:xfrm rot="10800000">
                      <a:off x="2695772"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3" name="Freeform: Shape 2782">
                      <a:extLst>
                        <a:ext uri="{FF2B5EF4-FFF2-40B4-BE49-F238E27FC236}">
                          <a16:creationId xmlns:a16="http://schemas.microsoft.com/office/drawing/2014/main" id="{68BB2BA7-998F-F16C-4F98-448086DA5170}"/>
                        </a:ext>
                      </a:extLst>
                    </p:cNvPr>
                    <p:cNvSpPr/>
                    <p:nvPr/>
                  </p:nvSpPr>
                  <p:spPr>
                    <a:xfrm rot="10800000">
                      <a:off x="2575062" y="473867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4" name="Freeform: Shape 2783">
                      <a:extLst>
                        <a:ext uri="{FF2B5EF4-FFF2-40B4-BE49-F238E27FC236}">
                          <a16:creationId xmlns:a16="http://schemas.microsoft.com/office/drawing/2014/main" id="{C9779425-E85B-02B9-24BD-0A185DDD1553}"/>
                        </a:ext>
                      </a:extLst>
                    </p:cNvPr>
                    <p:cNvSpPr/>
                    <p:nvPr/>
                  </p:nvSpPr>
                  <p:spPr>
                    <a:xfrm rot="10800000">
                      <a:off x="2684453" y="473867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5" name="Freeform: Shape 2784">
                      <a:extLst>
                        <a:ext uri="{FF2B5EF4-FFF2-40B4-BE49-F238E27FC236}">
                          <a16:creationId xmlns:a16="http://schemas.microsoft.com/office/drawing/2014/main" id="{1FFC382B-E757-CC5B-5380-A4F27D30E011}"/>
                        </a:ext>
                      </a:extLst>
                    </p:cNvPr>
                    <p:cNvSpPr/>
                    <p:nvPr/>
                  </p:nvSpPr>
                  <p:spPr>
                    <a:xfrm rot="10800000">
                      <a:off x="267326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736" name="Graphic 32">
                <a:extLst>
                  <a:ext uri="{FF2B5EF4-FFF2-40B4-BE49-F238E27FC236}">
                    <a16:creationId xmlns:a16="http://schemas.microsoft.com/office/drawing/2014/main" id="{7CC8B035-8C46-71AC-C0FC-560086C99756}"/>
                  </a:ext>
                </a:extLst>
              </p:cNvPr>
              <p:cNvGrpSpPr/>
              <p:nvPr/>
            </p:nvGrpSpPr>
            <p:grpSpPr>
              <a:xfrm>
                <a:off x="2575062" y="4997859"/>
                <a:ext cx="146824" cy="29529"/>
                <a:chOff x="2575062" y="4997859"/>
                <a:chExt cx="146824" cy="29529"/>
              </a:xfrm>
              <a:solidFill>
                <a:srgbClr val="FF209A"/>
              </a:solidFill>
            </p:grpSpPr>
            <p:grpSp>
              <p:nvGrpSpPr>
                <p:cNvPr id="2765" name="Graphic 32">
                  <a:extLst>
                    <a:ext uri="{FF2B5EF4-FFF2-40B4-BE49-F238E27FC236}">
                      <a16:creationId xmlns:a16="http://schemas.microsoft.com/office/drawing/2014/main" id="{5C72C966-BF82-BC40-0DB4-0F88F73A35A5}"/>
                    </a:ext>
                  </a:extLst>
                </p:cNvPr>
                <p:cNvGrpSpPr/>
                <p:nvPr/>
              </p:nvGrpSpPr>
              <p:grpSpPr>
                <a:xfrm>
                  <a:off x="2575062" y="4997859"/>
                  <a:ext cx="97882" cy="7903"/>
                  <a:chOff x="2575062" y="4997859"/>
                  <a:chExt cx="97882" cy="7903"/>
                </a:xfrm>
                <a:solidFill>
                  <a:srgbClr val="FF209A"/>
                </a:solidFill>
              </p:grpSpPr>
              <p:sp>
                <p:nvSpPr>
                  <p:cNvPr id="2773" name="Freeform: Shape 2772">
                    <a:extLst>
                      <a:ext uri="{FF2B5EF4-FFF2-40B4-BE49-F238E27FC236}">
                        <a16:creationId xmlns:a16="http://schemas.microsoft.com/office/drawing/2014/main" id="{D533B916-D140-F6D1-7268-A694B223BF31}"/>
                      </a:ext>
                    </a:extLst>
                  </p:cNvPr>
                  <p:cNvSpPr/>
                  <p:nvPr/>
                </p:nvSpPr>
                <p:spPr>
                  <a:xfrm>
                    <a:off x="2630074"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74" name="Graphic 32">
                    <a:extLst>
                      <a:ext uri="{FF2B5EF4-FFF2-40B4-BE49-F238E27FC236}">
                        <a16:creationId xmlns:a16="http://schemas.microsoft.com/office/drawing/2014/main" id="{2A06A128-175C-1A26-8D03-1FDFD4C0F893}"/>
                      </a:ext>
                    </a:extLst>
                  </p:cNvPr>
                  <p:cNvGrpSpPr/>
                  <p:nvPr/>
                </p:nvGrpSpPr>
                <p:grpSpPr>
                  <a:xfrm>
                    <a:off x="2575062" y="4997859"/>
                    <a:ext cx="48688" cy="7903"/>
                    <a:chOff x="2575062" y="4997859"/>
                    <a:chExt cx="48688" cy="7903"/>
                  </a:xfrm>
                  <a:solidFill>
                    <a:srgbClr val="FF209A"/>
                  </a:solidFill>
                </p:grpSpPr>
                <p:sp>
                  <p:nvSpPr>
                    <p:cNvPr id="2775" name="Freeform: Shape 2774">
                      <a:extLst>
                        <a:ext uri="{FF2B5EF4-FFF2-40B4-BE49-F238E27FC236}">
                          <a16:creationId xmlns:a16="http://schemas.microsoft.com/office/drawing/2014/main" id="{5DFCC204-E034-6839-6C88-0287AA06170D}"/>
                        </a:ext>
                      </a:extLst>
                    </p:cNvPr>
                    <p:cNvSpPr/>
                    <p:nvPr/>
                  </p:nvSpPr>
                  <p:spPr>
                    <a:xfrm>
                      <a:off x="257506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6" name="Freeform: Shape 2775">
                      <a:extLst>
                        <a:ext uri="{FF2B5EF4-FFF2-40B4-BE49-F238E27FC236}">
                          <a16:creationId xmlns:a16="http://schemas.microsoft.com/office/drawing/2014/main" id="{90038C07-3AC4-8076-D06E-A2475A43F8DC}"/>
                        </a:ext>
                      </a:extLst>
                    </p:cNvPr>
                    <p:cNvSpPr/>
                    <p:nvPr/>
                  </p:nvSpPr>
                  <p:spPr>
                    <a:xfrm>
                      <a:off x="2606931" y="499785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7" name="Freeform: Shape 2776">
                      <a:extLst>
                        <a:ext uri="{FF2B5EF4-FFF2-40B4-BE49-F238E27FC236}">
                          <a16:creationId xmlns:a16="http://schemas.microsoft.com/office/drawing/2014/main" id="{724A035B-7502-FF4B-6532-609A315B44F4}"/>
                        </a:ext>
                      </a:extLst>
                    </p:cNvPr>
                    <p:cNvSpPr/>
                    <p:nvPr/>
                  </p:nvSpPr>
                  <p:spPr>
                    <a:xfrm>
                      <a:off x="261818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66" name="Graphic 32">
                  <a:extLst>
                    <a:ext uri="{FF2B5EF4-FFF2-40B4-BE49-F238E27FC236}">
                      <a16:creationId xmlns:a16="http://schemas.microsoft.com/office/drawing/2014/main" id="{2707902E-B408-9180-4577-240E39DAAE22}"/>
                    </a:ext>
                  </a:extLst>
                </p:cNvPr>
                <p:cNvGrpSpPr/>
                <p:nvPr/>
              </p:nvGrpSpPr>
              <p:grpSpPr>
                <a:xfrm>
                  <a:off x="2575062" y="5019484"/>
                  <a:ext cx="146824" cy="7903"/>
                  <a:chOff x="2575062" y="5019484"/>
                  <a:chExt cx="146824" cy="7903"/>
                </a:xfrm>
                <a:solidFill>
                  <a:srgbClr val="FF209A"/>
                </a:solidFill>
              </p:grpSpPr>
              <p:sp>
                <p:nvSpPr>
                  <p:cNvPr id="2767" name="Freeform: Shape 2766">
                    <a:extLst>
                      <a:ext uri="{FF2B5EF4-FFF2-40B4-BE49-F238E27FC236}">
                        <a16:creationId xmlns:a16="http://schemas.microsoft.com/office/drawing/2014/main" id="{6EF0BFC1-8ECA-C602-9F7A-39E3AD58E940}"/>
                      </a:ext>
                    </a:extLst>
                  </p:cNvPr>
                  <p:cNvSpPr/>
                  <p:nvPr/>
                </p:nvSpPr>
                <p:spPr>
                  <a:xfrm rot="10800000">
                    <a:off x="2624004"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8" name="Graphic 32">
                    <a:extLst>
                      <a:ext uri="{FF2B5EF4-FFF2-40B4-BE49-F238E27FC236}">
                        <a16:creationId xmlns:a16="http://schemas.microsoft.com/office/drawing/2014/main" id="{0F1B2CA1-A485-509A-717F-BE0411400766}"/>
                      </a:ext>
                    </a:extLst>
                  </p:cNvPr>
                  <p:cNvGrpSpPr/>
                  <p:nvPr/>
                </p:nvGrpSpPr>
                <p:grpSpPr>
                  <a:xfrm>
                    <a:off x="2575062" y="5019484"/>
                    <a:ext cx="146824" cy="7903"/>
                    <a:chOff x="2575062" y="5019484"/>
                    <a:chExt cx="146824" cy="7903"/>
                  </a:xfrm>
                  <a:solidFill>
                    <a:srgbClr val="FF209A"/>
                  </a:solidFill>
                </p:grpSpPr>
                <p:sp>
                  <p:nvSpPr>
                    <p:cNvPr id="2769" name="Freeform: Shape 2768">
                      <a:extLst>
                        <a:ext uri="{FF2B5EF4-FFF2-40B4-BE49-F238E27FC236}">
                          <a16:creationId xmlns:a16="http://schemas.microsoft.com/office/drawing/2014/main" id="{DC0E596D-BCEE-9FAE-2EE4-103622066593}"/>
                        </a:ext>
                      </a:extLst>
                    </p:cNvPr>
                    <p:cNvSpPr/>
                    <p:nvPr/>
                  </p:nvSpPr>
                  <p:spPr>
                    <a:xfrm rot="10800000">
                      <a:off x="2695772"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0" name="Freeform: Shape 2769">
                      <a:extLst>
                        <a:ext uri="{FF2B5EF4-FFF2-40B4-BE49-F238E27FC236}">
                          <a16:creationId xmlns:a16="http://schemas.microsoft.com/office/drawing/2014/main" id="{A36DBDF5-5770-BEED-458E-22DB7BEF676E}"/>
                        </a:ext>
                      </a:extLst>
                    </p:cNvPr>
                    <p:cNvSpPr/>
                    <p:nvPr/>
                  </p:nvSpPr>
                  <p:spPr>
                    <a:xfrm rot="10800000">
                      <a:off x="2575062" y="501948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1" name="Freeform: Shape 2770">
                      <a:extLst>
                        <a:ext uri="{FF2B5EF4-FFF2-40B4-BE49-F238E27FC236}">
                          <a16:creationId xmlns:a16="http://schemas.microsoft.com/office/drawing/2014/main" id="{D995F5ED-7A9B-0926-13C0-7666787BFEAA}"/>
                        </a:ext>
                      </a:extLst>
                    </p:cNvPr>
                    <p:cNvSpPr/>
                    <p:nvPr/>
                  </p:nvSpPr>
                  <p:spPr>
                    <a:xfrm rot="10800000">
                      <a:off x="2684453" y="50194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2" name="Freeform: Shape 2771">
                      <a:extLst>
                        <a:ext uri="{FF2B5EF4-FFF2-40B4-BE49-F238E27FC236}">
                          <a16:creationId xmlns:a16="http://schemas.microsoft.com/office/drawing/2014/main" id="{21D0BB5F-EA83-0A36-928A-0C48C930EE43}"/>
                        </a:ext>
                      </a:extLst>
                    </p:cNvPr>
                    <p:cNvSpPr/>
                    <p:nvPr/>
                  </p:nvSpPr>
                  <p:spPr>
                    <a:xfrm rot="10800000">
                      <a:off x="267326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7" name="Graphic 32">
                <a:extLst>
                  <a:ext uri="{FF2B5EF4-FFF2-40B4-BE49-F238E27FC236}">
                    <a16:creationId xmlns:a16="http://schemas.microsoft.com/office/drawing/2014/main" id="{9FBCAE07-B5C8-2034-A27F-99E1E8152475}"/>
                  </a:ext>
                </a:extLst>
              </p:cNvPr>
              <p:cNvGrpSpPr/>
              <p:nvPr/>
            </p:nvGrpSpPr>
            <p:grpSpPr>
              <a:xfrm>
                <a:off x="2575062" y="4797919"/>
                <a:ext cx="146824" cy="29466"/>
                <a:chOff x="2575062" y="4797919"/>
                <a:chExt cx="146824" cy="29466"/>
              </a:xfrm>
              <a:solidFill>
                <a:srgbClr val="FF209A"/>
              </a:solidFill>
            </p:grpSpPr>
            <p:grpSp>
              <p:nvGrpSpPr>
                <p:cNvPr id="2752" name="Graphic 32">
                  <a:extLst>
                    <a:ext uri="{FF2B5EF4-FFF2-40B4-BE49-F238E27FC236}">
                      <a16:creationId xmlns:a16="http://schemas.microsoft.com/office/drawing/2014/main" id="{2DA27C79-6270-F8F3-DA9F-C37F252DF17C}"/>
                    </a:ext>
                  </a:extLst>
                </p:cNvPr>
                <p:cNvGrpSpPr/>
                <p:nvPr/>
              </p:nvGrpSpPr>
              <p:grpSpPr>
                <a:xfrm>
                  <a:off x="2624004" y="4819481"/>
                  <a:ext cx="97882" cy="7903"/>
                  <a:chOff x="2624004" y="4819481"/>
                  <a:chExt cx="97882" cy="7903"/>
                </a:xfrm>
                <a:solidFill>
                  <a:srgbClr val="FF209A"/>
                </a:solidFill>
              </p:grpSpPr>
              <p:sp>
                <p:nvSpPr>
                  <p:cNvPr id="2760" name="Freeform: Shape 2759">
                    <a:extLst>
                      <a:ext uri="{FF2B5EF4-FFF2-40B4-BE49-F238E27FC236}">
                        <a16:creationId xmlns:a16="http://schemas.microsoft.com/office/drawing/2014/main" id="{B769EFD2-33CF-7798-380B-40258945884D}"/>
                      </a:ext>
                    </a:extLst>
                  </p:cNvPr>
                  <p:cNvSpPr/>
                  <p:nvPr/>
                </p:nvSpPr>
                <p:spPr>
                  <a:xfrm rot="10800000">
                    <a:off x="2624004"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1" name="Graphic 32">
                    <a:extLst>
                      <a:ext uri="{FF2B5EF4-FFF2-40B4-BE49-F238E27FC236}">
                        <a16:creationId xmlns:a16="http://schemas.microsoft.com/office/drawing/2014/main" id="{E5BF455C-ECDE-A1D9-30BD-DF445F56DCB5}"/>
                      </a:ext>
                    </a:extLst>
                  </p:cNvPr>
                  <p:cNvGrpSpPr/>
                  <p:nvPr/>
                </p:nvGrpSpPr>
                <p:grpSpPr>
                  <a:xfrm>
                    <a:off x="2673261" y="4819481"/>
                    <a:ext cx="48625" cy="7903"/>
                    <a:chOff x="2673261" y="4819481"/>
                    <a:chExt cx="48625" cy="7903"/>
                  </a:xfrm>
                  <a:solidFill>
                    <a:srgbClr val="FF209A"/>
                  </a:solidFill>
                </p:grpSpPr>
                <p:sp>
                  <p:nvSpPr>
                    <p:cNvPr id="2762" name="Freeform: Shape 2761">
                      <a:extLst>
                        <a:ext uri="{FF2B5EF4-FFF2-40B4-BE49-F238E27FC236}">
                          <a16:creationId xmlns:a16="http://schemas.microsoft.com/office/drawing/2014/main" id="{7D160C5F-36A3-786C-16FC-41E5A94BC56C}"/>
                        </a:ext>
                      </a:extLst>
                    </p:cNvPr>
                    <p:cNvSpPr/>
                    <p:nvPr/>
                  </p:nvSpPr>
                  <p:spPr>
                    <a:xfrm rot="10800000">
                      <a:off x="2695772"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3" name="Freeform: Shape 2762">
                      <a:extLst>
                        <a:ext uri="{FF2B5EF4-FFF2-40B4-BE49-F238E27FC236}">
                          <a16:creationId xmlns:a16="http://schemas.microsoft.com/office/drawing/2014/main" id="{EE9B0E96-3E55-AFB9-56AB-98A80741A8CA}"/>
                        </a:ext>
                      </a:extLst>
                    </p:cNvPr>
                    <p:cNvSpPr/>
                    <p:nvPr/>
                  </p:nvSpPr>
                  <p:spPr>
                    <a:xfrm rot="10800000">
                      <a:off x="2684453" y="481948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4" name="Freeform: Shape 2763">
                      <a:extLst>
                        <a:ext uri="{FF2B5EF4-FFF2-40B4-BE49-F238E27FC236}">
                          <a16:creationId xmlns:a16="http://schemas.microsoft.com/office/drawing/2014/main" id="{125A3CED-FF7C-D9E3-E649-4A9F71875F89}"/>
                        </a:ext>
                      </a:extLst>
                    </p:cNvPr>
                    <p:cNvSpPr/>
                    <p:nvPr/>
                  </p:nvSpPr>
                  <p:spPr>
                    <a:xfrm rot="10800000">
                      <a:off x="267326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53" name="Graphic 32">
                  <a:extLst>
                    <a:ext uri="{FF2B5EF4-FFF2-40B4-BE49-F238E27FC236}">
                      <a16:creationId xmlns:a16="http://schemas.microsoft.com/office/drawing/2014/main" id="{08A06672-2367-4307-6F91-0640CBFBC39A}"/>
                    </a:ext>
                  </a:extLst>
                </p:cNvPr>
                <p:cNvGrpSpPr/>
                <p:nvPr/>
              </p:nvGrpSpPr>
              <p:grpSpPr>
                <a:xfrm>
                  <a:off x="2575062" y="4797919"/>
                  <a:ext cx="146824" cy="7903"/>
                  <a:chOff x="2575062" y="4797919"/>
                  <a:chExt cx="146824" cy="7903"/>
                </a:xfrm>
                <a:solidFill>
                  <a:srgbClr val="FF209A"/>
                </a:solidFill>
              </p:grpSpPr>
              <p:sp>
                <p:nvSpPr>
                  <p:cNvPr id="2754" name="Freeform: Shape 2753">
                    <a:extLst>
                      <a:ext uri="{FF2B5EF4-FFF2-40B4-BE49-F238E27FC236}">
                        <a16:creationId xmlns:a16="http://schemas.microsoft.com/office/drawing/2014/main" id="{94A8C556-F5C5-D3EC-97F3-AA6B365771F6}"/>
                      </a:ext>
                    </a:extLst>
                  </p:cNvPr>
                  <p:cNvSpPr/>
                  <p:nvPr/>
                </p:nvSpPr>
                <p:spPr>
                  <a:xfrm>
                    <a:off x="2630074"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55" name="Graphic 32">
                    <a:extLst>
                      <a:ext uri="{FF2B5EF4-FFF2-40B4-BE49-F238E27FC236}">
                        <a16:creationId xmlns:a16="http://schemas.microsoft.com/office/drawing/2014/main" id="{FCE9070D-A856-20D7-27FE-E058BF61FB53}"/>
                      </a:ext>
                    </a:extLst>
                  </p:cNvPr>
                  <p:cNvGrpSpPr/>
                  <p:nvPr/>
                </p:nvGrpSpPr>
                <p:grpSpPr>
                  <a:xfrm>
                    <a:off x="2575062" y="4797919"/>
                    <a:ext cx="146824" cy="7903"/>
                    <a:chOff x="2575062" y="4797919"/>
                    <a:chExt cx="146824" cy="7903"/>
                  </a:xfrm>
                  <a:solidFill>
                    <a:srgbClr val="FF209A"/>
                  </a:solidFill>
                </p:grpSpPr>
                <p:sp>
                  <p:nvSpPr>
                    <p:cNvPr id="2756" name="Freeform: Shape 2755">
                      <a:extLst>
                        <a:ext uri="{FF2B5EF4-FFF2-40B4-BE49-F238E27FC236}">
                          <a16:creationId xmlns:a16="http://schemas.microsoft.com/office/drawing/2014/main" id="{5DC76CA0-C5EE-CC94-C379-EABC51BDDE4A}"/>
                        </a:ext>
                      </a:extLst>
                    </p:cNvPr>
                    <p:cNvSpPr/>
                    <p:nvPr/>
                  </p:nvSpPr>
                  <p:spPr>
                    <a:xfrm>
                      <a:off x="257506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7" name="Freeform: Shape 2756">
                      <a:extLst>
                        <a:ext uri="{FF2B5EF4-FFF2-40B4-BE49-F238E27FC236}">
                          <a16:creationId xmlns:a16="http://schemas.microsoft.com/office/drawing/2014/main" id="{18C226B2-9817-7255-9B09-43A7AC5A9A9C}"/>
                        </a:ext>
                      </a:extLst>
                    </p:cNvPr>
                    <p:cNvSpPr/>
                    <p:nvPr/>
                  </p:nvSpPr>
                  <p:spPr>
                    <a:xfrm>
                      <a:off x="267901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8" name="Freeform: Shape 2757">
                      <a:extLst>
                        <a:ext uri="{FF2B5EF4-FFF2-40B4-BE49-F238E27FC236}">
                          <a16:creationId xmlns:a16="http://schemas.microsoft.com/office/drawing/2014/main" id="{94E81F37-4DB5-82E1-4507-7D4EFAACED08}"/>
                        </a:ext>
                      </a:extLst>
                    </p:cNvPr>
                    <p:cNvSpPr/>
                    <p:nvPr/>
                  </p:nvSpPr>
                  <p:spPr>
                    <a:xfrm>
                      <a:off x="2606931" y="479791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9" name="Freeform: Shape 2758">
                      <a:extLst>
                        <a:ext uri="{FF2B5EF4-FFF2-40B4-BE49-F238E27FC236}">
                          <a16:creationId xmlns:a16="http://schemas.microsoft.com/office/drawing/2014/main" id="{C5083303-8016-E4C4-52DC-363708A2AC80}"/>
                        </a:ext>
                      </a:extLst>
                    </p:cNvPr>
                    <p:cNvSpPr/>
                    <p:nvPr/>
                  </p:nvSpPr>
                  <p:spPr>
                    <a:xfrm>
                      <a:off x="261818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8" name="Graphic 32">
                <a:extLst>
                  <a:ext uri="{FF2B5EF4-FFF2-40B4-BE49-F238E27FC236}">
                    <a16:creationId xmlns:a16="http://schemas.microsoft.com/office/drawing/2014/main" id="{52C6FCAB-3373-13AC-66C6-CE49BB503070}"/>
                  </a:ext>
                </a:extLst>
              </p:cNvPr>
              <p:cNvGrpSpPr/>
              <p:nvPr/>
            </p:nvGrpSpPr>
            <p:grpSpPr>
              <a:xfrm>
                <a:off x="2575062" y="4921222"/>
                <a:ext cx="146824" cy="29466"/>
                <a:chOff x="2575062" y="4921222"/>
                <a:chExt cx="146824" cy="29466"/>
              </a:xfrm>
              <a:solidFill>
                <a:srgbClr val="FFFFFF"/>
              </a:solidFill>
            </p:grpSpPr>
            <p:grpSp>
              <p:nvGrpSpPr>
                <p:cNvPr id="2739" name="Graphic 32">
                  <a:extLst>
                    <a:ext uri="{FF2B5EF4-FFF2-40B4-BE49-F238E27FC236}">
                      <a16:creationId xmlns:a16="http://schemas.microsoft.com/office/drawing/2014/main" id="{31B67239-AEF9-15CD-6536-64BFD03655C4}"/>
                    </a:ext>
                  </a:extLst>
                </p:cNvPr>
                <p:cNvGrpSpPr/>
                <p:nvPr/>
              </p:nvGrpSpPr>
              <p:grpSpPr>
                <a:xfrm>
                  <a:off x="2624004" y="4942784"/>
                  <a:ext cx="97882" cy="7903"/>
                  <a:chOff x="2624004" y="4942784"/>
                  <a:chExt cx="97882" cy="7903"/>
                </a:xfrm>
                <a:solidFill>
                  <a:srgbClr val="FFFFFF"/>
                </a:solidFill>
              </p:grpSpPr>
              <p:sp>
                <p:nvSpPr>
                  <p:cNvPr id="2747" name="Freeform: Shape 2746">
                    <a:extLst>
                      <a:ext uri="{FF2B5EF4-FFF2-40B4-BE49-F238E27FC236}">
                        <a16:creationId xmlns:a16="http://schemas.microsoft.com/office/drawing/2014/main" id="{05DDB70F-7998-6143-ADCB-AE0D122B8212}"/>
                      </a:ext>
                    </a:extLst>
                  </p:cNvPr>
                  <p:cNvSpPr/>
                  <p:nvPr/>
                </p:nvSpPr>
                <p:spPr>
                  <a:xfrm rot="10800000">
                    <a:off x="2624004"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8" name="Graphic 32">
                    <a:extLst>
                      <a:ext uri="{FF2B5EF4-FFF2-40B4-BE49-F238E27FC236}">
                        <a16:creationId xmlns:a16="http://schemas.microsoft.com/office/drawing/2014/main" id="{FAEBACC4-4753-34FC-C34D-BEFBC87CB0CB}"/>
                      </a:ext>
                    </a:extLst>
                  </p:cNvPr>
                  <p:cNvGrpSpPr/>
                  <p:nvPr/>
                </p:nvGrpSpPr>
                <p:grpSpPr>
                  <a:xfrm>
                    <a:off x="2673261" y="4942784"/>
                    <a:ext cx="48625" cy="7903"/>
                    <a:chOff x="2673261" y="4942784"/>
                    <a:chExt cx="48625" cy="7903"/>
                  </a:xfrm>
                  <a:solidFill>
                    <a:srgbClr val="FFFFFF"/>
                  </a:solidFill>
                </p:grpSpPr>
                <p:sp>
                  <p:nvSpPr>
                    <p:cNvPr id="2749" name="Freeform: Shape 2748">
                      <a:extLst>
                        <a:ext uri="{FF2B5EF4-FFF2-40B4-BE49-F238E27FC236}">
                          <a16:creationId xmlns:a16="http://schemas.microsoft.com/office/drawing/2014/main" id="{80A3D6BB-B855-9201-72E4-76AFE1DBF8B7}"/>
                        </a:ext>
                      </a:extLst>
                    </p:cNvPr>
                    <p:cNvSpPr/>
                    <p:nvPr/>
                  </p:nvSpPr>
                  <p:spPr>
                    <a:xfrm rot="10800000">
                      <a:off x="2695772"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0" name="Freeform: Shape 2749">
                      <a:extLst>
                        <a:ext uri="{FF2B5EF4-FFF2-40B4-BE49-F238E27FC236}">
                          <a16:creationId xmlns:a16="http://schemas.microsoft.com/office/drawing/2014/main" id="{7500A0D4-0C62-383C-A762-42758937B42D}"/>
                        </a:ext>
                      </a:extLst>
                    </p:cNvPr>
                    <p:cNvSpPr/>
                    <p:nvPr/>
                  </p:nvSpPr>
                  <p:spPr>
                    <a:xfrm rot="10800000">
                      <a:off x="2684453" y="49427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1" name="Freeform: Shape 2750">
                      <a:extLst>
                        <a:ext uri="{FF2B5EF4-FFF2-40B4-BE49-F238E27FC236}">
                          <a16:creationId xmlns:a16="http://schemas.microsoft.com/office/drawing/2014/main" id="{61349F2A-831F-3B39-3883-28919F72E748}"/>
                        </a:ext>
                      </a:extLst>
                    </p:cNvPr>
                    <p:cNvSpPr/>
                    <p:nvPr/>
                  </p:nvSpPr>
                  <p:spPr>
                    <a:xfrm rot="10800000">
                      <a:off x="267326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40" name="Graphic 32">
                  <a:extLst>
                    <a:ext uri="{FF2B5EF4-FFF2-40B4-BE49-F238E27FC236}">
                      <a16:creationId xmlns:a16="http://schemas.microsoft.com/office/drawing/2014/main" id="{F048A666-8511-1FA3-A1B8-E74A1ADFE750}"/>
                    </a:ext>
                  </a:extLst>
                </p:cNvPr>
                <p:cNvGrpSpPr/>
                <p:nvPr/>
              </p:nvGrpSpPr>
              <p:grpSpPr>
                <a:xfrm>
                  <a:off x="2575062" y="4921222"/>
                  <a:ext cx="146824" cy="7903"/>
                  <a:chOff x="2575062" y="4921222"/>
                  <a:chExt cx="146824" cy="7903"/>
                </a:xfrm>
                <a:solidFill>
                  <a:srgbClr val="FFFFFF"/>
                </a:solidFill>
              </p:grpSpPr>
              <p:sp>
                <p:nvSpPr>
                  <p:cNvPr id="2741" name="Freeform: Shape 2740">
                    <a:extLst>
                      <a:ext uri="{FF2B5EF4-FFF2-40B4-BE49-F238E27FC236}">
                        <a16:creationId xmlns:a16="http://schemas.microsoft.com/office/drawing/2014/main" id="{B2DE4B54-F36F-7EC0-9897-2BC8E15014EA}"/>
                      </a:ext>
                    </a:extLst>
                  </p:cNvPr>
                  <p:cNvSpPr/>
                  <p:nvPr/>
                </p:nvSpPr>
                <p:spPr>
                  <a:xfrm>
                    <a:off x="2630074"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2" name="Graphic 32">
                    <a:extLst>
                      <a:ext uri="{FF2B5EF4-FFF2-40B4-BE49-F238E27FC236}">
                        <a16:creationId xmlns:a16="http://schemas.microsoft.com/office/drawing/2014/main" id="{7B9E3627-C65F-2322-8DF4-D995450E439F}"/>
                      </a:ext>
                    </a:extLst>
                  </p:cNvPr>
                  <p:cNvGrpSpPr/>
                  <p:nvPr/>
                </p:nvGrpSpPr>
                <p:grpSpPr>
                  <a:xfrm>
                    <a:off x="2575062" y="4921222"/>
                    <a:ext cx="146824" cy="7903"/>
                    <a:chOff x="2575062" y="4921222"/>
                    <a:chExt cx="146824" cy="7903"/>
                  </a:xfrm>
                  <a:solidFill>
                    <a:srgbClr val="FFFFFF"/>
                  </a:solidFill>
                </p:grpSpPr>
                <p:sp>
                  <p:nvSpPr>
                    <p:cNvPr id="2743" name="Freeform: Shape 2742">
                      <a:extLst>
                        <a:ext uri="{FF2B5EF4-FFF2-40B4-BE49-F238E27FC236}">
                          <a16:creationId xmlns:a16="http://schemas.microsoft.com/office/drawing/2014/main" id="{981C82E3-588D-4FEF-6C07-1E0DFE4AEF25}"/>
                        </a:ext>
                      </a:extLst>
                    </p:cNvPr>
                    <p:cNvSpPr/>
                    <p:nvPr/>
                  </p:nvSpPr>
                  <p:spPr>
                    <a:xfrm>
                      <a:off x="257506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4" name="Freeform: Shape 2743">
                      <a:extLst>
                        <a:ext uri="{FF2B5EF4-FFF2-40B4-BE49-F238E27FC236}">
                          <a16:creationId xmlns:a16="http://schemas.microsoft.com/office/drawing/2014/main" id="{E229C811-5A38-793F-FB2E-588E9968151B}"/>
                        </a:ext>
                      </a:extLst>
                    </p:cNvPr>
                    <p:cNvSpPr/>
                    <p:nvPr/>
                  </p:nvSpPr>
                  <p:spPr>
                    <a:xfrm>
                      <a:off x="267901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5" name="Freeform: Shape 2744">
                      <a:extLst>
                        <a:ext uri="{FF2B5EF4-FFF2-40B4-BE49-F238E27FC236}">
                          <a16:creationId xmlns:a16="http://schemas.microsoft.com/office/drawing/2014/main" id="{0EA2C5F4-2337-A21C-8218-95875DD470D2}"/>
                        </a:ext>
                      </a:extLst>
                    </p:cNvPr>
                    <p:cNvSpPr/>
                    <p:nvPr/>
                  </p:nvSpPr>
                  <p:spPr>
                    <a:xfrm>
                      <a:off x="2606931" y="492122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6" name="Freeform: Shape 2745">
                      <a:extLst>
                        <a:ext uri="{FF2B5EF4-FFF2-40B4-BE49-F238E27FC236}">
                          <a16:creationId xmlns:a16="http://schemas.microsoft.com/office/drawing/2014/main" id="{B35C671D-4342-5F9D-E070-EED9ABCB3A5F}"/>
                        </a:ext>
                      </a:extLst>
                    </p:cNvPr>
                    <p:cNvSpPr/>
                    <p:nvPr/>
                  </p:nvSpPr>
                  <p:spPr>
                    <a:xfrm>
                      <a:off x="261818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4" name="Graphic 32">
              <a:extLst>
                <a:ext uri="{FF2B5EF4-FFF2-40B4-BE49-F238E27FC236}">
                  <a16:creationId xmlns:a16="http://schemas.microsoft.com/office/drawing/2014/main" id="{6E17C855-6927-7454-85B2-BE6001955451}"/>
                </a:ext>
              </a:extLst>
            </p:cNvPr>
            <p:cNvGrpSpPr/>
            <p:nvPr/>
          </p:nvGrpSpPr>
          <p:grpSpPr>
            <a:xfrm>
              <a:off x="5721109" y="8181966"/>
              <a:ext cx="146824" cy="310341"/>
              <a:chOff x="2575062" y="5093528"/>
              <a:chExt cx="146824" cy="310341"/>
            </a:xfrm>
          </p:grpSpPr>
          <p:grpSp>
            <p:nvGrpSpPr>
              <p:cNvPr id="2679" name="Graphic 32">
                <a:extLst>
                  <a:ext uri="{FF2B5EF4-FFF2-40B4-BE49-F238E27FC236}">
                    <a16:creationId xmlns:a16="http://schemas.microsoft.com/office/drawing/2014/main" id="{6E7025EB-EBE2-29DE-9265-F81D78392307}"/>
                  </a:ext>
                </a:extLst>
              </p:cNvPr>
              <p:cNvGrpSpPr/>
              <p:nvPr/>
            </p:nvGrpSpPr>
            <p:grpSpPr>
              <a:xfrm>
                <a:off x="2575062" y="5093528"/>
                <a:ext cx="146824" cy="29529"/>
                <a:chOff x="2575062" y="5093528"/>
                <a:chExt cx="146824" cy="29529"/>
              </a:xfrm>
              <a:solidFill>
                <a:srgbClr val="FFFFFF"/>
              </a:solidFill>
            </p:grpSpPr>
            <p:grpSp>
              <p:nvGrpSpPr>
                <p:cNvPr id="2722" name="Graphic 32">
                  <a:extLst>
                    <a:ext uri="{FF2B5EF4-FFF2-40B4-BE49-F238E27FC236}">
                      <a16:creationId xmlns:a16="http://schemas.microsoft.com/office/drawing/2014/main" id="{1FD6F250-258A-1897-FA3E-BF7C5BC314E6}"/>
                    </a:ext>
                  </a:extLst>
                </p:cNvPr>
                <p:cNvGrpSpPr/>
                <p:nvPr/>
              </p:nvGrpSpPr>
              <p:grpSpPr>
                <a:xfrm>
                  <a:off x="2575062" y="5093528"/>
                  <a:ext cx="97882" cy="7903"/>
                  <a:chOff x="2575062" y="5093528"/>
                  <a:chExt cx="97882" cy="7903"/>
                </a:xfrm>
                <a:solidFill>
                  <a:srgbClr val="FFFFFF"/>
                </a:solidFill>
              </p:grpSpPr>
              <p:sp>
                <p:nvSpPr>
                  <p:cNvPr id="2730" name="Freeform: Shape 2729">
                    <a:extLst>
                      <a:ext uri="{FF2B5EF4-FFF2-40B4-BE49-F238E27FC236}">
                        <a16:creationId xmlns:a16="http://schemas.microsoft.com/office/drawing/2014/main" id="{E6763182-CB77-CC55-A08B-7B47D54849F3}"/>
                      </a:ext>
                    </a:extLst>
                  </p:cNvPr>
                  <p:cNvSpPr/>
                  <p:nvPr/>
                </p:nvSpPr>
                <p:spPr>
                  <a:xfrm>
                    <a:off x="2630074"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31" name="Graphic 32">
                    <a:extLst>
                      <a:ext uri="{FF2B5EF4-FFF2-40B4-BE49-F238E27FC236}">
                        <a16:creationId xmlns:a16="http://schemas.microsoft.com/office/drawing/2014/main" id="{E3FB50B6-84ED-9924-95EF-219C32AD02CC}"/>
                      </a:ext>
                    </a:extLst>
                  </p:cNvPr>
                  <p:cNvGrpSpPr/>
                  <p:nvPr/>
                </p:nvGrpSpPr>
                <p:grpSpPr>
                  <a:xfrm>
                    <a:off x="2575062" y="5093528"/>
                    <a:ext cx="48688" cy="7903"/>
                    <a:chOff x="2575062" y="5093528"/>
                    <a:chExt cx="48688" cy="7903"/>
                  </a:xfrm>
                  <a:solidFill>
                    <a:srgbClr val="FFFFFF"/>
                  </a:solidFill>
                </p:grpSpPr>
                <p:sp>
                  <p:nvSpPr>
                    <p:cNvPr id="2732" name="Freeform: Shape 2731">
                      <a:extLst>
                        <a:ext uri="{FF2B5EF4-FFF2-40B4-BE49-F238E27FC236}">
                          <a16:creationId xmlns:a16="http://schemas.microsoft.com/office/drawing/2014/main" id="{48DE5FEC-93B4-1B1E-9512-8CAD1B97EB7B}"/>
                        </a:ext>
                      </a:extLst>
                    </p:cNvPr>
                    <p:cNvSpPr/>
                    <p:nvPr/>
                  </p:nvSpPr>
                  <p:spPr>
                    <a:xfrm>
                      <a:off x="257506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3" name="Freeform: Shape 2732">
                      <a:extLst>
                        <a:ext uri="{FF2B5EF4-FFF2-40B4-BE49-F238E27FC236}">
                          <a16:creationId xmlns:a16="http://schemas.microsoft.com/office/drawing/2014/main" id="{881DD18A-679F-8558-5888-962DCC01F6E9}"/>
                        </a:ext>
                      </a:extLst>
                    </p:cNvPr>
                    <p:cNvSpPr/>
                    <p:nvPr/>
                  </p:nvSpPr>
                  <p:spPr>
                    <a:xfrm>
                      <a:off x="2606931" y="5093528"/>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4" name="Freeform: Shape 2733">
                      <a:extLst>
                        <a:ext uri="{FF2B5EF4-FFF2-40B4-BE49-F238E27FC236}">
                          <a16:creationId xmlns:a16="http://schemas.microsoft.com/office/drawing/2014/main" id="{D82C0F45-6D8A-B7BB-202D-B9F8F826CAAB}"/>
                        </a:ext>
                      </a:extLst>
                    </p:cNvPr>
                    <p:cNvSpPr/>
                    <p:nvPr/>
                  </p:nvSpPr>
                  <p:spPr>
                    <a:xfrm>
                      <a:off x="261818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23" name="Graphic 32">
                  <a:extLst>
                    <a:ext uri="{FF2B5EF4-FFF2-40B4-BE49-F238E27FC236}">
                      <a16:creationId xmlns:a16="http://schemas.microsoft.com/office/drawing/2014/main" id="{87CE2DF8-78AD-D1C4-DAD2-507D7020CD7A}"/>
                    </a:ext>
                  </a:extLst>
                </p:cNvPr>
                <p:cNvGrpSpPr/>
                <p:nvPr/>
              </p:nvGrpSpPr>
              <p:grpSpPr>
                <a:xfrm>
                  <a:off x="2575062" y="5115154"/>
                  <a:ext cx="146824" cy="7903"/>
                  <a:chOff x="2575062" y="5115154"/>
                  <a:chExt cx="146824" cy="7903"/>
                </a:xfrm>
                <a:solidFill>
                  <a:srgbClr val="FFFFFF"/>
                </a:solidFill>
              </p:grpSpPr>
              <p:sp>
                <p:nvSpPr>
                  <p:cNvPr id="2724" name="Freeform: Shape 2723">
                    <a:extLst>
                      <a:ext uri="{FF2B5EF4-FFF2-40B4-BE49-F238E27FC236}">
                        <a16:creationId xmlns:a16="http://schemas.microsoft.com/office/drawing/2014/main" id="{3E56542E-E079-22CC-431A-32F8AA653D9C}"/>
                      </a:ext>
                    </a:extLst>
                  </p:cNvPr>
                  <p:cNvSpPr/>
                  <p:nvPr/>
                </p:nvSpPr>
                <p:spPr>
                  <a:xfrm rot="10800000">
                    <a:off x="2624004"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25" name="Graphic 32">
                    <a:extLst>
                      <a:ext uri="{FF2B5EF4-FFF2-40B4-BE49-F238E27FC236}">
                        <a16:creationId xmlns:a16="http://schemas.microsoft.com/office/drawing/2014/main" id="{CC15C93D-A5F2-BEE7-B37A-5F1CE4B3904F}"/>
                      </a:ext>
                    </a:extLst>
                  </p:cNvPr>
                  <p:cNvGrpSpPr/>
                  <p:nvPr/>
                </p:nvGrpSpPr>
                <p:grpSpPr>
                  <a:xfrm>
                    <a:off x="2575062" y="5115154"/>
                    <a:ext cx="146824" cy="7903"/>
                    <a:chOff x="2575062" y="5115154"/>
                    <a:chExt cx="146824" cy="7903"/>
                  </a:xfrm>
                  <a:solidFill>
                    <a:srgbClr val="FFFFFF"/>
                  </a:solidFill>
                </p:grpSpPr>
                <p:sp>
                  <p:nvSpPr>
                    <p:cNvPr id="2726" name="Freeform: Shape 2725">
                      <a:extLst>
                        <a:ext uri="{FF2B5EF4-FFF2-40B4-BE49-F238E27FC236}">
                          <a16:creationId xmlns:a16="http://schemas.microsoft.com/office/drawing/2014/main" id="{C2066087-F008-4C08-F441-C7D35BCFB9F1}"/>
                        </a:ext>
                      </a:extLst>
                    </p:cNvPr>
                    <p:cNvSpPr/>
                    <p:nvPr/>
                  </p:nvSpPr>
                  <p:spPr>
                    <a:xfrm rot="10800000">
                      <a:off x="2695772"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7" name="Freeform: Shape 2726">
                      <a:extLst>
                        <a:ext uri="{FF2B5EF4-FFF2-40B4-BE49-F238E27FC236}">
                          <a16:creationId xmlns:a16="http://schemas.microsoft.com/office/drawing/2014/main" id="{AE2962C8-D90B-E39F-58F6-C901AE98D246}"/>
                        </a:ext>
                      </a:extLst>
                    </p:cNvPr>
                    <p:cNvSpPr/>
                    <p:nvPr/>
                  </p:nvSpPr>
                  <p:spPr>
                    <a:xfrm rot="10800000">
                      <a:off x="2575062" y="511515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8" name="Freeform: Shape 2727">
                      <a:extLst>
                        <a:ext uri="{FF2B5EF4-FFF2-40B4-BE49-F238E27FC236}">
                          <a16:creationId xmlns:a16="http://schemas.microsoft.com/office/drawing/2014/main" id="{6297BD21-EF4E-2E63-52A7-55D747174688}"/>
                        </a:ext>
                      </a:extLst>
                    </p:cNvPr>
                    <p:cNvSpPr/>
                    <p:nvPr/>
                  </p:nvSpPr>
                  <p:spPr>
                    <a:xfrm rot="10800000">
                      <a:off x="2684453" y="511515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9" name="Freeform: Shape 2728">
                      <a:extLst>
                        <a:ext uri="{FF2B5EF4-FFF2-40B4-BE49-F238E27FC236}">
                          <a16:creationId xmlns:a16="http://schemas.microsoft.com/office/drawing/2014/main" id="{F18EEE65-4477-EAF0-82B8-8C4F98214FED}"/>
                        </a:ext>
                      </a:extLst>
                    </p:cNvPr>
                    <p:cNvSpPr/>
                    <p:nvPr/>
                  </p:nvSpPr>
                  <p:spPr>
                    <a:xfrm rot="10800000">
                      <a:off x="267326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680" name="Graphic 32">
                <a:extLst>
                  <a:ext uri="{FF2B5EF4-FFF2-40B4-BE49-F238E27FC236}">
                    <a16:creationId xmlns:a16="http://schemas.microsoft.com/office/drawing/2014/main" id="{705A87DC-408C-4BF8-51DC-8E7986B9BB59}"/>
                  </a:ext>
                </a:extLst>
              </p:cNvPr>
              <p:cNvGrpSpPr/>
              <p:nvPr/>
            </p:nvGrpSpPr>
            <p:grpSpPr>
              <a:xfrm>
                <a:off x="2575062" y="5374341"/>
                <a:ext cx="146824" cy="29529"/>
                <a:chOff x="2575062" y="5374341"/>
                <a:chExt cx="146824" cy="29529"/>
              </a:xfrm>
              <a:solidFill>
                <a:srgbClr val="FF209A"/>
              </a:solidFill>
            </p:grpSpPr>
            <p:grpSp>
              <p:nvGrpSpPr>
                <p:cNvPr id="2709" name="Graphic 32">
                  <a:extLst>
                    <a:ext uri="{FF2B5EF4-FFF2-40B4-BE49-F238E27FC236}">
                      <a16:creationId xmlns:a16="http://schemas.microsoft.com/office/drawing/2014/main" id="{823D18DD-9BB8-C635-114D-FE1111D9B539}"/>
                    </a:ext>
                  </a:extLst>
                </p:cNvPr>
                <p:cNvGrpSpPr/>
                <p:nvPr/>
              </p:nvGrpSpPr>
              <p:grpSpPr>
                <a:xfrm>
                  <a:off x="2575062" y="5374341"/>
                  <a:ext cx="97882" cy="7903"/>
                  <a:chOff x="2575062" y="5374341"/>
                  <a:chExt cx="97882" cy="7903"/>
                </a:xfrm>
                <a:solidFill>
                  <a:srgbClr val="FF209A"/>
                </a:solidFill>
              </p:grpSpPr>
              <p:sp>
                <p:nvSpPr>
                  <p:cNvPr id="2717" name="Freeform: Shape 2716">
                    <a:extLst>
                      <a:ext uri="{FF2B5EF4-FFF2-40B4-BE49-F238E27FC236}">
                        <a16:creationId xmlns:a16="http://schemas.microsoft.com/office/drawing/2014/main" id="{006DEC94-DAFA-5D6D-C708-BDF454BC28A3}"/>
                      </a:ext>
                    </a:extLst>
                  </p:cNvPr>
                  <p:cNvSpPr/>
                  <p:nvPr/>
                </p:nvSpPr>
                <p:spPr>
                  <a:xfrm>
                    <a:off x="2630074"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8" name="Graphic 32">
                    <a:extLst>
                      <a:ext uri="{FF2B5EF4-FFF2-40B4-BE49-F238E27FC236}">
                        <a16:creationId xmlns:a16="http://schemas.microsoft.com/office/drawing/2014/main" id="{7084CED6-6CCF-ED3E-FAE4-D7DA9FF781D2}"/>
                      </a:ext>
                    </a:extLst>
                  </p:cNvPr>
                  <p:cNvGrpSpPr/>
                  <p:nvPr/>
                </p:nvGrpSpPr>
                <p:grpSpPr>
                  <a:xfrm>
                    <a:off x="2575062" y="5374341"/>
                    <a:ext cx="48688" cy="7903"/>
                    <a:chOff x="2575062" y="5374341"/>
                    <a:chExt cx="48688" cy="7903"/>
                  </a:xfrm>
                  <a:solidFill>
                    <a:srgbClr val="FF209A"/>
                  </a:solidFill>
                </p:grpSpPr>
                <p:sp>
                  <p:nvSpPr>
                    <p:cNvPr id="2719" name="Freeform: Shape 2718">
                      <a:extLst>
                        <a:ext uri="{FF2B5EF4-FFF2-40B4-BE49-F238E27FC236}">
                          <a16:creationId xmlns:a16="http://schemas.microsoft.com/office/drawing/2014/main" id="{731C42B1-74E4-CDE9-14F7-7A2785C8B7EB}"/>
                        </a:ext>
                      </a:extLst>
                    </p:cNvPr>
                    <p:cNvSpPr/>
                    <p:nvPr/>
                  </p:nvSpPr>
                  <p:spPr>
                    <a:xfrm>
                      <a:off x="257506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0" name="Freeform: Shape 2719">
                      <a:extLst>
                        <a:ext uri="{FF2B5EF4-FFF2-40B4-BE49-F238E27FC236}">
                          <a16:creationId xmlns:a16="http://schemas.microsoft.com/office/drawing/2014/main" id="{2FFA18BC-F754-250A-F3CD-C700FF1EBD84}"/>
                        </a:ext>
                      </a:extLst>
                    </p:cNvPr>
                    <p:cNvSpPr/>
                    <p:nvPr/>
                  </p:nvSpPr>
                  <p:spPr>
                    <a:xfrm>
                      <a:off x="2606931" y="537434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1" name="Freeform: Shape 2720">
                      <a:extLst>
                        <a:ext uri="{FF2B5EF4-FFF2-40B4-BE49-F238E27FC236}">
                          <a16:creationId xmlns:a16="http://schemas.microsoft.com/office/drawing/2014/main" id="{0BE2EF6E-7FC3-5889-7D0E-EE12690B0F85}"/>
                        </a:ext>
                      </a:extLst>
                    </p:cNvPr>
                    <p:cNvSpPr/>
                    <p:nvPr/>
                  </p:nvSpPr>
                  <p:spPr>
                    <a:xfrm>
                      <a:off x="261818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10" name="Graphic 32">
                  <a:extLst>
                    <a:ext uri="{FF2B5EF4-FFF2-40B4-BE49-F238E27FC236}">
                      <a16:creationId xmlns:a16="http://schemas.microsoft.com/office/drawing/2014/main" id="{C672A544-5DD5-9129-F28D-928B20831404}"/>
                    </a:ext>
                  </a:extLst>
                </p:cNvPr>
                <p:cNvGrpSpPr/>
                <p:nvPr/>
              </p:nvGrpSpPr>
              <p:grpSpPr>
                <a:xfrm>
                  <a:off x="2575062" y="5395966"/>
                  <a:ext cx="146824" cy="7903"/>
                  <a:chOff x="2575062" y="5395966"/>
                  <a:chExt cx="146824" cy="7903"/>
                </a:xfrm>
                <a:solidFill>
                  <a:srgbClr val="FF209A"/>
                </a:solidFill>
              </p:grpSpPr>
              <p:sp>
                <p:nvSpPr>
                  <p:cNvPr id="2711" name="Freeform: Shape 2710">
                    <a:extLst>
                      <a:ext uri="{FF2B5EF4-FFF2-40B4-BE49-F238E27FC236}">
                        <a16:creationId xmlns:a16="http://schemas.microsoft.com/office/drawing/2014/main" id="{329D5536-134D-195A-665A-A38E5C09EFF5}"/>
                      </a:ext>
                    </a:extLst>
                  </p:cNvPr>
                  <p:cNvSpPr/>
                  <p:nvPr/>
                </p:nvSpPr>
                <p:spPr>
                  <a:xfrm rot="10800000">
                    <a:off x="2624004"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2" name="Graphic 32">
                    <a:extLst>
                      <a:ext uri="{FF2B5EF4-FFF2-40B4-BE49-F238E27FC236}">
                        <a16:creationId xmlns:a16="http://schemas.microsoft.com/office/drawing/2014/main" id="{EDFEB874-23E8-83B2-9C10-1A802CC0A139}"/>
                      </a:ext>
                    </a:extLst>
                  </p:cNvPr>
                  <p:cNvGrpSpPr/>
                  <p:nvPr/>
                </p:nvGrpSpPr>
                <p:grpSpPr>
                  <a:xfrm>
                    <a:off x="2575062" y="5395966"/>
                    <a:ext cx="146824" cy="7903"/>
                    <a:chOff x="2575062" y="5395966"/>
                    <a:chExt cx="146824" cy="7903"/>
                  </a:xfrm>
                  <a:solidFill>
                    <a:srgbClr val="FF209A"/>
                  </a:solidFill>
                </p:grpSpPr>
                <p:sp>
                  <p:nvSpPr>
                    <p:cNvPr id="2713" name="Freeform: Shape 2712">
                      <a:extLst>
                        <a:ext uri="{FF2B5EF4-FFF2-40B4-BE49-F238E27FC236}">
                          <a16:creationId xmlns:a16="http://schemas.microsoft.com/office/drawing/2014/main" id="{EA3AD780-4507-AC5A-8159-5D5F6EF97E0C}"/>
                        </a:ext>
                      </a:extLst>
                    </p:cNvPr>
                    <p:cNvSpPr/>
                    <p:nvPr/>
                  </p:nvSpPr>
                  <p:spPr>
                    <a:xfrm rot="10800000">
                      <a:off x="2695772"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4" name="Freeform: Shape 2713">
                      <a:extLst>
                        <a:ext uri="{FF2B5EF4-FFF2-40B4-BE49-F238E27FC236}">
                          <a16:creationId xmlns:a16="http://schemas.microsoft.com/office/drawing/2014/main" id="{D45A19C3-76B5-37D8-ABE6-206AEB546420}"/>
                        </a:ext>
                      </a:extLst>
                    </p:cNvPr>
                    <p:cNvSpPr/>
                    <p:nvPr/>
                  </p:nvSpPr>
                  <p:spPr>
                    <a:xfrm rot="10800000">
                      <a:off x="2575062" y="539596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5" name="Freeform: Shape 2714">
                      <a:extLst>
                        <a:ext uri="{FF2B5EF4-FFF2-40B4-BE49-F238E27FC236}">
                          <a16:creationId xmlns:a16="http://schemas.microsoft.com/office/drawing/2014/main" id="{FA80F538-6DC4-D8BC-BE0B-98889B66593A}"/>
                        </a:ext>
                      </a:extLst>
                    </p:cNvPr>
                    <p:cNvSpPr/>
                    <p:nvPr/>
                  </p:nvSpPr>
                  <p:spPr>
                    <a:xfrm rot="10800000">
                      <a:off x="2684453" y="53959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6" name="Freeform: Shape 2715">
                      <a:extLst>
                        <a:ext uri="{FF2B5EF4-FFF2-40B4-BE49-F238E27FC236}">
                          <a16:creationId xmlns:a16="http://schemas.microsoft.com/office/drawing/2014/main" id="{54571769-A8D1-AD44-C0CD-331E7C366A8A}"/>
                        </a:ext>
                      </a:extLst>
                    </p:cNvPr>
                    <p:cNvSpPr/>
                    <p:nvPr/>
                  </p:nvSpPr>
                  <p:spPr>
                    <a:xfrm rot="10800000">
                      <a:off x="267326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1" name="Graphic 32">
                <a:extLst>
                  <a:ext uri="{FF2B5EF4-FFF2-40B4-BE49-F238E27FC236}">
                    <a16:creationId xmlns:a16="http://schemas.microsoft.com/office/drawing/2014/main" id="{CD05EF8E-3B2D-B231-725C-10B9F455B47E}"/>
                  </a:ext>
                </a:extLst>
              </p:cNvPr>
              <p:cNvGrpSpPr/>
              <p:nvPr/>
            </p:nvGrpSpPr>
            <p:grpSpPr>
              <a:xfrm>
                <a:off x="2575062" y="5174402"/>
                <a:ext cx="146824" cy="29466"/>
                <a:chOff x="2575062" y="5174402"/>
                <a:chExt cx="146824" cy="29466"/>
              </a:xfrm>
              <a:solidFill>
                <a:srgbClr val="FF209A"/>
              </a:solidFill>
            </p:grpSpPr>
            <p:grpSp>
              <p:nvGrpSpPr>
                <p:cNvPr id="2696" name="Graphic 32">
                  <a:extLst>
                    <a:ext uri="{FF2B5EF4-FFF2-40B4-BE49-F238E27FC236}">
                      <a16:creationId xmlns:a16="http://schemas.microsoft.com/office/drawing/2014/main" id="{2890548A-AB96-1A9C-13D2-4258E5D1382D}"/>
                    </a:ext>
                  </a:extLst>
                </p:cNvPr>
                <p:cNvGrpSpPr/>
                <p:nvPr/>
              </p:nvGrpSpPr>
              <p:grpSpPr>
                <a:xfrm>
                  <a:off x="2624004" y="5195964"/>
                  <a:ext cx="97882" cy="7903"/>
                  <a:chOff x="2624004" y="5195964"/>
                  <a:chExt cx="97882" cy="7903"/>
                </a:xfrm>
                <a:solidFill>
                  <a:srgbClr val="FF209A"/>
                </a:solidFill>
              </p:grpSpPr>
              <p:sp>
                <p:nvSpPr>
                  <p:cNvPr id="2704" name="Freeform: Shape 2703">
                    <a:extLst>
                      <a:ext uri="{FF2B5EF4-FFF2-40B4-BE49-F238E27FC236}">
                        <a16:creationId xmlns:a16="http://schemas.microsoft.com/office/drawing/2014/main" id="{85E38019-ED97-E7BE-2B23-123CD4ED163D}"/>
                      </a:ext>
                    </a:extLst>
                  </p:cNvPr>
                  <p:cNvSpPr/>
                  <p:nvPr/>
                </p:nvSpPr>
                <p:spPr>
                  <a:xfrm rot="10800000">
                    <a:off x="2624004"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05" name="Graphic 32">
                    <a:extLst>
                      <a:ext uri="{FF2B5EF4-FFF2-40B4-BE49-F238E27FC236}">
                        <a16:creationId xmlns:a16="http://schemas.microsoft.com/office/drawing/2014/main" id="{1F72353D-9C50-CEF0-221C-C54D8F437AAF}"/>
                      </a:ext>
                    </a:extLst>
                  </p:cNvPr>
                  <p:cNvGrpSpPr/>
                  <p:nvPr/>
                </p:nvGrpSpPr>
                <p:grpSpPr>
                  <a:xfrm>
                    <a:off x="2673261" y="5195964"/>
                    <a:ext cx="48625" cy="7903"/>
                    <a:chOff x="2673261" y="5195964"/>
                    <a:chExt cx="48625" cy="7903"/>
                  </a:xfrm>
                  <a:solidFill>
                    <a:srgbClr val="FF209A"/>
                  </a:solidFill>
                </p:grpSpPr>
                <p:sp>
                  <p:nvSpPr>
                    <p:cNvPr id="2706" name="Freeform: Shape 2705">
                      <a:extLst>
                        <a:ext uri="{FF2B5EF4-FFF2-40B4-BE49-F238E27FC236}">
                          <a16:creationId xmlns:a16="http://schemas.microsoft.com/office/drawing/2014/main" id="{633DB1D6-B62A-5453-0E16-C996DD6D8081}"/>
                        </a:ext>
                      </a:extLst>
                    </p:cNvPr>
                    <p:cNvSpPr/>
                    <p:nvPr/>
                  </p:nvSpPr>
                  <p:spPr>
                    <a:xfrm rot="10800000">
                      <a:off x="2695772"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7" name="Freeform: Shape 2706">
                      <a:extLst>
                        <a:ext uri="{FF2B5EF4-FFF2-40B4-BE49-F238E27FC236}">
                          <a16:creationId xmlns:a16="http://schemas.microsoft.com/office/drawing/2014/main" id="{52E125CC-4A85-14FD-190E-FE728BDA0B2C}"/>
                        </a:ext>
                      </a:extLst>
                    </p:cNvPr>
                    <p:cNvSpPr/>
                    <p:nvPr/>
                  </p:nvSpPr>
                  <p:spPr>
                    <a:xfrm rot="10800000">
                      <a:off x="2684453" y="519596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8" name="Freeform: Shape 2707">
                      <a:extLst>
                        <a:ext uri="{FF2B5EF4-FFF2-40B4-BE49-F238E27FC236}">
                          <a16:creationId xmlns:a16="http://schemas.microsoft.com/office/drawing/2014/main" id="{B049D5A2-CDC6-0303-8B6F-AEF75FD6D607}"/>
                        </a:ext>
                      </a:extLst>
                    </p:cNvPr>
                    <p:cNvSpPr/>
                    <p:nvPr/>
                  </p:nvSpPr>
                  <p:spPr>
                    <a:xfrm rot="10800000">
                      <a:off x="267326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697" name="Graphic 32">
                  <a:extLst>
                    <a:ext uri="{FF2B5EF4-FFF2-40B4-BE49-F238E27FC236}">
                      <a16:creationId xmlns:a16="http://schemas.microsoft.com/office/drawing/2014/main" id="{EFDE92A0-6AF3-16B9-CF68-C48990CD84C3}"/>
                    </a:ext>
                  </a:extLst>
                </p:cNvPr>
                <p:cNvGrpSpPr/>
                <p:nvPr/>
              </p:nvGrpSpPr>
              <p:grpSpPr>
                <a:xfrm>
                  <a:off x="2575062" y="5174402"/>
                  <a:ext cx="146824" cy="7903"/>
                  <a:chOff x="2575062" y="5174402"/>
                  <a:chExt cx="146824" cy="7903"/>
                </a:xfrm>
                <a:solidFill>
                  <a:srgbClr val="FF209A"/>
                </a:solidFill>
              </p:grpSpPr>
              <p:sp>
                <p:nvSpPr>
                  <p:cNvPr id="2698" name="Freeform: Shape 2697">
                    <a:extLst>
                      <a:ext uri="{FF2B5EF4-FFF2-40B4-BE49-F238E27FC236}">
                        <a16:creationId xmlns:a16="http://schemas.microsoft.com/office/drawing/2014/main" id="{F29EAB34-3C19-46B0-01D9-227E7C96A912}"/>
                      </a:ext>
                    </a:extLst>
                  </p:cNvPr>
                  <p:cNvSpPr/>
                  <p:nvPr/>
                </p:nvSpPr>
                <p:spPr>
                  <a:xfrm>
                    <a:off x="2630074"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699" name="Graphic 32">
                    <a:extLst>
                      <a:ext uri="{FF2B5EF4-FFF2-40B4-BE49-F238E27FC236}">
                        <a16:creationId xmlns:a16="http://schemas.microsoft.com/office/drawing/2014/main" id="{F668002D-C17A-B14E-2CEC-E278F8821991}"/>
                      </a:ext>
                    </a:extLst>
                  </p:cNvPr>
                  <p:cNvGrpSpPr/>
                  <p:nvPr/>
                </p:nvGrpSpPr>
                <p:grpSpPr>
                  <a:xfrm>
                    <a:off x="2575062" y="5174402"/>
                    <a:ext cx="146824" cy="7903"/>
                    <a:chOff x="2575062" y="5174402"/>
                    <a:chExt cx="146824" cy="7903"/>
                  </a:xfrm>
                  <a:solidFill>
                    <a:srgbClr val="FF209A"/>
                  </a:solidFill>
                </p:grpSpPr>
                <p:sp>
                  <p:nvSpPr>
                    <p:cNvPr id="2700" name="Freeform: Shape 2699">
                      <a:extLst>
                        <a:ext uri="{FF2B5EF4-FFF2-40B4-BE49-F238E27FC236}">
                          <a16:creationId xmlns:a16="http://schemas.microsoft.com/office/drawing/2014/main" id="{906E010A-5C70-326A-542C-42DE096E06C4}"/>
                        </a:ext>
                      </a:extLst>
                    </p:cNvPr>
                    <p:cNvSpPr/>
                    <p:nvPr/>
                  </p:nvSpPr>
                  <p:spPr>
                    <a:xfrm>
                      <a:off x="257506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1" name="Freeform: Shape 2700">
                      <a:extLst>
                        <a:ext uri="{FF2B5EF4-FFF2-40B4-BE49-F238E27FC236}">
                          <a16:creationId xmlns:a16="http://schemas.microsoft.com/office/drawing/2014/main" id="{D9C9E08D-0F06-3B73-599B-2F4594881684}"/>
                        </a:ext>
                      </a:extLst>
                    </p:cNvPr>
                    <p:cNvSpPr/>
                    <p:nvPr/>
                  </p:nvSpPr>
                  <p:spPr>
                    <a:xfrm>
                      <a:off x="267901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2" name="Freeform: Shape 2701">
                      <a:extLst>
                        <a:ext uri="{FF2B5EF4-FFF2-40B4-BE49-F238E27FC236}">
                          <a16:creationId xmlns:a16="http://schemas.microsoft.com/office/drawing/2014/main" id="{B2FC8BC7-D9A9-D799-2AC6-200A2CE6F2B2}"/>
                        </a:ext>
                      </a:extLst>
                    </p:cNvPr>
                    <p:cNvSpPr/>
                    <p:nvPr/>
                  </p:nvSpPr>
                  <p:spPr>
                    <a:xfrm>
                      <a:off x="2606931" y="517440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3" name="Freeform: Shape 2702">
                      <a:extLst>
                        <a:ext uri="{FF2B5EF4-FFF2-40B4-BE49-F238E27FC236}">
                          <a16:creationId xmlns:a16="http://schemas.microsoft.com/office/drawing/2014/main" id="{0CA62C78-8982-B98E-C31E-129DEB44AC3F}"/>
                        </a:ext>
                      </a:extLst>
                    </p:cNvPr>
                    <p:cNvSpPr/>
                    <p:nvPr/>
                  </p:nvSpPr>
                  <p:spPr>
                    <a:xfrm>
                      <a:off x="261818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2" name="Graphic 32">
                <a:extLst>
                  <a:ext uri="{FF2B5EF4-FFF2-40B4-BE49-F238E27FC236}">
                    <a16:creationId xmlns:a16="http://schemas.microsoft.com/office/drawing/2014/main" id="{C3845617-6122-7099-656C-5A7F2DAF8884}"/>
                  </a:ext>
                </a:extLst>
              </p:cNvPr>
              <p:cNvGrpSpPr/>
              <p:nvPr/>
            </p:nvGrpSpPr>
            <p:grpSpPr>
              <a:xfrm>
                <a:off x="2575062" y="5297704"/>
                <a:ext cx="146824" cy="29466"/>
                <a:chOff x="2575062" y="5297704"/>
                <a:chExt cx="146824" cy="29466"/>
              </a:xfrm>
              <a:solidFill>
                <a:srgbClr val="FFFFFF"/>
              </a:solidFill>
            </p:grpSpPr>
            <p:grpSp>
              <p:nvGrpSpPr>
                <p:cNvPr id="2683" name="Graphic 32">
                  <a:extLst>
                    <a:ext uri="{FF2B5EF4-FFF2-40B4-BE49-F238E27FC236}">
                      <a16:creationId xmlns:a16="http://schemas.microsoft.com/office/drawing/2014/main" id="{CE90CDC1-E1D4-FF4B-2871-BD2B2C243992}"/>
                    </a:ext>
                  </a:extLst>
                </p:cNvPr>
                <p:cNvGrpSpPr/>
                <p:nvPr/>
              </p:nvGrpSpPr>
              <p:grpSpPr>
                <a:xfrm>
                  <a:off x="2624004" y="5319266"/>
                  <a:ext cx="97882" cy="7903"/>
                  <a:chOff x="2624004" y="5319266"/>
                  <a:chExt cx="97882" cy="7903"/>
                </a:xfrm>
                <a:solidFill>
                  <a:srgbClr val="FFFFFF"/>
                </a:solidFill>
              </p:grpSpPr>
              <p:sp>
                <p:nvSpPr>
                  <p:cNvPr id="2691" name="Freeform: Shape 2690">
                    <a:extLst>
                      <a:ext uri="{FF2B5EF4-FFF2-40B4-BE49-F238E27FC236}">
                        <a16:creationId xmlns:a16="http://schemas.microsoft.com/office/drawing/2014/main" id="{8BF9F84C-F3F4-6CD9-8C2F-5D3BC666D760}"/>
                      </a:ext>
                    </a:extLst>
                  </p:cNvPr>
                  <p:cNvSpPr/>
                  <p:nvPr/>
                </p:nvSpPr>
                <p:spPr>
                  <a:xfrm rot="10800000">
                    <a:off x="2624004"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92" name="Graphic 32">
                    <a:extLst>
                      <a:ext uri="{FF2B5EF4-FFF2-40B4-BE49-F238E27FC236}">
                        <a16:creationId xmlns:a16="http://schemas.microsoft.com/office/drawing/2014/main" id="{2EB35172-9F49-B80E-A6E8-9862160C11CC}"/>
                      </a:ext>
                    </a:extLst>
                  </p:cNvPr>
                  <p:cNvGrpSpPr/>
                  <p:nvPr/>
                </p:nvGrpSpPr>
                <p:grpSpPr>
                  <a:xfrm>
                    <a:off x="2673261" y="5319266"/>
                    <a:ext cx="48625" cy="7903"/>
                    <a:chOff x="2673261" y="5319266"/>
                    <a:chExt cx="48625" cy="7903"/>
                  </a:xfrm>
                  <a:solidFill>
                    <a:srgbClr val="FFFFFF"/>
                  </a:solidFill>
                </p:grpSpPr>
                <p:sp>
                  <p:nvSpPr>
                    <p:cNvPr id="2693" name="Freeform: Shape 2692">
                      <a:extLst>
                        <a:ext uri="{FF2B5EF4-FFF2-40B4-BE49-F238E27FC236}">
                          <a16:creationId xmlns:a16="http://schemas.microsoft.com/office/drawing/2014/main" id="{A09E79F7-2BE5-C916-3549-E5B865F4FF29}"/>
                        </a:ext>
                      </a:extLst>
                    </p:cNvPr>
                    <p:cNvSpPr/>
                    <p:nvPr/>
                  </p:nvSpPr>
                  <p:spPr>
                    <a:xfrm rot="10800000">
                      <a:off x="2695772"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4" name="Freeform: Shape 2693">
                      <a:extLst>
                        <a:ext uri="{FF2B5EF4-FFF2-40B4-BE49-F238E27FC236}">
                          <a16:creationId xmlns:a16="http://schemas.microsoft.com/office/drawing/2014/main" id="{A2729150-C54A-A0B2-8496-12B62E7AB622}"/>
                        </a:ext>
                      </a:extLst>
                    </p:cNvPr>
                    <p:cNvSpPr/>
                    <p:nvPr/>
                  </p:nvSpPr>
                  <p:spPr>
                    <a:xfrm rot="10800000">
                      <a:off x="2684453" y="53192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5" name="Freeform: Shape 2694">
                      <a:extLst>
                        <a:ext uri="{FF2B5EF4-FFF2-40B4-BE49-F238E27FC236}">
                          <a16:creationId xmlns:a16="http://schemas.microsoft.com/office/drawing/2014/main" id="{C3E2D8FF-1266-851E-F98E-751F0A0CF11B}"/>
                        </a:ext>
                      </a:extLst>
                    </p:cNvPr>
                    <p:cNvSpPr/>
                    <p:nvPr/>
                  </p:nvSpPr>
                  <p:spPr>
                    <a:xfrm rot="10800000">
                      <a:off x="267326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684" name="Graphic 32">
                  <a:extLst>
                    <a:ext uri="{FF2B5EF4-FFF2-40B4-BE49-F238E27FC236}">
                      <a16:creationId xmlns:a16="http://schemas.microsoft.com/office/drawing/2014/main" id="{5D9DD435-A927-7EFC-C7BC-DF743A734124}"/>
                    </a:ext>
                  </a:extLst>
                </p:cNvPr>
                <p:cNvGrpSpPr/>
                <p:nvPr/>
              </p:nvGrpSpPr>
              <p:grpSpPr>
                <a:xfrm>
                  <a:off x="2575062" y="5297704"/>
                  <a:ext cx="146824" cy="7903"/>
                  <a:chOff x="2575062" y="5297704"/>
                  <a:chExt cx="146824" cy="7903"/>
                </a:xfrm>
                <a:solidFill>
                  <a:srgbClr val="FFFFFF"/>
                </a:solidFill>
              </p:grpSpPr>
              <p:sp>
                <p:nvSpPr>
                  <p:cNvPr id="2685" name="Freeform: Shape 2684">
                    <a:extLst>
                      <a:ext uri="{FF2B5EF4-FFF2-40B4-BE49-F238E27FC236}">
                        <a16:creationId xmlns:a16="http://schemas.microsoft.com/office/drawing/2014/main" id="{3E7A0189-C780-419C-9E9E-557D8010D68D}"/>
                      </a:ext>
                    </a:extLst>
                  </p:cNvPr>
                  <p:cNvSpPr/>
                  <p:nvPr/>
                </p:nvSpPr>
                <p:spPr>
                  <a:xfrm>
                    <a:off x="2630074"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86" name="Graphic 32">
                    <a:extLst>
                      <a:ext uri="{FF2B5EF4-FFF2-40B4-BE49-F238E27FC236}">
                        <a16:creationId xmlns:a16="http://schemas.microsoft.com/office/drawing/2014/main" id="{4FCE90CF-5960-170F-F1AB-730CD30AECC5}"/>
                      </a:ext>
                    </a:extLst>
                  </p:cNvPr>
                  <p:cNvGrpSpPr/>
                  <p:nvPr/>
                </p:nvGrpSpPr>
                <p:grpSpPr>
                  <a:xfrm>
                    <a:off x="2575062" y="5297704"/>
                    <a:ext cx="146824" cy="7903"/>
                    <a:chOff x="2575062" y="5297704"/>
                    <a:chExt cx="146824" cy="7903"/>
                  </a:xfrm>
                  <a:solidFill>
                    <a:srgbClr val="FFFFFF"/>
                  </a:solidFill>
                </p:grpSpPr>
                <p:sp>
                  <p:nvSpPr>
                    <p:cNvPr id="2687" name="Freeform: Shape 2686">
                      <a:extLst>
                        <a:ext uri="{FF2B5EF4-FFF2-40B4-BE49-F238E27FC236}">
                          <a16:creationId xmlns:a16="http://schemas.microsoft.com/office/drawing/2014/main" id="{E4E3D4A6-2AC3-B8A6-24EF-40240CCEFE8D}"/>
                        </a:ext>
                      </a:extLst>
                    </p:cNvPr>
                    <p:cNvSpPr/>
                    <p:nvPr/>
                  </p:nvSpPr>
                  <p:spPr>
                    <a:xfrm>
                      <a:off x="257506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8" name="Freeform: Shape 2687">
                      <a:extLst>
                        <a:ext uri="{FF2B5EF4-FFF2-40B4-BE49-F238E27FC236}">
                          <a16:creationId xmlns:a16="http://schemas.microsoft.com/office/drawing/2014/main" id="{F6464DFD-4497-A78A-FD1F-A8E9DF3B2491}"/>
                        </a:ext>
                      </a:extLst>
                    </p:cNvPr>
                    <p:cNvSpPr/>
                    <p:nvPr/>
                  </p:nvSpPr>
                  <p:spPr>
                    <a:xfrm>
                      <a:off x="267901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9" name="Freeform: Shape 2688">
                      <a:extLst>
                        <a:ext uri="{FF2B5EF4-FFF2-40B4-BE49-F238E27FC236}">
                          <a16:creationId xmlns:a16="http://schemas.microsoft.com/office/drawing/2014/main" id="{983EEEB1-485C-5E64-1E10-4D6C2ABBF7C5}"/>
                        </a:ext>
                      </a:extLst>
                    </p:cNvPr>
                    <p:cNvSpPr/>
                    <p:nvPr/>
                  </p:nvSpPr>
                  <p:spPr>
                    <a:xfrm>
                      <a:off x="2606931" y="529770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0" name="Freeform: Shape 2689">
                      <a:extLst>
                        <a:ext uri="{FF2B5EF4-FFF2-40B4-BE49-F238E27FC236}">
                          <a16:creationId xmlns:a16="http://schemas.microsoft.com/office/drawing/2014/main" id="{22205408-076B-20FB-E133-986425F7817C}"/>
                        </a:ext>
                      </a:extLst>
                    </p:cNvPr>
                    <p:cNvSpPr/>
                    <p:nvPr/>
                  </p:nvSpPr>
                  <p:spPr>
                    <a:xfrm>
                      <a:off x="261818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5" name="Graphic 32">
              <a:extLst>
                <a:ext uri="{FF2B5EF4-FFF2-40B4-BE49-F238E27FC236}">
                  <a16:creationId xmlns:a16="http://schemas.microsoft.com/office/drawing/2014/main" id="{F80783E9-20B7-4679-D077-35871415EB25}"/>
                </a:ext>
              </a:extLst>
            </p:cNvPr>
            <p:cNvGrpSpPr/>
            <p:nvPr/>
          </p:nvGrpSpPr>
          <p:grpSpPr>
            <a:xfrm>
              <a:off x="5750322" y="8539100"/>
              <a:ext cx="86058" cy="544742"/>
              <a:chOff x="2604275" y="5450662"/>
              <a:chExt cx="86058" cy="544742"/>
            </a:xfrm>
            <a:solidFill>
              <a:srgbClr val="FFFFFF"/>
            </a:solidFill>
          </p:grpSpPr>
          <p:grpSp>
            <p:nvGrpSpPr>
              <p:cNvPr id="2646" name="Graphic 32">
                <a:extLst>
                  <a:ext uri="{FF2B5EF4-FFF2-40B4-BE49-F238E27FC236}">
                    <a16:creationId xmlns:a16="http://schemas.microsoft.com/office/drawing/2014/main" id="{9C7641A9-21DE-F691-31DE-843C1B9CCAEB}"/>
                  </a:ext>
                </a:extLst>
              </p:cNvPr>
              <p:cNvGrpSpPr/>
              <p:nvPr/>
            </p:nvGrpSpPr>
            <p:grpSpPr>
              <a:xfrm>
                <a:off x="2604275" y="5450662"/>
                <a:ext cx="86058" cy="9168"/>
                <a:chOff x="2604275" y="5450662"/>
                <a:chExt cx="86058" cy="9168"/>
              </a:xfrm>
              <a:solidFill>
                <a:srgbClr val="FFFFFF"/>
              </a:solidFill>
            </p:grpSpPr>
            <p:sp>
              <p:nvSpPr>
                <p:cNvPr id="2677" name="Freeform: Shape 2676">
                  <a:extLst>
                    <a:ext uri="{FF2B5EF4-FFF2-40B4-BE49-F238E27FC236}">
                      <a16:creationId xmlns:a16="http://schemas.microsoft.com/office/drawing/2014/main" id="{50EEE137-4675-ADDE-D8E9-79003F515330}"/>
                    </a:ext>
                  </a:extLst>
                </p:cNvPr>
                <p:cNvSpPr/>
                <p:nvPr/>
              </p:nvSpPr>
              <p:spPr>
                <a:xfrm rot="10800000">
                  <a:off x="267383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8" name="Freeform: Shape 2677">
                  <a:extLst>
                    <a:ext uri="{FF2B5EF4-FFF2-40B4-BE49-F238E27FC236}">
                      <a16:creationId xmlns:a16="http://schemas.microsoft.com/office/drawing/2014/main" id="{76845C6A-C87B-9D4F-A3F8-8B6E1BBC5905}"/>
                    </a:ext>
                  </a:extLst>
                </p:cNvPr>
                <p:cNvSpPr/>
                <p:nvPr/>
              </p:nvSpPr>
              <p:spPr>
                <a:xfrm rot="10800000">
                  <a:off x="2604275" y="5450662"/>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7" name="Graphic 32">
                <a:extLst>
                  <a:ext uri="{FF2B5EF4-FFF2-40B4-BE49-F238E27FC236}">
                    <a16:creationId xmlns:a16="http://schemas.microsoft.com/office/drawing/2014/main" id="{7C2FD0CD-70AB-8691-FBE7-3A30BC21E5C4}"/>
                  </a:ext>
                </a:extLst>
              </p:cNvPr>
              <p:cNvGrpSpPr/>
              <p:nvPr/>
            </p:nvGrpSpPr>
            <p:grpSpPr>
              <a:xfrm>
                <a:off x="2604275" y="5504219"/>
                <a:ext cx="86058" cy="9168"/>
                <a:chOff x="2604275" y="5504219"/>
                <a:chExt cx="86058" cy="9168"/>
              </a:xfrm>
              <a:solidFill>
                <a:srgbClr val="FFFFFF"/>
              </a:solidFill>
            </p:grpSpPr>
            <p:sp>
              <p:nvSpPr>
                <p:cNvPr id="2675" name="Freeform: Shape 2674">
                  <a:extLst>
                    <a:ext uri="{FF2B5EF4-FFF2-40B4-BE49-F238E27FC236}">
                      <a16:creationId xmlns:a16="http://schemas.microsoft.com/office/drawing/2014/main" id="{EE3B639D-7224-6135-0109-F4EEB67604AD}"/>
                    </a:ext>
                  </a:extLst>
                </p:cNvPr>
                <p:cNvSpPr/>
                <p:nvPr/>
              </p:nvSpPr>
              <p:spPr>
                <a:xfrm rot="10800000">
                  <a:off x="267383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6" name="Freeform: Shape 2675">
                  <a:extLst>
                    <a:ext uri="{FF2B5EF4-FFF2-40B4-BE49-F238E27FC236}">
                      <a16:creationId xmlns:a16="http://schemas.microsoft.com/office/drawing/2014/main" id="{9E962FDE-7998-E0FA-11D3-ACA1A2A466F4}"/>
                    </a:ext>
                  </a:extLst>
                </p:cNvPr>
                <p:cNvSpPr/>
                <p:nvPr/>
              </p:nvSpPr>
              <p:spPr>
                <a:xfrm rot="10800000">
                  <a:off x="2604275" y="550421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8" name="Graphic 32">
                <a:extLst>
                  <a:ext uri="{FF2B5EF4-FFF2-40B4-BE49-F238E27FC236}">
                    <a16:creationId xmlns:a16="http://schemas.microsoft.com/office/drawing/2014/main" id="{FFAD5AE2-5B77-7C51-8061-40C4701A1C4F}"/>
                  </a:ext>
                </a:extLst>
              </p:cNvPr>
              <p:cNvGrpSpPr/>
              <p:nvPr/>
            </p:nvGrpSpPr>
            <p:grpSpPr>
              <a:xfrm>
                <a:off x="2604275" y="5557777"/>
                <a:ext cx="86058" cy="9168"/>
                <a:chOff x="2604275" y="5557777"/>
                <a:chExt cx="86058" cy="9168"/>
              </a:xfrm>
              <a:solidFill>
                <a:srgbClr val="FFFFFF"/>
              </a:solidFill>
            </p:grpSpPr>
            <p:sp>
              <p:nvSpPr>
                <p:cNvPr id="2673" name="Freeform: Shape 2672">
                  <a:extLst>
                    <a:ext uri="{FF2B5EF4-FFF2-40B4-BE49-F238E27FC236}">
                      <a16:creationId xmlns:a16="http://schemas.microsoft.com/office/drawing/2014/main" id="{FE3D53A2-A941-B479-4097-3BD9FAAAFF7E}"/>
                    </a:ext>
                  </a:extLst>
                </p:cNvPr>
                <p:cNvSpPr/>
                <p:nvPr/>
              </p:nvSpPr>
              <p:spPr>
                <a:xfrm rot="10800000">
                  <a:off x="267383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4" name="Freeform: Shape 2673">
                  <a:extLst>
                    <a:ext uri="{FF2B5EF4-FFF2-40B4-BE49-F238E27FC236}">
                      <a16:creationId xmlns:a16="http://schemas.microsoft.com/office/drawing/2014/main" id="{452AA060-F455-09CE-01D8-3C6CB1CF152A}"/>
                    </a:ext>
                  </a:extLst>
                </p:cNvPr>
                <p:cNvSpPr/>
                <p:nvPr/>
              </p:nvSpPr>
              <p:spPr>
                <a:xfrm rot="10800000">
                  <a:off x="2604275" y="5557777"/>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9" name="Graphic 32">
                <a:extLst>
                  <a:ext uri="{FF2B5EF4-FFF2-40B4-BE49-F238E27FC236}">
                    <a16:creationId xmlns:a16="http://schemas.microsoft.com/office/drawing/2014/main" id="{762EB112-CF83-31CD-BE07-F017F4A481F8}"/>
                  </a:ext>
                </a:extLst>
              </p:cNvPr>
              <p:cNvGrpSpPr/>
              <p:nvPr/>
            </p:nvGrpSpPr>
            <p:grpSpPr>
              <a:xfrm>
                <a:off x="2604275" y="5611334"/>
                <a:ext cx="86058" cy="9168"/>
                <a:chOff x="2604275" y="5611334"/>
                <a:chExt cx="86058" cy="9168"/>
              </a:xfrm>
              <a:solidFill>
                <a:srgbClr val="FFFFFF"/>
              </a:solidFill>
            </p:grpSpPr>
            <p:sp>
              <p:nvSpPr>
                <p:cNvPr id="2671" name="Freeform: Shape 2670">
                  <a:extLst>
                    <a:ext uri="{FF2B5EF4-FFF2-40B4-BE49-F238E27FC236}">
                      <a16:creationId xmlns:a16="http://schemas.microsoft.com/office/drawing/2014/main" id="{EFB39A15-B747-E426-AF6A-66E5931F62A5}"/>
                    </a:ext>
                  </a:extLst>
                </p:cNvPr>
                <p:cNvSpPr/>
                <p:nvPr/>
              </p:nvSpPr>
              <p:spPr>
                <a:xfrm rot="10800000">
                  <a:off x="267383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2" name="Freeform: Shape 2671">
                  <a:extLst>
                    <a:ext uri="{FF2B5EF4-FFF2-40B4-BE49-F238E27FC236}">
                      <a16:creationId xmlns:a16="http://schemas.microsoft.com/office/drawing/2014/main" id="{1FE05C65-4A2A-A915-2163-1AA7247CA9B0}"/>
                    </a:ext>
                  </a:extLst>
                </p:cNvPr>
                <p:cNvSpPr/>
                <p:nvPr/>
              </p:nvSpPr>
              <p:spPr>
                <a:xfrm rot="10800000">
                  <a:off x="2604275" y="561133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0" name="Graphic 32">
                <a:extLst>
                  <a:ext uri="{FF2B5EF4-FFF2-40B4-BE49-F238E27FC236}">
                    <a16:creationId xmlns:a16="http://schemas.microsoft.com/office/drawing/2014/main" id="{FD573D8A-6A50-111E-2E43-BD45284FD32D}"/>
                  </a:ext>
                </a:extLst>
              </p:cNvPr>
              <p:cNvGrpSpPr/>
              <p:nvPr/>
            </p:nvGrpSpPr>
            <p:grpSpPr>
              <a:xfrm>
                <a:off x="2604275" y="5664891"/>
                <a:ext cx="86058" cy="9168"/>
                <a:chOff x="2604275" y="5664891"/>
                <a:chExt cx="86058" cy="9168"/>
              </a:xfrm>
              <a:solidFill>
                <a:srgbClr val="FFFFFF"/>
              </a:solidFill>
            </p:grpSpPr>
            <p:sp>
              <p:nvSpPr>
                <p:cNvPr id="2669" name="Freeform: Shape 2668">
                  <a:extLst>
                    <a:ext uri="{FF2B5EF4-FFF2-40B4-BE49-F238E27FC236}">
                      <a16:creationId xmlns:a16="http://schemas.microsoft.com/office/drawing/2014/main" id="{452D5AEE-AAC7-DD5A-4274-D1EEDAC5C967}"/>
                    </a:ext>
                  </a:extLst>
                </p:cNvPr>
                <p:cNvSpPr/>
                <p:nvPr/>
              </p:nvSpPr>
              <p:spPr>
                <a:xfrm rot="10800000">
                  <a:off x="267383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0" name="Freeform: Shape 2669">
                  <a:extLst>
                    <a:ext uri="{FF2B5EF4-FFF2-40B4-BE49-F238E27FC236}">
                      <a16:creationId xmlns:a16="http://schemas.microsoft.com/office/drawing/2014/main" id="{A38776D3-BA93-3CEA-F895-D1828189FFAC}"/>
                    </a:ext>
                  </a:extLst>
                </p:cNvPr>
                <p:cNvSpPr/>
                <p:nvPr/>
              </p:nvSpPr>
              <p:spPr>
                <a:xfrm rot="10800000">
                  <a:off x="2604275" y="566489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1" name="Graphic 32">
                <a:extLst>
                  <a:ext uri="{FF2B5EF4-FFF2-40B4-BE49-F238E27FC236}">
                    <a16:creationId xmlns:a16="http://schemas.microsoft.com/office/drawing/2014/main" id="{01E36717-D926-19FF-895B-47A6D948B544}"/>
                  </a:ext>
                </a:extLst>
              </p:cNvPr>
              <p:cNvGrpSpPr/>
              <p:nvPr/>
            </p:nvGrpSpPr>
            <p:grpSpPr>
              <a:xfrm>
                <a:off x="2604275" y="5718449"/>
                <a:ext cx="86058" cy="9168"/>
                <a:chOff x="2604275" y="5718449"/>
                <a:chExt cx="86058" cy="9168"/>
              </a:xfrm>
              <a:solidFill>
                <a:srgbClr val="FFFFFF"/>
              </a:solidFill>
            </p:grpSpPr>
            <p:sp>
              <p:nvSpPr>
                <p:cNvPr id="2667" name="Freeform: Shape 2666">
                  <a:extLst>
                    <a:ext uri="{FF2B5EF4-FFF2-40B4-BE49-F238E27FC236}">
                      <a16:creationId xmlns:a16="http://schemas.microsoft.com/office/drawing/2014/main" id="{6B52F1D4-551C-A919-3246-C34297CFDFEA}"/>
                    </a:ext>
                  </a:extLst>
                </p:cNvPr>
                <p:cNvSpPr/>
                <p:nvPr/>
              </p:nvSpPr>
              <p:spPr>
                <a:xfrm rot="10800000">
                  <a:off x="267383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8" name="Freeform: Shape 2667">
                  <a:extLst>
                    <a:ext uri="{FF2B5EF4-FFF2-40B4-BE49-F238E27FC236}">
                      <a16:creationId xmlns:a16="http://schemas.microsoft.com/office/drawing/2014/main" id="{A1332CA4-C0F1-C42A-2943-1463878B5F51}"/>
                    </a:ext>
                  </a:extLst>
                </p:cNvPr>
                <p:cNvSpPr/>
                <p:nvPr/>
              </p:nvSpPr>
              <p:spPr>
                <a:xfrm rot="10800000">
                  <a:off x="2604275" y="571844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2" name="Graphic 32">
                <a:extLst>
                  <a:ext uri="{FF2B5EF4-FFF2-40B4-BE49-F238E27FC236}">
                    <a16:creationId xmlns:a16="http://schemas.microsoft.com/office/drawing/2014/main" id="{43EFCF54-F291-959A-064F-C09C32C628A8}"/>
                  </a:ext>
                </a:extLst>
              </p:cNvPr>
              <p:cNvGrpSpPr/>
              <p:nvPr/>
            </p:nvGrpSpPr>
            <p:grpSpPr>
              <a:xfrm>
                <a:off x="2604275" y="5772006"/>
                <a:ext cx="86058" cy="9168"/>
                <a:chOff x="2604275" y="5772006"/>
                <a:chExt cx="86058" cy="9168"/>
              </a:xfrm>
              <a:solidFill>
                <a:srgbClr val="FFFFFF"/>
              </a:solidFill>
            </p:grpSpPr>
            <p:sp>
              <p:nvSpPr>
                <p:cNvPr id="2665" name="Freeform: Shape 2664">
                  <a:extLst>
                    <a:ext uri="{FF2B5EF4-FFF2-40B4-BE49-F238E27FC236}">
                      <a16:creationId xmlns:a16="http://schemas.microsoft.com/office/drawing/2014/main" id="{67AF0B30-C1A8-0F06-D628-BDD252C42729}"/>
                    </a:ext>
                  </a:extLst>
                </p:cNvPr>
                <p:cNvSpPr/>
                <p:nvPr/>
              </p:nvSpPr>
              <p:spPr>
                <a:xfrm rot="10800000">
                  <a:off x="267383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6" name="Freeform: Shape 2665">
                  <a:extLst>
                    <a:ext uri="{FF2B5EF4-FFF2-40B4-BE49-F238E27FC236}">
                      <a16:creationId xmlns:a16="http://schemas.microsoft.com/office/drawing/2014/main" id="{A5A75FBD-4F92-7983-91C2-8C50C2834819}"/>
                    </a:ext>
                  </a:extLst>
                </p:cNvPr>
                <p:cNvSpPr/>
                <p:nvPr/>
              </p:nvSpPr>
              <p:spPr>
                <a:xfrm rot="10800000">
                  <a:off x="2604275" y="577200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3" name="Graphic 32">
                <a:extLst>
                  <a:ext uri="{FF2B5EF4-FFF2-40B4-BE49-F238E27FC236}">
                    <a16:creationId xmlns:a16="http://schemas.microsoft.com/office/drawing/2014/main" id="{E0240548-3F45-95D4-9783-5DBD66199553}"/>
                  </a:ext>
                </a:extLst>
              </p:cNvPr>
              <p:cNvGrpSpPr/>
              <p:nvPr/>
            </p:nvGrpSpPr>
            <p:grpSpPr>
              <a:xfrm>
                <a:off x="2604275" y="5825564"/>
                <a:ext cx="86058" cy="9168"/>
                <a:chOff x="2604275" y="5825564"/>
                <a:chExt cx="86058" cy="9168"/>
              </a:xfrm>
              <a:solidFill>
                <a:srgbClr val="FFFFFF"/>
              </a:solidFill>
            </p:grpSpPr>
            <p:sp>
              <p:nvSpPr>
                <p:cNvPr id="2663" name="Freeform: Shape 2662">
                  <a:extLst>
                    <a:ext uri="{FF2B5EF4-FFF2-40B4-BE49-F238E27FC236}">
                      <a16:creationId xmlns:a16="http://schemas.microsoft.com/office/drawing/2014/main" id="{77CB8849-99A0-61D5-5969-D17E12CB442D}"/>
                    </a:ext>
                  </a:extLst>
                </p:cNvPr>
                <p:cNvSpPr/>
                <p:nvPr/>
              </p:nvSpPr>
              <p:spPr>
                <a:xfrm rot="10800000">
                  <a:off x="267383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4" name="Freeform: Shape 2663">
                  <a:extLst>
                    <a:ext uri="{FF2B5EF4-FFF2-40B4-BE49-F238E27FC236}">
                      <a16:creationId xmlns:a16="http://schemas.microsoft.com/office/drawing/2014/main" id="{2CE918B0-B31D-D7A0-A99D-F73F19FF2C41}"/>
                    </a:ext>
                  </a:extLst>
                </p:cNvPr>
                <p:cNvSpPr/>
                <p:nvPr/>
              </p:nvSpPr>
              <p:spPr>
                <a:xfrm rot="10800000">
                  <a:off x="2604275" y="582556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4" name="Graphic 32">
                <a:extLst>
                  <a:ext uri="{FF2B5EF4-FFF2-40B4-BE49-F238E27FC236}">
                    <a16:creationId xmlns:a16="http://schemas.microsoft.com/office/drawing/2014/main" id="{79DD82D3-DD32-02CB-2DB0-768055C50622}"/>
                  </a:ext>
                </a:extLst>
              </p:cNvPr>
              <p:cNvGrpSpPr/>
              <p:nvPr/>
            </p:nvGrpSpPr>
            <p:grpSpPr>
              <a:xfrm>
                <a:off x="2604275" y="5879121"/>
                <a:ext cx="86058" cy="9168"/>
                <a:chOff x="2604275" y="5879121"/>
                <a:chExt cx="86058" cy="9168"/>
              </a:xfrm>
              <a:solidFill>
                <a:srgbClr val="FFFFFF"/>
              </a:solidFill>
            </p:grpSpPr>
            <p:sp>
              <p:nvSpPr>
                <p:cNvPr id="2661" name="Freeform: Shape 2660">
                  <a:extLst>
                    <a:ext uri="{FF2B5EF4-FFF2-40B4-BE49-F238E27FC236}">
                      <a16:creationId xmlns:a16="http://schemas.microsoft.com/office/drawing/2014/main" id="{7C38CDAE-0329-0604-CAC4-9DF654947D9D}"/>
                    </a:ext>
                  </a:extLst>
                </p:cNvPr>
                <p:cNvSpPr/>
                <p:nvPr/>
              </p:nvSpPr>
              <p:spPr>
                <a:xfrm rot="10800000">
                  <a:off x="267383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2" name="Freeform: Shape 2661">
                  <a:extLst>
                    <a:ext uri="{FF2B5EF4-FFF2-40B4-BE49-F238E27FC236}">
                      <a16:creationId xmlns:a16="http://schemas.microsoft.com/office/drawing/2014/main" id="{9B29CD97-47F6-88B2-3D87-C53F92F6A120}"/>
                    </a:ext>
                  </a:extLst>
                </p:cNvPr>
                <p:cNvSpPr/>
                <p:nvPr/>
              </p:nvSpPr>
              <p:spPr>
                <a:xfrm rot="10800000">
                  <a:off x="2604275" y="587912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5" name="Graphic 32">
                <a:extLst>
                  <a:ext uri="{FF2B5EF4-FFF2-40B4-BE49-F238E27FC236}">
                    <a16:creationId xmlns:a16="http://schemas.microsoft.com/office/drawing/2014/main" id="{DD113D58-8E39-723A-8106-9DC573F0E063}"/>
                  </a:ext>
                </a:extLst>
              </p:cNvPr>
              <p:cNvGrpSpPr/>
              <p:nvPr/>
            </p:nvGrpSpPr>
            <p:grpSpPr>
              <a:xfrm>
                <a:off x="2604275" y="5932678"/>
                <a:ext cx="86058" cy="9168"/>
                <a:chOff x="2604275" y="5932678"/>
                <a:chExt cx="86058" cy="9168"/>
              </a:xfrm>
              <a:solidFill>
                <a:srgbClr val="FFFFFF"/>
              </a:solidFill>
            </p:grpSpPr>
            <p:sp>
              <p:nvSpPr>
                <p:cNvPr id="2659" name="Freeform: Shape 2658">
                  <a:extLst>
                    <a:ext uri="{FF2B5EF4-FFF2-40B4-BE49-F238E27FC236}">
                      <a16:creationId xmlns:a16="http://schemas.microsoft.com/office/drawing/2014/main" id="{876A1B42-8C70-1A17-8A74-8942A3D41365}"/>
                    </a:ext>
                  </a:extLst>
                </p:cNvPr>
                <p:cNvSpPr/>
                <p:nvPr/>
              </p:nvSpPr>
              <p:spPr>
                <a:xfrm rot="10800000">
                  <a:off x="267383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0" name="Freeform: Shape 2659">
                  <a:extLst>
                    <a:ext uri="{FF2B5EF4-FFF2-40B4-BE49-F238E27FC236}">
                      <a16:creationId xmlns:a16="http://schemas.microsoft.com/office/drawing/2014/main" id="{CC4C2899-F1D6-51AF-01AB-05D87CA44FC5}"/>
                    </a:ext>
                  </a:extLst>
                </p:cNvPr>
                <p:cNvSpPr/>
                <p:nvPr/>
              </p:nvSpPr>
              <p:spPr>
                <a:xfrm rot="10800000">
                  <a:off x="2604275" y="5932678"/>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6" name="Graphic 32">
                <a:extLst>
                  <a:ext uri="{FF2B5EF4-FFF2-40B4-BE49-F238E27FC236}">
                    <a16:creationId xmlns:a16="http://schemas.microsoft.com/office/drawing/2014/main" id="{857ACFC1-DEBA-569E-A57B-0ADF0168D96B}"/>
                  </a:ext>
                </a:extLst>
              </p:cNvPr>
              <p:cNvGrpSpPr/>
              <p:nvPr/>
            </p:nvGrpSpPr>
            <p:grpSpPr>
              <a:xfrm>
                <a:off x="2604275" y="5986236"/>
                <a:ext cx="86058" cy="9168"/>
                <a:chOff x="2604275" y="5986236"/>
                <a:chExt cx="86058" cy="9168"/>
              </a:xfrm>
              <a:solidFill>
                <a:srgbClr val="FFFFFF"/>
              </a:solidFill>
            </p:grpSpPr>
            <p:sp>
              <p:nvSpPr>
                <p:cNvPr id="2657" name="Freeform: Shape 2656">
                  <a:extLst>
                    <a:ext uri="{FF2B5EF4-FFF2-40B4-BE49-F238E27FC236}">
                      <a16:creationId xmlns:a16="http://schemas.microsoft.com/office/drawing/2014/main" id="{1251DBEF-E8B8-5151-BACC-7E7BBA4ECC84}"/>
                    </a:ext>
                  </a:extLst>
                </p:cNvPr>
                <p:cNvSpPr/>
                <p:nvPr/>
              </p:nvSpPr>
              <p:spPr>
                <a:xfrm rot="10800000">
                  <a:off x="267383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58" name="Freeform: Shape 2657">
                  <a:extLst>
                    <a:ext uri="{FF2B5EF4-FFF2-40B4-BE49-F238E27FC236}">
                      <a16:creationId xmlns:a16="http://schemas.microsoft.com/office/drawing/2014/main" id="{38169DCF-9D3F-00A3-DC9D-1A1A95FBB09F}"/>
                    </a:ext>
                  </a:extLst>
                </p:cNvPr>
                <p:cNvSpPr/>
                <p:nvPr/>
              </p:nvSpPr>
              <p:spPr>
                <a:xfrm rot="10800000">
                  <a:off x="2604275" y="598623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106" name="Graphic 32">
              <a:extLst>
                <a:ext uri="{FF2B5EF4-FFF2-40B4-BE49-F238E27FC236}">
                  <a16:creationId xmlns:a16="http://schemas.microsoft.com/office/drawing/2014/main" id="{BBF1895A-3414-CD49-7616-049CF1A00E52}"/>
                </a:ext>
              </a:extLst>
            </p:cNvPr>
            <p:cNvGrpSpPr/>
            <p:nvPr/>
          </p:nvGrpSpPr>
          <p:grpSpPr>
            <a:xfrm>
              <a:off x="5446430" y="7766723"/>
              <a:ext cx="140754" cy="279231"/>
              <a:chOff x="2300383" y="4678285"/>
              <a:chExt cx="140754" cy="279231"/>
            </a:xfrm>
            <a:solidFill>
              <a:srgbClr val="FFFFFF"/>
            </a:solidFill>
          </p:grpSpPr>
          <p:sp>
            <p:nvSpPr>
              <p:cNvPr id="2636" name="Freeform: Shape 2635">
                <a:extLst>
                  <a:ext uri="{FF2B5EF4-FFF2-40B4-BE49-F238E27FC236}">
                    <a16:creationId xmlns:a16="http://schemas.microsoft.com/office/drawing/2014/main" id="{B3926A95-C878-C1BD-A50C-B6AD35F5063D}"/>
                  </a:ext>
                </a:extLst>
              </p:cNvPr>
              <p:cNvSpPr/>
              <p:nvPr/>
            </p:nvSpPr>
            <p:spPr>
              <a:xfrm>
                <a:off x="2300383"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7" name="Freeform: Shape 2636">
                <a:extLst>
                  <a:ext uri="{FF2B5EF4-FFF2-40B4-BE49-F238E27FC236}">
                    <a16:creationId xmlns:a16="http://schemas.microsoft.com/office/drawing/2014/main" id="{21506D59-13BB-466E-8450-3C1375F6BB94}"/>
                  </a:ext>
                </a:extLst>
              </p:cNvPr>
              <p:cNvSpPr/>
              <p:nvPr/>
            </p:nvSpPr>
            <p:spPr>
              <a:xfrm>
                <a:off x="2300383"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8" name="Freeform: Shape 2637">
                <a:extLst>
                  <a:ext uri="{FF2B5EF4-FFF2-40B4-BE49-F238E27FC236}">
                    <a16:creationId xmlns:a16="http://schemas.microsoft.com/office/drawing/2014/main" id="{A85DCCD5-5E65-637A-B732-AB61BD7FD962}"/>
                  </a:ext>
                </a:extLst>
              </p:cNvPr>
              <p:cNvSpPr/>
              <p:nvPr/>
            </p:nvSpPr>
            <p:spPr>
              <a:xfrm>
                <a:off x="2300383"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9" name="Freeform: Shape 2638">
                <a:extLst>
                  <a:ext uri="{FF2B5EF4-FFF2-40B4-BE49-F238E27FC236}">
                    <a16:creationId xmlns:a16="http://schemas.microsoft.com/office/drawing/2014/main" id="{705F3A2D-8A33-D0F3-187D-ACB3E495EDB9}"/>
                  </a:ext>
                </a:extLst>
              </p:cNvPr>
              <p:cNvSpPr/>
              <p:nvPr/>
            </p:nvSpPr>
            <p:spPr>
              <a:xfrm>
                <a:off x="2300383"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0" name="Freeform: Shape 2639">
                <a:extLst>
                  <a:ext uri="{FF2B5EF4-FFF2-40B4-BE49-F238E27FC236}">
                    <a16:creationId xmlns:a16="http://schemas.microsoft.com/office/drawing/2014/main" id="{D852EBD5-8447-AFF6-0E8A-B5D017F5F49D}"/>
                  </a:ext>
                </a:extLst>
              </p:cNvPr>
              <p:cNvSpPr/>
              <p:nvPr/>
            </p:nvSpPr>
            <p:spPr>
              <a:xfrm>
                <a:off x="2300383"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1" name="Freeform: Shape 2640">
                <a:extLst>
                  <a:ext uri="{FF2B5EF4-FFF2-40B4-BE49-F238E27FC236}">
                    <a16:creationId xmlns:a16="http://schemas.microsoft.com/office/drawing/2014/main" id="{23ABCA1C-4A27-E3F1-15DA-1E0215CE1D22}"/>
                  </a:ext>
                </a:extLst>
              </p:cNvPr>
              <p:cNvSpPr/>
              <p:nvPr/>
            </p:nvSpPr>
            <p:spPr>
              <a:xfrm>
                <a:off x="2300383"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2" name="Freeform: Shape 2641">
                <a:extLst>
                  <a:ext uri="{FF2B5EF4-FFF2-40B4-BE49-F238E27FC236}">
                    <a16:creationId xmlns:a16="http://schemas.microsoft.com/office/drawing/2014/main" id="{0AC62EB4-4F29-B960-44AA-176B10E5D355}"/>
                  </a:ext>
                </a:extLst>
              </p:cNvPr>
              <p:cNvSpPr/>
              <p:nvPr/>
            </p:nvSpPr>
            <p:spPr>
              <a:xfrm>
                <a:off x="2300383"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3" name="Freeform: Shape 2642">
                <a:extLst>
                  <a:ext uri="{FF2B5EF4-FFF2-40B4-BE49-F238E27FC236}">
                    <a16:creationId xmlns:a16="http://schemas.microsoft.com/office/drawing/2014/main" id="{C7565285-D8D2-E43C-DC37-B3E9BEF1D4C8}"/>
                  </a:ext>
                </a:extLst>
              </p:cNvPr>
              <p:cNvSpPr/>
              <p:nvPr/>
            </p:nvSpPr>
            <p:spPr>
              <a:xfrm>
                <a:off x="2300383"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4" name="Freeform: Shape 2643">
                <a:extLst>
                  <a:ext uri="{FF2B5EF4-FFF2-40B4-BE49-F238E27FC236}">
                    <a16:creationId xmlns:a16="http://schemas.microsoft.com/office/drawing/2014/main" id="{7BB8023B-E37D-FC78-298D-15026523FCB5}"/>
                  </a:ext>
                </a:extLst>
              </p:cNvPr>
              <p:cNvSpPr/>
              <p:nvPr/>
            </p:nvSpPr>
            <p:spPr>
              <a:xfrm>
                <a:off x="2300383"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5" name="Freeform: Shape 2644">
                <a:extLst>
                  <a:ext uri="{FF2B5EF4-FFF2-40B4-BE49-F238E27FC236}">
                    <a16:creationId xmlns:a16="http://schemas.microsoft.com/office/drawing/2014/main" id="{C3A48F08-0082-32C0-F90D-CC303F1CD304}"/>
                  </a:ext>
                </a:extLst>
              </p:cNvPr>
              <p:cNvSpPr/>
              <p:nvPr/>
            </p:nvSpPr>
            <p:spPr>
              <a:xfrm>
                <a:off x="2300383"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7" name="Graphic 32">
              <a:extLst>
                <a:ext uri="{FF2B5EF4-FFF2-40B4-BE49-F238E27FC236}">
                  <a16:creationId xmlns:a16="http://schemas.microsoft.com/office/drawing/2014/main" id="{68A158E1-BD0F-7829-35A1-851328B0CA10}"/>
                </a:ext>
              </a:extLst>
            </p:cNvPr>
            <p:cNvGrpSpPr/>
            <p:nvPr/>
          </p:nvGrpSpPr>
          <p:grpSpPr>
            <a:xfrm>
              <a:off x="5000266" y="8328411"/>
              <a:ext cx="555302" cy="765927"/>
              <a:chOff x="1854219" y="5239973"/>
              <a:chExt cx="555302" cy="765927"/>
            </a:xfrm>
          </p:grpSpPr>
          <p:grpSp>
            <p:nvGrpSpPr>
              <p:cNvPr id="2622" name="Graphic 32">
                <a:extLst>
                  <a:ext uri="{FF2B5EF4-FFF2-40B4-BE49-F238E27FC236}">
                    <a16:creationId xmlns:a16="http://schemas.microsoft.com/office/drawing/2014/main" id="{A3B6527D-0E55-3469-0B36-9C7135236D87}"/>
                  </a:ext>
                </a:extLst>
              </p:cNvPr>
              <p:cNvGrpSpPr/>
              <p:nvPr/>
            </p:nvGrpSpPr>
            <p:grpSpPr>
              <a:xfrm>
                <a:off x="2102278" y="5239973"/>
                <a:ext cx="282393" cy="48688"/>
                <a:chOff x="2102278" y="5239973"/>
                <a:chExt cx="282393" cy="48688"/>
              </a:xfrm>
            </p:grpSpPr>
            <p:sp>
              <p:nvSpPr>
                <p:cNvPr id="2634" name="Freeform: Shape 2633">
                  <a:extLst>
                    <a:ext uri="{FF2B5EF4-FFF2-40B4-BE49-F238E27FC236}">
                      <a16:creationId xmlns:a16="http://schemas.microsoft.com/office/drawing/2014/main" id="{84CD8053-ED64-C646-3B04-046FD28CBC1E}"/>
                    </a:ext>
                  </a:extLst>
                </p:cNvPr>
                <p:cNvSpPr/>
                <p:nvPr/>
              </p:nvSpPr>
              <p:spPr>
                <a:xfrm>
                  <a:off x="2176955" y="5239973"/>
                  <a:ext cx="207716" cy="48625"/>
                </a:xfrm>
                <a:custGeom>
                  <a:avLst/>
                  <a:gdLst>
                    <a:gd name="connsiteX0" fmla="*/ 0 w 207716"/>
                    <a:gd name="connsiteY0" fmla="*/ 0 h 48625"/>
                    <a:gd name="connsiteX1" fmla="*/ 207717 w 207716"/>
                    <a:gd name="connsiteY1" fmla="*/ 0 h 48625"/>
                    <a:gd name="connsiteX2" fmla="*/ 207717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7" y="0"/>
                      </a:lnTo>
                      <a:lnTo>
                        <a:pt x="207717" y="48625"/>
                      </a:lnTo>
                      <a:lnTo>
                        <a:pt x="0" y="48625"/>
                      </a:lnTo>
                      <a:close/>
                    </a:path>
                  </a:pathLst>
                </a:custGeom>
                <a:solidFill>
                  <a:srgbClr val="69F9FF"/>
                </a:solidFill>
                <a:ln w="6321" cap="flat">
                  <a:noFill/>
                  <a:prstDash val="solid"/>
                  <a:miter/>
                </a:ln>
              </p:spPr>
              <p:txBody>
                <a:bodyPr rtlCol="0" anchor="ctr"/>
                <a:lstStyle/>
                <a:p>
                  <a:endParaRPr lang="en-IN"/>
                </a:p>
              </p:txBody>
            </p:sp>
            <p:sp>
              <p:nvSpPr>
                <p:cNvPr id="2635" name="Freeform: Shape 2634">
                  <a:extLst>
                    <a:ext uri="{FF2B5EF4-FFF2-40B4-BE49-F238E27FC236}">
                      <a16:creationId xmlns:a16="http://schemas.microsoft.com/office/drawing/2014/main" id="{87B417F1-1C5B-BC59-A85F-56A11F73CF7A}"/>
                    </a:ext>
                  </a:extLst>
                </p:cNvPr>
                <p:cNvSpPr/>
                <p:nvPr/>
              </p:nvSpPr>
              <p:spPr>
                <a:xfrm rot="10800000">
                  <a:off x="2102278"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2623" name="Graphic 32">
                <a:extLst>
                  <a:ext uri="{FF2B5EF4-FFF2-40B4-BE49-F238E27FC236}">
                    <a16:creationId xmlns:a16="http://schemas.microsoft.com/office/drawing/2014/main" id="{08151599-2AA9-5A02-28EA-81465457D0E1}"/>
                  </a:ext>
                </a:extLst>
              </p:cNvPr>
              <p:cNvGrpSpPr/>
              <p:nvPr/>
            </p:nvGrpSpPr>
            <p:grpSpPr>
              <a:xfrm>
                <a:off x="1946285" y="5256161"/>
                <a:ext cx="188304" cy="32501"/>
                <a:chOff x="1946285" y="5256161"/>
                <a:chExt cx="188304" cy="32501"/>
              </a:xfrm>
            </p:grpSpPr>
            <p:sp>
              <p:nvSpPr>
                <p:cNvPr id="2632" name="Freeform: Shape 2631">
                  <a:extLst>
                    <a:ext uri="{FF2B5EF4-FFF2-40B4-BE49-F238E27FC236}">
                      <a16:creationId xmlns:a16="http://schemas.microsoft.com/office/drawing/2014/main" id="{8D80969C-33E2-CE81-CE7A-B041F764777C}"/>
                    </a:ext>
                  </a:extLst>
                </p:cNvPr>
                <p:cNvSpPr/>
                <p:nvPr/>
              </p:nvSpPr>
              <p:spPr>
                <a:xfrm>
                  <a:off x="199611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2633" name="Freeform: Shape 2632">
                  <a:extLst>
                    <a:ext uri="{FF2B5EF4-FFF2-40B4-BE49-F238E27FC236}">
                      <a16:creationId xmlns:a16="http://schemas.microsoft.com/office/drawing/2014/main" id="{D4A1C8C9-2101-B551-3126-1AC6572AB1D0}"/>
                    </a:ext>
                  </a:extLst>
                </p:cNvPr>
                <p:cNvSpPr/>
                <p:nvPr/>
              </p:nvSpPr>
              <p:spPr>
                <a:xfrm rot="10800000">
                  <a:off x="1946285"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2624" name="Graphic 32">
                <a:extLst>
                  <a:ext uri="{FF2B5EF4-FFF2-40B4-BE49-F238E27FC236}">
                    <a16:creationId xmlns:a16="http://schemas.microsoft.com/office/drawing/2014/main" id="{E1C7D2C3-8BA7-F248-73C4-5DBC68E62E01}"/>
                  </a:ext>
                </a:extLst>
              </p:cNvPr>
              <p:cNvGrpSpPr/>
              <p:nvPr/>
            </p:nvGrpSpPr>
            <p:grpSpPr>
              <a:xfrm>
                <a:off x="1854219" y="5274055"/>
                <a:ext cx="555302" cy="731845"/>
                <a:chOff x="1854219" y="5274055"/>
                <a:chExt cx="555302" cy="731845"/>
              </a:xfrm>
            </p:grpSpPr>
            <p:sp>
              <p:nvSpPr>
                <p:cNvPr id="2626" name="Freeform: Shape 2625">
                  <a:extLst>
                    <a:ext uri="{FF2B5EF4-FFF2-40B4-BE49-F238E27FC236}">
                      <a16:creationId xmlns:a16="http://schemas.microsoft.com/office/drawing/2014/main" id="{DB83C482-4070-0F49-A09E-CDB38705ED0D}"/>
                    </a:ext>
                  </a:extLst>
                </p:cNvPr>
                <p:cNvSpPr/>
                <p:nvPr/>
              </p:nvSpPr>
              <p:spPr>
                <a:xfrm>
                  <a:off x="202443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2627" name="Freeform: Shape 2626">
                  <a:extLst>
                    <a:ext uri="{FF2B5EF4-FFF2-40B4-BE49-F238E27FC236}">
                      <a16:creationId xmlns:a16="http://schemas.microsoft.com/office/drawing/2014/main" id="{12158650-9A87-691A-415D-A818DE5F663F}"/>
                    </a:ext>
                  </a:extLst>
                </p:cNvPr>
                <p:cNvSpPr/>
                <p:nvPr/>
              </p:nvSpPr>
              <p:spPr>
                <a:xfrm>
                  <a:off x="205769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8" name="Freeform: Shape 2627">
                  <a:extLst>
                    <a:ext uri="{FF2B5EF4-FFF2-40B4-BE49-F238E27FC236}">
                      <a16:creationId xmlns:a16="http://schemas.microsoft.com/office/drawing/2014/main" id="{818F86CF-F01C-05F1-3012-4AFCF57C8D62}"/>
                    </a:ext>
                  </a:extLst>
                </p:cNvPr>
                <p:cNvSpPr/>
                <p:nvPr/>
              </p:nvSpPr>
              <p:spPr>
                <a:xfrm>
                  <a:off x="205769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9" name="Freeform: Shape 2628">
                  <a:extLst>
                    <a:ext uri="{FF2B5EF4-FFF2-40B4-BE49-F238E27FC236}">
                      <a16:creationId xmlns:a16="http://schemas.microsoft.com/office/drawing/2014/main" id="{9EE07E44-4ACD-C629-0ECE-57411381EE1D}"/>
                    </a:ext>
                  </a:extLst>
                </p:cNvPr>
                <p:cNvSpPr/>
                <p:nvPr/>
              </p:nvSpPr>
              <p:spPr>
                <a:xfrm>
                  <a:off x="205769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30" name="Freeform: Shape 2629">
                  <a:extLst>
                    <a:ext uri="{FF2B5EF4-FFF2-40B4-BE49-F238E27FC236}">
                      <a16:creationId xmlns:a16="http://schemas.microsoft.com/office/drawing/2014/main" id="{FBD78E87-3D25-FA94-50D6-58229BD1746F}"/>
                    </a:ext>
                  </a:extLst>
                </p:cNvPr>
                <p:cNvSpPr/>
                <p:nvPr/>
              </p:nvSpPr>
              <p:spPr>
                <a:xfrm>
                  <a:off x="1854219" y="5274055"/>
                  <a:ext cx="170220" cy="731845"/>
                </a:xfrm>
                <a:custGeom>
                  <a:avLst/>
                  <a:gdLst>
                    <a:gd name="connsiteX0" fmla="*/ 0 w 170220"/>
                    <a:gd name="connsiteY0" fmla="*/ 0 h 731845"/>
                    <a:gd name="connsiteX1" fmla="*/ 170220 w 170220"/>
                    <a:gd name="connsiteY1" fmla="*/ 0 h 731845"/>
                    <a:gd name="connsiteX2" fmla="*/ 170220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0" y="0"/>
                      </a:lnTo>
                      <a:lnTo>
                        <a:pt x="170220"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2631" name="Freeform: Shape 2630">
                  <a:extLst>
                    <a:ext uri="{FF2B5EF4-FFF2-40B4-BE49-F238E27FC236}">
                      <a16:creationId xmlns:a16="http://schemas.microsoft.com/office/drawing/2014/main" id="{8B1A619A-48E4-DAE3-0FEE-7E669508E351}"/>
                    </a:ext>
                  </a:extLst>
                </p:cNvPr>
                <p:cNvSpPr/>
                <p:nvPr/>
              </p:nvSpPr>
              <p:spPr>
                <a:xfrm>
                  <a:off x="1882800" y="5314966"/>
                  <a:ext cx="112995" cy="690871"/>
                </a:xfrm>
                <a:custGeom>
                  <a:avLst/>
                  <a:gdLst>
                    <a:gd name="connsiteX0" fmla="*/ 0 w 112995"/>
                    <a:gd name="connsiteY0" fmla="*/ 0 h 690871"/>
                    <a:gd name="connsiteX1" fmla="*/ 112995 w 112995"/>
                    <a:gd name="connsiteY1" fmla="*/ 0 h 690871"/>
                    <a:gd name="connsiteX2" fmla="*/ 112995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5" y="0"/>
                      </a:lnTo>
                      <a:lnTo>
                        <a:pt x="112995"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2625" name="Freeform: Shape 2624">
                <a:extLst>
                  <a:ext uri="{FF2B5EF4-FFF2-40B4-BE49-F238E27FC236}">
                    <a16:creationId xmlns:a16="http://schemas.microsoft.com/office/drawing/2014/main" id="{035E902F-D86B-4905-4F35-B6EB836C3692}"/>
                  </a:ext>
                </a:extLst>
              </p:cNvPr>
              <p:cNvSpPr/>
              <p:nvPr/>
            </p:nvSpPr>
            <p:spPr>
              <a:xfrm>
                <a:off x="1866170" y="5315662"/>
                <a:ext cx="164402" cy="690175"/>
              </a:xfrm>
              <a:custGeom>
                <a:avLst/>
                <a:gdLst>
                  <a:gd name="connsiteX0" fmla="*/ 118054 w 164402"/>
                  <a:gd name="connsiteY0" fmla="*/ 251220 h 690175"/>
                  <a:gd name="connsiteX1" fmla="*/ 118054 w 164402"/>
                  <a:gd name="connsiteY1" fmla="*/ 353845 h 690175"/>
                  <a:gd name="connsiteX2" fmla="*/ 71642 w 164402"/>
                  <a:gd name="connsiteY2" fmla="*/ 353845 h 690175"/>
                  <a:gd name="connsiteX3" fmla="*/ 71642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4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4" y="251220"/>
                    </a:moveTo>
                    <a:lnTo>
                      <a:pt x="118054" y="353845"/>
                    </a:lnTo>
                    <a:lnTo>
                      <a:pt x="71642" y="353845"/>
                    </a:lnTo>
                    <a:lnTo>
                      <a:pt x="71642" y="97251"/>
                    </a:lnTo>
                    <a:lnTo>
                      <a:pt x="16630" y="97251"/>
                    </a:lnTo>
                    <a:lnTo>
                      <a:pt x="16630" y="0"/>
                    </a:lnTo>
                    <a:lnTo>
                      <a:pt x="0" y="0"/>
                    </a:lnTo>
                    <a:lnTo>
                      <a:pt x="0" y="690176"/>
                    </a:lnTo>
                    <a:lnTo>
                      <a:pt x="164403" y="690176"/>
                    </a:lnTo>
                    <a:lnTo>
                      <a:pt x="164403" y="251220"/>
                    </a:lnTo>
                    <a:lnTo>
                      <a:pt x="118054"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108" name="Graphic 32">
              <a:extLst>
                <a:ext uri="{FF2B5EF4-FFF2-40B4-BE49-F238E27FC236}">
                  <a16:creationId xmlns:a16="http://schemas.microsoft.com/office/drawing/2014/main" id="{7907425A-308B-9AA2-9EED-005AF7564124}"/>
                </a:ext>
              </a:extLst>
            </p:cNvPr>
            <p:cNvGrpSpPr/>
            <p:nvPr/>
          </p:nvGrpSpPr>
          <p:grpSpPr>
            <a:xfrm>
              <a:off x="5414814" y="8401191"/>
              <a:ext cx="140754" cy="279231"/>
              <a:chOff x="2268767" y="5312753"/>
              <a:chExt cx="140754" cy="279231"/>
            </a:xfrm>
            <a:solidFill>
              <a:srgbClr val="FFFFFF"/>
            </a:solidFill>
          </p:grpSpPr>
          <p:sp>
            <p:nvSpPr>
              <p:cNvPr id="2612" name="Freeform: Shape 2611">
                <a:extLst>
                  <a:ext uri="{FF2B5EF4-FFF2-40B4-BE49-F238E27FC236}">
                    <a16:creationId xmlns:a16="http://schemas.microsoft.com/office/drawing/2014/main" id="{4A030048-073C-3ABC-6AB7-34B1F563C861}"/>
                  </a:ext>
                </a:extLst>
              </p:cNvPr>
              <p:cNvSpPr/>
              <p:nvPr/>
            </p:nvSpPr>
            <p:spPr>
              <a:xfrm>
                <a:off x="2268767"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3" name="Freeform: Shape 2612">
                <a:extLst>
                  <a:ext uri="{FF2B5EF4-FFF2-40B4-BE49-F238E27FC236}">
                    <a16:creationId xmlns:a16="http://schemas.microsoft.com/office/drawing/2014/main" id="{3A3200DF-C68B-4105-4622-E723B11A4D40}"/>
                  </a:ext>
                </a:extLst>
              </p:cNvPr>
              <p:cNvSpPr/>
              <p:nvPr/>
            </p:nvSpPr>
            <p:spPr>
              <a:xfrm>
                <a:off x="2268767"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4" name="Freeform: Shape 2613">
                <a:extLst>
                  <a:ext uri="{FF2B5EF4-FFF2-40B4-BE49-F238E27FC236}">
                    <a16:creationId xmlns:a16="http://schemas.microsoft.com/office/drawing/2014/main" id="{9075C56E-2A22-271A-0D5D-67731CAE9953}"/>
                  </a:ext>
                </a:extLst>
              </p:cNvPr>
              <p:cNvSpPr/>
              <p:nvPr/>
            </p:nvSpPr>
            <p:spPr>
              <a:xfrm>
                <a:off x="2268767"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5" name="Freeform: Shape 2614">
                <a:extLst>
                  <a:ext uri="{FF2B5EF4-FFF2-40B4-BE49-F238E27FC236}">
                    <a16:creationId xmlns:a16="http://schemas.microsoft.com/office/drawing/2014/main" id="{103D281F-DA7E-7918-FE6B-C71F6D4249AC}"/>
                  </a:ext>
                </a:extLst>
              </p:cNvPr>
              <p:cNvSpPr/>
              <p:nvPr/>
            </p:nvSpPr>
            <p:spPr>
              <a:xfrm>
                <a:off x="2268767"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6" name="Freeform: Shape 2615">
                <a:extLst>
                  <a:ext uri="{FF2B5EF4-FFF2-40B4-BE49-F238E27FC236}">
                    <a16:creationId xmlns:a16="http://schemas.microsoft.com/office/drawing/2014/main" id="{1F742012-6251-A73D-C710-2A58A87D89CE}"/>
                  </a:ext>
                </a:extLst>
              </p:cNvPr>
              <p:cNvSpPr/>
              <p:nvPr/>
            </p:nvSpPr>
            <p:spPr>
              <a:xfrm>
                <a:off x="2268767"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7" name="Freeform: Shape 2616">
                <a:extLst>
                  <a:ext uri="{FF2B5EF4-FFF2-40B4-BE49-F238E27FC236}">
                    <a16:creationId xmlns:a16="http://schemas.microsoft.com/office/drawing/2014/main" id="{23BA9FB2-84E7-8BB5-0247-1C188807ABF9}"/>
                  </a:ext>
                </a:extLst>
              </p:cNvPr>
              <p:cNvSpPr/>
              <p:nvPr/>
            </p:nvSpPr>
            <p:spPr>
              <a:xfrm>
                <a:off x="2268767"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8" name="Freeform: Shape 2617">
                <a:extLst>
                  <a:ext uri="{FF2B5EF4-FFF2-40B4-BE49-F238E27FC236}">
                    <a16:creationId xmlns:a16="http://schemas.microsoft.com/office/drawing/2014/main" id="{0A9791DE-E386-08AC-B8ED-BA523D372080}"/>
                  </a:ext>
                </a:extLst>
              </p:cNvPr>
              <p:cNvSpPr/>
              <p:nvPr/>
            </p:nvSpPr>
            <p:spPr>
              <a:xfrm>
                <a:off x="2268767"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9" name="Freeform: Shape 2618">
                <a:extLst>
                  <a:ext uri="{FF2B5EF4-FFF2-40B4-BE49-F238E27FC236}">
                    <a16:creationId xmlns:a16="http://schemas.microsoft.com/office/drawing/2014/main" id="{A5B0DE37-75AC-4036-E234-776F13651CC3}"/>
                  </a:ext>
                </a:extLst>
              </p:cNvPr>
              <p:cNvSpPr/>
              <p:nvPr/>
            </p:nvSpPr>
            <p:spPr>
              <a:xfrm>
                <a:off x="2268767"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0" name="Freeform: Shape 2619">
                <a:extLst>
                  <a:ext uri="{FF2B5EF4-FFF2-40B4-BE49-F238E27FC236}">
                    <a16:creationId xmlns:a16="http://schemas.microsoft.com/office/drawing/2014/main" id="{50EBDD53-C41E-7BE7-24DF-6483E9CF8421}"/>
                  </a:ext>
                </a:extLst>
              </p:cNvPr>
              <p:cNvSpPr/>
              <p:nvPr/>
            </p:nvSpPr>
            <p:spPr>
              <a:xfrm>
                <a:off x="2268767"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1" name="Freeform: Shape 2620">
                <a:extLst>
                  <a:ext uri="{FF2B5EF4-FFF2-40B4-BE49-F238E27FC236}">
                    <a16:creationId xmlns:a16="http://schemas.microsoft.com/office/drawing/2014/main" id="{492D15D6-EAA2-726F-9D78-8B6CAFC6CD78}"/>
                  </a:ext>
                </a:extLst>
              </p:cNvPr>
              <p:cNvSpPr/>
              <p:nvPr/>
            </p:nvSpPr>
            <p:spPr>
              <a:xfrm>
                <a:off x="2268767"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9" name="Graphic 32">
              <a:extLst>
                <a:ext uri="{FF2B5EF4-FFF2-40B4-BE49-F238E27FC236}">
                  <a16:creationId xmlns:a16="http://schemas.microsoft.com/office/drawing/2014/main" id="{595D63DB-3EE5-BE26-02DA-0573FA68D4C5}"/>
                </a:ext>
              </a:extLst>
            </p:cNvPr>
            <p:cNvGrpSpPr/>
            <p:nvPr/>
          </p:nvGrpSpPr>
          <p:grpSpPr>
            <a:xfrm>
              <a:off x="4564852" y="7702416"/>
              <a:ext cx="491627" cy="79039"/>
              <a:chOff x="1418805" y="4613978"/>
              <a:chExt cx="491627" cy="79039"/>
            </a:xfrm>
          </p:grpSpPr>
          <p:sp>
            <p:nvSpPr>
              <p:cNvPr id="2610" name="Freeform: Shape 2609">
                <a:extLst>
                  <a:ext uri="{FF2B5EF4-FFF2-40B4-BE49-F238E27FC236}">
                    <a16:creationId xmlns:a16="http://schemas.microsoft.com/office/drawing/2014/main" id="{BE7F8C4D-CF0C-6E4C-4C22-75DA19C1E9BD}"/>
                  </a:ext>
                </a:extLst>
              </p:cNvPr>
              <p:cNvSpPr/>
              <p:nvPr/>
            </p:nvSpPr>
            <p:spPr>
              <a:xfrm>
                <a:off x="1418805" y="4613978"/>
                <a:ext cx="384955" cy="79039"/>
              </a:xfrm>
              <a:custGeom>
                <a:avLst/>
                <a:gdLst>
                  <a:gd name="connsiteX0" fmla="*/ 384956 w 384955"/>
                  <a:gd name="connsiteY0" fmla="*/ 79040 h 79039"/>
                  <a:gd name="connsiteX1" fmla="*/ 384956 w 384955"/>
                  <a:gd name="connsiteY1" fmla="*/ 0 h 79039"/>
                  <a:gd name="connsiteX2" fmla="*/ 90169 w 384955"/>
                  <a:gd name="connsiteY2" fmla="*/ 0 h 79039"/>
                  <a:gd name="connsiteX3" fmla="*/ 90169 w 384955"/>
                  <a:gd name="connsiteY3" fmla="*/ 25293 h 79039"/>
                  <a:gd name="connsiteX4" fmla="*/ 60956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9" y="0"/>
                    </a:lnTo>
                    <a:lnTo>
                      <a:pt x="90169" y="25293"/>
                    </a:lnTo>
                    <a:lnTo>
                      <a:pt x="60956"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2611" name="Freeform: Shape 2610">
                <a:extLst>
                  <a:ext uri="{FF2B5EF4-FFF2-40B4-BE49-F238E27FC236}">
                    <a16:creationId xmlns:a16="http://schemas.microsoft.com/office/drawing/2014/main" id="{CAD86EC9-A9D0-B562-F875-D0286B1221E4}"/>
                  </a:ext>
                </a:extLst>
              </p:cNvPr>
              <p:cNvSpPr/>
              <p:nvPr/>
            </p:nvSpPr>
            <p:spPr>
              <a:xfrm>
                <a:off x="1697025"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9 w 213407"/>
                  <a:gd name="connsiteY6" fmla="*/ 0 h 79039"/>
                  <a:gd name="connsiteX7" fmla="*/ 90169 w 213407"/>
                  <a:gd name="connsiteY7" fmla="*/ 25293 h 79039"/>
                  <a:gd name="connsiteX8" fmla="*/ 60956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9" y="0"/>
                    </a:lnTo>
                    <a:lnTo>
                      <a:pt x="90169" y="25293"/>
                    </a:lnTo>
                    <a:lnTo>
                      <a:pt x="60956"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110" name="Graphic 32">
              <a:extLst>
                <a:ext uri="{FF2B5EF4-FFF2-40B4-BE49-F238E27FC236}">
                  <a16:creationId xmlns:a16="http://schemas.microsoft.com/office/drawing/2014/main" id="{45BD53FA-53B8-A897-46B6-B58FC4E6AD80}"/>
                </a:ext>
              </a:extLst>
            </p:cNvPr>
            <p:cNvGrpSpPr/>
            <p:nvPr/>
          </p:nvGrpSpPr>
          <p:grpSpPr>
            <a:xfrm>
              <a:off x="4554355" y="7778863"/>
              <a:ext cx="512177" cy="1314653"/>
              <a:chOff x="1408308" y="4690425"/>
              <a:chExt cx="512177" cy="1314653"/>
            </a:xfrm>
          </p:grpSpPr>
          <p:sp>
            <p:nvSpPr>
              <p:cNvPr id="2608" name="Freeform: Shape 2607">
                <a:extLst>
                  <a:ext uri="{FF2B5EF4-FFF2-40B4-BE49-F238E27FC236}">
                    <a16:creationId xmlns:a16="http://schemas.microsoft.com/office/drawing/2014/main" id="{6459E4B9-96F7-B13C-73CE-54A5720F87DC}"/>
                  </a:ext>
                </a:extLst>
              </p:cNvPr>
              <p:cNvSpPr/>
              <p:nvPr/>
            </p:nvSpPr>
            <p:spPr>
              <a:xfrm>
                <a:off x="1503156"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2609" name="Freeform: Shape 2608">
                <a:extLst>
                  <a:ext uri="{FF2B5EF4-FFF2-40B4-BE49-F238E27FC236}">
                    <a16:creationId xmlns:a16="http://schemas.microsoft.com/office/drawing/2014/main" id="{D21EE9C3-6EED-CD96-6FA7-A4AAE882403C}"/>
                  </a:ext>
                </a:extLst>
              </p:cNvPr>
              <p:cNvSpPr/>
              <p:nvPr/>
            </p:nvSpPr>
            <p:spPr>
              <a:xfrm>
                <a:off x="1408308"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111" name="Graphic 32">
              <a:extLst>
                <a:ext uri="{FF2B5EF4-FFF2-40B4-BE49-F238E27FC236}">
                  <a16:creationId xmlns:a16="http://schemas.microsoft.com/office/drawing/2014/main" id="{C3D769DA-534A-28EE-4AFD-268831869B87}"/>
                </a:ext>
              </a:extLst>
            </p:cNvPr>
            <p:cNvGrpSpPr/>
            <p:nvPr/>
          </p:nvGrpSpPr>
          <p:grpSpPr>
            <a:xfrm>
              <a:off x="4926854" y="7860496"/>
              <a:ext cx="99084" cy="1134000"/>
              <a:chOff x="1780807" y="4772058"/>
              <a:chExt cx="99084" cy="1134000"/>
            </a:xfrm>
            <a:solidFill>
              <a:srgbClr val="FFFFFF"/>
            </a:solidFill>
          </p:grpSpPr>
          <p:grpSp>
            <p:nvGrpSpPr>
              <p:cNvPr id="2588" name="Graphic 32">
                <a:extLst>
                  <a:ext uri="{FF2B5EF4-FFF2-40B4-BE49-F238E27FC236}">
                    <a16:creationId xmlns:a16="http://schemas.microsoft.com/office/drawing/2014/main" id="{3615CB1F-2D75-1704-D013-F75F81DB7110}"/>
                  </a:ext>
                </a:extLst>
              </p:cNvPr>
              <p:cNvGrpSpPr/>
              <p:nvPr/>
            </p:nvGrpSpPr>
            <p:grpSpPr>
              <a:xfrm>
                <a:off x="1780807" y="4772058"/>
                <a:ext cx="37939" cy="1134000"/>
                <a:chOff x="1780807" y="4772058"/>
                <a:chExt cx="37939" cy="1134000"/>
              </a:xfrm>
              <a:solidFill>
                <a:srgbClr val="FFFFFF"/>
              </a:solidFill>
            </p:grpSpPr>
            <p:grpSp>
              <p:nvGrpSpPr>
                <p:cNvPr id="2599" name="Graphic 32">
                  <a:extLst>
                    <a:ext uri="{FF2B5EF4-FFF2-40B4-BE49-F238E27FC236}">
                      <a16:creationId xmlns:a16="http://schemas.microsoft.com/office/drawing/2014/main" id="{F96FDF39-977B-1861-E218-7C1276275EF5}"/>
                    </a:ext>
                  </a:extLst>
                </p:cNvPr>
                <p:cNvGrpSpPr/>
                <p:nvPr/>
              </p:nvGrpSpPr>
              <p:grpSpPr>
                <a:xfrm>
                  <a:off x="1780807" y="4772058"/>
                  <a:ext cx="37939" cy="355868"/>
                  <a:chOff x="1780807" y="4772058"/>
                  <a:chExt cx="37939" cy="355868"/>
                </a:xfrm>
                <a:solidFill>
                  <a:srgbClr val="FFFFFF"/>
                </a:solidFill>
              </p:grpSpPr>
              <p:sp>
                <p:nvSpPr>
                  <p:cNvPr id="2606" name="Freeform: Shape 2605">
                    <a:extLst>
                      <a:ext uri="{FF2B5EF4-FFF2-40B4-BE49-F238E27FC236}">
                        <a16:creationId xmlns:a16="http://schemas.microsoft.com/office/drawing/2014/main" id="{6AD7EA61-67BE-0938-1387-940C0ECEC29E}"/>
                      </a:ext>
                    </a:extLst>
                  </p:cNvPr>
                  <p:cNvSpPr/>
                  <p:nvPr/>
                </p:nvSpPr>
                <p:spPr>
                  <a:xfrm>
                    <a:off x="17808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7" name="Freeform: Shape 2606">
                    <a:extLst>
                      <a:ext uri="{FF2B5EF4-FFF2-40B4-BE49-F238E27FC236}">
                        <a16:creationId xmlns:a16="http://schemas.microsoft.com/office/drawing/2014/main" id="{C3906E43-7F14-45A7-A805-89892B25F6DA}"/>
                      </a:ext>
                    </a:extLst>
                  </p:cNvPr>
                  <p:cNvSpPr/>
                  <p:nvPr/>
                </p:nvSpPr>
                <p:spPr>
                  <a:xfrm>
                    <a:off x="18092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0" name="Graphic 32">
                  <a:extLst>
                    <a:ext uri="{FF2B5EF4-FFF2-40B4-BE49-F238E27FC236}">
                      <a16:creationId xmlns:a16="http://schemas.microsoft.com/office/drawing/2014/main" id="{E41FC30F-6026-5BAF-0EB1-C082C1A6DBA5}"/>
                    </a:ext>
                  </a:extLst>
                </p:cNvPr>
                <p:cNvGrpSpPr/>
                <p:nvPr/>
              </p:nvGrpSpPr>
              <p:grpSpPr>
                <a:xfrm>
                  <a:off x="1780807" y="5160744"/>
                  <a:ext cx="37939" cy="355868"/>
                  <a:chOff x="1780807" y="5160744"/>
                  <a:chExt cx="37939" cy="355868"/>
                </a:xfrm>
                <a:solidFill>
                  <a:srgbClr val="FFFFFF"/>
                </a:solidFill>
              </p:grpSpPr>
              <p:sp>
                <p:nvSpPr>
                  <p:cNvPr id="2604" name="Freeform: Shape 2603">
                    <a:extLst>
                      <a:ext uri="{FF2B5EF4-FFF2-40B4-BE49-F238E27FC236}">
                        <a16:creationId xmlns:a16="http://schemas.microsoft.com/office/drawing/2014/main" id="{A367E9E0-FE8F-E373-0E28-B25148D2A3A2}"/>
                      </a:ext>
                    </a:extLst>
                  </p:cNvPr>
                  <p:cNvSpPr/>
                  <p:nvPr/>
                </p:nvSpPr>
                <p:spPr>
                  <a:xfrm>
                    <a:off x="17808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5" name="Freeform: Shape 2604">
                    <a:extLst>
                      <a:ext uri="{FF2B5EF4-FFF2-40B4-BE49-F238E27FC236}">
                        <a16:creationId xmlns:a16="http://schemas.microsoft.com/office/drawing/2014/main" id="{09319C74-2A2F-6440-0282-10F19B85BBD9}"/>
                      </a:ext>
                    </a:extLst>
                  </p:cNvPr>
                  <p:cNvSpPr/>
                  <p:nvPr/>
                </p:nvSpPr>
                <p:spPr>
                  <a:xfrm>
                    <a:off x="18092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1" name="Graphic 32">
                  <a:extLst>
                    <a:ext uri="{FF2B5EF4-FFF2-40B4-BE49-F238E27FC236}">
                      <a16:creationId xmlns:a16="http://schemas.microsoft.com/office/drawing/2014/main" id="{FC0806F3-90CA-EFA9-626C-A8E5541F917A}"/>
                    </a:ext>
                  </a:extLst>
                </p:cNvPr>
                <p:cNvGrpSpPr/>
                <p:nvPr/>
              </p:nvGrpSpPr>
              <p:grpSpPr>
                <a:xfrm>
                  <a:off x="1780807" y="5550189"/>
                  <a:ext cx="37939" cy="355868"/>
                  <a:chOff x="1780807" y="5550189"/>
                  <a:chExt cx="37939" cy="355868"/>
                </a:xfrm>
                <a:solidFill>
                  <a:srgbClr val="FFFFFF"/>
                </a:solidFill>
              </p:grpSpPr>
              <p:sp>
                <p:nvSpPr>
                  <p:cNvPr id="2602" name="Freeform: Shape 2601">
                    <a:extLst>
                      <a:ext uri="{FF2B5EF4-FFF2-40B4-BE49-F238E27FC236}">
                        <a16:creationId xmlns:a16="http://schemas.microsoft.com/office/drawing/2014/main" id="{A6B1046A-6706-E250-ED54-B2C693713657}"/>
                      </a:ext>
                    </a:extLst>
                  </p:cNvPr>
                  <p:cNvSpPr/>
                  <p:nvPr/>
                </p:nvSpPr>
                <p:spPr>
                  <a:xfrm>
                    <a:off x="17808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3" name="Freeform: Shape 2602">
                    <a:extLst>
                      <a:ext uri="{FF2B5EF4-FFF2-40B4-BE49-F238E27FC236}">
                        <a16:creationId xmlns:a16="http://schemas.microsoft.com/office/drawing/2014/main" id="{7B49928D-2554-9FF0-D513-4AFAFCDAC4C0}"/>
                      </a:ext>
                    </a:extLst>
                  </p:cNvPr>
                  <p:cNvSpPr/>
                  <p:nvPr/>
                </p:nvSpPr>
                <p:spPr>
                  <a:xfrm>
                    <a:off x="18092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2589" name="Graphic 32">
                <a:extLst>
                  <a:ext uri="{FF2B5EF4-FFF2-40B4-BE49-F238E27FC236}">
                    <a16:creationId xmlns:a16="http://schemas.microsoft.com/office/drawing/2014/main" id="{038E2D1D-A6F7-58D4-29DA-98FD57CAB7D4}"/>
                  </a:ext>
                </a:extLst>
              </p:cNvPr>
              <p:cNvGrpSpPr/>
              <p:nvPr/>
            </p:nvGrpSpPr>
            <p:grpSpPr>
              <a:xfrm>
                <a:off x="1841952" y="4772058"/>
                <a:ext cx="37939" cy="1134000"/>
                <a:chOff x="1841952" y="4772058"/>
                <a:chExt cx="37939" cy="1134000"/>
              </a:xfrm>
              <a:solidFill>
                <a:srgbClr val="FFFFFF"/>
              </a:solidFill>
            </p:grpSpPr>
            <p:grpSp>
              <p:nvGrpSpPr>
                <p:cNvPr id="2590" name="Graphic 32">
                  <a:extLst>
                    <a:ext uri="{FF2B5EF4-FFF2-40B4-BE49-F238E27FC236}">
                      <a16:creationId xmlns:a16="http://schemas.microsoft.com/office/drawing/2014/main" id="{5A3A09E2-362D-DFA0-B5DD-F8B7107C1C6A}"/>
                    </a:ext>
                  </a:extLst>
                </p:cNvPr>
                <p:cNvGrpSpPr/>
                <p:nvPr/>
              </p:nvGrpSpPr>
              <p:grpSpPr>
                <a:xfrm>
                  <a:off x="1841952" y="4772058"/>
                  <a:ext cx="37939" cy="355868"/>
                  <a:chOff x="1841952" y="4772058"/>
                  <a:chExt cx="37939" cy="355868"/>
                </a:xfrm>
                <a:solidFill>
                  <a:srgbClr val="FFFFFF"/>
                </a:solidFill>
              </p:grpSpPr>
              <p:sp>
                <p:nvSpPr>
                  <p:cNvPr id="2597" name="Freeform: Shape 2596">
                    <a:extLst>
                      <a:ext uri="{FF2B5EF4-FFF2-40B4-BE49-F238E27FC236}">
                        <a16:creationId xmlns:a16="http://schemas.microsoft.com/office/drawing/2014/main" id="{C91D83FA-2DC6-05AD-637C-B854ADE292B2}"/>
                      </a:ext>
                    </a:extLst>
                  </p:cNvPr>
                  <p:cNvSpPr/>
                  <p:nvPr/>
                </p:nvSpPr>
                <p:spPr>
                  <a:xfrm>
                    <a:off x="1841952"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8" name="Freeform: Shape 2597">
                    <a:extLst>
                      <a:ext uri="{FF2B5EF4-FFF2-40B4-BE49-F238E27FC236}">
                        <a16:creationId xmlns:a16="http://schemas.microsoft.com/office/drawing/2014/main" id="{D56BB862-E8F8-0217-C097-C3840E641D11}"/>
                      </a:ext>
                    </a:extLst>
                  </p:cNvPr>
                  <p:cNvSpPr/>
                  <p:nvPr/>
                </p:nvSpPr>
                <p:spPr>
                  <a:xfrm>
                    <a:off x="18704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1" name="Graphic 32">
                  <a:extLst>
                    <a:ext uri="{FF2B5EF4-FFF2-40B4-BE49-F238E27FC236}">
                      <a16:creationId xmlns:a16="http://schemas.microsoft.com/office/drawing/2014/main" id="{9B2088B4-4B15-B2EA-B1D1-C47A39FB3648}"/>
                    </a:ext>
                  </a:extLst>
                </p:cNvPr>
                <p:cNvGrpSpPr/>
                <p:nvPr/>
              </p:nvGrpSpPr>
              <p:grpSpPr>
                <a:xfrm>
                  <a:off x="1841952" y="5160744"/>
                  <a:ext cx="37939" cy="355868"/>
                  <a:chOff x="1841952" y="5160744"/>
                  <a:chExt cx="37939" cy="355868"/>
                </a:xfrm>
                <a:solidFill>
                  <a:srgbClr val="FFFFFF"/>
                </a:solidFill>
              </p:grpSpPr>
              <p:sp>
                <p:nvSpPr>
                  <p:cNvPr id="2595" name="Freeform: Shape 2594">
                    <a:extLst>
                      <a:ext uri="{FF2B5EF4-FFF2-40B4-BE49-F238E27FC236}">
                        <a16:creationId xmlns:a16="http://schemas.microsoft.com/office/drawing/2014/main" id="{1AE1CD60-5876-E156-0952-5059E9F25B2C}"/>
                      </a:ext>
                    </a:extLst>
                  </p:cNvPr>
                  <p:cNvSpPr/>
                  <p:nvPr/>
                </p:nvSpPr>
                <p:spPr>
                  <a:xfrm>
                    <a:off x="1841952"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6" name="Freeform: Shape 2595">
                    <a:extLst>
                      <a:ext uri="{FF2B5EF4-FFF2-40B4-BE49-F238E27FC236}">
                        <a16:creationId xmlns:a16="http://schemas.microsoft.com/office/drawing/2014/main" id="{DF46E74F-1C2B-D7F6-4987-AE9A482E1C76}"/>
                      </a:ext>
                    </a:extLst>
                  </p:cNvPr>
                  <p:cNvSpPr/>
                  <p:nvPr/>
                </p:nvSpPr>
                <p:spPr>
                  <a:xfrm>
                    <a:off x="18704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2" name="Graphic 32">
                  <a:extLst>
                    <a:ext uri="{FF2B5EF4-FFF2-40B4-BE49-F238E27FC236}">
                      <a16:creationId xmlns:a16="http://schemas.microsoft.com/office/drawing/2014/main" id="{EFB7E6EE-7061-9894-C53A-11A67E199134}"/>
                    </a:ext>
                  </a:extLst>
                </p:cNvPr>
                <p:cNvGrpSpPr/>
                <p:nvPr/>
              </p:nvGrpSpPr>
              <p:grpSpPr>
                <a:xfrm>
                  <a:off x="1841952" y="5550189"/>
                  <a:ext cx="37939" cy="355868"/>
                  <a:chOff x="1841952" y="5550189"/>
                  <a:chExt cx="37939" cy="355868"/>
                </a:xfrm>
                <a:solidFill>
                  <a:srgbClr val="FFFFFF"/>
                </a:solidFill>
              </p:grpSpPr>
              <p:sp>
                <p:nvSpPr>
                  <p:cNvPr id="2593" name="Freeform: Shape 2592">
                    <a:extLst>
                      <a:ext uri="{FF2B5EF4-FFF2-40B4-BE49-F238E27FC236}">
                        <a16:creationId xmlns:a16="http://schemas.microsoft.com/office/drawing/2014/main" id="{63BB848B-8245-2BDF-6716-5D228BF0BCA0}"/>
                      </a:ext>
                    </a:extLst>
                  </p:cNvPr>
                  <p:cNvSpPr/>
                  <p:nvPr/>
                </p:nvSpPr>
                <p:spPr>
                  <a:xfrm>
                    <a:off x="1841952"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4" name="Freeform: Shape 2593">
                    <a:extLst>
                      <a:ext uri="{FF2B5EF4-FFF2-40B4-BE49-F238E27FC236}">
                        <a16:creationId xmlns:a16="http://schemas.microsoft.com/office/drawing/2014/main" id="{56C291CE-AD33-C3E4-B573-EA20F90F0DED}"/>
                      </a:ext>
                    </a:extLst>
                  </p:cNvPr>
                  <p:cNvSpPr/>
                  <p:nvPr/>
                </p:nvSpPr>
                <p:spPr>
                  <a:xfrm>
                    <a:off x="18704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112" name="Graphic 32">
              <a:extLst>
                <a:ext uri="{FF2B5EF4-FFF2-40B4-BE49-F238E27FC236}">
                  <a16:creationId xmlns:a16="http://schemas.microsoft.com/office/drawing/2014/main" id="{DD2EAE24-F6F0-21B8-D75E-0AAFA08E70E4}"/>
                </a:ext>
              </a:extLst>
            </p:cNvPr>
            <p:cNvGrpSpPr/>
            <p:nvPr/>
          </p:nvGrpSpPr>
          <p:grpSpPr>
            <a:xfrm>
              <a:off x="4597037" y="7837353"/>
              <a:ext cx="213217" cy="1199255"/>
              <a:chOff x="1450990" y="4748915"/>
              <a:chExt cx="213217" cy="1199255"/>
            </a:xfrm>
          </p:grpSpPr>
          <p:grpSp>
            <p:nvGrpSpPr>
              <p:cNvPr id="2406" name="Graphic 32">
                <a:extLst>
                  <a:ext uri="{FF2B5EF4-FFF2-40B4-BE49-F238E27FC236}">
                    <a16:creationId xmlns:a16="http://schemas.microsoft.com/office/drawing/2014/main" id="{245C9FAC-880D-E863-45FC-B81B5AF582BA}"/>
                  </a:ext>
                </a:extLst>
              </p:cNvPr>
              <p:cNvGrpSpPr/>
              <p:nvPr/>
            </p:nvGrpSpPr>
            <p:grpSpPr>
              <a:xfrm>
                <a:off x="1480456" y="4748915"/>
                <a:ext cx="183751" cy="1199255"/>
                <a:chOff x="1480456" y="4748915"/>
                <a:chExt cx="183751" cy="1199255"/>
              </a:xfrm>
              <a:solidFill>
                <a:srgbClr val="00FFFF"/>
              </a:solidFill>
            </p:grpSpPr>
            <p:sp>
              <p:nvSpPr>
                <p:cNvPr id="2558" name="Freeform: Shape 2557">
                  <a:extLst>
                    <a:ext uri="{FF2B5EF4-FFF2-40B4-BE49-F238E27FC236}">
                      <a16:creationId xmlns:a16="http://schemas.microsoft.com/office/drawing/2014/main" id="{CE1BDF88-8529-85B8-2FBE-96A7B777064D}"/>
                    </a:ext>
                  </a:extLst>
                </p:cNvPr>
                <p:cNvSpPr/>
                <p:nvPr/>
              </p:nvSpPr>
              <p:spPr>
                <a:xfrm rot="10800000">
                  <a:off x="150992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59" name="Freeform: Shape 2558">
                  <a:extLst>
                    <a:ext uri="{FF2B5EF4-FFF2-40B4-BE49-F238E27FC236}">
                      <a16:creationId xmlns:a16="http://schemas.microsoft.com/office/drawing/2014/main" id="{0F0D0346-501B-1383-A08F-89518DFCC49B}"/>
                    </a:ext>
                  </a:extLst>
                </p:cNvPr>
                <p:cNvSpPr/>
                <p:nvPr/>
              </p:nvSpPr>
              <p:spPr>
                <a:xfrm rot="10800000">
                  <a:off x="153932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0" name="Freeform: Shape 2559">
                  <a:extLst>
                    <a:ext uri="{FF2B5EF4-FFF2-40B4-BE49-F238E27FC236}">
                      <a16:creationId xmlns:a16="http://schemas.microsoft.com/office/drawing/2014/main" id="{2C9F6305-D8D5-20FB-D39A-87224C51FF53}"/>
                    </a:ext>
                  </a:extLst>
                </p:cNvPr>
                <p:cNvSpPr/>
                <p:nvPr/>
              </p:nvSpPr>
              <p:spPr>
                <a:xfrm rot="10800000">
                  <a:off x="150992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1" name="Freeform: Shape 2560">
                  <a:extLst>
                    <a:ext uri="{FF2B5EF4-FFF2-40B4-BE49-F238E27FC236}">
                      <a16:creationId xmlns:a16="http://schemas.microsoft.com/office/drawing/2014/main" id="{8B7DF42B-E6C6-3EE2-788D-5E7DB50FCD45}"/>
                    </a:ext>
                  </a:extLst>
                </p:cNvPr>
                <p:cNvSpPr/>
                <p:nvPr/>
              </p:nvSpPr>
              <p:spPr>
                <a:xfrm rot="10800000">
                  <a:off x="1598257"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2" name="Freeform: Shape 2561">
                  <a:extLst>
                    <a:ext uri="{FF2B5EF4-FFF2-40B4-BE49-F238E27FC236}">
                      <a16:creationId xmlns:a16="http://schemas.microsoft.com/office/drawing/2014/main" id="{0536AD29-123B-D87B-2875-24E357B0F52D}"/>
                    </a:ext>
                  </a:extLst>
                </p:cNvPr>
                <p:cNvSpPr/>
                <p:nvPr/>
              </p:nvSpPr>
              <p:spPr>
                <a:xfrm rot="10800000">
                  <a:off x="1568791"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3" name="Freeform: Shape 2562">
                  <a:extLst>
                    <a:ext uri="{FF2B5EF4-FFF2-40B4-BE49-F238E27FC236}">
                      <a16:creationId xmlns:a16="http://schemas.microsoft.com/office/drawing/2014/main" id="{248F31F6-2492-365A-39D9-D4214B48FB9F}"/>
                    </a:ext>
                  </a:extLst>
                </p:cNvPr>
                <p:cNvSpPr/>
                <p:nvPr/>
              </p:nvSpPr>
              <p:spPr>
                <a:xfrm rot="10800000">
                  <a:off x="150992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4" name="Freeform: Shape 2563">
                  <a:extLst>
                    <a:ext uri="{FF2B5EF4-FFF2-40B4-BE49-F238E27FC236}">
                      <a16:creationId xmlns:a16="http://schemas.microsoft.com/office/drawing/2014/main" id="{E78216F2-0302-4C18-15D2-2A152721C060}"/>
                    </a:ext>
                  </a:extLst>
                </p:cNvPr>
                <p:cNvSpPr/>
                <p:nvPr/>
              </p:nvSpPr>
              <p:spPr>
                <a:xfrm rot="10800000">
                  <a:off x="162772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5" name="Freeform: Shape 2564">
                  <a:extLst>
                    <a:ext uri="{FF2B5EF4-FFF2-40B4-BE49-F238E27FC236}">
                      <a16:creationId xmlns:a16="http://schemas.microsoft.com/office/drawing/2014/main" id="{A352B647-B3E9-300C-8364-013CB991D767}"/>
                    </a:ext>
                  </a:extLst>
                </p:cNvPr>
                <p:cNvSpPr/>
                <p:nvPr/>
              </p:nvSpPr>
              <p:spPr>
                <a:xfrm rot="10800000">
                  <a:off x="1598257"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6" name="Freeform: Shape 2565">
                  <a:extLst>
                    <a:ext uri="{FF2B5EF4-FFF2-40B4-BE49-F238E27FC236}">
                      <a16:creationId xmlns:a16="http://schemas.microsoft.com/office/drawing/2014/main" id="{EE79B78B-2A73-6B9E-ADD6-C811C18F258D}"/>
                    </a:ext>
                  </a:extLst>
                </p:cNvPr>
                <p:cNvSpPr/>
                <p:nvPr/>
              </p:nvSpPr>
              <p:spPr>
                <a:xfrm rot="10800000">
                  <a:off x="153932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7" name="Freeform: Shape 2566">
                  <a:extLst>
                    <a:ext uri="{FF2B5EF4-FFF2-40B4-BE49-F238E27FC236}">
                      <a16:creationId xmlns:a16="http://schemas.microsoft.com/office/drawing/2014/main" id="{D62C6D60-DE7D-2B57-D98E-253746822513}"/>
                    </a:ext>
                  </a:extLst>
                </p:cNvPr>
                <p:cNvSpPr/>
                <p:nvPr/>
              </p:nvSpPr>
              <p:spPr>
                <a:xfrm rot="10800000">
                  <a:off x="150992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8" name="Freeform: Shape 2567">
                  <a:extLst>
                    <a:ext uri="{FF2B5EF4-FFF2-40B4-BE49-F238E27FC236}">
                      <a16:creationId xmlns:a16="http://schemas.microsoft.com/office/drawing/2014/main" id="{016CCB7B-2DF2-2736-93CD-AC42EE2CCA1D}"/>
                    </a:ext>
                  </a:extLst>
                </p:cNvPr>
                <p:cNvSpPr/>
                <p:nvPr/>
              </p:nvSpPr>
              <p:spPr>
                <a:xfrm rot="10800000">
                  <a:off x="1598257"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9" name="Freeform: Shape 2568">
                  <a:extLst>
                    <a:ext uri="{FF2B5EF4-FFF2-40B4-BE49-F238E27FC236}">
                      <a16:creationId xmlns:a16="http://schemas.microsoft.com/office/drawing/2014/main" id="{71E0F970-FA20-C68F-40D8-6F89EA21E597}"/>
                    </a:ext>
                  </a:extLst>
                </p:cNvPr>
                <p:cNvSpPr/>
                <p:nvPr/>
              </p:nvSpPr>
              <p:spPr>
                <a:xfrm rot="10800000">
                  <a:off x="1568791"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0" name="Freeform: Shape 2569">
                  <a:extLst>
                    <a:ext uri="{FF2B5EF4-FFF2-40B4-BE49-F238E27FC236}">
                      <a16:creationId xmlns:a16="http://schemas.microsoft.com/office/drawing/2014/main" id="{C5FFF0F0-2A5E-5871-192D-56B2FEC6715F}"/>
                    </a:ext>
                  </a:extLst>
                </p:cNvPr>
                <p:cNvSpPr/>
                <p:nvPr/>
              </p:nvSpPr>
              <p:spPr>
                <a:xfrm rot="10800000">
                  <a:off x="153932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1" name="Freeform: Shape 2570">
                  <a:extLst>
                    <a:ext uri="{FF2B5EF4-FFF2-40B4-BE49-F238E27FC236}">
                      <a16:creationId xmlns:a16="http://schemas.microsoft.com/office/drawing/2014/main" id="{014D8891-2584-5E74-B470-FC23343EC3AE}"/>
                    </a:ext>
                  </a:extLst>
                </p:cNvPr>
                <p:cNvSpPr/>
                <p:nvPr/>
              </p:nvSpPr>
              <p:spPr>
                <a:xfrm rot="10800000">
                  <a:off x="162772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2" name="Freeform: Shape 2571">
                  <a:extLst>
                    <a:ext uri="{FF2B5EF4-FFF2-40B4-BE49-F238E27FC236}">
                      <a16:creationId xmlns:a16="http://schemas.microsoft.com/office/drawing/2014/main" id="{2DEF460E-9203-76A5-591D-F79A7BD352D2}"/>
                    </a:ext>
                  </a:extLst>
                </p:cNvPr>
                <p:cNvSpPr/>
                <p:nvPr/>
              </p:nvSpPr>
              <p:spPr>
                <a:xfrm rot="10800000">
                  <a:off x="1598257"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3" name="Freeform: Shape 2572">
                  <a:extLst>
                    <a:ext uri="{FF2B5EF4-FFF2-40B4-BE49-F238E27FC236}">
                      <a16:creationId xmlns:a16="http://schemas.microsoft.com/office/drawing/2014/main" id="{1B0372D5-1A48-5C36-40F8-9D0C3637F6B7}"/>
                    </a:ext>
                  </a:extLst>
                </p:cNvPr>
                <p:cNvSpPr/>
                <p:nvPr/>
              </p:nvSpPr>
              <p:spPr>
                <a:xfrm rot="10800000">
                  <a:off x="150992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4" name="Freeform: Shape 2573">
                  <a:extLst>
                    <a:ext uri="{FF2B5EF4-FFF2-40B4-BE49-F238E27FC236}">
                      <a16:creationId xmlns:a16="http://schemas.microsoft.com/office/drawing/2014/main" id="{3D4E109B-3C3F-6365-934B-6B39BB0EAF50}"/>
                    </a:ext>
                  </a:extLst>
                </p:cNvPr>
                <p:cNvSpPr/>
                <p:nvPr/>
              </p:nvSpPr>
              <p:spPr>
                <a:xfrm rot="10800000">
                  <a:off x="148045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5" name="Freeform: Shape 2574">
                  <a:extLst>
                    <a:ext uri="{FF2B5EF4-FFF2-40B4-BE49-F238E27FC236}">
                      <a16:creationId xmlns:a16="http://schemas.microsoft.com/office/drawing/2014/main" id="{2DCF22EB-2B52-2D26-74B0-A45830E30043}"/>
                    </a:ext>
                  </a:extLst>
                </p:cNvPr>
                <p:cNvSpPr/>
                <p:nvPr/>
              </p:nvSpPr>
              <p:spPr>
                <a:xfrm rot="10800000">
                  <a:off x="150992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6" name="Freeform: Shape 2575">
                  <a:extLst>
                    <a:ext uri="{FF2B5EF4-FFF2-40B4-BE49-F238E27FC236}">
                      <a16:creationId xmlns:a16="http://schemas.microsoft.com/office/drawing/2014/main" id="{70CB6A8F-10B4-6FBE-EB08-4A2095C6C172}"/>
                    </a:ext>
                  </a:extLst>
                </p:cNvPr>
                <p:cNvSpPr/>
                <p:nvPr/>
              </p:nvSpPr>
              <p:spPr>
                <a:xfrm rot="10800000">
                  <a:off x="1568791"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7" name="Freeform: Shape 2576">
                  <a:extLst>
                    <a:ext uri="{FF2B5EF4-FFF2-40B4-BE49-F238E27FC236}">
                      <a16:creationId xmlns:a16="http://schemas.microsoft.com/office/drawing/2014/main" id="{33C7608F-7645-EC77-9C4C-7ADA060E9BA1}"/>
                    </a:ext>
                  </a:extLst>
                </p:cNvPr>
                <p:cNvSpPr/>
                <p:nvPr/>
              </p:nvSpPr>
              <p:spPr>
                <a:xfrm rot="10800000">
                  <a:off x="153932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8" name="Freeform: Shape 2577">
                  <a:extLst>
                    <a:ext uri="{FF2B5EF4-FFF2-40B4-BE49-F238E27FC236}">
                      <a16:creationId xmlns:a16="http://schemas.microsoft.com/office/drawing/2014/main" id="{225B2FA8-7C88-A4E4-4E11-0C6A1636BD81}"/>
                    </a:ext>
                  </a:extLst>
                </p:cNvPr>
                <p:cNvSpPr/>
                <p:nvPr/>
              </p:nvSpPr>
              <p:spPr>
                <a:xfrm rot="10800000">
                  <a:off x="1598257"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9" name="Freeform: Shape 2578">
                  <a:extLst>
                    <a:ext uri="{FF2B5EF4-FFF2-40B4-BE49-F238E27FC236}">
                      <a16:creationId xmlns:a16="http://schemas.microsoft.com/office/drawing/2014/main" id="{9A4C5F07-5B0E-8D38-1F9C-8D529A5F1CD8}"/>
                    </a:ext>
                  </a:extLst>
                </p:cNvPr>
                <p:cNvSpPr/>
                <p:nvPr/>
              </p:nvSpPr>
              <p:spPr>
                <a:xfrm rot="10800000">
                  <a:off x="165718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0" name="Freeform: Shape 2579">
                  <a:extLst>
                    <a:ext uri="{FF2B5EF4-FFF2-40B4-BE49-F238E27FC236}">
                      <a16:creationId xmlns:a16="http://schemas.microsoft.com/office/drawing/2014/main" id="{7D7292E0-FFD7-6835-EAFA-226BED935EA8}"/>
                    </a:ext>
                  </a:extLst>
                </p:cNvPr>
                <p:cNvSpPr/>
                <p:nvPr/>
              </p:nvSpPr>
              <p:spPr>
                <a:xfrm rot="10800000">
                  <a:off x="1598257"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1" name="Freeform: Shape 2580">
                  <a:extLst>
                    <a:ext uri="{FF2B5EF4-FFF2-40B4-BE49-F238E27FC236}">
                      <a16:creationId xmlns:a16="http://schemas.microsoft.com/office/drawing/2014/main" id="{44559288-A52D-0618-1CC8-CE630C8B7163}"/>
                    </a:ext>
                  </a:extLst>
                </p:cNvPr>
                <p:cNvSpPr/>
                <p:nvPr/>
              </p:nvSpPr>
              <p:spPr>
                <a:xfrm rot="10800000">
                  <a:off x="150992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2" name="Freeform: Shape 2581">
                  <a:extLst>
                    <a:ext uri="{FF2B5EF4-FFF2-40B4-BE49-F238E27FC236}">
                      <a16:creationId xmlns:a16="http://schemas.microsoft.com/office/drawing/2014/main" id="{B52E0110-1330-15E6-A949-6675797213C5}"/>
                    </a:ext>
                  </a:extLst>
                </p:cNvPr>
                <p:cNvSpPr/>
                <p:nvPr/>
              </p:nvSpPr>
              <p:spPr>
                <a:xfrm rot="10800000">
                  <a:off x="1568791"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3" name="Freeform: Shape 2582">
                  <a:extLst>
                    <a:ext uri="{FF2B5EF4-FFF2-40B4-BE49-F238E27FC236}">
                      <a16:creationId xmlns:a16="http://schemas.microsoft.com/office/drawing/2014/main" id="{716E7843-22C8-10AA-05E8-5547831EF231}"/>
                    </a:ext>
                  </a:extLst>
                </p:cNvPr>
                <p:cNvSpPr/>
                <p:nvPr/>
              </p:nvSpPr>
              <p:spPr>
                <a:xfrm rot="10800000">
                  <a:off x="148045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4" name="Freeform: Shape 2583">
                  <a:extLst>
                    <a:ext uri="{FF2B5EF4-FFF2-40B4-BE49-F238E27FC236}">
                      <a16:creationId xmlns:a16="http://schemas.microsoft.com/office/drawing/2014/main" id="{432A17B8-479B-6605-54C7-20A6D0936F58}"/>
                    </a:ext>
                  </a:extLst>
                </p:cNvPr>
                <p:cNvSpPr/>
                <p:nvPr/>
              </p:nvSpPr>
              <p:spPr>
                <a:xfrm rot="10800000">
                  <a:off x="153932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5" name="Freeform: Shape 2584">
                  <a:extLst>
                    <a:ext uri="{FF2B5EF4-FFF2-40B4-BE49-F238E27FC236}">
                      <a16:creationId xmlns:a16="http://schemas.microsoft.com/office/drawing/2014/main" id="{BA6F20E9-899C-C4D6-14EB-2E6EC8CF8F0B}"/>
                    </a:ext>
                  </a:extLst>
                </p:cNvPr>
                <p:cNvSpPr/>
                <p:nvPr/>
              </p:nvSpPr>
              <p:spPr>
                <a:xfrm rot="10800000">
                  <a:off x="1598257"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6" name="Freeform: Shape 2585">
                  <a:extLst>
                    <a:ext uri="{FF2B5EF4-FFF2-40B4-BE49-F238E27FC236}">
                      <a16:creationId xmlns:a16="http://schemas.microsoft.com/office/drawing/2014/main" id="{0AA7499D-7201-2195-C88C-B183F31F4E28}"/>
                    </a:ext>
                  </a:extLst>
                </p:cNvPr>
                <p:cNvSpPr/>
                <p:nvPr/>
              </p:nvSpPr>
              <p:spPr>
                <a:xfrm rot="10800000">
                  <a:off x="150992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sp>
              <p:nvSpPr>
                <p:cNvPr id="2587" name="Freeform: Shape 2586">
                  <a:extLst>
                    <a:ext uri="{FF2B5EF4-FFF2-40B4-BE49-F238E27FC236}">
                      <a16:creationId xmlns:a16="http://schemas.microsoft.com/office/drawing/2014/main" id="{802501A3-DE99-DDC2-4074-72E0B8B98FF7}"/>
                    </a:ext>
                  </a:extLst>
                </p:cNvPr>
                <p:cNvSpPr/>
                <p:nvPr/>
              </p:nvSpPr>
              <p:spPr>
                <a:xfrm rot="10800000">
                  <a:off x="148045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2407" name="Graphic 32">
                <a:extLst>
                  <a:ext uri="{FF2B5EF4-FFF2-40B4-BE49-F238E27FC236}">
                    <a16:creationId xmlns:a16="http://schemas.microsoft.com/office/drawing/2014/main" id="{E3BD2AE2-492F-F4C2-A93C-70CBD52E2C5A}"/>
                  </a:ext>
                </a:extLst>
              </p:cNvPr>
              <p:cNvGrpSpPr/>
              <p:nvPr/>
            </p:nvGrpSpPr>
            <p:grpSpPr>
              <a:xfrm>
                <a:off x="1450990" y="4748915"/>
                <a:ext cx="213217" cy="1199255"/>
                <a:chOff x="1450990" y="4748915"/>
                <a:chExt cx="213217" cy="1199255"/>
              </a:xfrm>
              <a:solidFill>
                <a:srgbClr val="FFFFFF"/>
              </a:solidFill>
            </p:grpSpPr>
            <p:grpSp>
              <p:nvGrpSpPr>
                <p:cNvPr id="2408" name="Graphic 32">
                  <a:extLst>
                    <a:ext uri="{FF2B5EF4-FFF2-40B4-BE49-F238E27FC236}">
                      <a16:creationId xmlns:a16="http://schemas.microsoft.com/office/drawing/2014/main" id="{4BCEB93B-6258-74F4-9A62-7ECA3483547C}"/>
                    </a:ext>
                  </a:extLst>
                </p:cNvPr>
                <p:cNvGrpSpPr/>
                <p:nvPr/>
              </p:nvGrpSpPr>
              <p:grpSpPr>
                <a:xfrm>
                  <a:off x="1450990" y="4748915"/>
                  <a:ext cx="213217" cy="10749"/>
                  <a:chOff x="1450990" y="4748915"/>
                  <a:chExt cx="213217" cy="10749"/>
                </a:xfrm>
                <a:solidFill>
                  <a:srgbClr val="FFFFFF"/>
                </a:solidFill>
              </p:grpSpPr>
              <p:sp>
                <p:nvSpPr>
                  <p:cNvPr id="2551" name="Freeform: Shape 2550">
                    <a:extLst>
                      <a:ext uri="{FF2B5EF4-FFF2-40B4-BE49-F238E27FC236}">
                        <a16:creationId xmlns:a16="http://schemas.microsoft.com/office/drawing/2014/main" id="{E40E3697-7111-DD31-D079-2A6F02EC13DB}"/>
                      </a:ext>
                    </a:extLst>
                  </p:cNvPr>
                  <p:cNvSpPr/>
                  <p:nvPr/>
                </p:nvSpPr>
                <p:spPr>
                  <a:xfrm rot="10800000">
                    <a:off x="165718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2" name="Freeform: Shape 2551">
                    <a:extLst>
                      <a:ext uri="{FF2B5EF4-FFF2-40B4-BE49-F238E27FC236}">
                        <a16:creationId xmlns:a16="http://schemas.microsoft.com/office/drawing/2014/main" id="{46743CF1-5E0E-36A9-DF4A-D26A645F19D6}"/>
                      </a:ext>
                    </a:extLst>
                  </p:cNvPr>
                  <p:cNvSpPr/>
                  <p:nvPr/>
                </p:nvSpPr>
                <p:spPr>
                  <a:xfrm rot="10800000">
                    <a:off x="162772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3" name="Freeform: Shape 2552">
                    <a:extLst>
                      <a:ext uri="{FF2B5EF4-FFF2-40B4-BE49-F238E27FC236}">
                        <a16:creationId xmlns:a16="http://schemas.microsoft.com/office/drawing/2014/main" id="{778D1EFD-848A-856B-E992-9560159453C5}"/>
                      </a:ext>
                    </a:extLst>
                  </p:cNvPr>
                  <p:cNvSpPr/>
                  <p:nvPr/>
                </p:nvSpPr>
                <p:spPr>
                  <a:xfrm rot="10800000">
                    <a:off x="1598257"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4" name="Freeform: Shape 2553">
                    <a:extLst>
                      <a:ext uri="{FF2B5EF4-FFF2-40B4-BE49-F238E27FC236}">
                        <a16:creationId xmlns:a16="http://schemas.microsoft.com/office/drawing/2014/main" id="{A0E22331-93C6-D46C-6F0F-9C3A4153D4BD}"/>
                      </a:ext>
                    </a:extLst>
                  </p:cNvPr>
                  <p:cNvSpPr/>
                  <p:nvPr/>
                </p:nvSpPr>
                <p:spPr>
                  <a:xfrm rot="10800000">
                    <a:off x="1568791"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5" name="Freeform: Shape 2554">
                    <a:extLst>
                      <a:ext uri="{FF2B5EF4-FFF2-40B4-BE49-F238E27FC236}">
                        <a16:creationId xmlns:a16="http://schemas.microsoft.com/office/drawing/2014/main" id="{243D3DC6-41B2-20AF-3EAF-A0A5CB22C9A6}"/>
                      </a:ext>
                    </a:extLst>
                  </p:cNvPr>
                  <p:cNvSpPr/>
                  <p:nvPr/>
                </p:nvSpPr>
                <p:spPr>
                  <a:xfrm rot="10800000">
                    <a:off x="153932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6" name="Freeform: Shape 2555">
                    <a:extLst>
                      <a:ext uri="{FF2B5EF4-FFF2-40B4-BE49-F238E27FC236}">
                        <a16:creationId xmlns:a16="http://schemas.microsoft.com/office/drawing/2014/main" id="{A77B96EE-EC97-15E2-D5C3-5460EF4BD432}"/>
                      </a:ext>
                    </a:extLst>
                  </p:cNvPr>
                  <p:cNvSpPr/>
                  <p:nvPr/>
                </p:nvSpPr>
                <p:spPr>
                  <a:xfrm rot="10800000">
                    <a:off x="148045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7" name="Freeform: Shape 2556">
                    <a:extLst>
                      <a:ext uri="{FF2B5EF4-FFF2-40B4-BE49-F238E27FC236}">
                        <a16:creationId xmlns:a16="http://schemas.microsoft.com/office/drawing/2014/main" id="{B12D7807-A0AD-C001-8058-EDC497E38EC7}"/>
                      </a:ext>
                    </a:extLst>
                  </p:cNvPr>
                  <p:cNvSpPr/>
                  <p:nvPr/>
                </p:nvSpPr>
                <p:spPr>
                  <a:xfrm rot="10800000">
                    <a:off x="145099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09" name="Graphic 32">
                  <a:extLst>
                    <a:ext uri="{FF2B5EF4-FFF2-40B4-BE49-F238E27FC236}">
                      <a16:creationId xmlns:a16="http://schemas.microsoft.com/office/drawing/2014/main" id="{53AD5941-65AC-BB03-7DD9-E41A83213569}"/>
                    </a:ext>
                  </a:extLst>
                </p:cNvPr>
                <p:cNvGrpSpPr/>
                <p:nvPr/>
              </p:nvGrpSpPr>
              <p:grpSpPr>
                <a:xfrm>
                  <a:off x="1450990" y="4811451"/>
                  <a:ext cx="213217" cy="10749"/>
                  <a:chOff x="1450990" y="4811451"/>
                  <a:chExt cx="213217" cy="10749"/>
                </a:xfrm>
                <a:solidFill>
                  <a:srgbClr val="FFFFFF"/>
                </a:solidFill>
              </p:grpSpPr>
              <p:sp>
                <p:nvSpPr>
                  <p:cNvPr id="2544" name="Freeform: Shape 2543">
                    <a:extLst>
                      <a:ext uri="{FF2B5EF4-FFF2-40B4-BE49-F238E27FC236}">
                        <a16:creationId xmlns:a16="http://schemas.microsoft.com/office/drawing/2014/main" id="{BA5D1DD5-39E6-065C-B7C9-4E46710B3CB2}"/>
                      </a:ext>
                    </a:extLst>
                  </p:cNvPr>
                  <p:cNvSpPr/>
                  <p:nvPr/>
                </p:nvSpPr>
                <p:spPr>
                  <a:xfrm rot="10800000">
                    <a:off x="165718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5" name="Freeform: Shape 2544">
                    <a:extLst>
                      <a:ext uri="{FF2B5EF4-FFF2-40B4-BE49-F238E27FC236}">
                        <a16:creationId xmlns:a16="http://schemas.microsoft.com/office/drawing/2014/main" id="{E03D46E5-9536-965F-BA08-8F4006C1E7A4}"/>
                      </a:ext>
                    </a:extLst>
                  </p:cNvPr>
                  <p:cNvSpPr/>
                  <p:nvPr/>
                </p:nvSpPr>
                <p:spPr>
                  <a:xfrm rot="10800000">
                    <a:off x="162772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6" name="Freeform: Shape 2545">
                    <a:extLst>
                      <a:ext uri="{FF2B5EF4-FFF2-40B4-BE49-F238E27FC236}">
                        <a16:creationId xmlns:a16="http://schemas.microsoft.com/office/drawing/2014/main" id="{F6CDC050-F99B-F6EE-7F73-24336862E7C9}"/>
                      </a:ext>
                    </a:extLst>
                  </p:cNvPr>
                  <p:cNvSpPr/>
                  <p:nvPr/>
                </p:nvSpPr>
                <p:spPr>
                  <a:xfrm rot="10800000">
                    <a:off x="1598257"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7" name="Freeform: Shape 2546">
                    <a:extLst>
                      <a:ext uri="{FF2B5EF4-FFF2-40B4-BE49-F238E27FC236}">
                        <a16:creationId xmlns:a16="http://schemas.microsoft.com/office/drawing/2014/main" id="{C762A2BE-1A60-6746-2050-5F10B0CBAABE}"/>
                      </a:ext>
                    </a:extLst>
                  </p:cNvPr>
                  <p:cNvSpPr/>
                  <p:nvPr/>
                </p:nvSpPr>
                <p:spPr>
                  <a:xfrm rot="10800000">
                    <a:off x="1568791"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8" name="Freeform: Shape 2547">
                    <a:extLst>
                      <a:ext uri="{FF2B5EF4-FFF2-40B4-BE49-F238E27FC236}">
                        <a16:creationId xmlns:a16="http://schemas.microsoft.com/office/drawing/2014/main" id="{DD3DDFF9-3D4C-771B-D244-B7EF515CB4C5}"/>
                      </a:ext>
                    </a:extLst>
                  </p:cNvPr>
                  <p:cNvSpPr/>
                  <p:nvPr/>
                </p:nvSpPr>
                <p:spPr>
                  <a:xfrm rot="10800000">
                    <a:off x="150992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9" name="Freeform: Shape 2548">
                    <a:extLst>
                      <a:ext uri="{FF2B5EF4-FFF2-40B4-BE49-F238E27FC236}">
                        <a16:creationId xmlns:a16="http://schemas.microsoft.com/office/drawing/2014/main" id="{F718C02D-0BED-2E44-5545-2880939074F3}"/>
                      </a:ext>
                    </a:extLst>
                  </p:cNvPr>
                  <p:cNvSpPr/>
                  <p:nvPr/>
                </p:nvSpPr>
                <p:spPr>
                  <a:xfrm rot="10800000">
                    <a:off x="148045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0" name="Freeform: Shape 2549">
                    <a:extLst>
                      <a:ext uri="{FF2B5EF4-FFF2-40B4-BE49-F238E27FC236}">
                        <a16:creationId xmlns:a16="http://schemas.microsoft.com/office/drawing/2014/main" id="{8D3E2AD8-7558-5B2C-7DAA-05F0B90A92D2}"/>
                      </a:ext>
                    </a:extLst>
                  </p:cNvPr>
                  <p:cNvSpPr/>
                  <p:nvPr/>
                </p:nvSpPr>
                <p:spPr>
                  <a:xfrm rot="10800000">
                    <a:off x="145099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0" name="Graphic 32">
                  <a:extLst>
                    <a:ext uri="{FF2B5EF4-FFF2-40B4-BE49-F238E27FC236}">
                      <a16:creationId xmlns:a16="http://schemas.microsoft.com/office/drawing/2014/main" id="{F56B88C2-BA8A-A4F7-BA40-975A49AA78C6}"/>
                    </a:ext>
                  </a:extLst>
                </p:cNvPr>
                <p:cNvGrpSpPr/>
                <p:nvPr/>
              </p:nvGrpSpPr>
              <p:grpSpPr>
                <a:xfrm>
                  <a:off x="1450990" y="4873987"/>
                  <a:ext cx="213217" cy="10749"/>
                  <a:chOff x="1450990" y="4873987"/>
                  <a:chExt cx="213217" cy="10749"/>
                </a:xfrm>
                <a:solidFill>
                  <a:srgbClr val="FFFFFF"/>
                </a:solidFill>
              </p:grpSpPr>
              <p:sp>
                <p:nvSpPr>
                  <p:cNvPr id="2537" name="Freeform: Shape 2536">
                    <a:extLst>
                      <a:ext uri="{FF2B5EF4-FFF2-40B4-BE49-F238E27FC236}">
                        <a16:creationId xmlns:a16="http://schemas.microsoft.com/office/drawing/2014/main" id="{6125CDF3-FFBE-B52F-D4BA-0BB00487004A}"/>
                      </a:ext>
                    </a:extLst>
                  </p:cNvPr>
                  <p:cNvSpPr/>
                  <p:nvPr/>
                </p:nvSpPr>
                <p:spPr>
                  <a:xfrm rot="10800000">
                    <a:off x="165718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8" name="Freeform: Shape 2537">
                    <a:extLst>
                      <a:ext uri="{FF2B5EF4-FFF2-40B4-BE49-F238E27FC236}">
                        <a16:creationId xmlns:a16="http://schemas.microsoft.com/office/drawing/2014/main" id="{03D3BEA6-938F-F61D-D31F-609720C6B1BC}"/>
                      </a:ext>
                    </a:extLst>
                  </p:cNvPr>
                  <p:cNvSpPr/>
                  <p:nvPr/>
                </p:nvSpPr>
                <p:spPr>
                  <a:xfrm rot="10800000">
                    <a:off x="162772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9" name="Freeform: Shape 2538">
                    <a:extLst>
                      <a:ext uri="{FF2B5EF4-FFF2-40B4-BE49-F238E27FC236}">
                        <a16:creationId xmlns:a16="http://schemas.microsoft.com/office/drawing/2014/main" id="{ADB8B4CB-C3DE-55FC-A3FB-8A9ECC18F037}"/>
                      </a:ext>
                    </a:extLst>
                  </p:cNvPr>
                  <p:cNvSpPr/>
                  <p:nvPr/>
                </p:nvSpPr>
                <p:spPr>
                  <a:xfrm rot="10800000">
                    <a:off x="1598257"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0" name="Freeform: Shape 2539">
                    <a:extLst>
                      <a:ext uri="{FF2B5EF4-FFF2-40B4-BE49-F238E27FC236}">
                        <a16:creationId xmlns:a16="http://schemas.microsoft.com/office/drawing/2014/main" id="{A704C953-40F8-6865-27A7-0F51204B1F87}"/>
                      </a:ext>
                    </a:extLst>
                  </p:cNvPr>
                  <p:cNvSpPr/>
                  <p:nvPr/>
                </p:nvSpPr>
                <p:spPr>
                  <a:xfrm rot="10800000">
                    <a:off x="1568791"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1" name="Freeform: Shape 2540">
                    <a:extLst>
                      <a:ext uri="{FF2B5EF4-FFF2-40B4-BE49-F238E27FC236}">
                        <a16:creationId xmlns:a16="http://schemas.microsoft.com/office/drawing/2014/main" id="{C5165DED-AAC1-0905-508F-970DBA68BC31}"/>
                      </a:ext>
                    </a:extLst>
                  </p:cNvPr>
                  <p:cNvSpPr/>
                  <p:nvPr/>
                </p:nvSpPr>
                <p:spPr>
                  <a:xfrm rot="10800000">
                    <a:off x="153932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2" name="Freeform: Shape 2541">
                    <a:extLst>
                      <a:ext uri="{FF2B5EF4-FFF2-40B4-BE49-F238E27FC236}">
                        <a16:creationId xmlns:a16="http://schemas.microsoft.com/office/drawing/2014/main" id="{5F2D0BC5-09FE-FB64-A53D-B530A99BC1BE}"/>
                      </a:ext>
                    </a:extLst>
                  </p:cNvPr>
                  <p:cNvSpPr/>
                  <p:nvPr/>
                </p:nvSpPr>
                <p:spPr>
                  <a:xfrm rot="10800000">
                    <a:off x="148045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3" name="Freeform: Shape 2542">
                    <a:extLst>
                      <a:ext uri="{FF2B5EF4-FFF2-40B4-BE49-F238E27FC236}">
                        <a16:creationId xmlns:a16="http://schemas.microsoft.com/office/drawing/2014/main" id="{618D4289-37FA-53B5-B9FE-D61169F158FA}"/>
                      </a:ext>
                    </a:extLst>
                  </p:cNvPr>
                  <p:cNvSpPr/>
                  <p:nvPr/>
                </p:nvSpPr>
                <p:spPr>
                  <a:xfrm rot="10800000">
                    <a:off x="145099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1" name="Graphic 32">
                  <a:extLst>
                    <a:ext uri="{FF2B5EF4-FFF2-40B4-BE49-F238E27FC236}">
                      <a16:creationId xmlns:a16="http://schemas.microsoft.com/office/drawing/2014/main" id="{8C24358D-8251-662B-5965-688A0C6C12BB}"/>
                    </a:ext>
                  </a:extLst>
                </p:cNvPr>
                <p:cNvGrpSpPr/>
                <p:nvPr/>
              </p:nvGrpSpPr>
              <p:grpSpPr>
                <a:xfrm>
                  <a:off x="1450990" y="4936524"/>
                  <a:ext cx="213217" cy="10749"/>
                  <a:chOff x="1450990" y="4936524"/>
                  <a:chExt cx="213217" cy="10749"/>
                </a:xfrm>
                <a:solidFill>
                  <a:srgbClr val="FFFFFF"/>
                </a:solidFill>
              </p:grpSpPr>
              <p:sp>
                <p:nvSpPr>
                  <p:cNvPr id="2532" name="Freeform: Shape 2531">
                    <a:extLst>
                      <a:ext uri="{FF2B5EF4-FFF2-40B4-BE49-F238E27FC236}">
                        <a16:creationId xmlns:a16="http://schemas.microsoft.com/office/drawing/2014/main" id="{D814A208-EEE4-898E-1B6B-AD57B4EC020B}"/>
                      </a:ext>
                    </a:extLst>
                  </p:cNvPr>
                  <p:cNvSpPr/>
                  <p:nvPr/>
                </p:nvSpPr>
                <p:spPr>
                  <a:xfrm rot="10800000">
                    <a:off x="165718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3" name="Freeform: Shape 2532">
                    <a:extLst>
                      <a:ext uri="{FF2B5EF4-FFF2-40B4-BE49-F238E27FC236}">
                        <a16:creationId xmlns:a16="http://schemas.microsoft.com/office/drawing/2014/main" id="{31C31B2C-AB4C-3574-8696-4415E3A96C57}"/>
                      </a:ext>
                    </a:extLst>
                  </p:cNvPr>
                  <p:cNvSpPr/>
                  <p:nvPr/>
                </p:nvSpPr>
                <p:spPr>
                  <a:xfrm rot="10800000">
                    <a:off x="162772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4" name="Freeform: Shape 2533">
                    <a:extLst>
                      <a:ext uri="{FF2B5EF4-FFF2-40B4-BE49-F238E27FC236}">
                        <a16:creationId xmlns:a16="http://schemas.microsoft.com/office/drawing/2014/main" id="{B1F265EF-F6E9-0070-C72D-F4AF855D2BFA}"/>
                      </a:ext>
                    </a:extLst>
                  </p:cNvPr>
                  <p:cNvSpPr/>
                  <p:nvPr/>
                </p:nvSpPr>
                <p:spPr>
                  <a:xfrm rot="10800000">
                    <a:off x="153932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5" name="Freeform: Shape 2534">
                    <a:extLst>
                      <a:ext uri="{FF2B5EF4-FFF2-40B4-BE49-F238E27FC236}">
                        <a16:creationId xmlns:a16="http://schemas.microsoft.com/office/drawing/2014/main" id="{FF3A1400-72F8-B5F3-F698-26884ABAB835}"/>
                      </a:ext>
                    </a:extLst>
                  </p:cNvPr>
                  <p:cNvSpPr/>
                  <p:nvPr/>
                </p:nvSpPr>
                <p:spPr>
                  <a:xfrm rot="10800000">
                    <a:off x="148045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6" name="Freeform: Shape 2535">
                    <a:extLst>
                      <a:ext uri="{FF2B5EF4-FFF2-40B4-BE49-F238E27FC236}">
                        <a16:creationId xmlns:a16="http://schemas.microsoft.com/office/drawing/2014/main" id="{292C973B-F970-CE42-A16F-02542AE4C5C6}"/>
                      </a:ext>
                    </a:extLst>
                  </p:cNvPr>
                  <p:cNvSpPr/>
                  <p:nvPr/>
                </p:nvSpPr>
                <p:spPr>
                  <a:xfrm rot="10800000">
                    <a:off x="145099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2" name="Graphic 32">
                  <a:extLst>
                    <a:ext uri="{FF2B5EF4-FFF2-40B4-BE49-F238E27FC236}">
                      <a16:creationId xmlns:a16="http://schemas.microsoft.com/office/drawing/2014/main" id="{7CD0CF19-3422-DC79-A17B-E1CFC3DCEAEF}"/>
                    </a:ext>
                  </a:extLst>
                </p:cNvPr>
                <p:cNvGrpSpPr/>
                <p:nvPr/>
              </p:nvGrpSpPr>
              <p:grpSpPr>
                <a:xfrm>
                  <a:off x="1450990" y="4999123"/>
                  <a:ext cx="213217" cy="10749"/>
                  <a:chOff x="1450990" y="4999123"/>
                  <a:chExt cx="213217" cy="10749"/>
                </a:xfrm>
                <a:solidFill>
                  <a:srgbClr val="FFFFFF"/>
                </a:solidFill>
              </p:grpSpPr>
              <p:sp>
                <p:nvSpPr>
                  <p:cNvPr id="2525" name="Freeform: Shape 2524">
                    <a:extLst>
                      <a:ext uri="{FF2B5EF4-FFF2-40B4-BE49-F238E27FC236}">
                        <a16:creationId xmlns:a16="http://schemas.microsoft.com/office/drawing/2014/main" id="{54C1EC7A-43A7-1A7F-7565-67BF6BE70F6F}"/>
                      </a:ext>
                    </a:extLst>
                  </p:cNvPr>
                  <p:cNvSpPr/>
                  <p:nvPr/>
                </p:nvSpPr>
                <p:spPr>
                  <a:xfrm rot="10800000">
                    <a:off x="165718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6" name="Freeform: Shape 2525">
                    <a:extLst>
                      <a:ext uri="{FF2B5EF4-FFF2-40B4-BE49-F238E27FC236}">
                        <a16:creationId xmlns:a16="http://schemas.microsoft.com/office/drawing/2014/main" id="{B83CCB60-BAB5-8A59-0EC9-0668726AA6B3}"/>
                      </a:ext>
                    </a:extLst>
                  </p:cNvPr>
                  <p:cNvSpPr/>
                  <p:nvPr/>
                </p:nvSpPr>
                <p:spPr>
                  <a:xfrm rot="10800000">
                    <a:off x="1598257"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7" name="Freeform: Shape 2526">
                    <a:extLst>
                      <a:ext uri="{FF2B5EF4-FFF2-40B4-BE49-F238E27FC236}">
                        <a16:creationId xmlns:a16="http://schemas.microsoft.com/office/drawing/2014/main" id="{EB98094C-7E67-09C1-ED38-F4FCAAE263B6}"/>
                      </a:ext>
                    </a:extLst>
                  </p:cNvPr>
                  <p:cNvSpPr/>
                  <p:nvPr/>
                </p:nvSpPr>
                <p:spPr>
                  <a:xfrm rot="10800000">
                    <a:off x="1568791"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8" name="Freeform: Shape 2527">
                    <a:extLst>
                      <a:ext uri="{FF2B5EF4-FFF2-40B4-BE49-F238E27FC236}">
                        <a16:creationId xmlns:a16="http://schemas.microsoft.com/office/drawing/2014/main" id="{D1816E08-0074-0A22-52FD-BA6999CF079B}"/>
                      </a:ext>
                    </a:extLst>
                  </p:cNvPr>
                  <p:cNvSpPr/>
                  <p:nvPr/>
                </p:nvSpPr>
                <p:spPr>
                  <a:xfrm rot="10800000">
                    <a:off x="153932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9" name="Freeform: Shape 2528">
                    <a:extLst>
                      <a:ext uri="{FF2B5EF4-FFF2-40B4-BE49-F238E27FC236}">
                        <a16:creationId xmlns:a16="http://schemas.microsoft.com/office/drawing/2014/main" id="{68ED4A33-88E2-2B22-0C6C-CD3DAC7FFC21}"/>
                      </a:ext>
                    </a:extLst>
                  </p:cNvPr>
                  <p:cNvSpPr/>
                  <p:nvPr/>
                </p:nvSpPr>
                <p:spPr>
                  <a:xfrm rot="10800000">
                    <a:off x="150992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0" name="Freeform: Shape 2529">
                    <a:extLst>
                      <a:ext uri="{FF2B5EF4-FFF2-40B4-BE49-F238E27FC236}">
                        <a16:creationId xmlns:a16="http://schemas.microsoft.com/office/drawing/2014/main" id="{7F1F7738-092A-A1FE-F328-EB59620EB75A}"/>
                      </a:ext>
                    </a:extLst>
                  </p:cNvPr>
                  <p:cNvSpPr/>
                  <p:nvPr/>
                </p:nvSpPr>
                <p:spPr>
                  <a:xfrm rot="10800000">
                    <a:off x="148045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1" name="Freeform: Shape 2530">
                    <a:extLst>
                      <a:ext uri="{FF2B5EF4-FFF2-40B4-BE49-F238E27FC236}">
                        <a16:creationId xmlns:a16="http://schemas.microsoft.com/office/drawing/2014/main" id="{DBDB6FD2-6ECD-4D66-62E6-4E369A1BAE53}"/>
                      </a:ext>
                    </a:extLst>
                  </p:cNvPr>
                  <p:cNvSpPr/>
                  <p:nvPr/>
                </p:nvSpPr>
                <p:spPr>
                  <a:xfrm rot="10800000">
                    <a:off x="145099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3" name="Graphic 32">
                  <a:extLst>
                    <a:ext uri="{FF2B5EF4-FFF2-40B4-BE49-F238E27FC236}">
                      <a16:creationId xmlns:a16="http://schemas.microsoft.com/office/drawing/2014/main" id="{8F3C367A-9D5A-1804-CBFA-9E1F2F4CF8DF}"/>
                    </a:ext>
                  </a:extLst>
                </p:cNvPr>
                <p:cNvGrpSpPr/>
                <p:nvPr/>
              </p:nvGrpSpPr>
              <p:grpSpPr>
                <a:xfrm>
                  <a:off x="1450990" y="5061659"/>
                  <a:ext cx="213217" cy="10749"/>
                  <a:chOff x="1450990" y="5061659"/>
                  <a:chExt cx="213217" cy="10749"/>
                </a:xfrm>
                <a:solidFill>
                  <a:srgbClr val="FFFFFF"/>
                </a:solidFill>
              </p:grpSpPr>
              <p:sp>
                <p:nvSpPr>
                  <p:cNvPr id="2518" name="Freeform: Shape 2517">
                    <a:extLst>
                      <a:ext uri="{FF2B5EF4-FFF2-40B4-BE49-F238E27FC236}">
                        <a16:creationId xmlns:a16="http://schemas.microsoft.com/office/drawing/2014/main" id="{7581FF22-7917-7154-34BB-C5BB3FACDC57}"/>
                      </a:ext>
                    </a:extLst>
                  </p:cNvPr>
                  <p:cNvSpPr/>
                  <p:nvPr/>
                </p:nvSpPr>
                <p:spPr>
                  <a:xfrm rot="10800000">
                    <a:off x="165718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9" name="Freeform: Shape 2518">
                    <a:extLst>
                      <a:ext uri="{FF2B5EF4-FFF2-40B4-BE49-F238E27FC236}">
                        <a16:creationId xmlns:a16="http://schemas.microsoft.com/office/drawing/2014/main" id="{1FA404F4-24C3-BDDD-3FBE-7A5E629D88F0}"/>
                      </a:ext>
                    </a:extLst>
                  </p:cNvPr>
                  <p:cNvSpPr/>
                  <p:nvPr/>
                </p:nvSpPr>
                <p:spPr>
                  <a:xfrm rot="10800000">
                    <a:off x="162772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0" name="Freeform: Shape 2519">
                    <a:extLst>
                      <a:ext uri="{FF2B5EF4-FFF2-40B4-BE49-F238E27FC236}">
                        <a16:creationId xmlns:a16="http://schemas.microsoft.com/office/drawing/2014/main" id="{7F9C87DC-8366-EAB6-5614-040978E3D701}"/>
                      </a:ext>
                    </a:extLst>
                  </p:cNvPr>
                  <p:cNvSpPr/>
                  <p:nvPr/>
                </p:nvSpPr>
                <p:spPr>
                  <a:xfrm rot="10800000">
                    <a:off x="1568791"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1" name="Freeform: Shape 2520">
                    <a:extLst>
                      <a:ext uri="{FF2B5EF4-FFF2-40B4-BE49-F238E27FC236}">
                        <a16:creationId xmlns:a16="http://schemas.microsoft.com/office/drawing/2014/main" id="{70AA6862-645B-87C2-3C86-B55E3CB69964}"/>
                      </a:ext>
                    </a:extLst>
                  </p:cNvPr>
                  <p:cNvSpPr/>
                  <p:nvPr/>
                </p:nvSpPr>
                <p:spPr>
                  <a:xfrm rot="10800000">
                    <a:off x="153932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2" name="Freeform: Shape 2521">
                    <a:extLst>
                      <a:ext uri="{FF2B5EF4-FFF2-40B4-BE49-F238E27FC236}">
                        <a16:creationId xmlns:a16="http://schemas.microsoft.com/office/drawing/2014/main" id="{CC8E803B-1877-1587-F236-E8517D1D061B}"/>
                      </a:ext>
                    </a:extLst>
                  </p:cNvPr>
                  <p:cNvSpPr/>
                  <p:nvPr/>
                </p:nvSpPr>
                <p:spPr>
                  <a:xfrm rot="10800000">
                    <a:off x="150992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3" name="Freeform: Shape 2522">
                    <a:extLst>
                      <a:ext uri="{FF2B5EF4-FFF2-40B4-BE49-F238E27FC236}">
                        <a16:creationId xmlns:a16="http://schemas.microsoft.com/office/drawing/2014/main" id="{EF031069-CCE0-6D85-2914-DD66FBC5D6C5}"/>
                      </a:ext>
                    </a:extLst>
                  </p:cNvPr>
                  <p:cNvSpPr/>
                  <p:nvPr/>
                </p:nvSpPr>
                <p:spPr>
                  <a:xfrm rot="10800000">
                    <a:off x="148045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4" name="Freeform: Shape 2523">
                    <a:extLst>
                      <a:ext uri="{FF2B5EF4-FFF2-40B4-BE49-F238E27FC236}">
                        <a16:creationId xmlns:a16="http://schemas.microsoft.com/office/drawing/2014/main" id="{72459B8E-94CA-1C28-8E70-48B506D2E2A4}"/>
                      </a:ext>
                    </a:extLst>
                  </p:cNvPr>
                  <p:cNvSpPr/>
                  <p:nvPr/>
                </p:nvSpPr>
                <p:spPr>
                  <a:xfrm rot="10800000">
                    <a:off x="145099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4" name="Graphic 32">
                  <a:extLst>
                    <a:ext uri="{FF2B5EF4-FFF2-40B4-BE49-F238E27FC236}">
                      <a16:creationId xmlns:a16="http://schemas.microsoft.com/office/drawing/2014/main" id="{D61B62AB-8DD9-EBC0-B760-BACF0111FDD7}"/>
                    </a:ext>
                  </a:extLst>
                </p:cNvPr>
                <p:cNvGrpSpPr/>
                <p:nvPr/>
              </p:nvGrpSpPr>
              <p:grpSpPr>
                <a:xfrm>
                  <a:off x="1450990" y="5124196"/>
                  <a:ext cx="213217" cy="10749"/>
                  <a:chOff x="1450990" y="5124196"/>
                  <a:chExt cx="213217" cy="10749"/>
                </a:xfrm>
                <a:solidFill>
                  <a:srgbClr val="FFFFFF"/>
                </a:solidFill>
              </p:grpSpPr>
              <p:sp>
                <p:nvSpPr>
                  <p:cNvPr id="2512" name="Freeform: Shape 2511">
                    <a:extLst>
                      <a:ext uri="{FF2B5EF4-FFF2-40B4-BE49-F238E27FC236}">
                        <a16:creationId xmlns:a16="http://schemas.microsoft.com/office/drawing/2014/main" id="{290337F8-B070-1A70-D564-8D72B3C71942}"/>
                      </a:ext>
                    </a:extLst>
                  </p:cNvPr>
                  <p:cNvSpPr/>
                  <p:nvPr/>
                </p:nvSpPr>
                <p:spPr>
                  <a:xfrm rot="10800000">
                    <a:off x="165718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3" name="Freeform: Shape 2512">
                    <a:extLst>
                      <a:ext uri="{FF2B5EF4-FFF2-40B4-BE49-F238E27FC236}">
                        <a16:creationId xmlns:a16="http://schemas.microsoft.com/office/drawing/2014/main" id="{6C5DA6EC-4E82-C0D4-5403-4A798EE00944}"/>
                      </a:ext>
                    </a:extLst>
                  </p:cNvPr>
                  <p:cNvSpPr/>
                  <p:nvPr/>
                </p:nvSpPr>
                <p:spPr>
                  <a:xfrm rot="10800000">
                    <a:off x="162772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4" name="Freeform: Shape 2513">
                    <a:extLst>
                      <a:ext uri="{FF2B5EF4-FFF2-40B4-BE49-F238E27FC236}">
                        <a16:creationId xmlns:a16="http://schemas.microsoft.com/office/drawing/2014/main" id="{4779A6C0-414B-4880-7E57-66D82AE04FBF}"/>
                      </a:ext>
                    </a:extLst>
                  </p:cNvPr>
                  <p:cNvSpPr/>
                  <p:nvPr/>
                </p:nvSpPr>
                <p:spPr>
                  <a:xfrm rot="10800000">
                    <a:off x="1598257"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5" name="Freeform: Shape 2514">
                    <a:extLst>
                      <a:ext uri="{FF2B5EF4-FFF2-40B4-BE49-F238E27FC236}">
                        <a16:creationId xmlns:a16="http://schemas.microsoft.com/office/drawing/2014/main" id="{2F7D5E75-9716-E351-9176-BF8E130B4EAE}"/>
                      </a:ext>
                    </a:extLst>
                  </p:cNvPr>
                  <p:cNvSpPr/>
                  <p:nvPr/>
                </p:nvSpPr>
                <p:spPr>
                  <a:xfrm rot="10800000">
                    <a:off x="1568791"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6" name="Freeform: Shape 2515">
                    <a:extLst>
                      <a:ext uri="{FF2B5EF4-FFF2-40B4-BE49-F238E27FC236}">
                        <a16:creationId xmlns:a16="http://schemas.microsoft.com/office/drawing/2014/main" id="{1437DAF8-1D81-5EA7-BDC8-44DB3F93BE83}"/>
                      </a:ext>
                    </a:extLst>
                  </p:cNvPr>
                  <p:cNvSpPr/>
                  <p:nvPr/>
                </p:nvSpPr>
                <p:spPr>
                  <a:xfrm rot="10800000">
                    <a:off x="148045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7" name="Freeform: Shape 2516">
                    <a:extLst>
                      <a:ext uri="{FF2B5EF4-FFF2-40B4-BE49-F238E27FC236}">
                        <a16:creationId xmlns:a16="http://schemas.microsoft.com/office/drawing/2014/main" id="{8E946D5E-F33E-FA28-2A99-2044DB368845}"/>
                      </a:ext>
                    </a:extLst>
                  </p:cNvPr>
                  <p:cNvSpPr/>
                  <p:nvPr/>
                </p:nvSpPr>
                <p:spPr>
                  <a:xfrm rot="10800000">
                    <a:off x="145099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5" name="Graphic 32">
                  <a:extLst>
                    <a:ext uri="{FF2B5EF4-FFF2-40B4-BE49-F238E27FC236}">
                      <a16:creationId xmlns:a16="http://schemas.microsoft.com/office/drawing/2014/main" id="{63BF7EC8-E599-A0D0-483E-B6DC53318056}"/>
                    </a:ext>
                  </a:extLst>
                </p:cNvPr>
                <p:cNvGrpSpPr/>
                <p:nvPr/>
              </p:nvGrpSpPr>
              <p:grpSpPr>
                <a:xfrm>
                  <a:off x="1450990" y="5186795"/>
                  <a:ext cx="213217" cy="10749"/>
                  <a:chOff x="1450990" y="5186795"/>
                  <a:chExt cx="213217" cy="10749"/>
                </a:xfrm>
                <a:solidFill>
                  <a:srgbClr val="FFFFFF"/>
                </a:solidFill>
              </p:grpSpPr>
              <p:sp>
                <p:nvSpPr>
                  <p:cNvPr id="2504" name="Freeform: Shape 2503">
                    <a:extLst>
                      <a:ext uri="{FF2B5EF4-FFF2-40B4-BE49-F238E27FC236}">
                        <a16:creationId xmlns:a16="http://schemas.microsoft.com/office/drawing/2014/main" id="{314576E6-ACCB-F83B-4402-9B9EC6AC06F0}"/>
                      </a:ext>
                    </a:extLst>
                  </p:cNvPr>
                  <p:cNvSpPr/>
                  <p:nvPr/>
                </p:nvSpPr>
                <p:spPr>
                  <a:xfrm rot="10800000">
                    <a:off x="165718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5" name="Freeform: Shape 2504">
                    <a:extLst>
                      <a:ext uri="{FF2B5EF4-FFF2-40B4-BE49-F238E27FC236}">
                        <a16:creationId xmlns:a16="http://schemas.microsoft.com/office/drawing/2014/main" id="{C19DEEBC-9B1D-1CD2-A685-54AB7511980D}"/>
                      </a:ext>
                    </a:extLst>
                  </p:cNvPr>
                  <p:cNvSpPr/>
                  <p:nvPr/>
                </p:nvSpPr>
                <p:spPr>
                  <a:xfrm rot="10800000">
                    <a:off x="162772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6" name="Freeform: Shape 2505">
                    <a:extLst>
                      <a:ext uri="{FF2B5EF4-FFF2-40B4-BE49-F238E27FC236}">
                        <a16:creationId xmlns:a16="http://schemas.microsoft.com/office/drawing/2014/main" id="{2F84719B-B76E-4602-21F7-C6FB2BD884FC}"/>
                      </a:ext>
                    </a:extLst>
                  </p:cNvPr>
                  <p:cNvSpPr/>
                  <p:nvPr/>
                </p:nvSpPr>
                <p:spPr>
                  <a:xfrm rot="10800000">
                    <a:off x="1598257"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7" name="Freeform: Shape 2506">
                    <a:extLst>
                      <a:ext uri="{FF2B5EF4-FFF2-40B4-BE49-F238E27FC236}">
                        <a16:creationId xmlns:a16="http://schemas.microsoft.com/office/drawing/2014/main" id="{03127730-9AB8-64D9-1C68-893E32EAFF50}"/>
                      </a:ext>
                    </a:extLst>
                  </p:cNvPr>
                  <p:cNvSpPr/>
                  <p:nvPr/>
                </p:nvSpPr>
                <p:spPr>
                  <a:xfrm rot="10800000">
                    <a:off x="1568791"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8" name="Freeform: Shape 2507">
                    <a:extLst>
                      <a:ext uri="{FF2B5EF4-FFF2-40B4-BE49-F238E27FC236}">
                        <a16:creationId xmlns:a16="http://schemas.microsoft.com/office/drawing/2014/main" id="{B2FD1C15-30FA-F2C6-EEC5-3234045B49C4}"/>
                      </a:ext>
                    </a:extLst>
                  </p:cNvPr>
                  <p:cNvSpPr/>
                  <p:nvPr/>
                </p:nvSpPr>
                <p:spPr>
                  <a:xfrm rot="10800000">
                    <a:off x="153932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9" name="Freeform: Shape 2508">
                    <a:extLst>
                      <a:ext uri="{FF2B5EF4-FFF2-40B4-BE49-F238E27FC236}">
                        <a16:creationId xmlns:a16="http://schemas.microsoft.com/office/drawing/2014/main" id="{43C60AAB-3AAF-83A9-B87B-FE0A18F98CCD}"/>
                      </a:ext>
                    </a:extLst>
                  </p:cNvPr>
                  <p:cNvSpPr/>
                  <p:nvPr/>
                </p:nvSpPr>
                <p:spPr>
                  <a:xfrm rot="10800000">
                    <a:off x="150992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0" name="Freeform: Shape 2509">
                    <a:extLst>
                      <a:ext uri="{FF2B5EF4-FFF2-40B4-BE49-F238E27FC236}">
                        <a16:creationId xmlns:a16="http://schemas.microsoft.com/office/drawing/2014/main" id="{133E51CC-47A4-08A3-47BE-5ABBDE1766F9}"/>
                      </a:ext>
                    </a:extLst>
                  </p:cNvPr>
                  <p:cNvSpPr/>
                  <p:nvPr/>
                </p:nvSpPr>
                <p:spPr>
                  <a:xfrm rot="10800000">
                    <a:off x="148045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1" name="Freeform: Shape 2510">
                    <a:extLst>
                      <a:ext uri="{FF2B5EF4-FFF2-40B4-BE49-F238E27FC236}">
                        <a16:creationId xmlns:a16="http://schemas.microsoft.com/office/drawing/2014/main" id="{405039FA-72FE-4624-ECBB-26BA38F27A12}"/>
                      </a:ext>
                    </a:extLst>
                  </p:cNvPr>
                  <p:cNvSpPr/>
                  <p:nvPr/>
                </p:nvSpPr>
                <p:spPr>
                  <a:xfrm rot="10800000">
                    <a:off x="145099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6" name="Graphic 32">
                  <a:extLst>
                    <a:ext uri="{FF2B5EF4-FFF2-40B4-BE49-F238E27FC236}">
                      <a16:creationId xmlns:a16="http://schemas.microsoft.com/office/drawing/2014/main" id="{DE535E34-D9EB-38D9-4D35-F978D9A2B824}"/>
                    </a:ext>
                  </a:extLst>
                </p:cNvPr>
                <p:cNvGrpSpPr/>
                <p:nvPr/>
              </p:nvGrpSpPr>
              <p:grpSpPr>
                <a:xfrm>
                  <a:off x="1450990" y="5249332"/>
                  <a:ext cx="213217" cy="10749"/>
                  <a:chOff x="1450990" y="5249332"/>
                  <a:chExt cx="213217" cy="10749"/>
                </a:xfrm>
                <a:solidFill>
                  <a:srgbClr val="FFFFFF"/>
                </a:solidFill>
              </p:grpSpPr>
              <p:sp>
                <p:nvSpPr>
                  <p:cNvPr id="2496" name="Freeform: Shape 2495">
                    <a:extLst>
                      <a:ext uri="{FF2B5EF4-FFF2-40B4-BE49-F238E27FC236}">
                        <a16:creationId xmlns:a16="http://schemas.microsoft.com/office/drawing/2014/main" id="{52AE3D6F-EAE5-ADF2-369A-D9CCC308D0E1}"/>
                      </a:ext>
                    </a:extLst>
                  </p:cNvPr>
                  <p:cNvSpPr/>
                  <p:nvPr/>
                </p:nvSpPr>
                <p:spPr>
                  <a:xfrm rot="10800000">
                    <a:off x="165718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7" name="Freeform: Shape 2496">
                    <a:extLst>
                      <a:ext uri="{FF2B5EF4-FFF2-40B4-BE49-F238E27FC236}">
                        <a16:creationId xmlns:a16="http://schemas.microsoft.com/office/drawing/2014/main" id="{656DB71D-8B44-FE36-B4EA-EF8E089EAC51}"/>
                      </a:ext>
                    </a:extLst>
                  </p:cNvPr>
                  <p:cNvSpPr/>
                  <p:nvPr/>
                </p:nvSpPr>
                <p:spPr>
                  <a:xfrm rot="10800000">
                    <a:off x="162772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8" name="Freeform: Shape 2497">
                    <a:extLst>
                      <a:ext uri="{FF2B5EF4-FFF2-40B4-BE49-F238E27FC236}">
                        <a16:creationId xmlns:a16="http://schemas.microsoft.com/office/drawing/2014/main" id="{FC85E133-5B4F-0DA8-A6A6-CBFDE67F5953}"/>
                      </a:ext>
                    </a:extLst>
                  </p:cNvPr>
                  <p:cNvSpPr/>
                  <p:nvPr/>
                </p:nvSpPr>
                <p:spPr>
                  <a:xfrm rot="10800000">
                    <a:off x="1598257"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9" name="Freeform: Shape 2498">
                    <a:extLst>
                      <a:ext uri="{FF2B5EF4-FFF2-40B4-BE49-F238E27FC236}">
                        <a16:creationId xmlns:a16="http://schemas.microsoft.com/office/drawing/2014/main" id="{2B517E9C-FCB2-8B15-C366-FC4FB23A6872}"/>
                      </a:ext>
                    </a:extLst>
                  </p:cNvPr>
                  <p:cNvSpPr/>
                  <p:nvPr/>
                </p:nvSpPr>
                <p:spPr>
                  <a:xfrm rot="10800000">
                    <a:off x="1568791"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0" name="Freeform: Shape 2499">
                    <a:extLst>
                      <a:ext uri="{FF2B5EF4-FFF2-40B4-BE49-F238E27FC236}">
                        <a16:creationId xmlns:a16="http://schemas.microsoft.com/office/drawing/2014/main" id="{D0BE3753-5504-BB87-C0FB-6166989376E4}"/>
                      </a:ext>
                    </a:extLst>
                  </p:cNvPr>
                  <p:cNvSpPr/>
                  <p:nvPr/>
                </p:nvSpPr>
                <p:spPr>
                  <a:xfrm rot="10800000">
                    <a:off x="153932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1" name="Freeform: Shape 2500">
                    <a:extLst>
                      <a:ext uri="{FF2B5EF4-FFF2-40B4-BE49-F238E27FC236}">
                        <a16:creationId xmlns:a16="http://schemas.microsoft.com/office/drawing/2014/main" id="{88B54855-BD72-D8BA-CE36-2CD56FE7D9E5}"/>
                      </a:ext>
                    </a:extLst>
                  </p:cNvPr>
                  <p:cNvSpPr/>
                  <p:nvPr/>
                </p:nvSpPr>
                <p:spPr>
                  <a:xfrm rot="10800000">
                    <a:off x="150992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2" name="Freeform: Shape 2501">
                    <a:extLst>
                      <a:ext uri="{FF2B5EF4-FFF2-40B4-BE49-F238E27FC236}">
                        <a16:creationId xmlns:a16="http://schemas.microsoft.com/office/drawing/2014/main" id="{872FDBD4-C7FB-94E9-09A1-6E3F8FD76E00}"/>
                      </a:ext>
                    </a:extLst>
                  </p:cNvPr>
                  <p:cNvSpPr/>
                  <p:nvPr/>
                </p:nvSpPr>
                <p:spPr>
                  <a:xfrm rot="10800000">
                    <a:off x="148045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3" name="Freeform: Shape 2502">
                    <a:extLst>
                      <a:ext uri="{FF2B5EF4-FFF2-40B4-BE49-F238E27FC236}">
                        <a16:creationId xmlns:a16="http://schemas.microsoft.com/office/drawing/2014/main" id="{FA669346-3064-242D-6F11-492CC92039B9}"/>
                      </a:ext>
                    </a:extLst>
                  </p:cNvPr>
                  <p:cNvSpPr/>
                  <p:nvPr/>
                </p:nvSpPr>
                <p:spPr>
                  <a:xfrm rot="10800000">
                    <a:off x="145099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7" name="Graphic 32">
                  <a:extLst>
                    <a:ext uri="{FF2B5EF4-FFF2-40B4-BE49-F238E27FC236}">
                      <a16:creationId xmlns:a16="http://schemas.microsoft.com/office/drawing/2014/main" id="{9E313B40-0BCA-71B8-4BE6-F3152CDB739E}"/>
                    </a:ext>
                  </a:extLst>
                </p:cNvPr>
                <p:cNvGrpSpPr/>
                <p:nvPr/>
              </p:nvGrpSpPr>
              <p:grpSpPr>
                <a:xfrm>
                  <a:off x="1450990" y="5311868"/>
                  <a:ext cx="213217" cy="10749"/>
                  <a:chOff x="1450990" y="5311868"/>
                  <a:chExt cx="213217" cy="10749"/>
                </a:xfrm>
                <a:solidFill>
                  <a:srgbClr val="FFFFFF"/>
                </a:solidFill>
              </p:grpSpPr>
              <p:sp>
                <p:nvSpPr>
                  <p:cNvPr id="2491" name="Freeform: Shape 2490">
                    <a:extLst>
                      <a:ext uri="{FF2B5EF4-FFF2-40B4-BE49-F238E27FC236}">
                        <a16:creationId xmlns:a16="http://schemas.microsoft.com/office/drawing/2014/main" id="{1A2F5AAB-1A97-704B-57EF-5148F360076F}"/>
                      </a:ext>
                    </a:extLst>
                  </p:cNvPr>
                  <p:cNvSpPr/>
                  <p:nvPr/>
                </p:nvSpPr>
                <p:spPr>
                  <a:xfrm rot="10800000">
                    <a:off x="165718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2" name="Freeform: Shape 2491">
                    <a:extLst>
                      <a:ext uri="{FF2B5EF4-FFF2-40B4-BE49-F238E27FC236}">
                        <a16:creationId xmlns:a16="http://schemas.microsoft.com/office/drawing/2014/main" id="{0A318E9E-D45B-8196-B4DB-DADCC2E0D322}"/>
                      </a:ext>
                    </a:extLst>
                  </p:cNvPr>
                  <p:cNvSpPr/>
                  <p:nvPr/>
                </p:nvSpPr>
                <p:spPr>
                  <a:xfrm rot="10800000">
                    <a:off x="162772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3" name="Freeform: Shape 2492">
                    <a:extLst>
                      <a:ext uri="{FF2B5EF4-FFF2-40B4-BE49-F238E27FC236}">
                        <a16:creationId xmlns:a16="http://schemas.microsoft.com/office/drawing/2014/main" id="{434AD9A1-DACB-9D8E-87D4-01DC94933330}"/>
                      </a:ext>
                    </a:extLst>
                  </p:cNvPr>
                  <p:cNvSpPr/>
                  <p:nvPr/>
                </p:nvSpPr>
                <p:spPr>
                  <a:xfrm rot="10800000">
                    <a:off x="150992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4" name="Freeform: Shape 2493">
                    <a:extLst>
                      <a:ext uri="{FF2B5EF4-FFF2-40B4-BE49-F238E27FC236}">
                        <a16:creationId xmlns:a16="http://schemas.microsoft.com/office/drawing/2014/main" id="{E4AB1C63-7094-7FF1-4CF9-66F5997B33C5}"/>
                      </a:ext>
                    </a:extLst>
                  </p:cNvPr>
                  <p:cNvSpPr/>
                  <p:nvPr/>
                </p:nvSpPr>
                <p:spPr>
                  <a:xfrm rot="10800000">
                    <a:off x="148045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5" name="Freeform: Shape 2494">
                    <a:extLst>
                      <a:ext uri="{FF2B5EF4-FFF2-40B4-BE49-F238E27FC236}">
                        <a16:creationId xmlns:a16="http://schemas.microsoft.com/office/drawing/2014/main" id="{9743BA5E-500E-9C98-BA25-8466536426C2}"/>
                      </a:ext>
                    </a:extLst>
                  </p:cNvPr>
                  <p:cNvSpPr/>
                  <p:nvPr/>
                </p:nvSpPr>
                <p:spPr>
                  <a:xfrm rot="10800000">
                    <a:off x="145099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8" name="Graphic 32">
                  <a:extLst>
                    <a:ext uri="{FF2B5EF4-FFF2-40B4-BE49-F238E27FC236}">
                      <a16:creationId xmlns:a16="http://schemas.microsoft.com/office/drawing/2014/main" id="{4214FCAA-DAD0-7E00-C432-C266D0BF1B8B}"/>
                    </a:ext>
                  </a:extLst>
                </p:cNvPr>
                <p:cNvGrpSpPr/>
                <p:nvPr/>
              </p:nvGrpSpPr>
              <p:grpSpPr>
                <a:xfrm>
                  <a:off x="1450990" y="5374468"/>
                  <a:ext cx="213217" cy="10749"/>
                  <a:chOff x="1450990" y="5374468"/>
                  <a:chExt cx="213217" cy="10749"/>
                </a:xfrm>
                <a:solidFill>
                  <a:srgbClr val="FFFFFF"/>
                </a:solidFill>
              </p:grpSpPr>
              <p:sp>
                <p:nvSpPr>
                  <p:cNvPr id="2484" name="Freeform: Shape 2483">
                    <a:extLst>
                      <a:ext uri="{FF2B5EF4-FFF2-40B4-BE49-F238E27FC236}">
                        <a16:creationId xmlns:a16="http://schemas.microsoft.com/office/drawing/2014/main" id="{62322A13-7BEC-232A-B260-A03E8D4C46F5}"/>
                      </a:ext>
                    </a:extLst>
                  </p:cNvPr>
                  <p:cNvSpPr/>
                  <p:nvPr/>
                </p:nvSpPr>
                <p:spPr>
                  <a:xfrm rot="10800000">
                    <a:off x="165718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5" name="Freeform: Shape 2484">
                    <a:extLst>
                      <a:ext uri="{FF2B5EF4-FFF2-40B4-BE49-F238E27FC236}">
                        <a16:creationId xmlns:a16="http://schemas.microsoft.com/office/drawing/2014/main" id="{0F492581-0F46-F240-2CAC-FC06E6D20CD7}"/>
                      </a:ext>
                    </a:extLst>
                  </p:cNvPr>
                  <p:cNvSpPr/>
                  <p:nvPr/>
                </p:nvSpPr>
                <p:spPr>
                  <a:xfrm rot="10800000">
                    <a:off x="1598257"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6" name="Freeform: Shape 2485">
                    <a:extLst>
                      <a:ext uri="{FF2B5EF4-FFF2-40B4-BE49-F238E27FC236}">
                        <a16:creationId xmlns:a16="http://schemas.microsoft.com/office/drawing/2014/main" id="{05C9DB0A-C5A9-D8BE-B0C9-E58EE78142A7}"/>
                      </a:ext>
                    </a:extLst>
                  </p:cNvPr>
                  <p:cNvSpPr/>
                  <p:nvPr/>
                </p:nvSpPr>
                <p:spPr>
                  <a:xfrm rot="10800000">
                    <a:off x="1568791"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7" name="Freeform: Shape 2486">
                    <a:extLst>
                      <a:ext uri="{FF2B5EF4-FFF2-40B4-BE49-F238E27FC236}">
                        <a16:creationId xmlns:a16="http://schemas.microsoft.com/office/drawing/2014/main" id="{0E08A1EB-F0D4-56B9-38A6-75F54B3D1F1B}"/>
                      </a:ext>
                    </a:extLst>
                  </p:cNvPr>
                  <p:cNvSpPr/>
                  <p:nvPr/>
                </p:nvSpPr>
                <p:spPr>
                  <a:xfrm rot="10800000">
                    <a:off x="153932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8" name="Freeform: Shape 2487">
                    <a:extLst>
                      <a:ext uri="{FF2B5EF4-FFF2-40B4-BE49-F238E27FC236}">
                        <a16:creationId xmlns:a16="http://schemas.microsoft.com/office/drawing/2014/main" id="{7726D1E8-C8D5-E605-7330-0A8B06267571}"/>
                      </a:ext>
                    </a:extLst>
                  </p:cNvPr>
                  <p:cNvSpPr/>
                  <p:nvPr/>
                </p:nvSpPr>
                <p:spPr>
                  <a:xfrm rot="10800000">
                    <a:off x="150992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9" name="Freeform: Shape 2488">
                    <a:extLst>
                      <a:ext uri="{FF2B5EF4-FFF2-40B4-BE49-F238E27FC236}">
                        <a16:creationId xmlns:a16="http://schemas.microsoft.com/office/drawing/2014/main" id="{DC8BFCB7-BDFF-4BC2-FA34-41DF3C809710}"/>
                      </a:ext>
                    </a:extLst>
                  </p:cNvPr>
                  <p:cNvSpPr/>
                  <p:nvPr/>
                </p:nvSpPr>
                <p:spPr>
                  <a:xfrm rot="10800000">
                    <a:off x="148045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0" name="Freeform: Shape 2489">
                    <a:extLst>
                      <a:ext uri="{FF2B5EF4-FFF2-40B4-BE49-F238E27FC236}">
                        <a16:creationId xmlns:a16="http://schemas.microsoft.com/office/drawing/2014/main" id="{310DBCB7-726A-EA2B-F734-33794F5289CB}"/>
                      </a:ext>
                    </a:extLst>
                  </p:cNvPr>
                  <p:cNvSpPr/>
                  <p:nvPr/>
                </p:nvSpPr>
                <p:spPr>
                  <a:xfrm rot="10800000">
                    <a:off x="145099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9" name="Graphic 32">
                  <a:extLst>
                    <a:ext uri="{FF2B5EF4-FFF2-40B4-BE49-F238E27FC236}">
                      <a16:creationId xmlns:a16="http://schemas.microsoft.com/office/drawing/2014/main" id="{A3739FA7-4A3F-6DFA-CA29-446FAE996A8D}"/>
                    </a:ext>
                  </a:extLst>
                </p:cNvPr>
                <p:cNvGrpSpPr/>
                <p:nvPr/>
              </p:nvGrpSpPr>
              <p:grpSpPr>
                <a:xfrm>
                  <a:off x="1450990" y="5437004"/>
                  <a:ext cx="213217" cy="10749"/>
                  <a:chOff x="1450990" y="5437004"/>
                  <a:chExt cx="213217" cy="10749"/>
                </a:xfrm>
                <a:solidFill>
                  <a:srgbClr val="FFFFFF"/>
                </a:solidFill>
              </p:grpSpPr>
              <p:sp>
                <p:nvSpPr>
                  <p:cNvPr id="2479" name="Freeform: Shape 2478">
                    <a:extLst>
                      <a:ext uri="{FF2B5EF4-FFF2-40B4-BE49-F238E27FC236}">
                        <a16:creationId xmlns:a16="http://schemas.microsoft.com/office/drawing/2014/main" id="{E8051776-C645-2A5B-77CF-AFB900CAC619}"/>
                      </a:ext>
                    </a:extLst>
                  </p:cNvPr>
                  <p:cNvSpPr/>
                  <p:nvPr/>
                </p:nvSpPr>
                <p:spPr>
                  <a:xfrm rot="10800000">
                    <a:off x="165718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0" name="Freeform: Shape 2479">
                    <a:extLst>
                      <a:ext uri="{FF2B5EF4-FFF2-40B4-BE49-F238E27FC236}">
                        <a16:creationId xmlns:a16="http://schemas.microsoft.com/office/drawing/2014/main" id="{7FA3F429-986E-1B21-60CA-2E6740A5C975}"/>
                      </a:ext>
                    </a:extLst>
                  </p:cNvPr>
                  <p:cNvSpPr/>
                  <p:nvPr/>
                </p:nvSpPr>
                <p:spPr>
                  <a:xfrm rot="10800000">
                    <a:off x="162772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1" name="Freeform: Shape 2480">
                    <a:extLst>
                      <a:ext uri="{FF2B5EF4-FFF2-40B4-BE49-F238E27FC236}">
                        <a16:creationId xmlns:a16="http://schemas.microsoft.com/office/drawing/2014/main" id="{FB434116-A796-1E15-FEE3-AFBC0F790789}"/>
                      </a:ext>
                    </a:extLst>
                  </p:cNvPr>
                  <p:cNvSpPr/>
                  <p:nvPr/>
                </p:nvSpPr>
                <p:spPr>
                  <a:xfrm rot="10800000">
                    <a:off x="1568791"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2" name="Freeform: Shape 2481">
                    <a:extLst>
                      <a:ext uri="{FF2B5EF4-FFF2-40B4-BE49-F238E27FC236}">
                        <a16:creationId xmlns:a16="http://schemas.microsoft.com/office/drawing/2014/main" id="{2D716BAA-DDAF-2DD7-2490-222F44B8C54F}"/>
                      </a:ext>
                    </a:extLst>
                  </p:cNvPr>
                  <p:cNvSpPr/>
                  <p:nvPr/>
                </p:nvSpPr>
                <p:spPr>
                  <a:xfrm rot="10800000">
                    <a:off x="153932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3" name="Freeform: Shape 2482">
                    <a:extLst>
                      <a:ext uri="{FF2B5EF4-FFF2-40B4-BE49-F238E27FC236}">
                        <a16:creationId xmlns:a16="http://schemas.microsoft.com/office/drawing/2014/main" id="{422182F1-F833-2CF3-950C-F984623A1B31}"/>
                      </a:ext>
                    </a:extLst>
                  </p:cNvPr>
                  <p:cNvSpPr/>
                  <p:nvPr/>
                </p:nvSpPr>
                <p:spPr>
                  <a:xfrm rot="10800000">
                    <a:off x="145099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0" name="Graphic 32">
                  <a:extLst>
                    <a:ext uri="{FF2B5EF4-FFF2-40B4-BE49-F238E27FC236}">
                      <a16:creationId xmlns:a16="http://schemas.microsoft.com/office/drawing/2014/main" id="{0A83A598-D7B0-FB70-6634-8F3C0B8C25CB}"/>
                    </a:ext>
                  </a:extLst>
                </p:cNvPr>
                <p:cNvGrpSpPr/>
                <p:nvPr/>
              </p:nvGrpSpPr>
              <p:grpSpPr>
                <a:xfrm>
                  <a:off x="1450990" y="5499540"/>
                  <a:ext cx="213217" cy="10749"/>
                  <a:chOff x="1450990" y="5499540"/>
                  <a:chExt cx="213217" cy="10749"/>
                </a:xfrm>
                <a:solidFill>
                  <a:srgbClr val="FFFFFF"/>
                </a:solidFill>
              </p:grpSpPr>
              <p:sp>
                <p:nvSpPr>
                  <p:cNvPr id="2472" name="Freeform: Shape 2471">
                    <a:extLst>
                      <a:ext uri="{FF2B5EF4-FFF2-40B4-BE49-F238E27FC236}">
                        <a16:creationId xmlns:a16="http://schemas.microsoft.com/office/drawing/2014/main" id="{702A6C68-5563-CD85-C694-E6D3F8B7730A}"/>
                      </a:ext>
                    </a:extLst>
                  </p:cNvPr>
                  <p:cNvSpPr/>
                  <p:nvPr/>
                </p:nvSpPr>
                <p:spPr>
                  <a:xfrm rot="10800000">
                    <a:off x="165718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3" name="Freeform: Shape 2472">
                    <a:extLst>
                      <a:ext uri="{FF2B5EF4-FFF2-40B4-BE49-F238E27FC236}">
                        <a16:creationId xmlns:a16="http://schemas.microsoft.com/office/drawing/2014/main" id="{312F51BF-CE87-2CCC-F7AB-64475B1096CA}"/>
                      </a:ext>
                    </a:extLst>
                  </p:cNvPr>
                  <p:cNvSpPr/>
                  <p:nvPr/>
                </p:nvSpPr>
                <p:spPr>
                  <a:xfrm rot="10800000">
                    <a:off x="162772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4" name="Freeform: Shape 2473">
                    <a:extLst>
                      <a:ext uri="{FF2B5EF4-FFF2-40B4-BE49-F238E27FC236}">
                        <a16:creationId xmlns:a16="http://schemas.microsoft.com/office/drawing/2014/main" id="{800443BB-0A72-2659-5470-2D9692002BF5}"/>
                      </a:ext>
                    </a:extLst>
                  </p:cNvPr>
                  <p:cNvSpPr/>
                  <p:nvPr/>
                </p:nvSpPr>
                <p:spPr>
                  <a:xfrm rot="10800000">
                    <a:off x="1598257"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5" name="Freeform: Shape 2474">
                    <a:extLst>
                      <a:ext uri="{FF2B5EF4-FFF2-40B4-BE49-F238E27FC236}">
                        <a16:creationId xmlns:a16="http://schemas.microsoft.com/office/drawing/2014/main" id="{A418AA2A-6C5B-EB48-993E-A35ABC9314B7}"/>
                      </a:ext>
                    </a:extLst>
                  </p:cNvPr>
                  <p:cNvSpPr/>
                  <p:nvPr/>
                </p:nvSpPr>
                <p:spPr>
                  <a:xfrm rot="10800000">
                    <a:off x="1568791"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6" name="Freeform: Shape 2475">
                    <a:extLst>
                      <a:ext uri="{FF2B5EF4-FFF2-40B4-BE49-F238E27FC236}">
                        <a16:creationId xmlns:a16="http://schemas.microsoft.com/office/drawing/2014/main" id="{FA58491C-749C-E6AE-88F7-239338D05238}"/>
                      </a:ext>
                    </a:extLst>
                  </p:cNvPr>
                  <p:cNvSpPr/>
                  <p:nvPr/>
                </p:nvSpPr>
                <p:spPr>
                  <a:xfrm rot="10800000">
                    <a:off x="153932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7" name="Freeform: Shape 2476">
                    <a:extLst>
                      <a:ext uri="{FF2B5EF4-FFF2-40B4-BE49-F238E27FC236}">
                        <a16:creationId xmlns:a16="http://schemas.microsoft.com/office/drawing/2014/main" id="{A09F4CC0-E36F-9A90-1E63-97B70DAFF4FC}"/>
                      </a:ext>
                    </a:extLst>
                  </p:cNvPr>
                  <p:cNvSpPr/>
                  <p:nvPr/>
                </p:nvSpPr>
                <p:spPr>
                  <a:xfrm rot="10800000">
                    <a:off x="148045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8" name="Freeform: Shape 2477">
                    <a:extLst>
                      <a:ext uri="{FF2B5EF4-FFF2-40B4-BE49-F238E27FC236}">
                        <a16:creationId xmlns:a16="http://schemas.microsoft.com/office/drawing/2014/main" id="{DC483D54-1F4E-200F-48D7-CA058D3D265F}"/>
                      </a:ext>
                    </a:extLst>
                  </p:cNvPr>
                  <p:cNvSpPr/>
                  <p:nvPr/>
                </p:nvSpPr>
                <p:spPr>
                  <a:xfrm rot="10800000">
                    <a:off x="145099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1" name="Graphic 32">
                  <a:extLst>
                    <a:ext uri="{FF2B5EF4-FFF2-40B4-BE49-F238E27FC236}">
                      <a16:creationId xmlns:a16="http://schemas.microsoft.com/office/drawing/2014/main" id="{C99BFFB8-840F-D446-B45F-AC3DB91DA2C1}"/>
                    </a:ext>
                  </a:extLst>
                </p:cNvPr>
                <p:cNvGrpSpPr/>
                <p:nvPr/>
              </p:nvGrpSpPr>
              <p:grpSpPr>
                <a:xfrm>
                  <a:off x="1450990" y="5562076"/>
                  <a:ext cx="213217" cy="10749"/>
                  <a:chOff x="1450990" y="5562076"/>
                  <a:chExt cx="213217" cy="10749"/>
                </a:xfrm>
                <a:solidFill>
                  <a:srgbClr val="FFFFFF"/>
                </a:solidFill>
              </p:grpSpPr>
              <p:sp>
                <p:nvSpPr>
                  <p:cNvPr id="2466" name="Freeform: Shape 2465">
                    <a:extLst>
                      <a:ext uri="{FF2B5EF4-FFF2-40B4-BE49-F238E27FC236}">
                        <a16:creationId xmlns:a16="http://schemas.microsoft.com/office/drawing/2014/main" id="{592FB1D8-EB6A-FD02-5AAF-5539B9B2A11F}"/>
                      </a:ext>
                    </a:extLst>
                  </p:cNvPr>
                  <p:cNvSpPr/>
                  <p:nvPr/>
                </p:nvSpPr>
                <p:spPr>
                  <a:xfrm rot="10800000">
                    <a:off x="165718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7" name="Freeform: Shape 2466">
                    <a:extLst>
                      <a:ext uri="{FF2B5EF4-FFF2-40B4-BE49-F238E27FC236}">
                        <a16:creationId xmlns:a16="http://schemas.microsoft.com/office/drawing/2014/main" id="{DCB73767-C483-9FA3-251E-9F06D12335D1}"/>
                      </a:ext>
                    </a:extLst>
                  </p:cNvPr>
                  <p:cNvSpPr/>
                  <p:nvPr/>
                </p:nvSpPr>
                <p:spPr>
                  <a:xfrm rot="10800000">
                    <a:off x="162772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8" name="Freeform: Shape 2467">
                    <a:extLst>
                      <a:ext uri="{FF2B5EF4-FFF2-40B4-BE49-F238E27FC236}">
                        <a16:creationId xmlns:a16="http://schemas.microsoft.com/office/drawing/2014/main" id="{1F72BA0C-EF2B-35BE-439F-4F09227A4718}"/>
                      </a:ext>
                    </a:extLst>
                  </p:cNvPr>
                  <p:cNvSpPr/>
                  <p:nvPr/>
                </p:nvSpPr>
                <p:spPr>
                  <a:xfrm rot="10800000">
                    <a:off x="1598257"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9" name="Freeform: Shape 2468">
                    <a:extLst>
                      <a:ext uri="{FF2B5EF4-FFF2-40B4-BE49-F238E27FC236}">
                        <a16:creationId xmlns:a16="http://schemas.microsoft.com/office/drawing/2014/main" id="{EC0C5BBF-D696-AD15-369D-C769018EED3C}"/>
                      </a:ext>
                    </a:extLst>
                  </p:cNvPr>
                  <p:cNvSpPr/>
                  <p:nvPr/>
                </p:nvSpPr>
                <p:spPr>
                  <a:xfrm rot="10800000">
                    <a:off x="150992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0" name="Freeform: Shape 2469">
                    <a:extLst>
                      <a:ext uri="{FF2B5EF4-FFF2-40B4-BE49-F238E27FC236}">
                        <a16:creationId xmlns:a16="http://schemas.microsoft.com/office/drawing/2014/main" id="{7F965384-675F-A441-AD5F-3572033BD7D9}"/>
                      </a:ext>
                    </a:extLst>
                  </p:cNvPr>
                  <p:cNvSpPr/>
                  <p:nvPr/>
                </p:nvSpPr>
                <p:spPr>
                  <a:xfrm rot="10800000">
                    <a:off x="148045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1" name="Freeform: Shape 2470">
                    <a:extLst>
                      <a:ext uri="{FF2B5EF4-FFF2-40B4-BE49-F238E27FC236}">
                        <a16:creationId xmlns:a16="http://schemas.microsoft.com/office/drawing/2014/main" id="{B96AA262-9C03-4C93-3C45-315E6BEEEF43}"/>
                      </a:ext>
                    </a:extLst>
                  </p:cNvPr>
                  <p:cNvSpPr/>
                  <p:nvPr/>
                </p:nvSpPr>
                <p:spPr>
                  <a:xfrm rot="10800000">
                    <a:off x="145099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2" name="Graphic 32">
                  <a:extLst>
                    <a:ext uri="{FF2B5EF4-FFF2-40B4-BE49-F238E27FC236}">
                      <a16:creationId xmlns:a16="http://schemas.microsoft.com/office/drawing/2014/main" id="{36AE41B1-D5E2-FEFB-BBAC-85F09369BCD5}"/>
                    </a:ext>
                  </a:extLst>
                </p:cNvPr>
                <p:cNvGrpSpPr/>
                <p:nvPr/>
              </p:nvGrpSpPr>
              <p:grpSpPr>
                <a:xfrm>
                  <a:off x="1450990" y="5624676"/>
                  <a:ext cx="213217" cy="10749"/>
                  <a:chOff x="1450990" y="5624676"/>
                  <a:chExt cx="213217" cy="10749"/>
                </a:xfrm>
                <a:solidFill>
                  <a:srgbClr val="FFFFFF"/>
                </a:solidFill>
              </p:grpSpPr>
              <p:sp>
                <p:nvSpPr>
                  <p:cNvPr id="2459" name="Freeform: Shape 2458">
                    <a:extLst>
                      <a:ext uri="{FF2B5EF4-FFF2-40B4-BE49-F238E27FC236}">
                        <a16:creationId xmlns:a16="http://schemas.microsoft.com/office/drawing/2014/main" id="{4BA0D062-425C-84DC-DA9F-B6666BB82D97}"/>
                      </a:ext>
                    </a:extLst>
                  </p:cNvPr>
                  <p:cNvSpPr/>
                  <p:nvPr/>
                </p:nvSpPr>
                <p:spPr>
                  <a:xfrm rot="10800000">
                    <a:off x="165718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0" name="Freeform: Shape 2459">
                    <a:extLst>
                      <a:ext uri="{FF2B5EF4-FFF2-40B4-BE49-F238E27FC236}">
                        <a16:creationId xmlns:a16="http://schemas.microsoft.com/office/drawing/2014/main" id="{B0E4787D-6F3A-2A35-DECC-FA44026BC80A}"/>
                      </a:ext>
                    </a:extLst>
                  </p:cNvPr>
                  <p:cNvSpPr/>
                  <p:nvPr/>
                </p:nvSpPr>
                <p:spPr>
                  <a:xfrm rot="10800000">
                    <a:off x="162772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1" name="Freeform: Shape 2460">
                    <a:extLst>
                      <a:ext uri="{FF2B5EF4-FFF2-40B4-BE49-F238E27FC236}">
                        <a16:creationId xmlns:a16="http://schemas.microsoft.com/office/drawing/2014/main" id="{F16D6126-F510-BC1A-87BD-93DAC7EBCA36}"/>
                      </a:ext>
                    </a:extLst>
                  </p:cNvPr>
                  <p:cNvSpPr/>
                  <p:nvPr/>
                </p:nvSpPr>
                <p:spPr>
                  <a:xfrm rot="10800000">
                    <a:off x="1568791"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2" name="Freeform: Shape 2461">
                    <a:extLst>
                      <a:ext uri="{FF2B5EF4-FFF2-40B4-BE49-F238E27FC236}">
                        <a16:creationId xmlns:a16="http://schemas.microsoft.com/office/drawing/2014/main" id="{25B7AAB2-C036-6F86-046B-65C7D7C99E00}"/>
                      </a:ext>
                    </a:extLst>
                  </p:cNvPr>
                  <p:cNvSpPr/>
                  <p:nvPr/>
                </p:nvSpPr>
                <p:spPr>
                  <a:xfrm rot="10800000">
                    <a:off x="153932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3" name="Freeform: Shape 2462">
                    <a:extLst>
                      <a:ext uri="{FF2B5EF4-FFF2-40B4-BE49-F238E27FC236}">
                        <a16:creationId xmlns:a16="http://schemas.microsoft.com/office/drawing/2014/main" id="{B5D703B2-70DB-4949-00BB-EE9ED1275551}"/>
                      </a:ext>
                    </a:extLst>
                  </p:cNvPr>
                  <p:cNvSpPr/>
                  <p:nvPr/>
                </p:nvSpPr>
                <p:spPr>
                  <a:xfrm rot="10800000">
                    <a:off x="150992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4" name="Freeform: Shape 2463">
                    <a:extLst>
                      <a:ext uri="{FF2B5EF4-FFF2-40B4-BE49-F238E27FC236}">
                        <a16:creationId xmlns:a16="http://schemas.microsoft.com/office/drawing/2014/main" id="{575CCB14-8848-488B-2269-25D2410E0C1D}"/>
                      </a:ext>
                    </a:extLst>
                  </p:cNvPr>
                  <p:cNvSpPr/>
                  <p:nvPr/>
                </p:nvSpPr>
                <p:spPr>
                  <a:xfrm rot="10800000">
                    <a:off x="148045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5" name="Freeform: Shape 2464">
                    <a:extLst>
                      <a:ext uri="{FF2B5EF4-FFF2-40B4-BE49-F238E27FC236}">
                        <a16:creationId xmlns:a16="http://schemas.microsoft.com/office/drawing/2014/main" id="{0A806398-EEFB-30B3-9BBB-08A10133D40B}"/>
                      </a:ext>
                    </a:extLst>
                  </p:cNvPr>
                  <p:cNvSpPr/>
                  <p:nvPr/>
                </p:nvSpPr>
                <p:spPr>
                  <a:xfrm rot="10800000">
                    <a:off x="145099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3" name="Graphic 32">
                  <a:extLst>
                    <a:ext uri="{FF2B5EF4-FFF2-40B4-BE49-F238E27FC236}">
                      <a16:creationId xmlns:a16="http://schemas.microsoft.com/office/drawing/2014/main" id="{4CDA60F1-30C1-D4E1-6F66-1E2F8093D9DC}"/>
                    </a:ext>
                  </a:extLst>
                </p:cNvPr>
                <p:cNvGrpSpPr/>
                <p:nvPr/>
              </p:nvGrpSpPr>
              <p:grpSpPr>
                <a:xfrm>
                  <a:off x="1450990" y="5687212"/>
                  <a:ext cx="183751" cy="10749"/>
                  <a:chOff x="1450990" y="5687212"/>
                  <a:chExt cx="183751" cy="10749"/>
                </a:xfrm>
                <a:solidFill>
                  <a:srgbClr val="FFFFFF"/>
                </a:solidFill>
              </p:grpSpPr>
              <p:sp>
                <p:nvSpPr>
                  <p:cNvPr id="2454" name="Freeform: Shape 2453">
                    <a:extLst>
                      <a:ext uri="{FF2B5EF4-FFF2-40B4-BE49-F238E27FC236}">
                        <a16:creationId xmlns:a16="http://schemas.microsoft.com/office/drawing/2014/main" id="{6034A207-DD9E-C4F8-F837-4F7905B07BBC}"/>
                      </a:ext>
                    </a:extLst>
                  </p:cNvPr>
                  <p:cNvSpPr/>
                  <p:nvPr/>
                </p:nvSpPr>
                <p:spPr>
                  <a:xfrm rot="10800000">
                    <a:off x="162772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5" name="Freeform: Shape 2454">
                    <a:extLst>
                      <a:ext uri="{FF2B5EF4-FFF2-40B4-BE49-F238E27FC236}">
                        <a16:creationId xmlns:a16="http://schemas.microsoft.com/office/drawing/2014/main" id="{16693668-3419-E7E6-023C-EECC33F1B743}"/>
                      </a:ext>
                    </a:extLst>
                  </p:cNvPr>
                  <p:cNvSpPr/>
                  <p:nvPr/>
                </p:nvSpPr>
                <p:spPr>
                  <a:xfrm rot="10800000">
                    <a:off x="1568791"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6" name="Freeform: Shape 2455">
                    <a:extLst>
                      <a:ext uri="{FF2B5EF4-FFF2-40B4-BE49-F238E27FC236}">
                        <a16:creationId xmlns:a16="http://schemas.microsoft.com/office/drawing/2014/main" id="{8DCF42D9-BFA3-27DD-0788-1BB38ACB7DA9}"/>
                      </a:ext>
                    </a:extLst>
                  </p:cNvPr>
                  <p:cNvSpPr/>
                  <p:nvPr/>
                </p:nvSpPr>
                <p:spPr>
                  <a:xfrm rot="10800000">
                    <a:off x="153932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7" name="Freeform: Shape 2456">
                    <a:extLst>
                      <a:ext uri="{FF2B5EF4-FFF2-40B4-BE49-F238E27FC236}">
                        <a16:creationId xmlns:a16="http://schemas.microsoft.com/office/drawing/2014/main" id="{883E604A-04FC-6C81-42D6-979769308427}"/>
                      </a:ext>
                    </a:extLst>
                  </p:cNvPr>
                  <p:cNvSpPr/>
                  <p:nvPr/>
                </p:nvSpPr>
                <p:spPr>
                  <a:xfrm rot="10800000">
                    <a:off x="148045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8" name="Freeform: Shape 2457">
                    <a:extLst>
                      <a:ext uri="{FF2B5EF4-FFF2-40B4-BE49-F238E27FC236}">
                        <a16:creationId xmlns:a16="http://schemas.microsoft.com/office/drawing/2014/main" id="{924F317B-C889-721B-0A59-CDE8FFB5772A}"/>
                      </a:ext>
                    </a:extLst>
                  </p:cNvPr>
                  <p:cNvSpPr/>
                  <p:nvPr/>
                </p:nvSpPr>
                <p:spPr>
                  <a:xfrm rot="10800000">
                    <a:off x="145099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4" name="Graphic 32">
                  <a:extLst>
                    <a:ext uri="{FF2B5EF4-FFF2-40B4-BE49-F238E27FC236}">
                      <a16:creationId xmlns:a16="http://schemas.microsoft.com/office/drawing/2014/main" id="{EE3BCD53-AECC-A614-92A1-D9C55D02F0EE}"/>
                    </a:ext>
                  </a:extLst>
                </p:cNvPr>
                <p:cNvGrpSpPr/>
                <p:nvPr/>
              </p:nvGrpSpPr>
              <p:grpSpPr>
                <a:xfrm>
                  <a:off x="1450990" y="5749749"/>
                  <a:ext cx="213217" cy="10749"/>
                  <a:chOff x="1450990" y="5749749"/>
                  <a:chExt cx="213217" cy="10749"/>
                </a:xfrm>
                <a:solidFill>
                  <a:srgbClr val="FFFFFF"/>
                </a:solidFill>
              </p:grpSpPr>
              <p:sp>
                <p:nvSpPr>
                  <p:cNvPr id="2448" name="Freeform: Shape 2447">
                    <a:extLst>
                      <a:ext uri="{FF2B5EF4-FFF2-40B4-BE49-F238E27FC236}">
                        <a16:creationId xmlns:a16="http://schemas.microsoft.com/office/drawing/2014/main" id="{89A539CA-0697-6E8D-42AB-F3EFA038ADFA}"/>
                      </a:ext>
                    </a:extLst>
                  </p:cNvPr>
                  <p:cNvSpPr/>
                  <p:nvPr/>
                </p:nvSpPr>
                <p:spPr>
                  <a:xfrm rot="10800000">
                    <a:off x="165718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9" name="Freeform: Shape 2448">
                    <a:extLst>
                      <a:ext uri="{FF2B5EF4-FFF2-40B4-BE49-F238E27FC236}">
                        <a16:creationId xmlns:a16="http://schemas.microsoft.com/office/drawing/2014/main" id="{D15B5A83-1FB4-A24D-59CA-410E07CC9773}"/>
                      </a:ext>
                    </a:extLst>
                  </p:cNvPr>
                  <p:cNvSpPr/>
                  <p:nvPr/>
                </p:nvSpPr>
                <p:spPr>
                  <a:xfrm rot="10800000">
                    <a:off x="162772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0" name="Freeform: Shape 2449">
                    <a:extLst>
                      <a:ext uri="{FF2B5EF4-FFF2-40B4-BE49-F238E27FC236}">
                        <a16:creationId xmlns:a16="http://schemas.microsoft.com/office/drawing/2014/main" id="{05C5AB9C-BAB2-EC11-4A08-BE201C19DAF6}"/>
                      </a:ext>
                    </a:extLst>
                  </p:cNvPr>
                  <p:cNvSpPr/>
                  <p:nvPr/>
                </p:nvSpPr>
                <p:spPr>
                  <a:xfrm rot="10800000">
                    <a:off x="1598257"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1" name="Freeform: Shape 2450">
                    <a:extLst>
                      <a:ext uri="{FF2B5EF4-FFF2-40B4-BE49-F238E27FC236}">
                        <a16:creationId xmlns:a16="http://schemas.microsoft.com/office/drawing/2014/main" id="{EFC8F5A2-6D28-4000-EB77-BD3CD01B0262}"/>
                      </a:ext>
                    </a:extLst>
                  </p:cNvPr>
                  <p:cNvSpPr/>
                  <p:nvPr/>
                </p:nvSpPr>
                <p:spPr>
                  <a:xfrm rot="10800000">
                    <a:off x="153932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2" name="Freeform: Shape 2451">
                    <a:extLst>
                      <a:ext uri="{FF2B5EF4-FFF2-40B4-BE49-F238E27FC236}">
                        <a16:creationId xmlns:a16="http://schemas.microsoft.com/office/drawing/2014/main" id="{490A03FC-38CD-C82B-57B2-9965C85DD995}"/>
                      </a:ext>
                    </a:extLst>
                  </p:cNvPr>
                  <p:cNvSpPr/>
                  <p:nvPr/>
                </p:nvSpPr>
                <p:spPr>
                  <a:xfrm rot="10800000">
                    <a:off x="150992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3" name="Freeform: Shape 2452">
                    <a:extLst>
                      <a:ext uri="{FF2B5EF4-FFF2-40B4-BE49-F238E27FC236}">
                        <a16:creationId xmlns:a16="http://schemas.microsoft.com/office/drawing/2014/main" id="{6D5DBB2D-321F-8462-3DD8-49171B51F83A}"/>
                      </a:ext>
                    </a:extLst>
                  </p:cNvPr>
                  <p:cNvSpPr/>
                  <p:nvPr/>
                </p:nvSpPr>
                <p:spPr>
                  <a:xfrm rot="10800000">
                    <a:off x="145099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5" name="Graphic 32">
                  <a:extLst>
                    <a:ext uri="{FF2B5EF4-FFF2-40B4-BE49-F238E27FC236}">
                      <a16:creationId xmlns:a16="http://schemas.microsoft.com/office/drawing/2014/main" id="{2614C159-20BB-4702-8D3D-4F225A938476}"/>
                    </a:ext>
                  </a:extLst>
                </p:cNvPr>
                <p:cNvGrpSpPr/>
                <p:nvPr/>
              </p:nvGrpSpPr>
              <p:grpSpPr>
                <a:xfrm>
                  <a:off x="1450990" y="5812348"/>
                  <a:ext cx="213217" cy="10749"/>
                  <a:chOff x="1450990" y="5812348"/>
                  <a:chExt cx="213217" cy="10749"/>
                </a:xfrm>
                <a:solidFill>
                  <a:srgbClr val="FFFFFF"/>
                </a:solidFill>
              </p:grpSpPr>
              <p:sp>
                <p:nvSpPr>
                  <p:cNvPr id="2441" name="Freeform: Shape 2440">
                    <a:extLst>
                      <a:ext uri="{FF2B5EF4-FFF2-40B4-BE49-F238E27FC236}">
                        <a16:creationId xmlns:a16="http://schemas.microsoft.com/office/drawing/2014/main" id="{C1E86194-E86A-EFF6-4B19-9723DC7CD73B}"/>
                      </a:ext>
                    </a:extLst>
                  </p:cNvPr>
                  <p:cNvSpPr/>
                  <p:nvPr/>
                </p:nvSpPr>
                <p:spPr>
                  <a:xfrm rot="10800000">
                    <a:off x="165718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2" name="Freeform: Shape 2441">
                    <a:extLst>
                      <a:ext uri="{FF2B5EF4-FFF2-40B4-BE49-F238E27FC236}">
                        <a16:creationId xmlns:a16="http://schemas.microsoft.com/office/drawing/2014/main" id="{E2B74DD3-1354-139E-43AF-D3813EAFEB3A}"/>
                      </a:ext>
                    </a:extLst>
                  </p:cNvPr>
                  <p:cNvSpPr/>
                  <p:nvPr/>
                </p:nvSpPr>
                <p:spPr>
                  <a:xfrm rot="10800000">
                    <a:off x="162772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3" name="Freeform: Shape 2442">
                    <a:extLst>
                      <a:ext uri="{FF2B5EF4-FFF2-40B4-BE49-F238E27FC236}">
                        <a16:creationId xmlns:a16="http://schemas.microsoft.com/office/drawing/2014/main" id="{FABCE454-8028-6973-2EEC-198F708359F4}"/>
                      </a:ext>
                    </a:extLst>
                  </p:cNvPr>
                  <p:cNvSpPr/>
                  <p:nvPr/>
                </p:nvSpPr>
                <p:spPr>
                  <a:xfrm rot="10800000">
                    <a:off x="1598257"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4" name="Freeform: Shape 2443">
                    <a:extLst>
                      <a:ext uri="{FF2B5EF4-FFF2-40B4-BE49-F238E27FC236}">
                        <a16:creationId xmlns:a16="http://schemas.microsoft.com/office/drawing/2014/main" id="{304AE6A9-C34A-628D-5889-98913DDF1627}"/>
                      </a:ext>
                    </a:extLst>
                  </p:cNvPr>
                  <p:cNvSpPr/>
                  <p:nvPr/>
                </p:nvSpPr>
                <p:spPr>
                  <a:xfrm rot="10800000">
                    <a:off x="1568791"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5" name="Freeform: Shape 2444">
                    <a:extLst>
                      <a:ext uri="{FF2B5EF4-FFF2-40B4-BE49-F238E27FC236}">
                        <a16:creationId xmlns:a16="http://schemas.microsoft.com/office/drawing/2014/main" id="{3745ADC1-44E2-B411-9638-CC7CEFD72AFB}"/>
                      </a:ext>
                    </a:extLst>
                  </p:cNvPr>
                  <p:cNvSpPr/>
                  <p:nvPr/>
                </p:nvSpPr>
                <p:spPr>
                  <a:xfrm rot="10800000">
                    <a:off x="150992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6" name="Freeform: Shape 2445">
                    <a:extLst>
                      <a:ext uri="{FF2B5EF4-FFF2-40B4-BE49-F238E27FC236}">
                        <a16:creationId xmlns:a16="http://schemas.microsoft.com/office/drawing/2014/main" id="{ACBEC806-3189-BBE9-CA3D-49CF70CF31D7}"/>
                      </a:ext>
                    </a:extLst>
                  </p:cNvPr>
                  <p:cNvSpPr/>
                  <p:nvPr/>
                </p:nvSpPr>
                <p:spPr>
                  <a:xfrm rot="10800000">
                    <a:off x="148045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7" name="Freeform: Shape 2446">
                    <a:extLst>
                      <a:ext uri="{FF2B5EF4-FFF2-40B4-BE49-F238E27FC236}">
                        <a16:creationId xmlns:a16="http://schemas.microsoft.com/office/drawing/2014/main" id="{ED210E6F-E3A8-8BAA-4186-5A8D35DAC858}"/>
                      </a:ext>
                    </a:extLst>
                  </p:cNvPr>
                  <p:cNvSpPr/>
                  <p:nvPr/>
                </p:nvSpPr>
                <p:spPr>
                  <a:xfrm rot="10800000">
                    <a:off x="145099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6" name="Graphic 32">
                  <a:extLst>
                    <a:ext uri="{FF2B5EF4-FFF2-40B4-BE49-F238E27FC236}">
                      <a16:creationId xmlns:a16="http://schemas.microsoft.com/office/drawing/2014/main" id="{F7CF25AB-8EBB-F509-84D3-5538BF6131CD}"/>
                    </a:ext>
                  </a:extLst>
                </p:cNvPr>
                <p:cNvGrpSpPr/>
                <p:nvPr/>
              </p:nvGrpSpPr>
              <p:grpSpPr>
                <a:xfrm>
                  <a:off x="1450990" y="5874884"/>
                  <a:ext cx="213217" cy="10749"/>
                  <a:chOff x="1450990" y="5874884"/>
                  <a:chExt cx="213217" cy="10749"/>
                </a:xfrm>
                <a:solidFill>
                  <a:srgbClr val="FFFFFF"/>
                </a:solidFill>
              </p:grpSpPr>
              <p:sp>
                <p:nvSpPr>
                  <p:cNvPr id="2434" name="Freeform: Shape 2433">
                    <a:extLst>
                      <a:ext uri="{FF2B5EF4-FFF2-40B4-BE49-F238E27FC236}">
                        <a16:creationId xmlns:a16="http://schemas.microsoft.com/office/drawing/2014/main" id="{29EFA9B8-8462-29E8-C7DE-6D37578EA093}"/>
                      </a:ext>
                    </a:extLst>
                  </p:cNvPr>
                  <p:cNvSpPr/>
                  <p:nvPr/>
                </p:nvSpPr>
                <p:spPr>
                  <a:xfrm rot="10800000">
                    <a:off x="165718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5" name="Freeform: Shape 2434">
                    <a:extLst>
                      <a:ext uri="{FF2B5EF4-FFF2-40B4-BE49-F238E27FC236}">
                        <a16:creationId xmlns:a16="http://schemas.microsoft.com/office/drawing/2014/main" id="{1844B312-2DD4-76AE-9D4C-9DA58A7A2663}"/>
                      </a:ext>
                    </a:extLst>
                  </p:cNvPr>
                  <p:cNvSpPr/>
                  <p:nvPr/>
                </p:nvSpPr>
                <p:spPr>
                  <a:xfrm rot="10800000">
                    <a:off x="162772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6" name="Freeform: Shape 2435">
                    <a:extLst>
                      <a:ext uri="{FF2B5EF4-FFF2-40B4-BE49-F238E27FC236}">
                        <a16:creationId xmlns:a16="http://schemas.microsoft.com/office/drawing/2014/main" id="{11419C13-3008-BF8E-E2C7-771EF6DDFDAC}"/>
                      </a:ext>
                    </a:extLst>
                  </p:cNvPr>
                  <p:cNvSpPr/>
                  <p:nvPr/>
                </p:nvSpPr>
                <p:spPr>
                  <a:xfrm rot="10800000">
                    <a:off x="1568791"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7" name="Freeform: Shape 2436">
                    <a:extLst>
                      <a:ext uri="{FF2B5EF4-FFF2-40B4-BE49-F238E27FC236}">
                        <a16:creationId xmlns:a16="http://schemas.microsoft.com/office/drawing/2014/main" id="{FC8D697D-85AE-DD18-68BC-2B60C8F7CA66}"/>
                      </a:ext>
                    </a:extLst>
                  </p:cNvPr>
                  <p:cNvSpPr/>
                  <p:nvPr/>
                </p:nvSpPr>
                <p:spPr>
                  <a:xfrm rot="10800000">
                    <a:off x="153932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8" name="Freeform: Shape 2437">
                    <a:extLst>
                      <a:ext uri="{FF2B5EF4-FFF2-40B4-BE49-F238E27FC236}">
                        <a16:creationId xmlns:a16="http://schemas.microsoft.com/office/drawing/2014/main" id="{70D20F48-03D5-8BD3-A659-33A5C3D6E51E}"/>
                      </a:ext>
                    </a:extLst>
                  </p:cNvPr>
                  <p:cNvSpPr/>
                  <p:nvPr/>
                </p:nvSpPr>
                <p:spPr>
                  <a:xfrm rot="10800000">
                    <a:off x="150992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9" name="Freeform: Shape 2438">
                    <a:extLst>
                      <a:ext uri="{FF2B5EF4-FFF2-40B4-BE49-F238E27FC236}">
                        <a16:creationId xmlns:a16="http://schemas.microsoft.com/office/drawing/2014/main" id="{13C0B3B2-BF0E-0D47-C4A6-2F2BAA9169BA}"/>
                      </a:ext>
                    </a:extLst>
                  </p:cNvPr>
                  <p:cNvSpPr/>
                  <p:nvPr/>
                </p:nvSpPr>
                <p:spPr>
                  <a:xfrm rot="10800000">
                    <a:off x="148045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0" name="Freeform: Shape 2439">
                    <a:extLst>
                      <a:ext uri="{FF2B5EF4-FFF2-40B4-BE49-F238E27FC236}">
                        <a16:creationId xmlns:a16="http://schemas.microsoft.com/office/drawing/2014/main" id="{2DB48083-00E3-4486-3362-7071B11D5C37}"/>
                      </a:ext>
                    </a:extLst>
                  </p:cNvPr>
                  <p:cNvSpPr/>
                  <p:nvPr/>
                </p:nvSpPr>
                <p:spPr>
                  <a:xfrm rot="10800000">
                    <a:off x="145099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7" name="Graphic 32">
                  <a:extLst>
                    <a:ext uri="{FF2B5EF4-FFF2-40B4-BE49-F238E27FC236}">
                      <a16:creationId xmlns:a16="http://schemas.microsoft.com/office/drawing/2014/main" id="{EF18C11A-C274-A2BE-2D69-11771185E002}"/>
                    </a:ext>
                  </a:extLst>
                </p:cNvPr>
                <p:cNvGrpSpPr/>
                <p:nvPr/>
              </p:nvGrpSpPr>
              <p:grpSpPr>
                <a:xfrm>
                  <a:off x="1450990" y="5937421"/>
                  <a:ext cx="213217" cy="10749"/>
                  <a:chOff x="1450990" y="5937421"/>
                  <a:chExt cx="213217" cy="10749"/>
                </a:xfrm>
                <a:solidFill>
                  <a:srgbClr val="FFFFFF"/>
                </a:solidFill>
              </p:grpSpPr>
              <p:sp>
                <p:nvSpPr>
                  <p:cNvPr id="2428" name="Freeform: Shape 2427">
                    <a:extLst>
                      <a:ext uri="{FF2B5EF4-FFF2-40B4-BE49-F238E27FC236}">
                        <a16:creationId xmlns:a16="http://schemas.microsoft.com/office/drawing/2014/main" id="{B4320694-6808-75CF-7B20-DAB64DAA8BD2}"/>
                      </a:ext>
                    </a:extLst>
                  </p:cNvPr>
                  <p:cNvSpPr/>
                  <p:nvPr/>
                </p:nvSpPr>
                <p:spPr>
                  <a:xfrm rot="10800000">
                    <a:off x="165718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29" name="Freeform: Shape 2428">
                    <a:extLst>
                      <a:ext uri="{FF2B5EF4-FFF2-40B4-BE49-F238E27FC236}">
                        <a16:creationId xmlns:a16="http://schemas.microsoft.com/office/drawing/2014/main" id="{44AFFDD1-2C7E-24EC-9A97-A181AECC3408}"/>
                      </a:ext>
                    </a:extLst>
                  </p:cNvPr>
                  <p:cNvSpPr/>
                  <p:nvPr/>
                </p:nvSpPr>
                <p:spPr>
                  <a:xfrm rot="10800000">
                    <a:off x="162772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0" name="Freeform: Shape 2429">
                    <a:extLst>
                      <a:ext uri="{FF2B5EF4-FFF2-40B4-BE49-F238E27FC236}">
                        <a16:creationId xmlns:a16="http://schemas.microsoft.com/office/drawing/2014/main" id="{31EA97B2-348D-6268-F712-44AFC2F74144}"/>
                      </a:ext>
                    </a:extLst>
                  </p:cNvPr>
                  <p:cNvSpPr/>
                  <p:nvPr/>
                </p:nvSpPr>
                <p:spPr>
                  <a:xfrm rot="10800000">
                    <a:off x="1598257"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1" name="Freeform: Shape 2430">
                    <a:extLst>
                      <a:ext uri="{FF2B5EF4-FFF2-40B4-BE49-F238E27FC236}">
                        <a16:creationId xmlns:a16="http://schemas.microsoft.com/office/drawing/2014/main" id="{4F3C4108-2328-CB11-2BE7-A5375C7F95AE}"/>
                      </a:ext>
                    </a:extLst>
                  </p:cNvPr>
                  <p:cNvSpPr/>
                  <p:nvPr/>
                </p:nvSpPr>
                <p:spPr>
                  <a:xfrm rot="10800000">
                    <a:off x="1568791"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2" name="Freeform: Shape 2431">
                    <a:extLst>
                      <a:ext uri="{FF2B5EF4-FFF2-40B4-BE49-F238E27FC236}">
                        <a16:creationId xmlns:a16="http://schemas.microsoft.com/office/drawing/2014/main" id="{EDDF920B-522D-C1CE-820D-9FB0FA57A73A}"/>
                      </a:ext>
                    </a:extLst>
                  </p:cNvPr>
                  <p:cNvSpPr/>
                  <p:nvPr/>
                </p:nvSpPr>
                <p:spPr>
                  <a:xfrm rot="10800000">
                    <a:off x="153932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3" name="Freeform: Shape 2432">
                    <a:extLst>
                      <a:ext uri="{FF2B5EF4-FFF2-40B4-BE49-F238E27FC236}">
                        <a16:creationId xmlns:a16="http://schemas.microsoft.com/office/drawing/2014/main" id="{36EAC11D-B538-79EB-4F78-85E88A52CB33}"/>
                      </a:ext>
                    </a:extLst>
                  </p:cNvPr>
                  <p:cNvSpPr/>
                  <p:nvPr/>
                </p:nvSpPr>
                <p:spPr>
                  <a:xfrm rot="10800000">
                    <a:off x="145099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113" name="Graphic 32">
              <a:extLst>
                <a:ext uri="{FF2B5EF4-FFF2-40B4-BE49-F238E27FC236}">
                  <a16:creationId xmlns:a16="http://schemas.microsoft.com/office/drawing/2014/main" id="{8B542335-0F3A-C937-F8AD-3B6F3D2EFBBB}"/>
                </a:ext>
              </a:extLst>
            </p:cNvPr>
            <p:cNvGrpSpPr/>
            <p:nvPr/>
          </p:nvGrpSpPr>
          <p:grpSpPr>
            <a:xfrm>
              <a:off x="6261552" y="8179880"/>
              <a:ext cx="512177" cy="913637"/>
              <a:chOff x="3115505" y="5091442"/>
              <a:chExt cx="512177" cy="913637"/>
            </a:xfrm>
          </p:grpSpPr>
          <p:sp>
            <p:nvSpPr>
              <p:cNvPr id="2404" name="Freeform: Shape 2403">
                <a:extLst>
                  <a:ext uri="{FF2B5EF4-FFF2-40B4-BE49-F238E27FC236}">
                    <a16:creationId xmlns:a16="http://schemas.microsoft.com/office/drawing/2014/main" id="{05359693-8739-07DB-7D8E-A69619410F9A}"/>
                  </a:ext>
                </a:extLst>
              </p:cNvPr>
              <p:cNvSpPr/>
              <p:nvPr/>
            </p:nvSpPr>
            <p:spPr>
              <a:xfrm>
                <a:off x="3210353"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2405" name="Freeform: Shape 2404">
                <a:extLst>
                  <a:ext uri="{FF2B5EF4-FFF2-40B4-BE49-F238E27FC236}">
                    <a16:creationId xmlns:a16="http://schemas.microsoft.com/office/drawing/2014/main" id="{54AF8515-26BE-7857-4954-BFC1EAE7DF62}"/>
                  </a:ext>
                </a:extLst>
              </p:cNvPr>
              <p:cNvSpPr/>
              <p:nvPr/>
            </p:nvSpPr>
            <p:spPr>
              <a:xfrm>
                <a:off x="3115505"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114" name="Graphic 32">
              <a:extLst>
                <a:ext uri="{FF2B5EF4-FFF2-40B4-BE49-F238E27FC236}">
                  <a16:creationId xmlns:a16="http://schemas.microsoft.com/office/drawing/2014/main" id="{F5C119F7-9A78-4655-87B1-A66776C939FC}"/>
                </a:ext>
              </a:extLst>
            </p:cNvPr>
            <p:cNvGrpSpPr/>
            <p:nvPr/>
          </p:nvGrpSpPr>
          <p:grpSpPr>
            <a:xfrm>
              <a:off x="6204643" y="8233627"/>
              <a:ext cx="328299" cy="859890"/>
              <a:chOff x="3058596" y="5145189"/>
              <a:chExt cx="328299" cy="859890"/>
            </a:xfrm>
          </p:grpSpPr>
          <p:sp>
            <p:nvSpPr>
              <p:cNvPr id="2401" name="Freeform: Shape 2400">
                <a:extLst>
                  <a:ext uri="{FF2B5EF4-FFF2-40B4-BE49-F238E27FC236}">
                    <a16:creationId xmlns:a16="http://schemas.microsoft.com/office/drawing/2014/main" id="{B5BFEA28-F350-E75B-70A7-E262114CFD8E}"/>
                  </a:ext>
                </a:extLst>
              </p:cNvPr>
              <p:cNvSpPr/>
              <p:nvPr/>
            </p:nvSpPr>
            <p:spPr>
              <a:xfrm>
                <a:off x="3153444"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2402" name="Freeform: Shape 2401">
                <a:extLst>
                  <a:ext uri="{FF2B5EF4-FFF2-40B4-BE49-F238E27FC236}">
                    <a16:creationId xmlns:a16="http://schemas.microsoft.com/office/drawing/2014/main" id="{473F9F54-3CB2-25FB-A30A-267E4C779A0C}"/>
                  </a:ext>
                </a:extLst>
              </p:cNvPr>
              <p:cNvSpPr/>
              <p:nvPr/>
            </p:nvSpPr>
            <p:spPr>
              <a:xfrm>
                <a:off x="3058596"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2403" name="Freeform: Shape 2402">
                <a:extLst>
                  <a:ext uri="{FF2B5EF4-FFF2-40B4-BE49-F238E27FC236}">
                    <a16:creationId xmlns:a16="http://schemas.microsoft.com/office/drawing/2014/main" id="{D5ED26C3-D271-C353-7255-783572E6CD88}"/>
                  </a:ext>
                </a:extLst>
              </p:cNvPr>
              <p:cNvSpPr/>
              <p:nvPr/>
            </p:nvSpPr>
            <p:spPr>
              <a:xfrm>
                <a:off x="3219332"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115" name="Graphic 32">
              <a:extLst>
                <a:ext uri="{FF2B5EF4-FFF2-40B4-BE49-F238E27FC236}">
                  <a16:creationId xmlns:a16="http://schemas.microsoft.com/office/drawing/2014/main" id="{F61EB47F-216D-6C96-FBE0-6CE88BC5A0AD}"/>
                </a:ext>
              </a:extLst>
            </p:cNvPr>
            <p:cNvGrpSpPr/>
            <p:nvPr/>
          </p:nvGrpSpPr>
          <p:grpSpPr>
            <a:xfrm>
              <a:off x="6634051" y="8249182"/>
              <a:ext cx="99021" cy="382805"/>
              <a:chOff x="3488004" y="5160744"/>
              <a:chExt cx="99021" cy="382805"/>
            </a:xfrm>
            <a:solidFill>
              <a:srgbClr val="FFFFFF"/>
            </a:solidFill>
          </p:grpSpPr>
          <p:grpSp>
            <p:nvGrpSpPr>
              <p:cNvPr id="2387" name="Graphic 32">
                <a:extLst>
                  <a:ext uri="{FF2B5EF4-FFF2-40B4-BE49-F238E27FC236}">
                    <a16:creationId xmlns:a16="http://schemas.microsoft.com/office/drawing/2014/main" id="{25B5D327-85E3-0C3A-EEC1-532629BCC4B4}"/>
                  </a:ext>
                </a:extLst>
              </p:cNvPr>
              <p:cNvGrpSpPr/>
              <p:nvPr/>
            </p:nvGrpSpPr>
            <p:grpSpPr>
              <a:xfrm>
                <a:off x="3488004" y="5160744"/>
                <a:ext cx="37939" cy="382805"/>
                <a:chOff x="3488004" y="5160744"/>
                <a:chExt cx="37939" cy="382805"/>
              </a:xfrm>
              <a:solidFill>
                <a:srgbClr val="FFFFFF"/>
              </a:solidFill>
            </p:grpSpPr>
            <p:grpSp>
              <p:nvGrpSpPr>
                <p:cNvPr id="2395" name="Graphic 32">
                  <a:extLst>
                    <a:ext uri="{FF2B5EF4-FFF2-40B4-BE49-F238E27FC236}">
                      <a16:creationId xmlns:a16="http://schemas.microsoft.com/office/drawing/2014/main" id="{41A613B5-8FD9-179C-2C19-4CC584FDE752}"/>
                    </a:ext>
                  </a:extLst>
                </p:cNvPr>
                <p:cNvGrpSpPr/>
                <p:nvPr/>
              </p:nvGrpSpPr>
              <p:grpSpPr>
                <a:xfrm>
                  <a:off x="3488004" y="5160744"/>
                  <a:ext cx="37939" cy="182803"/>
                  <a:chOff x="3488004" y="5160744"/>
                  <a:chExt cx="37939" cy="182803"/>
                </a:xfrm>
                <a:solidFill>
                  <a:srgbClr val="FFFFFF"/>
                </a:solidFill>
              </p:grpSpPr>
              <p:sp>
                <p:nvSpPr>
                  <p:cNvPr id="2399" name="Freeform: Shape 2398">
                    <a:extLst>
                      <a:ext uri="{FF2B5EF4-FFF2-40B4-BE49-F238E27FC236}">
                        <a16:creationId xmlns:a16="http://schemas.microsoft.com/office/drawing/2014/main" id="{78BAC01B-80FB-208B-01BB-B107232708AD}"/>
                      </a:ext>
                    </a:extLst>
                  </p:cNvPr>
                  <p:cNvSpPr/>
                  <p:nvPr/>
                </p:nvSpPr>
                <p:spPr>
                  <a:xfrm>
                    <a:off x="3488004"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400" name="Freeform: Shape 2399">
                    <a:extLst>
                      <a:ext uri="{FF2B5EF4-FFF2-40B4-BE49-F238E27FC236}">
                        <a16:creationId xmlns:a16="http://schemas.microsoft.com/office/drawing/2014/main" id="{BCAD65A8-58A7-8712-40B7-2349A6F61850}"/>
                      </a:ext>
                    </a:extLst>
                  </p:cNvPr>
                  <p:cNvSpPr/>
                  <p:nvPr/>
                </p:nvSpPr>
                <p:spPr>
                  <a:xfrm>
                    <a:off x="3516458"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6" name="Graphic 32">
                  <a:extLst>
                    <a:ext uri="{FF2B5EF4-FFF2-40B4-BE49-F238E27FC236}">
                      <a16:creationId xmlns:a16="http://schemas.microsoft.com/office/drawing/2014/main" id="{48782F74-37A6-F47A-1207-89F6B8313871}"/>
                    </a:ext>
                  </a:extLst>
                </p:cNvPr>
                <p:cNvGrpSpPr/>
                <p:nvPr/>
              </p:nvGrpSpPr>
              <p:grpSpPr>
                <a:xfrm>
                  <a:off x="3488004" y="5360746"/>
                  <a:ext cx="37939" cy="182803"/>
                  <a:chOff x="3488004" y="5360746"/>
                  <a:chExt cx="37939" cy="182803"/>
                </a:xfrm>
                <a:solidFill>
                  <a:srgbClr val="FFFFFF"/>
                </a:solidFill>
              </p:grpSpPr>
              <p:sp>
                <p:nvSpPr>
                  <p:cNvPr id="2397" name="Freeform: Shape 2396">
                    <a:extLst>
                      <a:ext uri="{FF2B5EF4-FFF2-40B4-BE49-F238E27FC236}">
                        <a16:creationId xmlns:a16="http://schemas.microsoft.com/office/drawing/2014/main" id="{FDC5CBDB-5FE2-C4B8-8EA9-C363D2238F7F}"/>
                      </a:ext>
                    </a:extLst>
                  </p:cNvPr>
                  <p:cNvSpPr/>
                  <p:nvPr/>
                </p:nvSpPr>
                <p:spPr>
                  <a:xfrm>
                    <a:off x="3488004"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8" name="Freeform: Shape 2397">
                    <a:extLst>
                      <a:ext uri="{FF2B5EF4-FFF2-40B4-BE49-F238E27FC236}">
                        <a16:creationId xmlns:a16="http://schemas.microsoft.com/office/drawing/2014/main" id="{0D571CD1-D063-D990-FD00-156BCC58FCE2}"/>
                      </a:ext>
                    </a:extLst>
                  </p:cNvPr>
                  <p:cNvSpPr/>
                  <p:nvPr/>
                </p:nvSpPr>
                <p:spPr>
                  <a:xfrm>
                    <a:off x="3516458"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88" name="Graphic 32">
                <a:extLst>
                  <a:ext uri="{FF2B5EF4-FFF2-40B4-BE49-F238E27FC236}">
                    <a16:creationId xmlns:a16="http://schemas.microsoft.com/office/drawing/2014/main" id="{6276D72E-D48B-C4F4-AE8E-16C2778EAE94}"/>
                  </a:ext>
                </a:extLst>
              </p:cNvPr>
              <p:cNvGrpSpPr/>
              <p:nvPr/>
            </p:nvGrpSpPr>
            <p:grpSpPr>
              <a:xfrm>
                <a:off x="3549086" y="5160744"/>
                <a:ext cx="37939" cy="382805"/>
                <a:chOff x="3549086" y="5160744"/>
                <a:chExt cx="37939" cy="382805"/>
              </a:xfrm>
              <a:solidFill>
                <a:srgbClr val="FFFFFF"/>
              </a:solidFill>
            </p:grpSpPr>
            <p:grpSp>
              <p:nvGrpSpPr>
                <p:cNvPr id="2389" name="Graphic 32">
                  <a:extLst>
                    <a:ext uri="{FF2B5EF4-FFF2-40B4-BE49-F238E27FC236}">
                      <a16:creationId xmlns:a16="http://schemas.microsoft.com/office/drawing/2014/main" id="{A33C4C45-80EC-B1F6-CBA2-33FA60BB4675}"/>
                    </a:ext>
                  </a:extLst>
                </p:cNvPr>
                <p:cNvGrpSpPr/>
                <p:nvPr/>
              </p:nvGrpSpPr>
              <p:grpSpPr>
                <a:xfrm>
                  <a:off x="3549086" y="5160744"/>
                  <a:ext cx="37939" cy="182803"/>
                  <a:chOff x="3549086" y="5160744"/>
                  <a:chExt cx="37939" cy="182803"/>
                </a:xfrm>
                <a:solidFill>
                  <a:srgbClr val="FFFFFF"/>
                </a:solidFill>
              </p:grpSpPr>
              <p:sp>
                <p:nvSpPr>
                  <p:cNvPr id="2393" name="Freeform: Shape 2392">
                    <a:extLst>
                      <a:ext uri="{FF2B5EF4-FFF2-40B4-BE49-F238E27FC236}">
                        <a16:creationId xmlns:a16="http://schemas.microsoft.com/office/drawing/2014/main" id="{AD404FFA-4879-3168-240D-0D9D1499EB69}"/>
                      </a:ext>
                    </a:extLst>
                  </p:cNvPr>
                  <p:cNvSpPr/>
                  <p:nvPr/>
                </p:nvSpPr>
                <p:spPr>
                  <a:xfrm>
                    <a:off x="3549086"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4" name="Freeform: Shape 2393">
                    <a:extLst>
                      <a:ext uri="{FF2B5EF4-FFF2-40B4-BE49-F238E27FC236}">
                        <a16:creationId xmlns:a16="http://schemas.microsoft.com/office/drawing/2014/main" id="{A4F109C7-3398-41D9-439D-9EF0FC448296}"/>
                      </a:ext>
                    </a:extLst>
                  </p:cNvPr>
                  <p:cNvSpPr/>
                  <p:nvPr/>
                </p:nvSpPr>
                <p:spPr>
                  <a:xfrm>
                    <a:off x="3577540"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0" name="Graphic 32">
                  <a:extLst>
                    <a:ext uri="{FF2B5EF4-FFF2-40B4-BE49-F238E27FC236}">
                      <a16:creationId xmlns:a16="http://schemas.microsoft.com/office/drawing/2014/main" id="{662D4A58-A001-3B50-7E02-5575042E83D7}"/>
                    </a:ext>
                  </a:extLst>
                </p:cNvPr>
                <p:cNvGrpSpPr/>
                <p:nvPr/>
              </p:nvGrpSpPr>
              <p:grpSpPr>
                <a:xfrm>
                  <a:off x="3549086" y="5360746"/>
                  <a:ext cx="37939" cy="182803"/>
                  <a:chOff x="3549086" y="5360746"/>
                  <a:chExt cx="37939" cy="182803"/>
                </a:xfrm>
                <a:solidFill>
                  <a:srgbClr val="FFFFFF"/>
                </a:solidFill>
              </p:grpSpPr>
              <p:sp>
                <p:nvSpPr>
                  <p:cNvPr id="2391" name="Freeform: Shape 2390">
                    <a:extLst>
                      <a:ext uri="{FF2B5EF4-FFF2-40B4-BE49-F238E27FC236}">
                        <a16:creationId xmlns:a16="http://schemas.microsoft.com/office/drawing/2014/main" id="{4E239D35-103C-3614-6114-77CEB70336A4}"/>
                      </a:ext>
                    </a:extLst>
                  </p:cNvPr>
                  <p:cNvSpPr/>
                  <p:nvPr/>
                </p:nvSpPr>
                <p:spPr>
                  <a:xfrm>
                    <a:off x="3549086"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2" name="Freeform: Shape 2391">
                    <a:extLst>
                      <a:ext uri="{FF2B5EF4-FFF2-40B4-BE49-F238E27FC236}">
                        <a16:creationId xmlns:a16="http://schemas.microsoft.com/office/drawing/2014/main" id="{85BAF0BF-377C-21DD-4D54-01EB233B1486}"/>
                      </a:ext>
                    </a:extLst>
                  </p:cNvPr>
                  <p:cNvSpPr/>
                  <p:nvPr/>
                </p:nvSpPr>
                <p:spPr>
                  <a:xfrm>
                    <a:off x="3577540"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6" name="Graphic 32">
              <a:extLst>
                <a:ext uri="{FF2B5EF4-FFF2-40B4-BE49-F238E27FC236}">
                  <a16:creationId xmlns:a16="http://schemas.microsoft.com/office/drawing/2014/main" id="{443D1D8F-07A3-054B-6696-087EB0089C5D}"/>
                </a:ext>
              </a:extLst>
            </p:cNvPr>
            <p:cNvGrpSpPr/>
            <p:nvPr/>
          </p:nvGrpSpPr>
          <p:grpSpPr>
            <a:xfrm>
              <a:off x="6634051" y="8663351"/>
              <a:ext cx="99021" cy="382805"/>
              <a:chOff x="3488004" y="5574913"/>
              <a:chExt cx="99021" cy="382805"/>
            </a:xfrm>
            <a:solidFill>
              <a:srgbClr val="FFFFFF"/>
            </a:solidFill>
          </p:grpSpPr>
          <p:grpSp>
            <p:nvGrpSpPr>
              <p:cNvPr id="2373" name="Graphic 32">
                <a:extLst>
                  <a:ext uri="{FF2B5EF4-FFF2-40B4-BE49-F238E27FC236}">
                    <a16:creationId xmlns:a16="http://schemas.microsoft.com/office/drawing/2014/main" id="{BD7BB12D-356C-1607-2900-AB4A9B17FCED}"/>
                  </a:ext>
                </a:extLst>
              </p:cNvPr>
              <p:cNvGrpSpPr/>
              <p:nvPr/>
            </p:nvGrpSpPr>
            <p:grpSpPr>
              <a:xfrm>
                <a:off x="3488004" y="5574913"/>
                <a:ext cx="37939" cy="382805"/>
                <a:chOff x="3488004" y="5574913"/>
                <a:chExt cx="37939" cy="382805"/>
              </a:xfrm>
              <a:solidFill>
                <a:srgbClr val="FFFFFF"/>
              </a:solidFill>
            </p:grpSpPr>
            <p:grpSp>
              <p:nvGrpSpPr>
                <p:cNvPr id="2381" name="Graphic 32">
                  <a:extLst>
                    <a:ext uri="{FF2B5EF4-FFF2-40B4-BE49-F238E27FC236}">
                      <a16:creationId xmlns:a16="http://schemas.microsoft.com/office/drawing/2014/main" id="{6EBC863A-6730-2C2A-AE58-16808F837B11}"/>
                    </a:ext>
                  </a:extLst>
                </p:cNvPr>
                <p:cNvGrpSpPr/>
                <p:nvPr/>
              </p:nvGrpSpPr>
              <p:grpSpPr>
                <a:xfrm>
                  <a:off x="3488004" y="5574913"/>
                  <a:ext cx="37939" cy="182803"/>
                  <a:chOff x="3488004" y="5574913"/>
                  <a:chExt cx="37939" cy="182803"/>
                </a:xfrm>
                <a:solidFill>
                  <a:srgbClr val="FFFFFF"/>
                </a:solidFill>
              </p:grpSpPr>
              <p:sp>
                <p:nvSpPr>
                  <p:cNvPr id="2385" name="Freeform: Shape 2384">
                    <a:extLst>
                      <a:ext uri="{FF2B5EF4-FFF2-40B4-BE49-F238E27FC236}">
                        <a16:creationId xmlns:a16="http://schemas.microsoft.com/office/drawing/2014/main" id="{FE7B9760-3621-0F7D-6EFD-78CCB0A12A90}"/>
                      </a:ext>
                    </a:extLst>
                  </p:cNvPr>
                  <p:cNvSpPr/>
                  <p:nvPr/>
                </p:nvSpPr>
                <p:spPr>
                  <a:xfrm>
                    <a:off x="3488004"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6" name="Freeform: Shape 2385">
                    <a:extLst>
                      <a:ext uri="{FF2B5EF4-FFF2-40B4-BE49-F238E27FC236}">
                        <a16:creationId xmlns:a16="http://schemas.microsoft.com/office/drawing/2014/main" id="{96C32C77-4878-BB5D-AD02-0823E66B1FA7}"/>
                      </a:ext>
                    </a:extLst>
                  </p:cNvPr>
                  <p:cNvSpPr/>
                  <p:nvPr/>
                </p:nvSpPr>
                <p:spPr>
                  <a:xfrm>
                    <a:off x="3516458"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82" name="Graphic 32">
                  <a:extLst>
                    <a:ext uri="{FF2B5EF4-FFF2-40B4-BE49-F238E27FC236}">
                      <a16:creationId xmlns:a16="http://schemas.microsoft.com/office/drawing/2014/main" id="{070CED06-A100-E526-7277-4717A130AEB6}"/>
                    </a:ext>
                  </a:extLst>
                </p:cNvPr>
                <p:cNvGrpSpPr/>
                <p:nvPr/>
              </p:nvGrpSpPr>
              <p:grpSpPr>
                <a:xfrm>
                  <a:off x="3488004" y="5774915"/>
                  <a:ext cx="37939" cy="182803"/>
                  <a:chOff x="3488004" y="5774915"/>
                  <a:chExt cx="37939" cy="182803"/>
                </a:xfrm>
                <a:solidFill>
                  <a:srgbClr val="FFFFFF"/>
                </a:solidFill>
              </p:grpSpPr>
              <p:sp>
                <p:nvSpPr>
                  <p:cNvPr id="2383" name="Freeform: Shape 2382">
                    <a:extLst>
                      <a:ext uri="{FF2B5EF4-FFF2-40B4-BE49-F238E27FC236}">
                        <a16:creationId xmlns:a16="http://schemas.microsoft.com/office/drawing/2014/main" id="{6BE60BC9-A9CF-DF46-C999-58682B9802FF}"/>
                      </a:ext>
                    </a:extLst>
                  </p:cNvPr>
                  <p:cNvSpPr/>
                  <p:nvPr/>
                </p:nvSpPr>
                <p:spPr>
                  <a:xfrm>
                    <a:off x="3488004"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4" name="Freeform: Shape 2383">
                    <a:extLst>
                      <a:ext uri="{FF2B5EF4-FFF2-40B4-BE49-F238E27FC236}">
                        <a16:creationId xmlns:a16="http://schemas.microsoft.com/office/drawing/2014/main" id="{7215C8F9-8E5E-798D-42EA-36BFB2D9B1C1}"/>
                      </a:ext>
                    </a:extLst>
                  </p:cNvPr>
                  <p:cNvSpPr/>
                  <p:nvPr/>
                </p:nvSpPr>
                <p:spPr>
                  <a:xfrm>
                    <a:off x="3516458"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74" name="Graphic 32">
                <a:extLst>
                  <a:ext uri="{FF2B5EF4-FFF2-40B4-BE49-F238E27FC236}">
                    <a16:creationId xmlns:a16="http://schemas.microsoft.com/office/drawing/2014/main" id="{6E294D44-A89C-E0EB-65FE-BBF73FF9F288}"/>
                  </a:ext>
                </a:extLst>
              </p:cNvPr>
              <p:cNvGrpSpPr/>
              <p:nvPr/>
            </p:nvGrpSpPr>
            <p:grpSpPr>
              <a:xfrm>
                <a:off x="3549086" y="5574913"/>
                <a:ext cx="37939" cy="382805"/>
                <a:chOff x="3549086" y="5574913"/>
                <a:chExt cx="37939" cy="382805"/>
              </a:xfrm>
              <a:solidFill>
                <a:srgbClr val="FFFFFF"/>
              </a:solidFill>
            </p:grpSpPr>
            <p:grpSp>
              <p:nvGrpSpPr>
                <p:cNvPr id="2375" name="Graphic 32">
                  <a:extLst>
                    <a:ext uri="{FF2B5EF4-FFF2-40B4-BE49-F238E27FC236}">
                      <a16:creationId xmlns:a16="http://schemas.microsoft.com/office/drawing/2014/main" id="{507BF918-7D12-C58E-41C0-E8D16BB5D89C}"/>
                    </a:ext>
                  </a:extLst>
                </p:cNvPr>
                <p:cNvGrpSpPr/>
                <p:nvPr/>
              </p:nvGrpSpPr>
              <p:grpSpPr>
                <a:xfrm>
                  <a:off x="3549086" y="5574913"/>
                  <a:ext cx="37939" cy="182803"/>
                  <a:chOff x="3549086" y="5574913"/>
                  <a:chExt cx="37939" cy="182803"/>
                </a:xfrm>
                <a:solidFill>
                  <a:srgbClr val="FFFFFF"/>
                </a:solidFill>
              </p:grpSpPr>
              <p:sp>
                <p:nvSpPr>
                  <p:cNvPr id="2379" name="Freeform: Shape 2378">
                    <a:extLst>
                      <a:ext uri="{FF2B5EF4-FFF2-40B4-BE49-F238E27FC236}">
                        <a16:creationId xmlns:a16="http://schemas.microsoft.com/office/drawing/2014/main" id="{9940E4BF-E3EC-30B7-5B2D-E83931B992FD}"/>
                      </a:ext>
                    </a:extLst>
                  </p:cNvPr>
                  <p:cNvSpPr/>
                  <p:nvPr/>
                </p:nvSpPr>
                <p:spPr>
                  <a:xfrm>
                    <a:off x="3549086"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0" name="Freeform: Shape 2379">
                    <a:extLst>
                      <a:ext uri="{FF2B5EF4-FFF2-40B4-BE49-F238E27FC236}">
                        <a16:creationId xmlns:a16="http://schemas.microsoft.com/office/drawing/2014/main" id="{B2366C51-AA7A-B795-E114-61CE4F8E1180}"/>
                      </a:ext>
                    </a:extLst>
                  </p:cNvPr>
                  <p:cNvSpPr/>
                  <p:nvPr/>
                </p:nvSpPr>
                <p:spPr>
                  <a:xfrm>
                    <a:off x="3577540"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76" name="Graphic 32">
                  <a:extLst>
                    <a:ext uri="{FF2B5EF4-FFF2-40B4-BE49-F238E27FC236}">
                      <a16:creationId xmlns:a16="http://schemas.microsoft.com/office/drawing/2014/main" id="{B50427D0-75EB-48F1-1CCE-693AC7EC5A7D}"/>
                    </a:ext>
                  </a:extLst>
                </p:cNvPr>
                <p:cNvGrpSpPr/>
                <p:nvPr/>
              </p:nvGrpSpPr>
              <p:grpSpPr>
                <a:xfrm>
                  <a:off x="3549086" y="5774915"/>
                  <a:ext cx="37939" cy="182803"/>
                  <a:chOff x="3549086" y="5774915"/>
                  <a:chExt cx="37939" cy="182803"/>
                </a:xfrm>
                <a:solidFill>
                  <a:srgbClr val="FFFFFF"/>
                </a:solidFill>
              </p:grpSpPr>
              <p:sp>
                <p:nvSpPr>
                  <p:cNvPr id="2377" name="Freeform: Shape 2376">
                    <a:extLst>
                      <a:ext uri="{FF2B5EF4-FFF2-40B4-BE49-F238E27FC236}">
                        <a16:creationId xmlns:a16="http://schemas.microsoft.com/office/drawing/2014/main" id="{2F7E1B78-D9AB-6B5C-E040-455F6478A401}"/>
                      </a:ext>
                    </a:extLst>
                  </p:cNvPr>
                  <p:cNvSpPr/>
                  <p:nvPr/>
                </p:nvSpPr>
                <p:spPr>
                  <a:xfrm>
                    <a:off x="3549086"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78" name="Freeform: Shape 2377">
                    <a:extLst>
                      <a:ext uri="{FF2B5EF4-FFF2-40B4-BE49-F238E27FC236}">
                        <a16:creationId xmlns:a16="http://schemas.microsoft.com/office/drawing/2014/main" id="{7CD5A76E-3BEE-DEEE-8326-E342F9E6B4BF}"/>
                      </a:ext>
                    </a:extLst>
                  </p:cNvPr>
                  <p:cNvSpPr/>
                  <p:nvPr/>
                </p:nvSpPr>
                <p:spPr>
                  <a:xfrm>
                    <a:off x="3577540"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7" name="Graphic 32">
              <a:extLst>
                <a:ext uri="{FF2B5EF4-FFF2-40B4-BE49-F238E27FC236}">
                  <a16:creationId xmlns:a16="http://schemas.microsoft.com/office/drawing/2014/main" id="{CC5E103E-C292-1E60-A2C7-B32AEE85EFED}"/>
                </a:ext>
              </a:extLst>
            </p:cNvPr>
            <p:cNvGrpSpPr/>
            <p:nvPr/>
          </p:nvGrpSpPr>
          <p:grpSpPr>
            <a:xfrm>
              <a:off x="3338723" y="7403140"/>
              <a:ext cx="720779" cy="113817"/>
              <a:chOff x="192676" y="4314702"/>
              <a:chExt cx="720779" cy="113817"/>
            </a:xfrm>
          </p:grpSpPr>
          <p:sp>
            <p:nvSpPr>
              <p:cNvPr id="2371" name="Freeform: Shape 2370">
                <a:extLst>
                  <a:ext uri="{FF2B5EF4-FFF2-40B4-BE49-F238E27FC236}">
                    <a16:creationId xmlns:a16="http://schemas.microsoft.com/office/drawing/2014/main" id="{A187D0C4-A3F8-E15C-2F90-88B33BB0A610}"/>
                  </a:ext>
                </a:extLst>
              </p:cNvPr>
              <p:cNvSpPr/>
              <p:nvPr/>
            </p:nvSpPr>
            <p:spPr>
              <a:xfrm>
                <a:off x="267353"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2372" name="Freeform: Shape 2371">
                <a:extLst>
                  <a:ext uri="{FF2B5EF4-FFF2-40B4-BE49-F238E27FC236}">
                    <a16:creationId xmlns:a16="http://schemas.microsoft.com/office/drawing/2014/main" id="{47DC6BD1-781E-DA52-0580-C10A58B7E225}"/>
                  </a:ext>
                </a:extLst>
              </p:cNvPr>
              <p:cNvSpPr/>
              <p:nvPr/>
            </p:nvSpPr>
            <p:spPr>
              <a:xfrm rot="10800000">
                <a:off x="192676"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118" name="Freeform: Shape 117">
              <a:extLst>
                <a:ext uri="{FF2B5EF4-FFF2-40B4-BE49-F238E27FC236}">
                  <a16:creationId xmlns:a16="http://schemas.microsoft.com/office/drawing/2014/main" id="{014C2748-10BE-FEA3-200B-ED30B132ADB7}"/>
                </a:ext>
              </a:extLst>
            </p:cNvPr>
            <p:cNvSpPr/>
            <p:nvPr/>
          </p:nvSpPr>
          <p:spPr>
            <a:xfrm>
              <a:off x="338083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1D4C1495-C8E7-4FF1-96AB-A86B021A2E4D}"/>
                </a:ext>
              </a:extLst>
            </p:cNvPr>
            <p:cNvSpPr/>
            <p:nvPr/>
          </p:nvSpPr>
          <p:spPr>
            <a:xfrm rot="10800000">
              <a:off x="3298634"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120" name="Graphic 32">
              <a:extLst>
                <a:ext uri="{FF2B5EF4-FFF2-40B4-BE49-F238E27FC236}">
                  <a16:creationId xmlns:a16="http://schemas.microsoft.com/office/drawing/2014/main" id="{70E3B07C-B631-9884-21C0-0009D606EAEB}"/>
                </a:ext>
              </a:extLst>
            </p:cNvPr>
            <p:cNvGrpSpPr/>
            <p:nvPr/>
          </p:nvGrpSpPr>
          <p:grpSpPr>
            <a:xfrm>
              <a:off x="3298634" y="7588599"/>
              <a:ext cx="803044" cy="1336278"/>
              <a:chOff x="152587" y="4500161"/>
              <a:chExt cx="803044" cy="1336278"/>
            </a:xfrm>
            <a:solidFill>
              <a:srgbClr val="FFFFFF">
                <a:alpha val="31000"/>
              </a:srgbClr>
            </a:solidFill>
          </p:grpSpPr>
          <p:sp>
            <p:nvSpPr>
              <p:cNvPr id="2351" name="Freeform: Shape 2350">
                <a:extLst>
                  <a:ext uri="{FF2B5EF4-FFF2-40B4-BE49-F238E27FC236}">
                    <a16:creationId xmlns:a16="http://schemas.microsoft.com/office/drawing/2014/main" id="{090CC657-EB0A-B447-0A73-17767B32E697}"/>
                  </a:ext>
                </a:extLst>
              </p:cNvPr>
              <p:cNvSpPr/>
              <p:nvPr/>
            </p:nvSpPr>
            <p:spPr>
              <a:xfrm>
                <a:off x="152587"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2" name="Freeform: Shape 2351">
                <a:extLst>
                  <a:ext uri="{FF2B5EF4-FFF2-40B4-BE49-F238E27FC236}">
                    <a16:creationId xmlns:a16="http://schemas.microsoft.com/office/drawing/2014/main" id="{EAF9E248-B0C6-9020-1A6D-CEC30B60F1C0}"/>
                  </a:ext>
                </a:extLst>
              </p:cNvPr>
              <p:cNvSpPr/>
              <p:nvPr/>
            </p:nvSpPr>
            <p:spPr>
              <a:xfrm>
                <a:off x="152587"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3" name="Freeform: Shape 2352">
                <a:extLst>
                  <a:ext uri="{FF2B5EF4-FFF2-40B4-BE49-F238E27FC236}">
                    <a16:creationId xmlns:a16="http://schemas.microsoft.com/office/drawing/2014/main" id="{88C9BBB0-4FDC-A3D6-64EE-9A46F265C3E4}"/>
                  </a:ext>
                </a:extLst>
              </p:cNvPr>
              <p:cNvSpPr/>
              <p:nvPr/>
            </p:nvSpPr>
            <p:spPr>
              <a:xfrm>
                <a:off x="152587"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4" name="Freeform: Shape 2353">
                <a:extLst>
                  <a:ext uri="{FF2B5EF4-FFF2-40B4-BE49-F238E27FC236}">
                    <a16:creationId xmlns:a16="http://schemas.microsoft.com/office/drawing/2014/main" id="{71228A11-F6E1-F82B-D928-6F7C0CE90863}"/>
                  </a:ext>
                </a:extLst>
              </p:cNvPr>
              <p:cNvSpPr/>
              <p:nvPr/>
            </p:nvSpPr>
            <p:spPr>
              <a:xfrm>
                <a:off x="152587"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5" name="Freeform: Shape 2354">
                <a:extLst>
                  <a:ext uri="{FF2B5EF4-FFF2-40B4-BE49-F238E27FC236}">
                    <a16:creationId xmlns:a16="http://schemas.microsoft.com/office/drawing/2014/main" id="{1653A91D-D960-BAFA-53FD-C0584DE04E8A}"/>
                  </a:ext>
                </a:extLst>
              </p:cNvPr>
              <p:cNvSpPr/>
              <p:nvPr/>
            </p:nvSpPr>
            <p:spPr>
              <a:xfrm>
                <a:off x="152587"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6" name="Freeform: Shape 2355">
                <a:extLst>
                  <a:ext uri="{FF2B5EF4-FFF2-40B4-BE49-F238E27FC236}">
                    <a16:creationId xmlns:a16="http://schemas.microsoft.com/office/drawing/2014/main" id="{8E33688B-CBF0-84F4-FE2D-0118CDD1F24E}"/>
                  </a:ext>
                </a:extLst>
              </p:cNvPr>
              <p:cNvSpPr/>
              <p:nvPr/>
            </p:nvSpPr>
            <p:spPr>
              <a:xfrm>
                <a:off x="152587"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7" name="Freeform: Shape 2356">
                <a:extLst>
                  <a:ext uri="{FF2B5EF4-FFF2-40B4-BE49-F238E27FC236}">
                    <a16:creationId xmlns:a16="http://schemas.microsoft.com/office/drawing/2014/main" id="{514E15C2-1E5A-886A-7686-9118825F25A6}"/>
                  </a:ext>
                </a:extLst>
              </p:cNvPr>
              <p:cNvSpPr/>
              <p:nvPr/>
            </p:nvSpPr>
            <p:spPr>
              <a:xfrm>
                <a:off x="152587"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8" name="Freeform: Shape 2357">
                <a:extLst>
                  <a:ext uri="{FF2B5EF4-FFF2-40B4-BE49-F238E27FC236}">
                    <a16:creationId xmlns:a16="http://schemas.microsoft.com/office/drawing/2014/main" id="{6BB12C28-229F-7A4F-F527-3D595999D162}"/>
                  </a:ext>
                </a:extLst>
              </p:cNvPr>
              <p:cNvSpPr/>
              <p:nvPr/>
            </p:nvSpPr>
            <p:spPr>
              <a:xfrm>
                <a:off x="152587"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9" name="Freeform: Shape 2358">
                <a:extLst>
                  <a:ext uri="{FF2B5EF4-FFF2-40B4-BE49-F238E27FC236}">
                    <a16:creationId xmlns:a16="http://schemas.microsoft.com/office/drawing/2014/main" id="{A21C5FA6-63F6-0FDF-E582-954A2C4CFCD0}"/>
                  </a:ext>
                </a:extLst>
              </p:cNvPr>
              <p:cNvSpPr/>
              <p:nvPr/>
            </p:nvSpPr>
            <p:spPr>
              <a:xfrm>
                <a:off x="152587"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0" name="Freeform: Shape 2359">
                <a:extLst>
                  <a:ext uri="{FF2B5EF4-FFF2-40B4-BE49-F238E27FC236}">
                    <a16:creationId xmlns:a16="http://schemas.microsoft.com/office/drawing/2014/main" id="{7C44303D-3C03-CDC8-9878-F8C06A3C71AF}"/>
                  </a:ext>
                </a:extLst>
              </p:cNvPr>
              <p:cNvSpPr/>
              <p:nvPr/>
            </p:nvSpPr>
            <p:spPr>
              <a:xfrm>
                <a:off x="152587"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1" name="Freeform: Shape 2360">
                <a:extLst>
                  <a:ext uri="{FF2B5EF4-FFF2-40B4-BE49-F238E27FC236}">
                    <a16:creationId xmlns:a16="http://schemas.microsoft.com/office/drawing/2014/main" id="{162AC1BF-6173-4475-1D2D-AC389BAC4DAE}"/>
                  </a:ext>
                </a:extLst>
              </p:cNvPr>
              <p:cNvSpPr/>
              <p:nvPr/>
            </p:nvSpPr>
            <p:spPr>
              <a:xfrm>
                <a:off x="152587"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2" name="Freeform: Shape 2361">
                <a:extLst>
                  <a:ext uri="{FF2B5EF4-FFF2-40B4-BE49-F238E27FC236}">
                    <a16:creationId xmlns:a16="http://schemas.microsoft.com/office/drawing/2014/main" id="{D16F6F88-4C96-2C3B-24C5-4E4AC478D947}"/>
                  </a:ext>
                </a:extLst>
              </p:cNvPr>
              <p:cNvSpPr/>
              <p:nvPr/>
            </p:nvSpPr>
            <p:spPr>
              <a:xfrm>
                <a:off x="152587"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3" name="Freeform: Shape 2362">
                <a:extLst>
                  <a:ext uri="{FF2B5EF4-FFF2-40B4-BE49-F238E27FC236}">
                    <a16:creationId xmlns:a16="http://schemas.microsoft.com/office/drawing/2014/main" id="{64B1A7BF-FFF9-730F-E37B-A6F5E66F4B5D}"/>
                  </a:ext>
                </a:extLst>
              </p:cNvPr>
              <p:cNvSpPr/>
              <p:nvPr/>
            </p:nvSpPr>
            <p:spPr>
              <a:xfrm>
                <a:off x="152587"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4" name="Freeform: Shape 2363">
                <a:extLst>
                  <a:ext uri="{FF2B5EF4-FFF2-40B4-BE49-F238E27FC236}">
                    <a16:creationId xmlns:a16="http://schemas.microsoft.com/office/drawing/2014/main" id="{976C062E-5C1E-2CE0-8DD5-9F089E4D91B5}"/>
                  </a:ext>
                </a:extLst>
              </p:cNvPr>
              <p:cNvSpPr/>
              <p:nvPr/>
            </p:nvSpPr>
            <p:spPr>
              <a:xfrm>
                <a:off x="152587"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5" name="Freeform: Shape 2364">
                <a:extLst>
                  <a:ext uri="{FF2B5EF4-FFF2-40B4-BE49-F238E27FC236}">
                    <a16:creationId xmlns:a16="http://schemas.microsoft.com/office/drawing/2014/main" id="{B3E55EB4-A194-04C5-5E46-2E279DD0E109}"/>
                  </a:ext>
                </a:extLst>
              </p:cNvPr>
              <p:cNvSpPr/>
              <p:nvPr/>
            </p:nvSpPr>
            <p:spPr>
              <a:xfrm>
                <a:off x="152587"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6" name="Freeform: Shape 2365">
                <a:extLst>
                  <a:ext uri="{FF2B5EF4-FFF2-40B4-BE49-F238E27FC236}">
                    <a16:creationId xmlns:a16="http://schemas.microsoft.com/office/drawing/2014/main" id="{99F10936-666F-D92E-7E71-64A1CAF522A2}"/>
                  </a:ext>
                </a:extLst>
              </p:cNvPr>
              <p:cNvSpPr/>
              <p:nvPr/>
            </p:nvSpPr>
            <p:spPr>
              <a:xfrm>
                <a:off x="152587"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7" name="Freeform: Shape 2366">
                <a:extLst>
                  <a:ext uri="{FF2B5EF4-FFF2-40B4-BE49-F238E27FC236}">
                    <a16:creationId xmlns:a16="http://schemas.microsoft.com/office/drawing/2014/main" id="{E5011287-8412-B4BB-5AE3-BBDE338AA871}"/>
                  </a:ext>
                </a:extLst>
              </p:cNvPr>
              <p:cNvSpPr/>
              <p:nvPr/>
            </p:nvSpPr>
            <p:spPr>
              <a:xfrm>
                <a:off x="152587"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8" name="Freeform: Shape 2367">
                <a:extLst>
                  <a:ext uri="{FF2B5EF4-FFF2-40B4-BE49-F238E27FC236}">
                    <a16:creationId xmlns:a16="http://schemas.microsoft.com/office/drawing/2014/main" id="{8E94ED40-AE8D-3340-B119-34D5B9F2080A}"/>
                  </a:ext>
                </a:extLst>
              </p:cNvPr>
              <p:cNvSpPr/>
              <p:nvPr/>
            </p:nvSpPr>
            <p:spPr>
              <a:xfrm>
                <a:off x="152587"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9" name="Freeform: Shape 2368">
                <a:extLst>
                  <a:ext uri="{FF2B5EF4-FFF2-40B4-BE49-F238E27FC236}">
                    <a16:creationId xmlns:a16="http://schemas.microsoft.com/office/drawing/2014/main" id="{D0656E3A-F883-95D3-A160-35F837F4A721}"/>
                  </a:ext>
                </a:extLst>
              </p:cNvPr>
              <p:cNvSpPr/>
              <p:nvPr/>
            </p:nvSpPr>
            <p:spPr>
              <a:xfrm>
                <a:off x="152587"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70" name="Freeform: Shape 2369">
                <a:extLst>
                  <a:ext uri="{FF2B5EF4-FFF2-40B4-BE49-F238E27FC236}">
                    <a16:creationId xmlns:a16="http://schemas.microsoft.com/office/drawing/2014/main" id="{D1C73A2E-FE82-9408-B053-E0A39B2BB4DB}"/>
                  </a:ext>
                </a:extLst>
              </p:cNvPr>
              <p:cNvSpPr/>
              <p:nvPr/>
            </p:nvSpPr>
            <p:spPr>
              <a:xfrm>
                <a:off x="152587"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121" name="Freeform: Shape 120">
              <a:extLst>
                <a:ext uri="{FF2B5EF4-FFF2-40B4-BE49-F238E27FC236}">
                  <a16:creationId xmlns:a16="http://schemas.microsoft.com/office/drawing/2014/main" id="{B8239A64-CA77-59B2-FD77-CF7A6ABE3172}"/>
                </a:ext>
              </a:extLst>
            </p:cNvPr>
            <p:cNvSpPr/>
            <p:nvPr/>
          </p:nvSpPr>
          <p:spPr>
            <a:xfrm>
              <a:off x="4556948" y="7911081"/>
              <a:ext cx="280117" cy="1188758"/>
            </a:xfrm>
            <a:custGeom>
              <a:avLst/>
              <a:gdLst>
                <a:gd name="connsiteX0" fmla="*/ 280117 w 280117"/>
                <a:gd name="connsiteY0" fmla="*/ 1188759 h 1188758"/>
                <a:gd name="connsiteX1" fmla="*/ 280117 w 280117"/>
                <a:gd name="connsiteY1" fmla="*/ 841237 h 1188758"/>
                <a:gd name="connsiteX2" fmla="*/ 246288 w 280117"/>
                <a:gd name="connsiteY2" fmla="*/ 807408 h 1188758"/>
                <a:gd name="connsiteX3" fmla="*/ 246288 w 280117"/>
                <a:gd name="connsiteY3" fmla="*/ 657611 h 1188758"/>
                <a:gd name="connsiteX4" fmla="*/ 177049 w 280117"/>
                <a:gd name="connsiteY4" fmla="*/ 657611 h 1188758"/>
                <a:gd name="connsiteX5" fmla="*/ 177049 w 280117"/>
                <a:gd name="connsiteY5" fmla="*/ 716670 h 1188758"/>
                <a:gd name="connsiteX6" fmla="*/ 139110 w 280117"/>
                <a:gd name="connsiteY6" fmla="*/ 716670 h 1188758"/>
                <a:gd name="connsiteX7" fmla="*/ 139110 w 280117"/>
                <a:gd name="connsiteY7" fmla="*/ 269810 h 1188758"/>
                <a:gd name="connsiteX8" fmla="*/ 58995 w 280117"/>
                <a:gd name="connsiteY8" fmla="*/ 269810 h 1188758"/>
                <a:gd name="connsiteX9" fmla="*/ 58995 w 280117"/>
                <a:gd name="connsiteY9" fmla="*/ 0 h 1188758"/>
                <a:gd name="connsiteX10" fmla="*/ 0 w 280117"/>
                <a:gd name="connsiteY10" fmla="*/ 0 h 1188758"/>
                <a:gd name="connsiteX11" fmla="*/ 0 w 280117"/>
                <a:gd name="connsiteY11" fmla="*/ 1188759 h 1188758"/>
                <a:gd name="connsiteX12" fmla="*/ 280117 w 280117"/>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7"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D00927A6-BEDF-ACFE-F075-D8F9D261EB56}"/>
                </a:ext>
              </a:extLst>
            </p:cNvPr>
            <p:cNvSpPr/>
            <p:nvPr/>
          </p:nvSpPr>
          <p:spPr>
            <a:xfrm>
              <a:off x="3844641"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123" name="Graphic 32">
              <a:extLst>
                <a:ext uri="{FF2B5EF4-FFF2-40B4-BE49-F238E27FC236}">
                  <a16:creationId xmlns:a16="http://schemas.microsoft.com/office/drawing/2014/main" id="{516A1665-0E06-512D-DA13-724E2863AA6A}"/>
                </a:ext>
              </a:extLst>
            </p:cNvPr>
            <p:cNvGrpSpPr/>
            <p:nvPr/>
          </p:nvGrpSpPr>
          <p:grpSpPr>
            <a:xfrm>
              <a:off x="4008980" y="7585310"/>
              <a:ext cx="559222" cy="1508269"/>
              <a:chOff x="862933" y="4496872"/>
              <a:chExt cx="559222" cy="1508269"/>
            </a:xfrm>
          </p:grpSpPr>
          <p:grpSp>
            <p:nvGrpSpPr>
              <p:cNvPr id="2202" name="Graphic 32">
                <a:extLst>
                  <a:ext uri="{FF2B5EF4-FFF2-40B4-BE49-F238E27FC236}">
                    <a16:creationId xmlns:a16="http://schemas.microsoft.com/office/drawing/2014/main" id="{FF1013D0-28E6-7C28-AC8A-95214F02AA6B}"/>
                  </a:ext>
                </a:extLst>
              </p:cNvPr>
              <p:cNvGrpSpPr/>
              <p:nvPr/>
            </p:nvGrpSpPr>
            <p:grpSpPr>
              <a:xfrm>
                <a:off x="862933" y="4496872"/>
                <a:ext cx="559222" cy="1508269"/>
                <a:chOff x="862933" y="4496872"/>
                <a:chExt cx="559222" cy="1508269"/>
              </a:xfrm>
            </p:grpSpPr>
            <p:grpSp>
              <p:nvGrpSpPr>
                <p:cNvPr id="2318" name="Graphic 32">
                  <a:extLst>
                    <a:ext uri="{FF2B5EF4-FFF2-40B4-BE49-F238E27FC236}">
                      <a16:creationId xmlns:a16="http://schemas.microsoft.com/office/drawing/2014/main" id="{96AE43EF-5E9B-4FB2-FEE6-E2C15732C725}"/>
                    </a:ext>
                  </a:extLst>
                </p:cNvPr>
                <p:cNvGrpSpPr/>
                <p:nvPr/>
              </p:nvGrpSpPr>
              <p:grpSpPr>
                <a:xfrm>
                  <a:off x="954936" y="4496872"/>
                  <a:ext cx="380782" cy="158964"/>
                  <a:chOff x="954936" y="4496872"/>
                  <a:chExt cx="380782" cy="158964"/>
                </a:xfrm>
              </p:grpSpPr>
              <p:sp>
                <p:nvSpPr>
                  <p:cNvPr id="2349" name="Freeform: Shape 2348">
                    <a:extLst>
                      <a:ext uri="{FF2B5EF4-FFF2-40B4-BE49-F238E27FC236}">
                        <a16:creationId xmlns:a16="http://schemas.microsoft.com/office/drawing/2014/main" id="{0CE35A66-1F08-7E8D-8049-B619C15927C9}"/>
                      </a:ext>
                    </a:extLst>
                  </p:cNvPr>
                  <p:cNvSpPr/>
                  <p:nvPr/>
                </p:nvSpPr>
                <p:spPr>
                  <a:xfrm rot="10800000">
                    <a:off x="954936"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50" name="Freeform: Shape 2349">
                    <a:extLst>
                      <a:ext uri="{FF2B5EF4-FFF2-40B4-BE49-F238E27FC236}">
                        <a16:creationId xmlns:a16="http://schemas.microsoft.com/office/drawing/2014/main" id="{9CF09DCB-354B-B942-CA2D-1DFB3BC9EEA6}"/>
                      </a:ext>
                    </a:extLst>
                  </p:cNvPr>
                  <p:cNvSpPr/>
                  <p:nvPr/>
                </p:nvSpPr>
                <p:spPr>
                  <a:xfrm rot="10800000">
                    <a:off x="954936"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2319" name="Freeform: Shape 2318">
                  <a:extLst>
                    <a:ext uri="{FF2B5EF4-FFF2-40B4-BE49-F238E27FC236}">
                      <a16:creationId xmlns:a16="http://schemas.microsoft.com/office/drawing/2014/main" id="{4600C41B-7A3F-5B84-424B-FD6EC3B6C92B}"/>
                    </a:ext>
                  </a:extLst>
                </p:cNvPr>
                <p:cNvSpPr/>
                <p:nvPr/>
              </p:nvSpPr>
              <p:spPr>
                <a:xfrm rot="10800000">
                  <a:off x="897901"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20" name="Freeform: Shape 2319">
                  <a:extLst>
                    <a:ext uri="{FF2B5EF4-FFF2-40B4-BE49-F238E27FC236}">
                      <a16:creationId xmlns:a16="http://schemas.microsoft.com/office/drawing/2014/main" id="{A4CF0D73-9D2E-BF44-64D2-44E5A9FF84BD}"/>
                    </a:ext>
                  </a:extLst>
                </p:cNvPr>
                <p:cNvSpPr/>
                <p:nvPr/>
              </p:nvSpPr>
              <p:spPr>
                <a:xfrm rot="10800000">
                  <a:off x="897901"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2321" name="Freeform: Shape 2320">
                  <a:extLst>
                    <a:ext uri="{FF2B5EF4-FFF2-40B4-BE49-F238E27FC236}">
                      <a16:creationId xmlns:a16="http://schemas.microsoft.com/office/drawing/2014/main" id="{1CDD297A-ABD2-D982-DD44-9267644EE3BD}"/>
                    </a:ext>
                  </a:extLst>
                </p:cNvPr>
                <p:cNvSpPr/>
                <p:nvPr/>
              </p:nvSpPr>
              <p:spPr>
                <a:xfrm rot="10800000">
                  <a:off x="897901"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2" name="Freeform: Shape 2321">
                  <a:extLst>
                    <a:ext uri="{FF2B5EF4-FFF2-40B4-BE49-F238E27FC236}">
                      <a16:creationId xmlns:a16="http://schemas.microsoft.com/office/drawing/2014/main" id="{6DB07735-E3F3-C16E-8167-288A4B68AFFA}"/>
                    </a:ext>
                  </a:extLst>
                </p:cNvPr>
                <p:cNvSpPr/>
                <p:nvPr/>
              </p:nvSpPr>
              <p:spPr>
                <a:xfrm rot="10800000">
                  <a:off x="897901"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3" name="Freeform: Shape 2322">
                  <a:extLst>
                    <a:ext uri="{FF2B5EF4-FFF2-40B4-BE49-F238E27FC236}">
                      <a16:creationId xmlns:a16="http://schemas.microsoft.com/office/drawing/2014/main" id="{17A1C312-DD6A-158A-861C-3D931AC75BEB}"/>
                    </a:ext>
                  </a:extLst>
                </p:cNvPr>
                <p:cNvSpPr/>
                <p:nvPr/>
              </p:nvSpPr>
              <p:spPr>
                <a:xfrm rot="10800000">
                  <a:off x="897901"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4" name="Freeform: Shape 2323">
                  <a:extLst>
                    <a:ext uri="{FF2B5EF4-FFF2-40B4-BE49-F238E27FC236}">
                      <a16:creationId xmlns:a16="http://schemas.microsoft.com/office/drawing/2014/main" id="{61CADB6D-84F6-F2C3-3912-A9AA7995F9D8}"/>
                    </a:ext>
                  </a:extLst>
                </p:cNvPr>
                <p:cNvSpPr/>
                <p:nvPr/>
              </p:nvSpPr>
              <p:spPr>
                <a:xfrm rot="10800000">
                  <a:off x="897901"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5" name="Freeform: Shape 2324">
                  <a:extLst>
                    <a:ext uri="{FF2B5EF4-FFF2-40B4-BE49-F238E27FC236}">
                      <a16:creationId xmlns:a16="http://schemas.microsoft.com/office/drawing/2014/main" id="{D7D3EBF2-9051-AFB0-606F-3C5896515140}"/>
                    </a:ext>
                  </a:extLst>
                </p:cNvPr>
                <p:cNvSpPr/>
                <p:nvPr/>
              </p:nvSpPr>
              <p:spPr>
                <a:xfrm rot="10800000">
                  <a:off x="897901"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6" name="Freeform: Shape 2325">
                  <a:extLst>
                    <a:ext uri="{FF2B5EF4-FFF2-40B4-BE49-F238E27FC236}">
                      <a16:creationId xmlns:a16="http://schemas.microsoft.com/office/drawing/2014/main" id="{4404447B-C273-5429-F188-EBBDF68858B7}"/>
                    </a:ext>
                  </a:extLst>
                </p:cNvPr>
                <p:cNvSpPr/>
                <p:nvPr/>
              </p:nvSpPr>
              <p:spPr>
                <a:xfrm rot="10800000">
                  <a:off x="897901"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7" name="Freeform: Shape 2326">
                  <a:extLst>
                    <a:ext uri="{FF2B5EF4-FFF2-40B4-BE49-F238E27FC236}">
                      <a16:creationId xmlns:a16="http://schemas.microsoft.com/office/drawing/2014/main" id="{E167D48E-0E54-0665-1EDB-46D05398ADFF}"/>
                    </a:ext>
                  </a:extLst>
                </p:cNvPr>
                <p:cNvSpPr/>
                <p:nvPr/>
              </p:nvSpPr>
              <p:spPr>
                <a:xfrm rot="10800000">
                  <a:off x="897901"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8" name="Freeform: Shape 2327">
                  <a:extLst>
                    <a:ext uri="{FF2B5EF4-FFF2-40B4-BE49-F238E27FC236}">
                      <a16:creationId xmlns:a16="http://schemas.microsoft.com/office/drawing/2014/main" id="{50740CAD-D03A-2637-212C-AD231FD2AB4E}"/>
                    </a:ext>
                  </a:extLst>
                </p:cNvPr>
                <p:cNvSpPr/>
                <p:nvPr/>
              </p:nvSpPr>
              <p:spPr>
                <a:xfrm rot="10800000">
                  <a:off x="897901"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9" name="Freeform: Shape 2328">
                  <a:extLst>
                    <a:ext uri="{FF2B5EF4-FFF2-40B4-BE49-F238E27FC236}">
                      <a16:creationId xmlns:a16="http://schemas.microsoft.com/office/drawing/2014/main" id="{C305534F-6447-D89F-28D1-FCBE02D092F5}"/>
                    </a:ext>
                  </a:extLst>
                </p:cNvPr>
                <p:cNvSpPr/>
                <p:nvPr/>
              </p:nvSpPr>
              <p:spPr>
                <a:xfrm rot="10800000">
                  <a:off x="862933" y="4772627"/>
                  <a:ext cx="559159" cy="1232515"/>
                </a:xfrm>
                <a:custGeom>
                  <a:avLst/>
                  <a:gdLst>
                    <a:gd name="connsiteX0" fmla="*/ 0 w 559159"/>
                    <a:gd name="connsiteY0" fmla="*/ 0 h 1232515"/>
                    <a:gd name="connsiteX1" fmla="*/ 559159 w 559159"/>
                    <a:gd name="connsiteY1" fmla="*/ 0 h 1232515"/>
                    <a:gd name="connsiteX2" fmla="*/ 559159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59" y="0"/>
                      </a:lnTo>
                      <a:lnTo>
                        <a:pt x="55915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2330" name="Freeform: Shape 2329">
                  <a:extLst>
                    <a:ext uri="{FF2B5EF4-FFF2-40B4-BE49-F238E27FC236}">
                      <a16:creationId xmlns:a16="http://schemas.microsoft.com/office/drawing/2014/main" id="{89390D4A-7D79-A1CF-06BE-DE64E15C86C2}"/>
                    </a:ext>
                  </a:extLst>
                </p:cNvPr>
                <p:cNvSpPr/>
                <p:nvPr/>
              </p:nvSpPr>
              <p:spPr>
                <a:xfrm rot="10800000">
                  <a:off x="877287"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2331" name="Freeform: Shape 2330">
                  <a:extLst>
                    <a:ext uri="{FF2B5EF4-FFF2-40B4-BE49-F238E27FC236}">
                      <a16:creationId xmlns:a16="http://schemas.microsoft.com/office/drawing/2014/main" id="{4E73489D-5FC3-C69C-24E9-A8D5414DB140}"/>
                    </a:ext>
                  </a:extLst>
                </p:cNvPr>
                <p:cNvSpPr/>
                <p:nvPr/>
              </p:nvSpPr>
              <p:spPr>
                <a:xfrm>
                  <a:off x="898343"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2332" name="Freeform: Shape 2331">
                  <a:extLst>
                    <a:ext uri="{FF2B5EF4-FFF2-40B4-BE49-F238E27FC236}">
                      <a16:creationId xmlns:a16="http://schemas.microsoft.com/office/drawing/2014/main" id="{556F9229-6E80-5F40-8FCC-40FAA527CEC0}"/>
                    </a:ext>
                  </a:extLst>
                </p:cNvPr>
                <p:cNvSpPr/>
                <p:nvPr/>
              </p:nvSpPr>
              <p:spPr>
                <a:xfrm rot="10800000">
                  <a:off x="964421" y="4772627"/>
                  <a:ext cx="457735" cy="1232515"/>
                </a:xfrm>
                <a:custGeom>
                  <a:avLst/>
                  <a:gdLst>
                    <a:gd name="connsiteX0" fmla="*/ 0 w 457735"/>
                    <a:gd name="connsiteY0" fmla="*/ 0 h 1232515"/>
                    <a:gd name="connsiteX1" fmla="*/ 457736 w 457735"/>
                    <a:gd name="connsiteY1" fmla="*/ 0 h 1232515"/>
                    <a:gd name="connsiteX2" fmla="*/ 457736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6" y="0"/>
                      </a:lnTo>
                      <a:lnTo>
                        <a:pt x="457736"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2333" name="Freeform: Shape 2332">
                  <a:extLst>
                    <a:ext uri="{FF2B5EF4-FFF2-40B4-BE49-F238E27FC236}">
                      <a16:creationId xmlns:a16="http://schemas.microsoft.com/office/drawing/2014/main" id="{357CB063-E0E0-0C23-8888-DE928A53E039}"/>
                    </a:ext>
                  </a:extLst>
                </p:cNvPr>
                <p:cNvSpPr/>
                <p:nvPr/>
              </p:nvSpPr>
              <p:spPr>
                <a:xfrm rot="10800000">
                  <a:off x="973652" y="4772627"/>
                  <a:ext cx="448503" cy="1232515"/>
                </a:xfrm>
                <a:custGeom>
                  <a:avLst/>
                  <a:gdLst>
                    <a:gd name="connsiteX0" fmla="*/ 0 w 448503"/>
                    <a:gd name="connsiteY0" fmla="*/ 0 h 1232515"/>
                    <a:gd name="connsiteX1" fmla="*/ 448503 w 448503"/>
                    <a:gd name="connsiteY1" fmla="*/ 0 h 1232515"/>
                    <a:gd name="connsiteX2" fmla="*/ 448503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3" y="0"/>
                      </a:lnTo>
                      <a:lnTo>
                        <a:pt x="448503"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2334" name="Freeform: Shape 2333">
                  <a:extLst>
                    <a:ext uri="{FF2B5EF4-FFF2-40B4-BE49-F238E27FC236}">
                      <a16:creationId xmlns:a16="http://schemas.microsoft.com/office/drawing/2014/main" id="{9EAF5801-1E44-16E5-8C35-AE56E7F52D59}"/>
                    </a:ext>
                  </a:extLst>
                </p:cNvPr>
                <p:cNvSpPr/>
                <p:nvPr/>
              </p:nvSpPr>
              <p:spPr>
                <a:xfrm rot="10800000">
                  <a:off x="1150196"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2335" name="Freeform: Shape 2334">
                  <a:extLst>
                    <a:ext uri="{FF2B5EF4-FFF2-40B4-BE49-F238E27FC236}">
                      <a16:creationId xmlns:a16="http://schemas.microsoft.com/office/drawing/2014/main" id="{37AA9CE9-5780-3356-3550-F083E3839C6E}"/>
                    </a:ext>
                  </a:extLst>
                </p:cNvPr>
                <p:cNvSpPr/>
                <p:nvPr/>
              </p:nvSpPr>
              <p:spPr>
                <a:xfrm rot="10800000">
                  <a:off x="862933" y="4772563"/>
                  <a:ext cx="559159" cy="75372"/>
                </a:xfrm>
                <a:custGeom>
                  <a:avLst/>
                  <a:gdLst>
                    <a:gd name="connsiteX0" fmla="*/ 0 w 559159"/>
                    <a:gd name="connsiteY0" fmla="*/ 0 h 75372"/>
                    <a:gd name="connsiteX1" fmla="*/ 559159 w 559159"/>
                    <a:gd name="connsiteY1" fmla="*/ 0 h 75372"/>
                    <a:gd name="connsiteX2" fmla="*/ 559159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59" y="0"/>
                      </a:lnTo>
                      <a:lnTo>
                        <a:pt x="559159"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2336" name="Freeform: Shape 2335">
                  <a:extLst>
                    <a:ext uri="{FF2B5EF4-FFF2-40B4-BE49-F238E27FC236}">
                      <a16:creationId xmlns:a16="http://schemas.microsoft.com/office/drawing/2014/main" id="{516AE0FF-E2B6-D392-5F17-20A152BE7F9C}"/>
                    </a:ext>
                  </a:extLst>
                </p:cNvPr>
                <p:cNvSpPr/>
                <p:nvPr/>
              </p:nvSpPr>
              <p:spPr>
                <a:xfrm rot="10800000">
                  <a:off x="973652" y="4772563"/>
                  <a:ext cx="448503" cy="75372"/>
                </a:xfrm>
                <a:custGeom>
                  <a:avLst/>
                  <a:gdLst>
                    <a:gd name="connsiteX0" fmla="*/ 0 w 448503"/>
                    <a:gd name="connsiteY0" fmla="*/ 0 h 75372"/>
                    <a:gd name="connsiteX1" fmla="*/ 448503 w 448503"/>
                    <a:gd name="connsiteY1" fmla="*/ 0 h 75372"/>
                    <a:gd name="connsiteX2" fmla="*/ 448503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3" y="0"/>
                      </a:lnTo>
                      <a:lnTo>
                        <a:pt x="448503"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2337" name="Graphic 32">
                  <a:extLst>
                    <a:ext uri="{FF2B5EF4-FFF2-40B4-BE49-F238E27FC236}">
                      <a16:creationId xmlns:a16="http://schemas.microsoft.com/office/drawing/2014/main" id="{40CB2571-F23D-C6C8-C4D3-ECE5D3975BFA}"/>
                    </a:ext>
                  </a:extLst>
                </p:cNvPr>
                <p:cNvGrpSpPr/>
                <p:nvPr/>
              </p:nvGrpSpPr>
              <p:grpSpPr>
                <a:xfrm>
                  <a:off x="862933" y="5721041"/>
                  <a:ext cx="559222" cy="24786"/>
                  <a:chOff x="862933" y="5721041"/>
                  <a:chExt cx="559222" cy="24786"/>
                </a:xfrm>
                <a:solidFill>
                  <a:srgbClr val="FFFFFF">
                    <a:alpha val="31000"/>
                  </a:srgbClr>
                </a:solidFill>
              </p:grpSpPr>
              <p:sp>
                <p:nvSpPr>
                  <p:cNvPr id="2347" name="Freeform: Shape 2346">
                    <a:extLst>
                      <a:ext uri="{FF2B5EF4-FFF2-40B4-BE49-F238E27FC236}">
                        <a16:creationId xmlns:a16="http://schemas.microsoft.com/office/drawing/2014/main" id="{FD684208-2B51-DEE2-1665-989EF67DF21E}"/>
                      </a:ext>
                    </a:extLst>
                  </p:cNvPr>
                  <p:cNvSpPr/>
                  <p:nvPr/>
                </p:nvSpPr>
                <p:spPr>
                  <a:xfrm rot="10800000">
                    <a:off x="862933" y="5721041"/>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8" name="Freeform: Shape 2347">
                    <a:extLst>
                      <a:ext uri="{FF2B5EF4-FFF2-40B4-BE49-F238E27FC236}">
                        <a16:creationId xmlns:a16="http://schemas.microsoft.com/office/drawing/2014/main" id="{821A5D6C-945F-D12B-84C0-3A16CA89A319}"/>
                      </a:ext>
                    </a:extLst>
                  </p:cNvPr>
                  <p:cNvSpPr/>
                  <p:nvPr/>
                </p:nvSpPr>
                <p:spPr>
                  <a:xfrm rot="10800000">
                    <a:off x="973652" y="5721041"/>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8" name="Graphic 32">
                  <a:extLst>
                    <a:ext uri="{FF2B5EF4-FFF2-40B4-BE49-F238E27FC236}">
                      <a16:creationId xmlns:a16="http://schemas.microsoft.com/office/drawing/2014/main" id="{D3C7AE2A-35C0-45EC-A37A-5A0938060652}"/>
                    </a:ext>
                  </a:extLst>
                </p:cNvPr>
                <p:cNvGrpSpPr/>
                <p:nvPr/>
              </p:nvGrpSpPr>
              <p:grpSpPr>
                <a:xfrm>
                  <a:off x="862933" y="5784273"/>
                  <a:ext cx="559222" cy="24786"/>
                  <a:chOff x="862933" y="5784273"/>
                  <a:chExt cx="559222" cy="24786"/>
                </a:xfrm>
                <a:solidFill>
                  <a:srgbClr val="FFFFFF">
                    <a:alpha val="31000"/>
                  </a:srgbClr>
                </a:solidFill>
              </p:grpSpPr>
              <p:sp>
                <p:nvSpPr>
                  <p:cNvPr id="2345" name="Freeform: Shape 2344">
                    <a:extLst>
                      <a:ext uri="{FF2B5EF4-FFF2-40B4-BE49-F238E27FC236}">
                        <a16:creationId xmlns:a16="http://schemas.microsoft.com/office/drawing/2014/main" id="{1ADF11D7-71C9-F5E5-97F5-7194F5D0BD48}"/>
                      </a:ext>
                    </a:extLst>
                  </p:cNvPr>
                  <p:cNvSpPr/>
                  <p:nvPr/>
                </p:nvSpPr>
                <p:spPr>
                  <a:xfrm rot="10800000">
                    <a:off x="862933" y="5784273"/>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6" name="Freeform: Shape 2345">
                    <a:extLst>
                      <a:ext uri="{FF2B5EF4-FFF2-40B4-BE49-F238E27FC236}">
                        <a16:creationId xmlns:a16="http://schemas.microsoft.com/office/drawing/2014/main" id="{A000EA5B-79A6-898B-7493-A9C7F948A9FF}"/>
                      </a:ext>
                    </a:extLst>
                  </p:cNvPr>
                  <p:cNvSpPr/>
                  <p:nvPr/>
                </p:nvSpPr>
                <p:spPr>
                  <a:xfrm rot="10800000">
                    <a:off x="973652" y="5784273"/>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9" name="Graphic 32">
                  <a:extLst>
                    <a:ext uri="{FF2B5EF4-FFF2-40B4-BE49-F238E27FC236}">
                      <a16:creationId xmlns:a16="http://schemas.microsoft.com/office/drawing/2014/main" id="{50C4A74D-8EE8-1300-9EFE-EDDD24B97E2A}"/>
                    </a:ext>
                  </a:extLst>
                </p:cNvPr>
                <p:cNvGrpSpPr/>
                <p:nvPr/>
              </p:nvGrpSpPr>
              <p:grpSpPr>
                <a:xfrm>
                  <a:off x="862933" y="5847505"/>
                  <a:ext cx="559222" cy="24786"/>
                  <a:chOff x="862933" y="5847505"/>
                  <a:chExt cx="559222" cy="24786"/>
                </a:xfrm>
                <a:solidFill>
                  <a:srgbClr val="FFFFFF">
                    <a:alpha val="31000"/>
                  </a:srgbClr>
                </a:solidFill>
              </p:grpSpPr>
              <p:sp>
                <p:nvSpPr>
                  <p:cNvPr id="2343" name="Freeform: Shape 2342">
                    <a:extLst>
                      <a:ext uri="{FF2B5EF4-FFF2-40B4-BE49-F238E27FC236}">
                        <a16:creationId xmlns:a16="http://schemas.microsoft.com/office/drawing/2014/main" id="{16C3B695-AB93-B48D-A858-C8BF46F63493}"/>
                      </a:ext>
                    </a:extLst>
                  </p:cNvPr>
                  <p:cNvSpPr/>
                  <p:nvPr/>
                </p:nvSpPr>
                <p:spPr>
                  <a:xfrm rot="10800000">
                    <a:off x="862933" y="5847505"/>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4" name="Freeform: Shape 2343">
                    <a:extLst>
                      <a:ext uri="{FF2B5EF4-FFF2-40B4-BE49-F238E27FC236}">
                        <a16:creationId xmlns:a16="http://schemas.microsoft.com/office/drawing/2014/main" id="{8776F7E2-F93F-CBC5-992B-887DBBAAC608}"/>
                      </a:ext>
                    </a:extLst>
                  </p:cNvPr>
                  <p:cNvSpPr/>
                  <p:nvPr/>
                </p:nvSpPr>
                <p:spPr>
                  <a:xfrm rot="10800000">
                    <a:off x="973652" y="5847505"/>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40" name="Graphic 32">
                  <a:extLst>
                    <a:ext uri="{FF2B5EF4-FFF2-40B4-BE49-F238E27FC236}">
                      <a16:creationId xmlns:a16="http://schemas.microsoft.com/office/drawing/2014/main" id="{399025D1-9BC3-C4C2-BA35-840E98F8B7CA}"/>
                    </a:ext>
                  </a:extLst>
                </p:cNvPr>
                <p:cNvGrpSpPr/>
                <p:nvPr/>
              </p:nvGrpSpPr>
              <p:grpSpPr>
                <a:xfrm>
                  <a:off x="862933" y="5910737"/>
                  <a:ext cx="559222" cy="24786"/>
                  <a:chOff x="862933" y="5910737"/>
                  <a:chExt cx="559222" cy="24786"/>
                </a:xfrm>
                <a:solidFill>
                  <a:srgbClr val="FFFFFF">
                    <a:alpha val="31000"/>
                  </a:srgbClr>
                </a:solidFill>
              </p:grpSpPr>
              <p:sp>
                <p:nvSpPr>
                  <p:cNvPr id="2341" name="Freeform: Shape 2340">
                    <a:extLst>
                      <a:ext uri="{FF2B5EF4-FFF2-40B4-BE49-F238E27FC236}">
                        <a16:creationId xmlns:a16="http://schemas.microsoft.com/office/drawing/2014/main" id="{0F53648B-B773-0EB6-7AE7-278B5BFC0C56}"/>
                      </a:ext>
                    </a:extLst>
                  </p:cNvPr>
                  <p:cNvSpPr/>
                  <p:nvPr/>
                </p:nvSpPr>
                <p:spPr>
                  <a:xfrm rot="10800000">
                    <a:off x="862933" y="5910737"/>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2" name="Freeform: Shape 2341">
                    <a:extLst>
                      <a:ext uri="{FF2B5EF4-FFF2-40B4-BE49-F238E27FC236}">
                        <a16:creationId xmlns:a16="http://schemas.microsoft.com/office/drawing/2014/main" id="{848BD3A7-EB01-9226-7F2D-519FAE643A9C}"/>
                      </a:ext>
                    </a:extLst>
                  </p:cNvPr>
                  <p:cNvSpPr/>
                  <p:nvPr/>
                </p:nvSpPr>
                <p:spPr>
                  <a:xfrm rot="10800000">
                    <a:off x="973652" y="5910737"/>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2203" name="Graphic 32">
                <a:extLst>
                  <a:ext uri="{FF2B5EF4-FFF2-40B4-BE49-F238E27FC236}">
                    <a16:creationId xmlns:a16="http://schemas.microsoft.com/office/drawing/2014/main" id="{9A3ACF11-9BD6-8128-AEF8-D396542A4A43}"/>
                  </a:ext>
                </a:extLst>
              </p:cNvPr>
              <p:cNvGrpSpPr/>
              <p:nvPr/>
            </p:nvGrpSpPr>
            <p:grpSpPr>
              <a:xfrm>
                <a:off x="1002676" y="4932034"/>
                <a:ext cx="389950" cy="310341"/>
                <a:chOff x="1002676" y="4932034"/>
                <a:chExt cx="389950" cy="310341"/>
              </a:xfrm>
            </p:grpSpPr>
            <p:grpSp>
              <p:nvGrpSpPr>
                <p:cNvPr id="2262" name="Graphic 32">
                  <a:extLst>
                    <a:ext uri="{FF2B5EF4-FFF2-40B4-BE49-F238E27FC236}">
                      <a16:creationId xmlns:a16="http://schemas.microsoft.com/office/drawing/2014/main" id="{D5BB6822-6967-9459-F60A-14E26955A44C}"/>
                    </a:ext>
                  </a:extLst>
                </p:cNvPr>
                <p:cNvGrpSpPr/>
                <p:nvPr/>
              </p:nvGrpSpPr>
              <p:grpSpPr>
                <a:xfrm>
                  <a:off x="1002676" y="4932034"/>
                  <a:ext cx="389950" cy="29529"/>
                  <a:chOff x="1002676" y="4932034"/>
                  <a:chExt cx="389950" cy="29529"/>
                </a:xfrm>
                <a:solidFill>
                  <a:srgbClr val="FFFFFF"/>
                </a:solidFill>
              </p:grpSpPr>
              <p:grpSp>
                <p:nvGrpSpPr>
                  <p:cNvPr id="2305" name="Graphic 32">
                    <a:extLst>
                      <a:ext uri="{FF2B5EF4-FFF2-40B4-BE49-F238E27FC236}">
                        <a16:creationId xmlns:a16="http://schemas.microsoft.com/office/drawing/2014/main" id="{512EA2C1-FDBE-62E3-DA5B-2F02ACD0BC71}"/>
                      </a:ext>
                    </a:extLst>
                  </p:cNvPr>
                  <p:cNvGrpSpPr/>
                  <p:nvPr/>
                </p:nvGrpSpPr>
                <p:grpSpPr>
                  <a:xfrm>
                    <a:off x="1002676" y="4932034"/>
                    <a:ext cx="259946" cy="7903"/>
                    <a:chOff x="1002676" y="4932034"/>
                    <a:chExt cx="259946" cy="7903"/>
                  </a:xfrm>
                  <a:solidFill>
                    <a:srgbClr val="FFFFFF"/>
                  </a:solidFill>
                </p:grpSpPr>
                <p:sp>
                  <p:nvSpPr>
                    <p:cNvPr id="2313" name="Freeform: Shape 2312">
                      <a:extLst>
                        <a:ext uri="{FF2B5EF4-FFF2-40B4-BE49-F238E27FC236}">
                          <a16:creationId xmlns:a16="http://schemas.microsoft.com/office/drawing/2014/main" id="{21C1148C-7784-2FD7-3B4A-CD326B1600C3}"/>
                        </a:ext>
                      </a:extLst>
                    </p:cNvPr>
                    <p:cNvSpPr/>
                    <p:nvPr/>
                  </p:nvSpPr>
                  <p:spPr>
                    <a:xfrm>
                      <a:off x="1148805"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14" name="Graphic 32">
                      <a:extLst>
                        <a:ext uri="{FF2B5EF4-FFF2-40B4-BE49-F238E27FC236}">
                          <a16:creationId xmlns:a16="http://schemas.microsoft.com/office/drawing/2014/main" id="{8D06BEB5-E4A9-DA4F-91B3-E354A46A1900}"/>
                        </a:ext>
                      </a:extLst>
                    </p:cNvPr>
                    <p:cNvGrpSpPr/>
                    <p:nvPr/>
                  </p:nvGrpSpPr>
                  <p:grpSpPr>
                    <a:xfrm>
                      <a:off x="1002676" y="4932034"/>
                      <a:ext cx="129245" cy="7903"/>
                      <a:chOff x="1002676" y="4932034"/>
                      <a:chExt cx="129245" cy="7903"/>
                    </a:xfrm>
                    <a:solidFill>
                      <a:srgbClr val="FFFFFF"/>
                    </a:solidFill>
                  </p:grpSpPr>
                  <p:sp>
                    <p:nvSpPr>
                      <p:cNvPr id="2315" name="Freeform: Shape 2314">
                        <a:extLst>
                          <a:ext uri="{FF2B5EF4-FFF2-40B4-BE49-F238E27FC236}">
                            <a16:creationId xmlns:a16="http://schemas.microsoft.com/office/drawing/2014/main" id="{9387BB58-675B-F306-9573-2D8D18099EF2}"/>
                          </a:ext>
                        </a:extLst>
                      </p:cNvPr>
                      <p:cNvSpPr/>
                      <p:nvPr/>
                    </p:nvSpPr>
                    <p:spPr>
                      <a:xfrm>
                        <a:off x="1002676"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6" name="Freeform: Shape 2315">
                        <a:extLst>
                          <a:ext uri="{FF2B5EF4-FFF2-40B4-BE49-F238E27FC236}">
                            <a16:creationId xmlns:a16="http://schemas.microsoft.com/office/drawing/2014/main" id="{D38FEA36-64E0-8F41-2712-B5FABE59A13A}"/>
                          </a:ext>
                        </a:extLst>
                      </p:cNvPr>
                      <p:cNvSpPr/>
                      <p:nvPr/>
                    </p:nvSpPr>
                    <p:spPr>
                      <a:xfrm>
                        <a:off x="1087407"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7" name="Freeform: Shape 2316">
                        <a:extLst>
                          <a:ext uri="{FF2B5EF4-FFF2-40B4-BE49-F238E27FC236}">
                            <a16:creationId xmlns:a16="http://schemas.microsoft.com/office/drawing/2014/main" id="{5921F795-61CC-AFA1-9046-9E1141CEEF9A}"/>
                          </a:ext>
                        </a:extLst>
                      </p:cNvPr>
                      <p:cNvSpPr/>
                      <p:nvPr/>
                    </p:nvSpPr>
                    <p:spPr>
                      <a:xfrm>
                        <a:off x="1117189"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306" name="Graphic 32">
                    <a:extLst>
                      <a:ext uri="{FF2B5EF4-FFF2-40B4-BE49-F238E27FC236}">
                        <a16:creationId xmlns:a16="http://schemas.microsoft.com/office/drawing/2014/main" id="{72B471FA-80A1-DCD6-38B7-F5B80341D9A8}"/>
                      </a:ext>
                    </a:extLst>
                  </p:cNvPr>
                  <p:cNvGrpSpPr/>
                  <p:nvPr/>
                </p:nvGrpSpPr>
                <p:grpSpPr>
                  <a:xfrm>
                    <a:off x="1002739" y="4953659"/>
                    <a:ext cx="389887" cy="7903"/>
                    <a:chOff x="1002739" y="4953659"/>
                    <a:chExt cx="389887" cy="7903"/>
                  </a:xfrm>
                  <a:solidFill>
                    <a:srgbClr val="FFFFFF"/>
                  </a:solidFill>
                </p:grpSpPr>
                <p:sp>
                  <p:nvSpPr>
                    <p:cNvPr id="2307" name="Freeform: Shape 2306">
                      <a:extLst>
                        <a:ext uri="{FF2B5EF4-FFF2-40B4-BE49-F238E27FC236}">
                          <a16:creationId xmlns:a16="http://schemas.microsoft.com/office/drawing/2014/main" id="{94550169-F7BD-4B0B-74AF-6A24BF8CAC10}"/>
                        </a:ext>
                      </a:extLst>
                    </p:cNvPr>
                    <p:cNvSpPr/>
                    <p:nvPr/>
                  </p:nvSpPr>
                  <p:spPr>
                    <a:xfrm rot="10800000">
                      <a:off x="1132681"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08" name="Graphic 32">
                      <a:extLst>
                        <a:ext uri="{FF2B5EF4-FFF2-40B4-BE49-F238E27FC236}">
                          <a16:creationId xmlns:a16="http://schemas.microsoft.com/office/drawing/2014/main" id="{359D433C-0BF6-DB44-6F18-F40457247023}"/>
                        </a:ext>
                      </a:extLst>
                    </p:cNvPr>
                    <p:cNvGrpSpPr/>
                    <p:nvPr/>
                  </p:nvGrpSpPr>
                  <p:grpSpPr>
                    <a:xfrm>
                      <a:off x="1002739" y="4953659"/>
                      <a:ext cx="389887" cy="7903"/>
                      <a:chOff x="1002739" y="4953659"/>
                      <a:chExt cx="389887" cy="7903"/>
                    </a:xfrm>
                    <a:solidFill>
                      <a:srgbClr val="FFFFFF"/>
                    </a:solidFill>
                  </p:grpSpPr>
                  <p:sp>
                    <p:nvSpPr>
                      <p:cNvPr id="2309" name="Freeform: Shape 2308">
                        <a:extLst>
                          <a:ext uri="{FF2B5EF4-FFF2-40B4-BE49-F238E27FC236}">
                            <a16:creationId xmlns:a16="http://schemas.microsoft.com/office/drawing/2014/main" id="{1AC7E13E-53D8-73B3-4597-EF6BEBD5139C}"/>
                          </a:ext>
                        </a:extLst>
                      </p:cNvPr>
                      <p:cNvSpPr/>
                      <p:nvPr/>
                    </p:nvSpPr>
                    <p:spPr>
                      <a:xfrm rot="10800000">
                        <a:off x="1323325"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0" name="Freeform: Shape 2309">
                        <a:extLst>
                          <a:ext uri="{FF2B5EF4-FFF2-40B4-BE49-F238E27FC236}">
                            <a16:creationId xmlns:a16="http://schemas.microsoft.com/office/drawing/2014/main" id="{0E1B215E-18F8-9EF4-75E9-E5019BD5E711}"/>
                          </a:ext>
                        </a:extLst>
                      </p:cNvPr>
                      <p:cNvSpPr/>
                      <p:nvPr/>
                    </p:nvSpPr>
                    <p:spPr>
                      <a:xfrm rot="10800000">
                        <a:off x="1002739"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1" name="Freeform: Shape 2310">
                        <a:extLst>
                          <a:ext uri="{FF2B5EF4-FFF2-40B4-BE49-F238E27FC236}">
                            <a16:creationId xmlns:a16="http://schemas.microsoft.com/office/drawing/2014/main" id="{C2E0E5D4-E8FC-9EB7-61EC-3EE58B9AEA60}"/>
                          </a:ext>
                        </a:extLst>
                      </p:cNvPr>
                      <p:cNvSpPr/>
                      <p:nvPr/>
                    </p:nvSpPr>
                    <p:spPr>
                      <a:xfrm rot="10800000">
                        <a:off x="1293226"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2" name="Freeform: Shape 2311">
                        <a:extLst>
                          <a:ext uri="{FF2B5EF4-FFF2-40B4-BE49-F238E27FC236}">
                            <a16:creationId xmlns:a16="http://schemas.microsoft.com/office/drawing/2014/main" id="{84B2CC9B-5E9B-E616-F0E7-05477D0A0EC2}"/>
                          </a:ext>
                        </a:extLst>
                      </p:cNvPr>
                      <p:cNvSpPr/>
                      <p:nvPr/>
                    </p:nvSpPr>
                    <p:spPr>
                      <a:xfrm rot="10800000">
                        <a:off x="1263444"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63" name="Graphic 32">
                  <a:extLst>
                    <a:ext uri="{FF2B5EF4-FFF2-40B4-BE49-F238E27FC236}">
                      <a16:creationId xmlns:a16="http://schemas.microsoft.com/office/drawing/2014/main" id="{4E6A309A-760F-F417-3E5D-65EF957B4EAB}"/>
                    </a:ext>
                  </a:extLst>
                </p:cNvPr>
                <p:cNvGrpSpPr/>
                <p:nvPr/>
              </p:nvGrpSpPr>
              <p:grpSpPr>
                <a:xfrm>
                  <a:off x="1002676" y="5212847"/>
                  <a:ext cx="389950" cy="29529"/>
                  <a:chOff x="1002676" y="5212847"/>
                  <a:chExt cx="389950" cy="29529"/>
                </a:xfrm>
                <a:solidFill>
                  <a:srgbClr val="FF209A"/>
                </a:solidFill>
              </p:grpSpPr>
              <p:grpSp>
                <p:nvGrpSpPr>
                  <p:cNvPr id="2292" name="Graphic 32">
                    <a:extLst>
                      <a:ext uri="{FF2B5EF4-FFF2-40B4-BE49-F238E27FC236}">
                        <a16:creationId xmlns:a16="http://schemas.microsoft.com/office/drawing/2014/main" id="{C8BCECA7-0A2F-0B6D-B8D0-227574BE7085}"/>
                      </a:ext>
                    </a:extLst>
                  </p:cNvPr>
                  <p:cNvGrpSpPr/>
                  <p:nvPr/>
                </p:nvGrpSpPr>
                <p:grpSpPr>
                  <a:xfrm>
                    <a:off x="1002676" y="5212847"/>
                    <a:ext cx="259946" cy="7903"/>
                    <a:chOff x="1002676" y="5212847"/>
                    <a:chExt cx="259946" cy="7903"/>
                  </a:xfrm>
                  <a:solidFill>
                    <a:srgbClr val="FF209A"/>
                  </a:solidFill>
                </p:grpSpPr>
                <p:sp>
                  <p:nvSpPr>
                    <p:cNvPr id="2300" name="Freeform: Shape 2299">
                      <a:extLst>
                        <a:ext uri="{FF2B5EF4-FFF2-40B4-BE49-F238E27FC236}">
                          <a16:creationId xmlns:a16="http://schemas.microsoft.com/office/drawing/2014/main" id="{8A53F80E-A624-97AF-0BDE-D7A08AFF040F}"/>
                        </a:ext>
                      </a:extLst>
                    </p:cNvPr>
                    <p:cNvSpPr/>
                    <p:nvPr/>
                  </p:nvSpPr>
                  <p:spPr>
                    <a:xfrm>
                      <a:off x="1148805"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301" name="Graphic 32">
                      <a:extLst>
                        <a:ext uri="{FF2B5EF4-FFF2-40B4-BE49-F238E27FC236}">
                          <a16:creationId xmlns:a16="http://schemas.microsoft.com/office/drawing/2014/main" id="{FCDED2E0-5347-50E6-4907-A38354C78E2B}"/>
                        </a:ext>
                      </a:extLst>
                    </p:cNvPr>
                    <p:cNvGrpSpPr/>
                    <p:nvPr/>
                  </p:nvGrpSpPr>
                  <p:grpSpPr>
                    <a:xfrm>
                      <a:off x="1002676" y="5212847"/>
                      <a:ext cx="129245" cy="7903"/>
                      <a:chOff x="1002676" y="5212847"/>
                      <a:chExt cx="129245" cy="7903"/>
                    </a:xfrm>
                    <a:solidFill>
                      <a:srgbClr val="FF209A"/>
                    </a:solidFill>
                  </p:grpSpPr>
                  <p:sp>
                    <p:nvSpPr>
                      <p:cNvPr id="2302" name="Freeform: Shape 2301">
                        <a:extLst>
                          <a:ext uri="{FF2B5EF4-FFF2-40B4-BE49-F238E27FC236}">
                            <a16:creationId xmlns:a16="http://schemas.microsoft.com/office/drawing/2014/main" id="{B9F4B28F-66E8-4CD5-2995-87F4A7FD1716}"/>
                          </a:ext>
                        </a:extLst>
                      </p:cNvPr>
                      <p:cNvSpPr/>
                      <p:nvPr/>
                    </p:nvSpPr>
                    <p:spPr>
                      <a:xfrm>
                        <a:off x="1002676"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3" name="Freeform: Shape 2302">
                        <a:extLst>
                          <a:ext uri="{FF2B5EF4-FFF2-40B4-BE49-F238E27FC236}">
                            <a16:creationId xmlns:a16="http://schemas.microsoft.com/office/drawing/2014/main" id="{231DC32D-A3C7-B951-B2A9-025DF248950E}"/>
                          </a:ext>
                        </a:extLst>
                      </p:cNvPr>
                      <p:cNvSpPr/>
                      <p:nvPr/>
                    </p:nvSpPr>
                    <p:spPr>
                      <a:xfrm>
                        <a:off x="1087407"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4" name="Freeform: Shape 2303">
                        <a:extLst>
                          <a:ext uri="{FF2B5EF4-FFF2-40B4-BE49-F238E27FC236}">
                            <a16:creationId xmlns:a16="http://schemas.microsoft.com/office/drawing/2014/main" id="{B7E17549-8023-730C-D00F-C8F0AD4C91F9}"/>
                          </a:ext>
                        </a:extLst>
                      </p:cNvPr>
                      <p:cNvSpPr/>
                      <p:nvPr/>
                    </p:nvSpPr>
                    <p:spPr>
                      <a:xfrm>
                        <a:off x="1117189"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93" name="Graphic 32">
                    <a:extLst>
                      <a:ext uri="{FF2B5EF4-FFF2-40B4-BE49-F238E27FC236}">
                        <a16:creationId xmlns:a16="http://schemas.microsoft.com/office/drawing/2014/main" id="{679DE2E1-B91D-2EA1-F9D6-AC797E35C30B}"/>
                      </a:ext>
                    </a:extLst>
                  </p:cNvPr>
                  <p:cNvGrpSpPr/>
                  <p:nvPr/>
                </p:nvGrpSpPr>
                <p:grpSpPr>
                  <a:xfrm>
                    <a:off x="1002739" y="5234472"/>
                    <a:ext cx="389887" cy="7903"/>
                    <a:chOff x="1002739" y="5234472"/>
                    <a:chExt cx="389887" cy="7903"/>
                  </a:xfrm>
                  <a:solidFill>
                    <a:srgbClr val="FF209A"/>
                  </a:solidFill>
                </p:grpSpPr>
                <p:sp>
                  <p:nvSpPr>
                    <p:cNvPr id="2294" name="Freeform: Shape 2293">
                      <a:extLst>
                        <a:ext uri="{FF2B5EF4-FFF2-40B4-BE49-F238E27FC236}">
                          <a16:creationId xmlns:a16="http://schemas.microsoft.com/office/drawing/2014/main" id="{59B1B7C3-13F3-7F36-1D6A-1131F303BC5D}"/>
                        </a:ext>
                      </a:extLst>
                    </p:cNvPr>
                    <p:cNvSpPr/>
                    <p:nvPr/>
                  </p:nvSpPr>
                  <p:spPr>
                    <a:xfrm rot="10800000">
                      <a:off x="1132681"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95" name="Graphic 32">
                      <a:extLst>
                        <a:ext uri="{FF2B5EF4-FFF2-40B4-BE49-F238E27FC236}">
                          <a16:creationId xmlns:a16="http://schemas.microsoft.com/office/drawing/2014/main" id="{374DA05E-7291-9335-58C1-59986FAA6DD6}"/>
                        </a:ext>
                      </a:extLst>
                    </p:cNvPr>
                    <p:cNvGrpSpPr/>
                    <p:nvPr/>
                  </p:nvGrpSpPr>
                  <p:grpSpPr>
                    <a:xfrm>
                      <a:off x="1002739" y="5234472"/>
                      <a:ext cx="389887" cy="7903"/>
                      <a:chOff x="1002739" y="5234472"/>
                      <a:chExt cx="389887" cy="7903"/>
                    </a:xfrm>
                    <a:solidFill>
                      <a:srgbClr val="FF209A"/>
                    </a:solidFill>
                  </p:grpSpPr>
                  <p:sp>
                    <p:nvSpPr>
                      <p:cNvPr id="2296" name="Freeform: Shape 2295">
                        <a:extLst>
                          <a:ext uri="{FF2B5EF4-FFF2-40B4-BE49-F238E27FC236}">
                            <a16:creationId xmlns:a16="http://schemas.microsoft.com/office/drawing/2014/main" id="{4B97B818-2C28-CB5C-63F5-96098EBA677A}"/>
                          </a:ext>
                        </a:extLst>
                      </p:cNvPr>
                      <p:cNvSpPr/>
                      <p:nvPr/>
                    </p:nvSpPr>
                    <p:spPr>
                      <a:xfrm rot="10800000">
                        <a:off x="1323325"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7" name="Freeform: Shape 2296">
                        <a:extLst>
                          <a:ext uri="{FF2B5EF4-FFF2-40B4-BE49-F238E27FC236}">
                            <a16:creationId xmlns:a16="http://schemas.microsoft.com/office/drawing/2014/main" id="{F262ECE9-7656-D40C-A103-F4897AE76D26}"/>
                          </a:ext>
                        </a:extLst>
                      </p:cNvPr>
                      <p:cNvSpPr/>
                      <p:nvPr/>
                    </p:nvSpPr>
                    <p:spPr>
                      <a:xfrm rot="10800000">
                        <a:off x="1002739"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8" name="Freeform: Shape 2297">
                        <a:extLst>
                          <a:ext uri="{FF2B5EF4-FFF2-40B4-BE49-F238E27FC236}">
                            <a16:creationId xmlns:a16="http://schemas.microsoft.com/office/drawing/2014/main" id="{7D3C822B-1D6A-66A1-A026-77D1017D8600}"/>
                          </a:ext>
                        </a:extLst>
                      </p:cNvPr>
                      <p:cNvSpPr/>
                      <p:nvPr/>
                    </p:nvSpPr>
                    <p:spPr>
                      <a:xfrm rot="10800000">
                        <a:off x="1293226"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9" name="Freeform: Shape 2298">
                        <a:extLst>
                          <a:ext uri="{FF2B5EF4-FFF2-40B4-BE49-F238E27FC236}">
                            <a16:creationId xmlns:a16="http://schemas.microsoft.com/office/drawing/2014/main" id="{CB765B90-A728-65C4-BF27-36DAE1BDEE50}"/>
                          </a:ext>
                        </a:extLst>
                      </p:cNvPr>
                      <p:cNvSpPr/>
                      <p:nvPr/>
                    </p:nvSpPr>
                    <p:spPr>
                      <a:xfrm rot="10800000">
                        <a:off x="1263444"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4" name="Graphic 32">
                  <a:extLst>
                    <a:ext uri="{FF2B5EF4-FFF2-40B4-BE49-F238E27FC236}">
                      <a16:creationId xmlns:a16="http://schemas.microsoft.com/office/drawing/2014/main" id="{BE3D118B-9E2E-B7F9-32A8-F5B1A85FA010}"/>
                    </a:ext>
                  </a:extLst>
                </p:cNvPr>
                <p:cNvGrpSpPr/>
                <p:nvPr/>
              </p:nvGrpSpPr>
              <p:grpSpPr>
                <a:xfrm>
                  <a:off x="1002676" y="5012908"/>
                  <a:ext cx="389950" cy="29466"/>
                  <a:chOff x="1002676" y="5012908"/>
                  <a:chExt cx="389950" cy="29466"/>
                </a:xfrm>
                <a:solidFill>
                  <a:srgbClr val="FF209A"/>
                </a:solidFill>
              </p:grpSpPr>
              <p:grpSp>
                <p:nvGrpSpPr>
                  <p:cNvPr id="2279" name="Graphic 32">
                    <a:extLst>
                      <a:ext uri="{FF2B5EF4-FFF2-40B4-BE49-F238E27FC236}">
                        <a16:creationId xmlns:a16="http://schemas.microsoft.com/office/drawing/2014/main" id="{8C938034-7B55-A21D-B139-4FE1083995AE}"/>
                      </a:ext>
                    </a:extLst>
                  </p:cNvPr>
                  <p:cNvGrpSpPr/>
                  <p:nvPr/>
                </p:nvGrpSpPr>
                <p:grpSpPr>
                  <a:xfrm>
                    <a:off x="1132681" y="5034470"/>
                    <a:ext cx="259946" cy="7903"/>
                    <a:chOff x="1132681" y="5034470"/>
                    <a:chExt cx="259946" cy="7903"/>
                  </a:xfrm>
                  <a:solidFill>
                    <a:srgbClr val="FF209A"/>
                  </a:solidFill>
                </p:grpSpPr>
                <p:sp>
                  <p:nvSpPr>
                    <p:cNvPr id="2287" name="Freeform: Shape 2286">
                      <a:extLst>
                        <a:ext uri="{FF2B5EF4-FFF2-40B4-BE49-F238E27FC236}">
                          <a16:creationId xmlns:a16="http://schemas.microsoft.com/office/drawing/2014/main" id="{F3E7F61D-4C1C-998B-559D-8283AEFF90F2}"/>
                        </a:ext>
                      </a:extLst>
                    </p:cNvPr>
                    <p:cNvSpPr/>
                    <p:nvPr/>
                  </p:nvSpPr>
                  <p:spPr>
                    <a:xfrm rot="10800000">
                      <a:off x="1132681"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8" name="Graphic 32">
                      <a:extLst>
                        <a:ext uri="{FF2B5EF4-FFF2-40B4-BE49-F238E27FC236}">
                          <a16:creationId xmlns:a16="http://schemas.microsoft.com/office/drawing/2014/main" id="{C287EA9C-3A3D-5F6C-E690-8A142688484A}"/>
                        </a:ext>
                      </a:extLst>
                    </p:cNvPr>
                    <p:cNvGrpSpPr/>
                    <p:nvPr/>
                  </p:nvGrpSpPr>
                  <p:grpSpPr>
                    <a:xfrm>
                      <a:off x="1263444" y="5034470"/>
                      <a:ext cx="129182" cy="7903"/>
                      <a:chOff x="1263444" y="5034470"/>
                      <a:chExt cx="129182" cy="7903"/>
                    </a:xfrm>
                    <a:solidFill>
                      <a:srgbClr val="FF209A"/>
                    </a:solidFill>
                  </p:grpSpPr>
                  <p:sp>
                    <p:nvSpPr>
                      <p:cNvPr id="2289" name="Freeform: Shape 2288">
                        <a:extLst>
                          <a:ext uri="{FF2B5EF4-FFF2-40B4-BE49-F238E27FC236}">
                            <a16:creationId xmlns:a16="http://schemas.microsoft.com/office/drawing/2014/main" id="{2381642E-9117-164E-17BF-7D36689402F2}"/>
                          </a:ext>
                        </a:extLst>
                      </p:cNvPr>
                      <p:cNvSpPr/>
                      <p:nvPr/>
                    </p:nvSpPr>
                    <p:spPr>
                      <a:xfrm rot="10800000">
                        <a:off x="1323325"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0" name="Freeform: Shape 2289">
                        <a:extLst>
                          <a:ext uri="{FF2B5EF4-FFF2-40B4-BE49-F238E27FC236}">
                            <a16:creationId xmlns:a16="http://schemas.microsoft.com/office/drawing/2014/main" id="{DB5E31DE-4532-9AF7-C315-DB998EAAD724}"/>
                          </a:ext>
                        </a:extLst>
                      </p:cNvPr>
                      <p:cNvSpPr/>
                      <p:nvPr/>
                    </p:nvSpPr>
                    <p:spPr>
                      <a:xfrm rot="10800000">
                        <a:off x="1293226"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1" name="Freeform: Shape 2290">
                        <a:extLst>
                          <a:ext uri="{FF2B5EF4-FFF2-40B4-BE49-F238E27FC236}">
                            <a16:creationId xmlns:a16="http://schemas.microsoft.com/office/drawing/2014/main" id="{8B04A5B9-DCEB-6E84-5BB5-73452ED88565}"/>
                          </a:ext>
                        </a:extLst>
                      </p:cNvPr>
                      <p:cNvSpPr/>
                      <p:nvPr/>
                    </p:nvSpPr>
                    <p:spPr>
                      <a:xfrm rot="10800000">
                        <a:off x="1263444"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80" name="Graphic 32">
                    <a:extLst>
                      <a:ext uri="{FF2B5EF4-FFF2-40B4-BE49-F238E27FC236}">
                        <a16:creationId xmlns:a16="http://schemas.microsoft.com/office/drawing/2014/main" id="{11BA8A63-5EF7-1CA0-2C23-7E9B68A9B408}"/>
                      </a:ext>
                    </a:extLst>
                  </p:cNvPr>
                  <p:cNvGrpSpPr/>
                  <p:nvPr/>
                </p:nvGrpSpPr>
                <p:grpSpPr>
                  <a:xfrm>
                    <a:off x="1002676" y="5012908"/>
                    <a:ext cx="389950" cy="7903"/>
                    <a:chOff x="1002676" y="5012908"/>
                    <a:chExt cx="389950" cy="7903"/>
                  </a:xfrm>
                  <a:solidFill>
                    <a:srgbClr val="FF209A"/>
                  </a:solidFill>
                </p:grpSpPr>
                <p:sp>
                  <p:nvSpPr>
                    <p:cNvPr id="2281" name="Freeform: Shape 2280">
                      <a:extLst>
                        <a:ext uri="{FF2B5EF4-FFF2-40B4-BE49-F238E27FC236}">
                          <a16:creationId xmlns:a16="http://schemas.microsoft.com/office/drawing/2014/main" id="{C5D53424-C70A-0298-1C36-F4C64886CFAD}"/>
                        </a:ext>
                      </a:extLst>
                    </p:cNvPr>
                    <p:cNvSpPr/>
                    <p:nvPr/>
                  </p:nvSpPr>
                  <p:spPr>
                    <a:xfrm>
                      <a:off x="1148805"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2" name="Graphic 32">
                      <a:extLst>
                        <a:ext uri="{FF2B5EF4-FFF2-40B4-BE49-F238E27FC236}">
                          <a16:creationId xmlns:a16="http://schemas.microsoft.com/office/drawing/2014/main" id="{04B687AA-BA68-6659-FF7A-7D48E8519995}"/>
                        </a:ext>
                      </a:extLst>
                    </p:cNvPr>
                    <p:cNvGrpSpPr/>
                    <p:nvPr/>
                  </p:nvGrpSpPr>
                  <p:grpSpPr>
                    <a:xfrm>
                      <a:off x="1002676" y="5012908"/>
                      <a:ext cx="389950" cy="7903"/>
                      <a:chOff x="1002676" y="5012908"/>
                      <a:chExt cx="389950" cy="7903"/>
                    </a:xfrm>
                    <a:solidFill>
                      <a:srgbClr val="FF209A"/>
                    </a:solidFill>
                  </p:grpSpPr>
                  <p:sp>
                    <p:nvSpPr>
                      <p:cNvPr id="2283" name="Freeform: Shape 2282">
                        <a:extLst>
                          <a:ext uri="{FF2B5EF4-FFF2-40B4-BE49-F238E27FC236}">
                            <a16:creationId xmlns:a16="http://schemas.microsoft.com/office/drawing/2014/main" id="{CB48EFFC-B560-0C09-2197-B5E7A1337BA7}"/>
                          </a:ext>
                        </a:extLst>
                      </p:cNvPr>
                      <p:cNvSpPr/>
                      <p:nvPr/>
                    </p:nvSpPr>
                    <p:spPr>
                      <a:xfrm>
                        <a:off x="1002676"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4" name="Freeform: Shape 2283">
                        <a:extLst>
                          <a:ext uri="{FF2B5EF4-FFF2-40B4-BE49-F238E27FC236}">
                            <a16:creationId xmlns:a16="http://schemas.microsoft.com/office/drawing/2014/main" id="{26A40DD1-6739-9918-2523-201A06D019BF}"/>
                          </a:ext>
                        </a:extLst>
                      </p:cNvPr>
                      <p:cNvSpPr/>
                      <p:nvPr/>
                    </p:nvSpPr>
                    <p:spPr>
                      <a:xfrm>
                        <a:off x="1278809"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5" name="Freeform: Shape 2284">
                        <a:extLst>
                          <a:ext uri="{FF2B5EF4-FFF2-40B4-BE49-F238E27FC236}">
                            <a16:creationId xmlns:a16="http://schemas.microsoft.com/office/drawing/2014/main" id="{F286FDF4-5E65-9962-413D-C4F1FA4BD8B2}"/>
                          </a:ext>
                        </a:extLst>
                      </p:cNvPr>
                      <p:cNvSpPr/>
                      <p:nvPr/>
                    </p:nvSpPr>
                    <p:spPr>
                      <a:xfrm>
                        <a:off x="1087407"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6" name="Freeform: Shape 2285">
                        <a:extLst>
                          <a:ext uri="{FF2B5EF4-FFF2-40B4-BE49-F238E27FC236}">
                            <a16:creationId xmlns:a16="http://schemas.microsoft.com/office/drawing/2014/main" id="{909E8E97-981A-BD1B-2901-783C3B3F28D2}"/>
                          </a:ext>
                        </a:extLst>
                      </p:cNvPr>
                      <p:cNvSpPr/>
                      <p:nvPr/>
                    </p:nvSpPr>
                    <p:spPr>
                      <a:xfrm>
                        <a:off x="1117189"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5" name="Graphic 32">
                  <a:extLst>
                    <a:ext uri="{FF2B5EF4-FFF2-40B4-BE49-F238E27FC236}">
                      <a16:creationId xmlns:a16="http://schemas.microsoft.com/office/drawing/2014/main" id="{9944ADF4-146C-418D-5129-1056BE78AFAF}"/>
                    </a:ext>
                  </a:extLst>
                </p:cNvPr>
                <p:cNvGrpSpPr/>
                <p:nvPr/>
              </p:nvGrpSpPr>
              <p:grpSpPr>
                <a:xfrm>
                  <a:off x="1002676" y="5136210"/>
                  <a:ext cx="389950" cy="29466"/>
                  <a:chOff x="1002676" y="5136210"/>
                  <a:chExt cx="389950" cy="29466"/>
                </a:xfrm>
                <a:solidFill>
                  <a:srgbClr val="FFFFFF"/>
                </a:solidFill>
              </p:grpSpPr>
              <p:grpSp>
                <p:nvGrpSpPr>
                  <p:cNvPr id="2266" name="Graphic 32">
                    <a:extLst>
                      <a:ext uri="{FF2B5EF4-FFF2-40B4-BE49-F238E27FC236}">
                        <a16:creationId xmlns:a16="http://schemas.microsoft.com/office/drawing/2014/main" id="{022245B5-53A6-60C0-3A5E-C063C00ED70A}"/>
                      </a:ext>
                    </a:extLst>
                  </p:cNvPr>
                  <p:cNvGrpSpPr/>
                  <p:nvPr/>
                </p:nvGrpSpPr>
                <p:grpSpPr>
                  <a:xfrm>
                    <a:off x="1132681" y="5157772"/>
                    <a:ext cx="259946" cy="7903"/>
                    <a:chOff x="1132681" y="5157772"/>
                    <a:chExt cx="259946" cy="7903"/>
                  </a:xfrm>
                  <a:solidFill>
                    <a:srgbClr val="FFFFFF"/>
                  </a:solidFill>
                </p:grpSpPr>
                <p:sp>
                  <p:nvSpPr>
                    <p:cNvPr id="2274" name="Freeform: Shape 2273">
                      <a:extLst>
                        <a:ext uri="{FF2B5EF4-FFF2-40B4-BE49-F238E27FC236}">
                          <a16:creationId xmlns:a16="http://schemas.microsoft.com/office/drawing/2014/main" id="{3D821B35-13B7-AA11-CCAD-C58DABB037BD}"/>
                        </a:ext>
                      </a:extLst>
                    </p:cNvPr>
                    <p:cNvSpPr/>
                    <p:nvPr/>
                  </p:nvSpPr>
                  <p:spPr>
                    <a:xfrm rot="10800000">
                      <a:off x="1132681"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75" name="Graphic 32">
                      <a:extLst>
                        <a:ext uri="{FF2B5EF4-FFF2-40B4-BE49-F238E27FC236}">
                          <a16:creationId xmlns:a16="http://schemas.microsoft.com/office/drawing/2014/main" id="{74F8880A-8E0C-8004-B498-7E37F04F44E0}"/>
                        </a:ext>
                      </a:extLst>
                    </p:cNvPr>
                    <p:cNvGrpSpPr/>
                    <p:nvPr/>
                  </p:nvGrpSpPr>
                  <p:grpSpPr>
                    <a:xfrm>
                      <a:off x="1263444" y="5157772"/>
                      <a:ext cx="129182" cy="7903"/>
                      <a:chOff x="1263444" y="5157772"/>
                      <a:chExt cx="129182" cy="7903"/>
                    </a:xfrm>
                    <a:solidFill>
                      <a:srgbClr val="FFFFFF"/>
                    </a:solidFill>
                  </p:grpSpPr>
                  <p:sp>
                    <p:nvSpPr>
                      <p:cNvPr id="2276" name="Freeform: Shape 2275">
                        <a:extLst>
                          <a:ext uri="{FF2B5EF4-FFF2-40B4-BE49-F238E27FC236}">
                            <a16:creationId xmlns:a16="http://schemas.microsoft.com/office/drawing/2014/main" id="{CB659A06-E982-1F10-22AD-EF32B6E52DB3}"/>
                          </a:ext>
                        </a:extLst>
                      </p:cNvPr>
                      <p:cNvSpPr/>
                      <p:nvPr/>
                    </p:nvSpPr>
                    <p:spPr>
                      <a:xfrm rot="10800000">
                        <a:off x="1323325"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7" name="Freeform: Shape 2276">
                        <a:extLst>
                          <a:ext uri="{FF2B5EF4-FFF2-40B4-BE49-F238E27FC236}">
                            <a16:creationId xmlns:a16="http://schemas.microsoft.com/office/drawing/2014/main" id="{42877365-8F3B-7F0C-48A4-51C8B9F0597D}"/>
                          </a:ext>
                        </a:extLst>
                      </p:cNvPr>
                      <p:cNvSpPr/>
                      <p:nvPr/>
                    </p:nvSpPr>
                    <p:spPr>
                      <a:xfrm rot="10800000">
                        <a:off x="1293226"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8" name="Freeform: Shape 2277">
                        <a:extLst>
                          <a:ext uri="{FF2B5EF4-FFF2-40B4-BE49-F238E27FC236}">
                            <a16:creationId xmlns:a16="http://schemas.microsoft.com/office/drawing/2014/main" id="{7FF18115-716D-252F-C605-301A43AAD97B}"/>
                          </a:ext>
                        </a:extLst>
                      </p:cNvPr>
                      <p:cNvSpPr/>
                      <p:nvPr/>
                    </p:nvSpPr>
                    <p:spPr>
                      <a:xfrm rot="10800000">
                        <a:off x="1263444"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67" name="Graphic 32">
                    <a:extLst>
                      <a:ext uri="{FF2B5EF4-FFF2-40B4-BE49-F238E27FC236}">
                        <a16:creationId xmlns:a16="http://schemas.microsoft.com/office/drawing/2014/main" id="{2AD0961F-19F5-8FFC-C3A2-C48FBE6D1467}"/>
                      </a:ext>
                    </a:extLst>
                  </p:cNvPr>
                  <p:cNvGrpSpPr/>
                  <p:nvPr/>
                </p:nvGrpSpPr>
                <p:grpSpPr>
                  <a:xfrm>
                    <a:off x="1002676" y="5136210"/>
                    <a:ext cx="389950" cy="7903"/>
                    <a:chOff x="1002676" y="5136210"/>
                    <a:chExt cx="389950" cy="7903"/>
                  </a:xfrm>
                  <a:solidFill>
                    <a:srgbClr val="FFFFFF"/>
                  </a:solidFill>
                </p:grpSpPr>
                <p:sp>
                  <p:nvSpPr>
                    <p:cNvPr id="2268" name="Freeform: Shape 2267">
                      <a:extLst>
                        <a:ext uri="{FF2B5EF4-FFF2-40B4-BE49-F238E27FC236}">
                          <a16:creationId xmlns:a16="http://schemas.microsoft.com/office/drawing/2014/main" id="{50DA47B1-9E7D-8F18-CFD6-08141B934818}"/>
                        </a:ext>
                      </a:extLst>
                    </p:cNvPr>
                    <p:cNvSpPr/>
                    <p:nvPr/>
                  </p:nvSpPr>
                  <p:spPr>
                    <a:xfrm>
                      <a:off x="1148805"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69" name="Graphic 32">
                      <a:extLst>
                        <a:ext uri="{FF2B5EF4-FFF2-40B4-BE49-F238E27FC236}">
                          <a16:creationId xmlns:a16="http://schemas.microsoft.com/office/drawing/2014/main" id="{356A8C84-9930-B784-1A9A-D6F479CEDC0B}"/>
                        </a:ext>
                      </a:extLst>
                    </p:cNvPr>
                    <p:cNvGrpSpPr/>
                    <p:nvPr/>
                  </p:nvGrpSpPr>
                  <p:grpSpPr>
                    <a:xfrm>
                      <a:off x="1002676" y="5136210"/>
                      <a:ext cx="389950" cy="7903"/>
                      <a:chOff x="1002676" y="5136210"/>
                      <a:chExt cx="389950" cy="7903"/>
                    </a:xfrm>
                    <a:solidFill>
                      <a:srgbClr val="FFFFFF"/>
                    </a:solidFill>
                  </p:grpSpPr>
                  <p:sp>
                    <p:nvSpPr>
                      <p:cNvPr id="2270" name="Freeform: Shape 2269">
                        <a:extLst>
                          <a:ext uri="{FF2B5EF4-FFF2-40B4-BE49-F238E27FC236}">
                            <a16:creationId xmlns:a16="http://schemas.microsoft.com/office/drawing/2014/main" id="{D6C0D6BB-46E0-7859-CAB7-40051A6120C8}"/>
                          </a:ext>
                        </a:extLst>
                      </p:cNvPr>
                      <p:cNvSpPr/>
                      <p:nvPr/>
                    </p:nvSpPr>
                    <p:spPr>
                      <a:xfrm>
                        <a:off x="1002676"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1" name="Freeform: Shape 2270">
                        <a:extLst>
                          <a:ext uri="{FF2B5EF4-FFF2-40B4-BE49-F238E27FC236}">
                            <a16:creationId xmlns:a16="http://schemas.microsoft.com/office/drawing/2014/main" id="{C3998FB7-B316-7564-AAEF-07C376CEABC9}"/>
                          </a:ext>
                        </a:extLst>
                      </p:cNvPr>
                      <p:cNvSpPr/>
                      <p:nvPr/>
                    </p:nvSpPr>
                    <p:spPr>
                      <a:xfrm>
                        <a:off x="1278809"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2" name="Freeform: Shape 2271">
                        <a:extLst>
                          <a:ext uri="{FF2B5EF4-FFF2-40B4-BE49-F238E27FC236}">
                            <a16:creationId xmlns:a16="http://schemas.microsoft.com/office/drawing/2014/main" id="{509B4BFE-B5FE-1302-1235-143982189964}"/>
                          </a:ext>
                        </a:extLst>
                      </p:cNvPr>
                      <p:cNvSpPr/>
                      <p:nvPr/>
                    </p:nvSpPr>
                    <p:spPr>
                      <a:xfrm>
                        <a:off x="1087407"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3" name="Freeform: Shape 2272">
                        <a:extLst>
                          <a:ext uri="{FF2B5EF4-FFF2-40B4-BE49-F238E27FC236}">
                            <a16:creationId xmlns:a16="http://schemas.microsoft.com/office/drawing/2014/main" id="{5458D841-E59F-A396-06B5-F4AC9A747B23}"/>
                          </a:ext>
                        </a:extLst>
                      </p:cNvPr>
                      <p:cNvSpPr/>
                      <p:nvPr/>
                    </p:nvSpPr>
                    <p:spPr>
                      <a:xfrm>
                        <a:off x="1117189"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204" name="Graphic 32">
                <a:extLst>
                  <a:ext uri="{FF2B5EF4-FFF2-40B4-BE49-F238E27FC236}">
                    <a16:creationId xmlns:a16="http://schemas.microsoft.com/office/drawing/2014/main" id="{365601A5-1753-C7C6-48BE-86FE82A0BD50}"/>
                  </a:ext>
                </a:extLst>
              </p:cNvPr>
              <p:cNvGrpSpPr/>
              <p:nvPr/>
            </p:nvGrpSpPr>
            <p:grpSpPr>
              <a:xfrm>
                <a:off x="1002676" y="5320594"/>
                <a:ext cx="389950" cy="310341"/>
                <a:chOff x="1002676" y="5320594"/>
                <a:chExt cx="389950" cy="310341"/>
              </a:xfrm>
              <a:solidFill>
                <a:srgbClr val="FFFFFF"/>
              </a:solidFill>
            </p:grpSpPr>
            <p:grpSp>
              <p:nvGrpSpPr>
                <p:cNvPr id="2206" name="Graphic 32">
                  <a:extLst>
                    <a:ext uri="{FF2B5EF4-FFF2-40B4-BE49-F238E27FC236}">
                      <a16:creationId xmlns:a16="http://schemas.microsoft.com/office/drawing/2014/main" id="{2E8CA2F0-23A5-6AC5-3A40-151151B73A1B}"/>
                    </a:ext>
                  </a:extLst>
                </p:cNvPr>
                <p:cNvGrpSpPr/>
                <p:nvPr/>
              </p:nvGrpSpPr>
              <p:grpSpPr>
                <a:xfrm>
                  <a:off x="1002676" y="5601470"/>
                  <a:ext cx="389950" cy="29466"/>
                  <a:chOff x="1002676" y="5601470"/>
                  <a:chExt cx="389950" cy="29466"/>
                </a:xfrm>
                <a:solidFill>
                  <a:srgbClr val="FFFFFF"/>
                </a:solidFill>
              </p:grpSpPr>
              <p:grpSp>
                <p:nvGrpSpPr>
                  <p:cNvPr id="2249" name="Graphic 32">
                    <a:extLst>
                      <a:ext uri="{FF2B5EF4-FFF2-40B4-BE49-F238E27FC236}">
                        <a16:creationId xmlns:a16="http://schemas.microsoft.com/office/drawing/2014/main" id="{5B0778AC-2055-D596-42FC-C5F1BE94074D}"/>
                      </a:ext>
                    </a:extLst>
                  </p:cNvPr>
                  <p:cNvGrpSpPr/>
                  <p:nvPr/>
                </p:nvGrpSpPr>
                <p:grpSpPr>
                  <a:xfrm>
                    <a:off x="1132681" y="5623032"/>
                    <a:ext cx="259946" cy="7903"/>
                    <a:chOff x="1132681" y="5623032"/>
                    <a:chExt cx="259946" cy="7903"/>
                  </a:xfrm>
                  <a:solidFill>
                    <a:srgbClr val="FFFFFF"/>
                  </a:solidFill>
                </p:grpSpPr>
                <p:sp>
                  <p:nvSpPr>
                    <p:cNvPr id="2257" name="Freeform: Shape 2256">
                      <a:extLst>
                        <a:ext uri="{FF2B5EF4-FFF2-40B4-BE49-F238E27FC236}">
                          <a16:creationId xmlns:a16="http://schemas.microsoft.com/office/drawing/2014/main" id="{56800E13-A330-84CB-7639-32FCA5BFE272}"/>
                        </a:ext>
                      </a:extLst>
                    </p:cNvPr>
                    <p:cNvSpPr/>
                    <p:nvPr/>
                  </p:nvSpPr>
                  <p:spPr>
                    <a:xfrm rot="10800000">
                      <a:off x="1132681"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8" name="Graphic 32">
                      <a:extLst>
                        <a:ext uri="{FF2B5EF4-FFF2-40B4-BE49-F238E27FC236}">
                          <a16:creationId xmlns:a16="http://schemas.microsoft.com/office/drawing/2014/main" id="{ECC9AF62-9274-8674-AF04-43D25BE63292}"/>
                        </a:ext>
                      </a:extLst>
                    </p:cNvPr>
                    <p:cNvGrpSpPr/>
                    <p:nvPr/>
                  </p:nvGrpSpPr>
                  <p:grpSpPr>
                    <a:xfrm>
                      <a:off x="1263381" y="5623032"/>
                      <a:ext cx="129245" cy="7903"/>
                      <a:chOff x="1263381" y="5623032"/>
                      <a:chExt cx="129245" cy="7903"/>
                    </a:xfrm>
                    <a:solidFill>
                      <a:srgbClr val="FFFFFF"/>
                    </a:solidFill>
                  </p:grpSpPr>
                  <p:sp>
                    <p:nvSpPr>
                      <p:cNvPr id="2259" name="Freeform: Shape 2258">
                        <a:extLst>
                          <a:ext uri="{FF2B5EF4-FFF2-40B4-BE49-F238E27FC236}">
                            <a16:creationId xmlns:a16="http://schemas.microsoft.com/office/drawing/2014/main" id="{B7980B9F-1C09-59DB-F1ED-0FCF7E587748}"/>
                          </a:ext>
                        </a:extLst>
                      </p:cNvPr>
                      <p:cNvSpPr/>
                      <p:nvPr/>
                    </p:nvSpPr>
                    <p:spPr>
                      <a:xfrm rot="10800000">
                        <a:off x="1323325"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0" name="Freeform: Shape 2259">
                        <a:extLst>
                          <a:ext uri="{FF2B5EF4-FFF2-40B4-BE49-F238E27FC236}">
                            <a16:creationId xmlns:a16="http://schemas.microsoft.com/office/drawing/2014/main" id="{A6AAFE86-3F32-2B65-1301-AE706CCC732B}"/>
                          </a:ext>
                        </a:extLst>
                      </p:cNvPr>
                      <p:cNvSpPr/>
                      <p:nvPr/>
                    </p:nvSpPr>
                    <p:spPr>
                      <a:xfrm rot="10800000">
                        <a:off x="1293226"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1" name="Freeform: Shape 2260">
                        <a:extLst>
                          <a:ext uri="{FF2B5EF4-FFF2-40B4-BE49-F238E27FC236}">
                            <a16:creationId xmlns:a16="http://schemas.microsoft.com/office/drawing/2014/main" id="{7DC3D570-4184-3465-A48C-BBFA57CCBDBC}"/>
                          </a:ext>
                        </a:extLst>
                      </p:cNvPr>
                      <p:cNvSpPr/>
                      <p:nvPr/>
                    </p:nvSpPr>
                    <p:spPr>
                      <a:xfrm rot="10800000">
                        <a:off x="1263381"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50" name="Graphic 32">
                    <a:extLst>
                      <a:ext uri="{FF2B5EF4-FFF2-40B4-BE49-F238E27FC236}">
                        <a16:creationId xmlns:a16="http://schemas.microsoft.com/office/drawing/2014/main" id="{6A12232F-C09E-D87A-797F-21A621B3553E}"/>
                      </a:ext>
                    </a:extLst>
                  </p:cNvPr>
                  <p:cNvGrpSpPr/>
                  <p:nvPr/>
                </p:nvGrpSpPr>
                <p:grpSpPr>
                  <a:xfrm>
                    <a:off x="1002676" y="5601470"/>
                    <a:ext cx="389950" cy="7903"/>
                    <a:chOff x="1002676" y="5601470"/>
                    <a:chExt cx="389950" cy="7903"/>
                  </a:xfrm>
                  <a:solidFill>
                    <a:srgbClr val="FFFFFF"/>
                  </a:solidFill>
                </p:grpSpPr>
                <p:sp>
                  <p:nvSpPr>
                    <p:cNvPr id="2251" name="Freeform: Shape 2250">
                      <a:extLst>
                        <a:ext uri="{FF2B5EF4-FFF2-40B4-BE49-F238E27FC236}">
                          <a16:creationId xmlns:a16="http://schemas.microsoft.com/office/drawing/2014/main" id="{34C6562B-899B-39DB-CDAB-4F765A0011F6}"/>
                        </a:ext>
                      </a:extLst>
                    </p:cNvPr>
                    <p:cNvSpPr/>
                    <p:nvPr/>
                  </p:nvSpPr>
                  <p:spPr>
                    <a:xfrm>
                      <a:off x="1148805"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2" name="Graphic 32">
                      <a:extLst>
                        <a:ext uri="{FF2B5EF4-FFF2-40B4-BE49-F238E27FC236}">
                          <a16:creationId xmlns:a16="http://schemas.microsoft.com/office/drawing/2014/main" id="{970ABE48-7C5B-FAB3-801B-E8062B877BA0}"/>
                        </a:ext>
                      </a:extLst>
                    </p:cNvPr>
                    <p:cNvGrpSpPr/>
                    <p:nvPr/>
                  </p:nvGrpSpPr>
                  <p:grpSpPr>
                    <a:xfrm>
                      <a:off x="1002676" y="5601470"/>
                      <a:ext cx="389950" cy="7903"/>
                      <a:chOff x="1002676" y="5601470"/>
                      <a:chExt cx="389950" cy="7903"/>
                    </a:xfrm>
                    <a:solidFill>
                      <a:srgbClr val="FFFFFF"/>
                    </a:solidFill>
                  </p:grpSpPr>
                  <p:sp>
                    <p:nvSpPr>
                      <p:cNvPr id="2253" name="Freeform: Shape 2252">
                        <a:extLst>
                          <a:ext uri="{FF2B5EF4-FFF2-40B4-BE49-F238E27FC236}">
                            <a16:creationId xmlns:a16="http://schemas.microsoft.com/office/drawing/2014/main" id="{2AE2F44D-867E-06A9-E203-F97F84A9807E}"/>
                          </a:ext>
                        </a:extLst>
                      </p:cNvPr>
                      <p:cNvSpPr/>
                      <p:nvPr/>
                    </p:nvSpPr>
                    <p:spPr>
                      <a:xfrm>
                        <a:off x="1002676"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4" name="Freeform: Shape 2253">
                        <a:extLst>
                          <a:ext uri="{FF2B5EF4-FFF2-40B4-BE49-F238E27FC236}">
                            <a16:creationId xmlns:a16="http://schemas.microsoft.com/office/drawing/2014/main" id="{673BBDDF-C15C-2BDF-37AC-846D93B245D2}"/>
                          </a:ext>
                        </a:extLst>
                      </p:cNvPr>
                      <p:cNvSpPr/>
                      <p:nvPr/>
                    </p:nvSpPr>
                    <p:spPr>
                      <a:xfrm>
                        <a:off x="1278809"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5" name="Freeform: Shape 2254">
                        <a:extLst>
                          <a:ext uri="{FF2B5EF4-FFF2-40B4-BE49-F238E27FC236}">
                            <a16:creationId xmlns:a16="http://schemas.microsoft.com/office/drawing/2014/main" id="{E9341CA1-28E1-A992-0713-7BB929B2309B}"/>
                          </a:ext>
                        </a:extLst>
                      </p:cNvPr>
                      <p:cNvSpPr/>
                      <p:nvPr/>
                    </p:nvSpPr>
                    <p:spPr>
                      <a:xfrm>
                        <a:off x="1087407"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6" name="Freeform: Shape 2255">
                        <a:extLst>
                          <a:ext uri="{FF2B5EF4-FFF2-40B4-BE49-F238E27FC236}">
                            <a16:creationId xmlns:a16="http://schemas.microsoft.com/office/drawing/2014/main" id="{6A397C8C-949F-312C-398B-0ECB8A1E1E5B}"/>
                          </a:ext>
                        </a:extLst>
                      </p:cNvPr>
                      <p:cNvSpPr/>
                      <p:nvPr/>
                    </p:nvSpPr>
                    <p:spPr>
                      <a:xfrm>
                        <a:off x="1117189"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7" name="Graphic 32">
                  <a:extLst>
                    <a:ext uri="{FF2B5EF4-FFF2-40B4-BE49-F238E27FC236}">
                      <a16:creationId xmlns:a16="http://schemas.microsoft.com/office/drawing/2014/main" id="{9624B0B5-B91D-D734-A2C9-F304EE95E438}"/>
                    </a:ext>
                  </a:extLst>
                </p:cNvPr>
                <p:cNvGrpSpPr/>
                <p:nvPr/>
              </p:nvGrpSpPr>
              <p:grpSpPr>
                <a:xfrm>
                  <a:off x="1002676" y="5320594"/>
                  <a:ext cx="389950" cy="29529"/>
                  <a:chOff x="1002676" y="5320594"/>
                  <a:chExt cx="389950" cy="29529"/>
                </a:xfrm>
                <a:solidFill>
                  <a:srgbClr val="FFFFFF"/>
                </a:solidFill>
              </p:grpSpPr>
              <p:grpSp>
                <p:nvGrpSpPr>
                  <p:cNvPr id="2236" name="Graphic 32">
                    <a:extLst>
                      <a:ext uri="{FF2B5EF4-FFF2-40B4-BE49-F238E27FC236}">
                        <a16:creationId xmlns:a16="http://schemas.microsoft.com/office/drawing/2014/main" id="{20AEAD90-1E54-D291-3BBF-61D92D67AD7A}"/>
                      </a:ext>
                    </a:extLst>
                  </p:cNvPr>
                  <p:cNvGrpSpPr/>
                  <p:nvPr/>
                </p:nvGrpSpPr>
                <p:grpSpPr>
                  <a:xfrm>
                    <a:off x="1132681" y="5342219"/>
                    <a:ext cx="259946" cy="7903"/>
                    <a:chOff x="1132681" y="5342219"/>
                    <a:chExt cx="259946" cy="7903"/>
                  </a:xfrm>
                  <a:solidFill>
                    <a:srgbClr val="FFFFFF"/>
                  </a:solidFill>
                </p:grpSpPr>
                <p:sp>
                  <p:nvSpPr>
                    <p:cNvPr id="2244" name="Freeform: Shape 2243">
                      <a:extLst>
                        <a:ext uri="{FF2B5EF4-FFF2-40B4-BE49-F238E27FC236}">
                          <a16:creationId xmlns:a16="http://schemas.microsoft.com/office/drawing/2014/main" id="{F4DC7CC7-D67F-74EC-D6EE-0C5D2E9EA666}"/>
                        </a:ext>
                      </a:extLst>
                    </p:cNvPr>
                    <p:cNvSpPr/>
                    <p:nvPr/>
                  </p:nvSpPr>
                  <p:spPr>
                    <a:xfrm rot="10800000">
                      <a:off x="1132681"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45" name="Graphic 32">
                      <a:extLst>
                        <a:ext uri="{FF2B5EF4-FFF2-40B4-BE49-F238E27FC236}">
                          <a16:creationId xmlns:a16="http://schemas.microsoft.com/office/drawing/2014/main" id="{7EFCAFDE-AA3A-3676-BBEA-F6DB9182FC1F}"/>
                        </a:ext>
                      </a:extLst>
                    </p:cNvPr>
                    <p:cNvGrpSpPr/>
                    <p:nvPr/>
                  </p:nvGrpSpPr>
                  <p:grpSpPr>
                    <a:xfrm>
                      <a:off x="1263381" y="5342219"/>
                      <a:ext cx="129245" cy="7903"/>
                      <a:chOff x="1263381" y="5342219"/>
                      <a:chExt cx="129245" cy="7903"/>
                    </a:xfrm>
                    <a:solidFill>
                      <a:srgbClr val="FFFFFF"/>
                    </a:solidFill>
                  </p:grpSpPr>
                  <p:sp>
                    <p:nvSpPr>
                      <p:cNvPr id="2246" name="Freeform: Shape 2245">
                        <a:extLst>
                          <a:ext uri="{FF2B5EF4-FFF2-40B4-BE49-F238E27FC236}">
                            <a16:creationId xmlns:a16="http://schemas.microsoft.com/office/drawing/2014/main" id="{66E7A146-56B1-9FC4-D279-C94A1DCF3304}"/>
                          </a:ext>
                        </a:extLst>
                      </p:cNvPr>
                      <p:cNvSpPr/>
                      <p:nvPr/>
                    </p:nvSpPr>
                    <p:spPr>
                      <a:xfrm rot="10800000">
                        <a:off x="1323325"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7" name="Freeform: Shape 2246">
                        <a:extLst>
                          <a:ext uri="{FF2B5EF4-FFF2-40B4-BE49-F238E27FC236}">
                            <a16:creationId xmlns:a16="http://schemas.microsoft.com/office/drawing/2014/main" id="{2D5F7F19-1CBA-F75B-F362-48723FFB747F}"/>
                          </a:ext>
                        </a:extLst>
                      </p:cNvPr>
                      <p:cNvSpPr/>
                      <p:nvPr/>
                    </p:nvSpPr>
                    <p:spPr>
                      <a:xfrm rot="10800000">
                        <a:off x="1293226"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8" name="Freeform: Shape 2247">
                        <a:extLst>
                          <a:ext uri="{FF2B5EF4-FFF2-40B4-BE49-F238E27FC236}">
                            <a16:creationId xmlns:a16="http://schemas.microsoft.com/office/drawing/2014/main" id="{49229E88-9358-84D5-69E5-D4080679F11B}"/>
                          </a:ext>
                        </a:extLst>
                      </p:cNvPr>
                      <p:cNvSpPr/>
                      <p:nvPr/>
                    </p:nvSpPr>
                    <p:spPr>
                      <a:xfrm rot="10800000">
                        <a:off x="1263381"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37" name="Graphic 32">
                    <a:extLst>
                      <a:ext uri="{FF2B5EF4-FFF2-40B4-BE49-F238E27FC236}">
                        <a16:creationId xmlns:a16="http://schemas.microsoft.com/office/drawing/2014/main" id="{485D052A-60BE-0CBD-2428-7EA360BF4446}"/>
                      </a:ext>
                    </a:extLst>
                  </p:cNvPr>
                  <p:cNvGrpSpPr/>
                  <p:nvPr/>
                </p:nvGrpSpPr>
                <p:grpSpPr>
                  <a:xfrm>
                    <a:off x="1002676" y="5320594"/>
                    <a:ext cx="389950" cy="7903"/>
                    <a:chOff x="1002676" y="5320594"/>
                    <a:chExt cx="389950" cy="7903"/>
                  </a:xfrm>
                  <a:solidFill>
                    <a:srgbClr val="FFFFFF"/>
                  </a:solidFill>
                </p:grpSpPr>
                <p:sp>
                  <p:nvSpPr>
                    <p:cNvPr id="2238" name="Freeform: Shape 2237">
                      <a:extLst>
                        <a:ext uri="{FF2B5EF4-FFF2-40B4-BE49-F238E27FC236}">
                          <a16:creationId xmlns:a16="http://schemas.microsoft.com/office/drawing/2014/main" id="{66A50CFF-2393-A2FF-2765-261A2D355C6C}"/>
                        </a:ext>
                      </a:extLst>
                    </p:cNvPr>
                    <p:cNvSpPr/>
                    <p:nvPr/>
                  </p:nvSpPr>
                  <p:spPr>
                    <a:xfrm>
                      <a:off x="1148805"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9" name="Graphic 32">
                      <a:extLst>
                        <a:ext uri="{FF2B5EF4-FFF2-40B4-BE49-F238E27FC236}">
                          <a16:creationId xmlns:a16="http://schemas.microsoft.com/office/drawing/2014/main" id="{8CB729B7-9EDF-6122-EB50-822906B24429}"/>
                        </a:ext>
                      </a:extLst>
                    </p:cNvPr>
                    <p:cNvGrpSpPr/>
                    <p:nvPr/>
                  </p:nvGrpSpPr>
                  <p:grpSpPr>
                    <a:xfrm>
                      <a:off x="1002676" y="5320594"/>
                      <a:ext cx="389950" cy="7903"/>
                      <a:chOff x="1002676" y="5320594"/>
                      <a:chExt cx="389950" cy="7903"/>
                    </a:xfrm>
                    <a:solidFill>
                      <a:srgbClr val="FFFFFF"/>
                    </a:solidFill>
                  </p:grpSpPr>
                  <p:sp>
                    <p:nvSpPr>
                      <p:cNvPr id="2240" name="Freeform: Shape 2239">
                        <a:extLst>
                          <a:ext uri="{FF2B5EF4-FFF2-40B4-BE49-F238E27FC236}">
                            <a16:creationId xmlns:a16="http://schemas.microsoft.com/office/drawing/2014/main" id="{55028387-4A4E-7043-5D83-B9DD4BC20AB2}"/>
                          </a:ext>
                        </a:extLst>
                      </p:cNvPr>
                      <p:cNvSpPr/>
                      <p:nvPr/>
                    </p:nvSpPr>
                    <p:spPr>
                      <a:xfrm>
                        <a:off x="1002676"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1" name="Freeform: Shape 2240">
                        <a:extLst>
                          <a:ext uri="{FF2B5EF4-FFF2-40B4-BE49-F238E27FC236}">
                            <a16:creationId xmlns:a16="http://schemas.microsoft.com/office/drawing/2014/main" id="{0E3F5765-BFCB-1F0E-0085-E9C3F4BE9A22}"/>
                          </a:ext>
                        </a:extLst>
                      </p:cNvPr>
                      <p:cNvSpPr/>
                      <p:nvPr/>
                    </p:nvSpPr>
                    <p:spPr>
                      <a:xfrm>
                        <a:off x="1278809"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2" name="Freeform: Shape 2241">
                        <a:extLst>
                          <a:ext uri="{FF2B5EF4-FFF2-40B4-BE49-F238E27FC236}">
                            <a16:creationId xmlns:a16="http://schemas.microsoft.com/office/drawing/2014/main" id="{2AF5C27D-1F1F-7C64-0892-D223A8EFE21D}"/>
                          </a:ext>
                        </a:extLst>
                      </p:cNvPr>
                      <p:cNvSpPr/>
                      <p:nvPr/>
                    </p:nvSpPr>
                    <p:spPr>
                      <a:xfrm>
                        <a:off x="1087407"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3" name="Freeform: Shape 2242">
                        <a:extLst>
                          <a:ext uri="{FF2B5EF4-FFF2-40B4-BE49-F238E27FC236}">
                            <a16:creationId xmlns:a16="http://schemas.microsoft.com/office/drawing/2014/main" id="{C6D2097B-42D9-19E1-9F94-2EADDF32F5B8}"/>
                          </a:ext>
                        </a:extLst>
                      </p:cNvPr>
                      <p:cNvSpPr/>
                      <p:nvPr/>
                    </p:nvSpPr>
                    <p:spPr>
                      <a:xfrm>
                        <a:off x="1117189"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8" name="Graphic 32">
                  <a:extLst>
                    <a:ext uri="{FF2B5EF4-FFF2-40B4-BE49-F238E27FC236}">
                      <a16:creationId xmlns:a16="http://schemas.microsoft.com/office/drawing/2014/main" id="{EA029699-BE64-EE8D-C365-FF9569E49A09}"/>
                    </a:ext>
                  </a:extLst>
                </p:cNvPr>
                <p:cNvGrpSpPr/>
                <p:nvPr/>
              </p:nvGrpSpPr>
              <p:grpSpPr>
                <a:xfrm>
                  <a:off x="1002676" y="5520596"/>
                  <a:ext cx="389950" cy="29466"/>
                  <a:chOff x="1002676" y="5520596"/>
                  <a:chExt cx="389950" cy="29466"/>
                </a:xfrm>
                <a:solidFill>
                  <a:srgbClr val="FFFFFF"/>
                </a:solidFill>
              </p:grpSpPr>
              <p:grpSp>
                <p:nvGrpSpPr>
                  <p:cNvPr id="2223" name="Graphic 32">
                    <a:extLst>
                      <a:ext uri="{FF2B5EF4-FFF2-40B4-BE49-F238E27FC236}">
                        <a16:creationId xmlns:a16="http://schemas.microsoft.com/office/drawing/2014/main" id="{46FD84BC-F12A-D879-7BC3-B4066616B126}"/>
                      </a:ext>
                    </a:extLst>
                  </p:cNvPr>
                  <p:cNvGrpSpPr/>
                  <p:nvPr/>
                </p:nvGrpSpPr>
                <p:grpSpPr>
                  <a:xfrm>
                    <a:off x="1002676" y="5520596"/>
                    <a:ext cx="259946" cy="7903"/>
                    <a:chOff x="1002676" y="5520596"/>
                    <a:chExt cx="259946" cy="7903"/>
                  </a:xfrm>
                  <a:solidFill>
                    <a:srgbClr val="FFFFFF"/>
                  </a:solidFill>
                </p:grpSpPr>
                <p:sp>
                  <p:nvSpPr>
                    <p:cNvPr id="2231" name="Freeform: Shape 2230">
                      <a:extLst>
                        <a:ext uri="{FF2B5EF4-FFF2-40B4-BE49-F238E27FC236}">
                          <a16:creationId xmlns:a16="http://schemas.microsoft.com/office/drawing/2014/main" id="{8B4BC0A9-F7A6-8579-0A3B-F8A9EA06F604}"/>
                        </a:ext>
                      </a:extLst>
                    </p:cNvPr>
                    <p:cNvSpPr/>
                    <p:nvPr/>
                  </p:nvSpPr>
                  <p:spPr>
                    <a:xfrm>
                      <a:off x="1148805"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2" name="Graphic 32">
                      <a:extLst>
                        <a:ext uri="{FF2B5EF4-FFF2-40B4-BE49-F238E27FC236}">
                          <a16:creationId xmlns:a16="http://schemas.microsoft.com/office/drawing/2014/main" id="{78BEFB03-F5A1-B76B-EBDA-AD0C645F11D8}"/>
                        </a:ext>
                      </a:extLst>
                    </p:cNvPr>
                    <p:cNvGrpSpPr/>
                    <p:nvPr/>
                  </p:nvGrpSpPr>
                  <p:grpSpPr>
                    <a:xfrm>
                      <a:off x="1002676" y="5520596"/>
                      <a:ext cx="129245" cy="7903"/>
                      <a:chOff x="1002676" y="5520596"/>
                      <a:chExt cx="129245" cy="7903"/>
                    </a:xfrm>
                    <a:solidFill>
                      <a:srgbClr val="FFFFFF"/>
                    </a:solidFill>
                  </p:grpSpPr>
                  <p:sp>
                    <p:nvSpPr>
                      <p:cNvPr id="2233" name="Freeform: Shape 2232">
                        <a:extLst>
                          <a:ext uri="{FF2B5EF4-FFF2-40B4-BE49-F238E27FC236}">
                            <a16:creationId xmlns:a16="http://schemas.microsoft.com/office/drawing/2014/main" id="{EECD6BBF-B93E-538C-3321-979DBB31FA05}"/>
                          </a:ext>
                        </a:extLst>
                      </p:cNvPr>
                      <p:cNvSpPr/>
                      <p:nvPr/>
                    </p:nvSpPr>
                    <p:spPr>
                      <a:xfrm>
                        <a:off x="1002676"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4" name="Freeform: Shape 2233">
                        <a:extLst>
                          <a:ext uri="{FF2B5EF4-FFF2-40B4-BE49-F238E27FC236}">
                            <a16:creationId xmlns:a16="http://schemas.microsoft.com/office/drawing/2014/main" id="{52054C88-A4F0-E0AF-1820-C8E520B7B308}"/>
                          </a:ext>
                        </a:extLst>
                      </p:cNvPr>
                      <p:cNvSpPr/>
                      <p:nvPr/>
                    </p:nvSpPr>
                    <p:spPr>
                      <a:xfrm>
                        <a:off x="1087407"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5" name="Freeform: Shape 2234">
                        <a:extLst>
                          <a:ext uri="{FF2B5EF4-FFF2-40B4-BE49-F238E27FC236}">
                            <a16:creationId xmlns:a16="http://schemas.microsoft.com/office/drawing/2014/main" id="{CC621A70-93E9-B0D2-15B4-F6412BD14F6C}"/>
                          </a:ext>
                        </a:extLst>
                      </p:cNvPr>
                      <p:cNvSpPr/>
                      <p:nvPr/>
                    </p:nvSpPr>
                    <p:spPr>
                      <a:xfrm>
                        <a:off x="1117189"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24" name="Graphic 32">
                    <a:extLst>
                      <a:ext uri="{FF2B5EF4-FFF2-40B4-BE49-F238E27FC236}">
                        <a16:creationId xmlns:a16="http://schemas.microsoft.com/office/drawing/2014/main" id="{AE5B62EC-6DAB-CFFC-1346-A14E1AB76FD6}"/>
                      </a:ext>
                    </a:extLst>
                  </p:cNvPr>
                  <p:cNvGrpSpPr/>
                  <p:nvPr/>
                </p:nvGrpSpPr>
                <p:grpSpPr>
                  <a:xfrm>
                    <a:off x="1002739" y="5542158"/>
                    <a:ext cx="389887" cy="7903"/>
                    <a:chOff x="1002739" y="5542158"/>
                    <a:chExt cx="389887" cy="7903"/>
                  </a:xfrm>
                  <a:solidFill>
                    <a:srgbClr val="FFFFFF"/>
                  </a:solidFill>
                </p:grpSpPr>
                <p:sp>
                  <p:nvSpPr>
                    <p:cNvPr id="2225" name="Freeform: Shape 2224">
                      <a:extLst>
                        <a:ext uri="{FF2B5EF4-FFF2-40B4-BE49-F238E27FC236}">
                          <a16:creationId xmlns:a16="http://schemas.microsoft.com/office/drawing/2014/main" id="{D991ACBD-23BF-A699-855D-7B9DA88E29C6}"/>
                        </a:ext>
                      </a:extLst>
                    </p:cNvPr>
                    <p:cNvSpPr/>
                    <p:nvPr/>
                  </p:nvSpPr>
                  <p:spPr>
                    <a:xfrm rot="10800000">
                      <a:off x="1132681"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26" name="Graphic 32">
                      <a:extLst>
                        <a:ext uri="{FF2B5EF4-FFF2-40B4-BE49-F238E27FC236}">
                          <a16:creationId xmlns:a16="http://schemas.microsoft.com/office/drawing/2014/main" id="{DF783076-F3E7-C5DC-7A20-CC8F2A571F5F}"/>
                        </a:ext>
                      </a:extLst>
                    </p:cNvPr>
                    <p:cNvGrpSpPr/>
                    <p:nvPr/>
                  </p:nvGrpSpPr>
                  <p:grpSpPr>
                    <a:xfrm>
                      <a:off x="1002739" y="5542158"/>
                      <a:ext cx="389887" cy="7903"/>
                      <a:chOff x="1002739" y="5542158"/>
                      <a:chExt cx="389887" cy="7903"/>
                    </a:xfrm>
                    <a:solidFill>
                      <a:srgbClr val="FFFFFF"/>
                    </a:solidFill>
                  </p:grpSpPr>
                  <p:sp>
                    <p:nvSpPr>
                      <p:cNvPr id="2227" name="Freeform: Shape 2226">
                        <a:extLst>
                          <a:ext uri="{FF2B5EF4-FFF2-40B4-BE49-F238E27FC236}">
                            <a16:creationId xmlns:a16="http://schemas.microsoft.com/office/drawing/2014/main" id="{BB8F736B-CA36-D522-3037-1E790129F3C0}"/>
                          </a:ext>
                        </a:extLst>
                      </p:cNvPr>
                      <p:cNvSpPr/>
                      <p:nvPr/>
                    </p:nvSpPr>
                    <p:spPr>
                      <a:xfrm rot="10800000">
                        <a:off x="1323325"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8" name="Freeform: Shape 2227">
                        <a:extLst>
                          <a:ext uri="{FF2B5EF4-FFF2-40B4-BE49-F238E27FC236}">
                            <a16:creationId xmlns:a16="http://schemas.microsoft.com/office/drawing/2014/main" id="{68C3029D-7977-75C6-7404-4BE256312ECB}"/>
                          </a:ext>
                        </a:extLst>
                      </p:cNvPr>
                      <p:cNvSpPr/>
                      <p:nvPr/>
                    </p:nvSpPr>
                    <p:spPr>
                      <a:xfrm rot="10800000">
                        <a:off x="1002739"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9" name="Freeform: Shape 2228">
                        <a:extLst>
                          <a:ext uri="{FF2B5EF4-FFF2-40B4-BE49-F238E27FC236}">
                            <a16:creationId xmlns:a16="http://schemas.microsoft.com/office/drawing/2014/main" id="{F6451CD2-F992-1864-972D-A0BBE7A874C2}"/>
                          </a:ext>
                        </a:extLst>
                      </p:cNvPr>
                      <p:cNvSpPr/>
                      <p:nvPr/>
                    </p:nvSpPr>
                    <p:spPr>
                      <a:xfrm rot="10800000">
                        <a:off x="1293226"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0" name="Freeform: Shape 2229">
                        <a:extLst>
                          <a:ext uri="{FF2B5EF4-FFF2-40B4-BE49-F238E27FC236}">
                            <a16:creationId xmlns:a16="http://schemas.microsoft.com/office/drawing/2014/main" id="{43BE5094-1644-7B74-DC16-CB16D268F985}"/>
                          </a:ext>
                        </a:extLst>
                      </p:cNvPr>
                      <p:cNvSpPr/>
                      <p:nvPr/>
                    </p:nvSpPr>
                    <p:spPr>
                      <a:xfrm rot="10800000">
                        <a:off x="1263381"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9" name="Graphic 32">
                  <a:extLst>
                    <a:ext uri="{FF2B5EF4-FFF2-40B4-BE49-F238E27FC236}">
                      <a16:creationId xmlns:a16="http://schemas.microsoft.com/office/drawing/2014/main" id="{888EC7BB-833A-2B2A-6B47-7ACCD50AEBB0}"/>
                    </a:ext>
                  </a:extLst>
                </p:cNvPr>
                <p:cNvGrpSpPr/>
                <p:nvPr/>
              </p:nvGrpSpPr>
              <p:grpSpPr>
                <a:xfrm>
                  <a:off x="1002676" y="5397294"/>
                  <a:ext cx="389950" cy="29466"/>
                  <a:chOff x="1002676" y="5397294"/>
                  <a:chExt cx="389950" cy="29466"/>
                </a:xfrm>
                <a:solidFill>
                  <a:srgbClr val="FFFFFF"/>
                </a:solidFill>
              </p:grpSpPr>
              <p:grpSp>
                <p:nvGrpSpPr>
                  <p:cNvPr id="2210" name="Graphic 32">
                    <a:extLst>
                      <a:ext uri="{FF2B5EF4-FFF2-40B4-BE49-F238E27FC236}">
                        <a16:creationId xmlns:a16="http://schemas.microsoft.com/office/drawing/2014/main" id="{7799AA64-03F3-3F54-816E-DC4D8860A230}"/>
                      </a:ext>
                    </a:extLst>
                  </p:cNvPr>
                  <p:cNvGrpSpPr/>
                  <p:nvPr/>
                </p:nvGrpSpPr>
                <p:grpSpPr>
                  <a:xfrm>
                    <a:off x="1002676" y="5397294"/>
                    <a:ext cx="259946" cy="7903"/>
                    <a:chOff x="1002676" y="5397294"/>
                    <a:chExt cx="259946" cy="7903"/>
                  </a:xfrm>
                  <a:solidFill>
                    <a:srgbClr val="FFFFFF"/>
                  </a:solidFill>
                </p:grpSpPr>
                <p:sp>
                  <p:nvSpPr>
                    <p:cNvPr id="2218" name="Freeform: Shape 2217">
                      <a:extLst>
                        <a:ext uri="{FF2B5EF4-FFF2-40B4-BE49-F238E27FC236}">
                          <a16:creationId xmlns:a16="http://schemas.microsoft.com/office/drawing/2014/main" id="{42BA3E5C-B45A-677E-F399-7675B16DB02B}"/>
                        </a:ext>
                      </a:extLst>
                    </p:cNvPr>
                    <p:cNvSpPr/>
                    <p:nvPr/>
                  </p:nvSpPr>
                  <p:spPr>
                    <a:xfrm>
                      <a:off x="1148805"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9" name="Graphic 32">
                      <a:extLst>
                        <a:ext uri="{FF2B5EF4-FFF2-40B4-BE49-F238E27FC236}">
                          <a16:creationId xmlns:a16="http://schemas.microsoft.com/office/drawing/2014/main" id="{4E586D52-A729-23C7-6FA6-6E36AE37FFE7}"/>
                        </a:ext>
                      </a:extLst>
                    </p:cNvPr>
                    <p:cNvGrpSpPr/>
                    <p:nvPr/>
                  </p:nvGrpSpPr>
                  <p:grpSpPr>
                    <a:xfrm>
                      <a:off x="1002676" y="5397294"/>
                      <a:ext cx="129245" cy="7903"/>
                      <a:chOff x="1002676" y="5397294"/>
                      <a:chExt cx="129245" cy="7903"/>
                    </a:xfrm>
                    <a:solidFill>
                      <a:srgbClr val="FFFFFF"/>
                    </a:solidFill>
                  </p:grpSpPr>
                  <p:sp>
                    <p:nvSpPr>
                      <p:cNvPr id="2220" name="Freeform: Shape 2219">
                        <a:extLst>
                          <a:ext uri="{FF2B5EF4-FFF2-40B4-BE49-F238E27FC236}">
                            <a16:creationId xmlns:a16="http://schemas.microsoft.com/office/drawing/2014/main" id="{233661C6-45B2-EE9B-5213-EE4CD0BD9ABD}"/>
                          </a:ext>
                        </a:extLst>
                      </p:cNvPr>
                      <p:cNvSpPr/>
                      <p:nvPr/>
                    </p:nvSpPr>
                    <p:spPr>
                      <a:xfrm>
                        <a:off x="1002676"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1" name="Freeform: Shape 2220">
                        <a:extLst>
                          <a:ext uri="{FF2B5EF4-FFF2-40B4-BE49-F238E27FC236}">
                            <a16:creationId xmlns:a16="http://schemas.microsoft.com/office/drawing/2014/main" id="{7E93B229-74B9-6B0E-A32E-DF6383C54868}"/>
                          </a:ext>
                        </a:extLst>
                      </p:cNvPr>
                      <p:cNvSpPr/>
                      <p:nvPr/>
                    </p:nvSpPr>
                    <p:spPr>
                      <a:xfrm>
                        <a:off x="1087407"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2" name="Freeform: Shape 2221">
                        <a:extLst>
                          <a:ext uri="{FF2B5EF4-FFF2-40B4-BE49-F238E27FC236}">
                            <a16:creationId xmlns:a16="http://schemas.microsoft.com/office/drawing/2014/main" id="{F6B672F8-2C34-DAEC-F178-64C88C5F487F}"/>
                          </a:ext>
                        </a:extLst>
                      </p:cNvPr>
                      <p:cNvSpPr/>
                      <p:nvPr/>
                    </p:nvSpPr>
                    <p:spPr>
                      <a:xfrm>
                        <a:off x="1117189"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11" name="Graphic 32">
                    <a:extLst>
                      <a:ext uri="{FF2B5EF4-FFF2-40B4-BE49-F238E27FC236}">
                        <a16:creationId xmlns:a16="http://schemas.microsoft.com/office/drawing/2014/main" id="{2714963A-9F9B-6795-1AF3-57F88C9B1EED}"/>
                      </a:ext>
                    </a:extLst>
                  </p:cNvPr>
                  <p:cNvGrpSpPr/>
                  <p:nvPr/>
                </p:nvGrpSpPr>
                <p:grpSpPr>
                  <a:xfrm>
                    <a:off x="1002739" y="5418856"/>
                    <a:ext cx="389887" cy="7903"/>
                    <a:chOff x="1002739" y="5418856"/>
                    <a:chExt cx="389887" cy="7903"/>
                  </a:xfrm>
                  <a:solidFill>
                    <a:srgbClr val="FFFFFF"/>
                  </a:solidFill>
                </p:grpSpPr>
                <p:sp>
                  <p:nvSpPr>
                    <p:cNvPr id="2212" name="Freeform: Shape 2211">
                      <a:extLst>
                        <a:ext uri="{FF2B5EF4-FFF2-40B4-BE49-F238E27FC236}">
                          <a16:creationId xmlns:a16="http://schemas.microsoft.com/office/drawing/2014/main" id="{C1E7D42B-B921-F102-C140-E517C3D9D0D3}"/>
                        </a:ext>
                      </a:extLst>
                    </p:cNvPr>
                    <p:cNvSpPr/>
                    <p:nvPr/>
                  </p:nvSpPr>
                  <p:spPr>
                    <a:xfrm rot="10800000">
                      <a:off x="1132681"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3" name="Graphic 32">
                      <a:extLst>
                        <a:ext uri="{FF2B5EF4-FFF2-40B4-BE49-F238E27FC236}">
                          <a16:creationId xmlns:a16="http://schemas.microsoft.com/office/drawing/2014/main" id="{74DE4593-6EE2-EED8-B16E-C9EB6652665C}"/>
                        </a:ext>
                      </a:extLst>
                    </p:cNvPr>
                    <p:cNvGrpSpPr/>
                    <p:nvPr/>
                  </p:nvGrpSpPr>
                  <p:grpSpPr>
                    <a:xfrm>
                      <a:off x="1002739" y="5418856"/>
                      <a:ext cx="389887" cy="7903"/>
                      <a:chOff x="1002739" y="5418856"/>
                      <a:chExt cx="389887" cy="7903"/>
                    </a:xfrm>
                    <a:solidFill>
                      <a:srgbClr val="FFFFFF"/>
                    </a:solidFill>
                  </p:grpSpPr>
                  <p:sp>
                    <p:nvSpPr>
                      <p:cNvPr id="2214" name="Freeform: Shape 2213">
                        <a:extLst>
                          <a:ext uri="{FF2B5EF4-FFF2-40B4-BE49-F238E27FC236}">
                            <a16:creationId xmlns:a16="http://schemas.microsoft.com/office/drawing/2014/main" id="{692DF60D-4F23-ED92-6DA1-03F1A7085BEC}"/>
                          </a:ext>
                        </a:extLst>
                      </p:cNvPr>
                      <p:cNvSpPr/>
                      <p:nvPr/>
                    </p:nvSpPr>
                    <p:spPr>
                      <a:xfrm rot="10800000">
                        <a:off x="1323325"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5" name="Freeform: Shape 2214">
                        <a:extLst>
                          <a:ext uri="{FF2B5EF4-FFF2-40B4-BE49-F238E27FC236}">
                            <a16:creationId xmlns:a16="http://schemas.microsoft.com/office/drawing/2014/main" id="{DF95C502-B404-47FD-9151-CF876A5DD9AE}"/>
                          </a:ext>
                        </a:extLst>
                      </p:cNvPr>
                      <p:cNvSpPr/>
                      <p:nvPr/>
                    </p:nvSpPr>
                    <p:spPr>
                      <a:xfrm rot="10800000">
                        <a:off x="1002739"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6" name="Freeform: Shape 2215">
                        <a:extLst>
                          <a:ext uri="{FF2B5EF4-FFF2-40B4-BE49-F238E27FC236}">
                            <a16:creationId xmlns:a16="http://schemas.microsoft.com/office/drawing/2014/main" id="{490BA61A-D296-D528-E053-796E0DDC9B9A}"/>
                          </a:ext>
                        </a:extLst>
                      </p:cNvPr>
                      <p:cNvSpPr/>
                      <p:nvPr/>
                    </p:nvSpPr>
                    <p:spPr>
                      <a:xfrm rot="10800000">
                        <a:off x="1293226"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7" name="Freeform: Shape 2216">
                        <a:extLst>
                          <a:ext uri="{FF2B5EF4-FFF2-40B4-BE49-F238E27FC236}">
                            <a16:creationId xmlns:a16="http://schemas.microsoft.com/office/drawing/2014/main" id="{D32C6EB1-C108-46D5-041E-16E4F6D9F16C}"/>
                          </a:ext>
                        </a:extLst>
                      </p:cNvPr>
                      <p:cNvSpPr/>
                      <p:nvPr/>
                    </p:nvSpPr>
                    <p:spPr>
                      <a:xfrm rot="10800000">
                        <a:off x="1263381"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2205" name="Freeform: Shape 2204">
                <a:extLst>
                  <a:ext uri="{FF2B5EF4-FFF2-40B4-BE49-F238E27FC236}">
                    <a16:creationId xmlns:a16="http://schemas.microsoft.com/office/drawing/2014/main" id="{D1E7AE9C-CC4E-02F9-5F25-25F712EAE953}"/>
                  </a:ext>
                </a:extLst>
              </p:cNvPr>
              <p:cNvSpPr/>
              <p:nvPr/>
            </p:nvSpPr>
            <p:spPr>
              <a:xfrm>
                <a:off x="862997"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124" name="Freeform: Shape 123">
              <a:extLst>
                <a:ext uri="{FF2B5EF4-FFF2-40B4-BE49-F238E27FC236}">
                  <a16:creationId xmlns:a16="http://schemas.microsoft.com/office/drawing/2014/main" id="{368E5B01-48C7-C1FA-0891-DF5DB64A15B7}"/>
                </a:ext>
              </a:extLst>
            </p:cNvPr>
            <p:cNvSpPr/>
            <p:nvPr/>
          </p:nvSpPr>
          <p:spPr>
            <a:xfrm rot="10800000">
              <a:off x="591067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30074B6-666F-BBF6-8407-21B12CDEF9F7}"/>
                </a:ext>
              </a:extLst>
            </p:cNvPr>
            <p:cNvSpPr/>
            <p:nvPr/>
          </p:nvSpPr>
          <p:spPr>
            <a:xfrm rot="10800000">
              <a:off x="5910678" y="8252596"/>
              <a:ext cx="90674" cy="53051"/>
            </a:xfrm>
            <a:custGeom>
              <a:avLst/>
              <a:gdLst>
                <a:gd name="connsiteX0" fmla="*/ 0 w 90674"/>
                <a:gd name="connsiteY0" fmla="*/ 0 h 53051"/>
                <a:gd name="connsiteX1" fmla="*/ 90675 w 90674"/>
                <a:gd name="connsiteY1" fmla="*/ 0 h 53051"/>
                <a:gd name="connsiteX2" fmla="*/ 90675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5" y="0"/>
                  </a:lnTo>
                  <a:lnTo>
                    <a:pt x="90675" y="53052"/>
                  </a:lnTo>
                  <a:lnTo>
                    <a:pt x="0" y="53052"/>
                  </a:lnTo>
                  <a:close/>
                </a:path>
              </a:pathLst>
            </a:custGeom>
            <a:solidFill>
              <a:srgbClr val="0D0679"/>
            </a:solidFill>
            <a:ln w="6321"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23FF4D11-C787-328C-E490-B1905436A08F}"/>
                </a:ext>
              </a:extLst>
            </p:cNvPr>
            <p:cNvSpPr/>
            <p:nvPr/>
          </p:nvSpPr>
          <p:spPr>
            <a:xfrm rot="10800000">
              <a:off x="5875774" y="8285730"/>
              <a:ext cx="461339" cy="807787"/>
            </a:xfrm>
            <a:custGeom>
              <a:avLst/>
              <a:gdLst>
                <a:gd name="connsiteX0" fmla="*/ 0 w 461339"/>
                <a:gd name="connsiteY0" fmla="*/ 0 h 807787"/>
                <a:gd name="connsiteX1" fmla="*/ 461340 w 461339"/>
                <a:gd name="connsiteY1" fmla="*/ 0 h 807787"/>
                <a:gd name="connsiteX2" fmla="*/ 461340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40" y="0"/>
                  </a:lnTo>
                  <a:lnTo>
                    <a:pt x="461340"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D4B2D14-9155-8E1E-800E-D98A07954F2F}"/>
                </a:ext>
              </a:extLst>
            </p:cNvPr>
            <p:cNvSpPr/>
            <p:nvPr/>
          </p:nvSpPr>
          <p:spPr>
            <a:xfrm rot="10800000">
              <a:off x="5986430"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CFC88BA1-D400-E0E2-C122-E9313FF7AD0D}"/>
                </a:ext>
              </a:extLst>
            </p:cNvPr>
            <p:cNvSpPr/>
            <p:nvPr/>
          </p:nvSpPr>
          <p:spPr>
            <a:xfrm rot="10800000">
              <a:off x="6040304"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28838377-158A-0169-88A5-11724F396BCB}"/>
                </a:ext>
              </a:extLst>
            </p:cNvPr>
            <p:cNvSpPr/>
            <p:nvPr/>
          </p:nvSpPr>
          <p:spPr>
            <a:xfrm rot="10800000">
              <a:off x="5875774" y="832999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BC3A8AE1-EFD5-684D-8E43-54802F1209E2}"/>
                </a:ext>
              </a:extLst>
            </p:cNvPr>
            <p:cNvSpPr/>
            <p:nvPr/>
          </p:nvSpPr>
          <p:spPr>
            <a:xfrm rot="10800000">
              <a:off x="5875774" y="837216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C680F300-AB26-D5D8-3B69-CD454BBFBA6A}"/>
                </a:ext>
              </a:extLst>
            </p:cNvPr>
            <p:cNvSpPr/>
            <p:nvPr/>
          </p:nvSpPr>
          <p:spPr>
            <a:xfrm rot="10800000">
              <a:off x="5875774" y="841434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28CFCB8-755B-C630-38EA-5BEBDFEE20B3}"/>
                </a:ext>
              </a:extLst>
            </p:cNvPr>
            <p:cNvSpPr/>
            <p:nvPr/>
          </p:nvSpPr>
          <p:spPr>
            <a:xfrm rot="10800000">
              <a:off x="5875774" y="845645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E92682D1-A9D0-52EC-1ACB-7F7766EE24C9}"/>
                </a:ext>
              </a:extLst>
            </p:cNvPr>
            <p:cNvSpPr/>
            <p:nvPr/>
          </p:nvSpPr>
          <p:spPr>
            <a:xfrm rot="10800000">
              <a:off x="5875774" y="849863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C17AEC92-C9D5-570D-F649-167028F1A7CB}"/>
                </a:ext>
              </a:extLst>
            </p:cNvPr>
            <p:cNvSpPr/>
            <p:nvPr/>
          </p:nvSpPr>
          <p:spPr>
            <a:xfrm rot="10800000">
              <a:off x="5875774" y="854080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7C8F419A-2441-3BFD-2677-379F08DFACBB}"/>
                </a:ext>
              </a:extLst>
            </p:cNvPr>
            <p:cNvSpPr/>
            <p:nvPr/>
          </p:nvSpPr>
          <p:spPr>
            <a:xfrm rot="10800000">
              <a:off x="5875774" y="8582920"/>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55015184-81B7-141B-16FA-3CFD02AA7481}"/>
                </a:ext>
              </a:extLst>
            </p:cNvPr>
            <p:cNvSpPr/>
            <p:nvPr/>
          </p:nvSpPr>
          <p:spPr>
            <a:xfrm rot="10800000">
              <a:off x="5875774" y="862509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CE6230E-55A2-EFEA-08D3-E6A78C5D7052}"/>
                </a:ext>
              </a:extLst>
            </p:cNvPr>
            <p:cNvSpPr/>
            <p:nvPr/>
          </p:nvSpPr>
          <p:spPr>
            <a:xfrm rot="10800000">
              <a:off x="5875774" y="866727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6CF1DF53-73D8-54EE-948B-66430F4F43D1}"/>
                </a:ext>
              </a:extLst>
            </p:cNvPr>
            <p:cNvSpPr/>
            <p:nvPr/>
          </p:nvSpPr>
          <p:spPr>
            <a:xfrm rot="10800000">
              <a:off x="5875774" y="870938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A58B3EFA-3814-4682-D5BF-1162C88748C5}"/>
                </a:ext>
              </a:extLst>
            </p:cNvPr>
            <p:cNvSpPr/>
            <p:nvPr/>
          </p:nvSpPr>
          <p:spPr>
            <a:xfrm rot="10800000">
              <a:off x="5875774" y="8751559"/>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719F4604-5FB9-6834-CA81-4E4E93112445}"/>
                </a:ext>
              </a:extLst>
            </p:cNvPr>
            <p:cNvSpPr/>
            <p:nvPr/>
          </p:nvSpPr>
          <p:spPr>
            <a:xfrm rot="10800000">
              <a:off x="5875774" y="879373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EAFBB23D-C386-1844-4BDA-441874822943}"/>
                </a:ext>
              </a:extLst>
            </p:cNvPr>
            <p:cNvSpPr/>
            <p:nvPr/>
          </p:nvSpPr>
          <p:spPr>
            <a:xfrm rot="10800000">
              <a:off x="5875774" y="883584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84741294-6171-EC6E-DF95-BDF22E15D7DE}"/>
                </a:ext>
              </a:extLst>
            </p:cNvPr>
            <p:cNvSpPr/>
            <p:nvPr/>
          </p:nvSpPr>
          <p:spPr>
            <a:xfrm rot="10800000">
              <a:off x="5875774" y="887802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8CF17178-D14B-4C57-827C-63491BE0771A}"/>
                </a:ext>
              </a:extLst>
            </p:cNvPr>
            <p:cNvSpPr/>
            <p:nvPr/>
          </p:nvSpPr>
          <p:spPr>
            <a:xfrm rot="10800000">
              <a:off x="5875774" y="892019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2F2F025-D410-37DB-2999-AFA55F25B9B6}"/>
                </a:ext>
              </a:extLst>
            </p:cNvPr>
            <p:cNvSpPr/>
            <p:nvPr/>
          </p:nvSpPr>
          <p:spPr>
            <a:xfrm rot="10800000">
              <a:off x="5875774" y="896231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7CCF0DBC-6B0F-6C9E-5509-E6A89A838B36}"/>
                </a:ext>
              </a:extLst>
            </p:cNvPr>
            <p:cNvSpPr/>
            <p:nvPr/>
          </p:nvSpPr>
          <p:spPr>
            <a:xfrm rot="10800000">
              <a:off x="5875774" y="900448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4C0F6C95-B485-9779-7AC1-B149CF9382C2}"/>
                </a:ext>
              </a:extLst>
            </p:cNvPr>
            <p:cNvSpPr/>
            <p:nvPr/>
          </p:nvSpPr>
          <p:spPr>
            <a:xfrm rot="10800000">
              <a:off x="5875774" y="904666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CA9482D9-CD34-557C-7779-BE098AA701B5}"/>
                </a:ext>
              </a:extLst>
            </p:cNvPr>
            <p:cNvSpPr/>
            <p:nvPr/>
          </p:nvSpPr>
          <p:spPr>
            <a:xfrm>
              <a:off x="6270468"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8283804-4DF7-ADBC-BF11-47E2714E842B}"/>
                </a:ext>
              </a:extLst>
            </p:cNvPr>
            <p:cNvSpPr/>
            <p:nvPr/>
          </p:nvSpPr>
          <p:spPr>
            <a:xfrm>
              <a:off x="6194020" y="8992599"/>
              <a:ext cx="76447" cy="107241"/>
            </a:xfrm>
            <a:custGeom>
              <a:avLst/>
              <a:gdLst>
                <a:gd name="connsiteX0" fmla="*/ 0 w 76447"/>
                <a:gd name="connsiteY0" fmla="*/ 0 h 107241"/>
                <a:gd name="connsiteX1" fmla="*/ 76448 w 76447"/>
                <a:gd name="connsiteY1" fmla="*/ 0 h 107241"/>
                <a:gd name="connsiteX2" fmla="*/ 76448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8" y="0"/>
                  </a:lnTo>
                  <a:lnTo>
                    <a:pt x="76448"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1739491-8DBA-2C88-5ADE-35BB5E44B650}"/>
                </a:ext>
              </a:extLst>
            </p:cNvPr>
            <p:cNvSpPr/>
            <p:nvPr/>
          </p:nvSpPr>
          <p:spPr>
            <a:xfrm>
              <a:off x="5785669"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F49F2480-A04C-4A46-8A30-49A5A7EAC88F}"/>
                </a:ext>
              </a:extLst>
            </p:cNvPr>
            <p:cNvSpPr/>
            <p:nvPr/>
          </p:nvSpPr>
          <p:spPr>
            <a:xfrm>
              <a:off x="5709222"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BAB6417-266C-5CCA-3CE3-9D7B84097D8E}"/>
                </a:ext>
              </a:extLst>
            </p:cNvPr>
            <p:cNvSpPr/>
            <p:nvPr/>
          </p:nvSpPr>
          <p:spPr>
            <a:xfrm rot="10800000">
              <a:off x="5846372" y="9068856"/>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EA9B9E0E-5495-FC34-30CD-EE8CC7EAD28B}"/>
                </a:ext>
              </a:extLst>
            </p:cNvPr>
            <p:cNvSpPr/>
            <p:nvPr/>
          </p:nvSpPr>
          <p:spPr>
            <a:xfrm rot="10800000">
              <a:off x="5918076" y="9068856"/>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CCD8603C-330B-DBBB-B6A2-D0A217548E15}"/>
                </a:ext>
              </a:extLst>
            </p:cNvPr>
            <p:cNvSpPr/>
            <p:nvPr/>
          </p:nvSpPr>
          <p:spPr>
            <a:xfrm rot="10800000">
              <a:off x="5906821"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71F0F80-7304-1B28-BBCF-F7BA85DB369A}"/>
                </a:ext>
              </a:extLst>
            </p:cNvPr>
            <p:cNvSpPr/>
            <p:nvPr/>
          </p:nvSpPr>
          <p:spPr>
            <a:xfrm rot="10800000">
              <a:off x="5895566"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E4F53DF-93EA-B5D7-C6A3-CC1836745687}"/>
                </a:ext>
              </a:extLst>
            </p:cNvPr>
            <p:cNvSpPr/>
            <p:nvPr/>
          </p:nvSpPr>
          <p:spPr>
            <a:xfrm>
              <a:off x="5852442"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FF209A"/>
            </a:solidFill>
            <a:ln w="6321"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9E5C94E7-51ED-F7E5-D737-067A6519681F}"/>
                </a:ext>
              </a:extLst>
            </p:cNvPr>
            <p:cNvSpPr/>
            <p:nvPr/>
          </p:nvSpPr>
          <p:spPr>
            <a:xfrm>
              <a:off x="5797367"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7A59D098-7ECA-7E70-C2ED-38CAA8AC07D1}"/>
                </a:ext>
              </a:extLst>
            </p:cNvPr>
            <p:cNvSpPr/>
            <p:nvPr/>
          </p:nvSpPr>
          <p:spPr>
            <a:xfrm>
              <a:off x="5901383"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BDB8F315-F3E8-5382-6D83-D7952D14ABE4}"/>
                </a:ext>
              </a:extLst>
            </p:cNvPr>
            <p:cNvSpPr/>
            <p:nvPr/>
          </p:nvSpPr>
          <p:spPr>
            <a:xfrm>
              <a:off x="5829299"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A4569123-C736-7EDB-2229-21007E1667D0}"/>
                </a:ext>
              </a:extLst>
            </p:cNvPr>
            <p:cNvSpPr/>
            <p:nvPr/>
          </p:nvSpPr>
          <p:spPr>
            <a:xfrm>
              <a:off x="5840491" y="9052290"/>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FF209A"/>
            </a:solidFill>
            <a:ln w="6321"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DF9E150-27FC-DBBF-EE35-C702A69BE994}"/>
                </a:ext>
              </a:extLst>
            </p:cNvPr>
            <p:cNvSpPr/>
            <p:nvPr/>
          </p:nvSpPr>
          <p:spPr>
            <a:xfrm>
              <a:off x="3895037"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F098FCEF-290D-6255-60D7-DCF97B3F9385}"/>
                </a:ext>
              </a:extLst>
            </p:cNvPr>
            <p:cNvSpPr/>
            <p:nvPr/>
          </p:nvSpPr>
          <p:spPr>
            <a:xfrm>
              <a:off x="381858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29CD3359-62C6-2960-BE3D-84AD5F0D4554}"/>
                </a:ext>
              </a:extLst>
            </p:cNvPr>
            <p:cNvSpPr/>
            <p:nvPr/>
          </p:nvSpPr>
          <p:spPr>
            <a:xfrm>
              <a:off x="326904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A670C128-232E-3F7F-8090-AF288CD8C6C9}"/>
                </a:ext>
              </a:extLst>
            </p:cNvPr>
            <p:cNvSpPr/>
            <p:nvPr/>
          </p:nvSpPr>
          <p:spPr>
            <a:xfrm>
              <a:off x="3192594"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A1515D1-F2A3-594A-8123-F71C304DACCC}"/>
                </a:ext>
              </a:extLst>
            </p:cNvPr>
            <p:cNvSpPr/>
            <p:nvPr/>
          </p:nvSpPr>
          <p:spPr>
            <a:xfrm>
              <a:off x="5574917"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98C785F8-0480-B983-D3A2-5010A5C20654}"/>
                </a:ext>
              </a:extLst>
            </p:cNvPr>
            <p:cNvSpPr/>
            <p:nvPr/>
          </p:nvSpPr>
          <p:spPr>
            <a:xfrm>
              <a:off x="5498470"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47DED333-B706-DE26-983B-520A41739794}"/>
                </a:ext>
              </a:extLst>
            </p:cNvPr>
            <p:cNvSpPr/>
            <p:nvPr/>
          </p:nvSpPr>
          <p:spPr>
            <a:xfrm rot="10800000">
              <a:off x="563688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167" name="Graphic 32">
              <a:extLst>
                <a:ext uri="{FF2B5EF4-FFF2-40B4-BE49-F238E27FC236}">
                  <a16:creationId xmlns:a16="http://schemas.microsoft.com/office/drawing/2014/main" id="{A795CA6D-5B6F-F3E9-B9D5-CDA80B43F05C}"/>
                </a:ext>
              </a:extLst>
            </p:cNvPr>
            <p:cNvGrpSpPr/>
            <p:nvPr/>
          </p:nvGrpSpPr>
          <p:grpSpPr>
            <a:xfrm>
              <a:off x="5686079" y="9067023"/>
              <a:ext cx="48688" cy="3857"/>
              <a:chOff x="2540032" y="5978585"/>
              <a:chExt cx="48688" cy="3857"/>
            </a:xfrm>
          </p:grpSpPr>
          <p:sp>
            <p:nvSpPr>
              <p:cNvPr id="2199" name="Freeform: Shape 2198">
                <a:extLst>
                  <a:ext uri="{FF2B5EF4-FFF2-40B4-BE49-F238E27FC236}">
                    <a16:creationId xmlns:a16="http://schemas.microsoft.com/office/drawing/2014/main" id="{160FC8D7-7901-0B91-8D47-75DE4CA51F97}"/>
                  </a:ext>
                </a:extLst>
              </p:cNvPr>
              <p:cNvSpPr/>
              <p:nvPr/>
            </p:nvSpPr>
            <p:spPr>
              <a:xfrm rot="10800000">
                <a:off x="2562606" y="5978585"/>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69F9FF"/>
              </a:solidFill>
              <a:ln w="6321" cap="flat">
                <a:noFill/>
                <a:prstDash val="solid"/>
                <a:miter/>
              </a:ln>
            </p:spPr>
            <p:txBody>
              <a:bodyPr rtlCol="0" anchor="ctr"/>
              <a:lstStyle/>
              <a:p>
                <a:endParaRPr lang="en-IN"/>
              </a:p>
            </p:txBody>
          </p:sp>
          <p:sp>
            <p:nvSpPr>
              <p:cNvPr id="2200" name="Freeform: Shape 2199">
                <a:extLst>
                  <a:ext uri="{FF2B5EF4-FFF2-40B4-BE49-F238E27FC236}">
                    <a16:creationId xmlns:a16="http://schemas.microsoft.com/office/drawing/2014/main" id="{D7C808A3-9554-72CA-7BB7-A4169E23E69F}"/>
                  </a:ext>
                </a:extLst>
              </p:cNvPr>
              <p:cNvSpPr/>
              <p:nvPr/>
            </p:nvSpPr>
            <p:spPr>
              <a:xfrm rot="10800000">
                <a:off x="2551287"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2201" name="Freeform: Shape 2200">
                <a:extLst>
                  <a:ext uri="{FF2B5EF4-FFF2-40B4-BE49-F238E27FC236}">
                    <a16:creationId xmlns:a16="http://schemas.microsoft.com/office/drawing/2014/main" id="{F8EB2BB3-5B96-5511-8A75-235CCC6CB658}"/>
                  </a:ext>
                </a:extLst>
              </p:cNvPr>
              <p:cNvSpPr/>
              <p:nvPr/>
            </p:nvSpPr>
            <p:spPr>
              <a:xfrm rot="10800000">
                <a:off x="2540032"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68" name="Freeform: Shape 167">
              <a:extLst>
                <a:ext uri="{FF2B5EF4-FFF2-40B4-BE49-F238E27FC236}">
                  <a16:creationId xmlns:a16="http://schemas.microsoft.com/office/drawing/2014/main" id="{ABBC958C-9FDE-180B-759E-F48CC90A8CF7}"/>
                </a:ext>
              </a:extLst>
            </p:cNvPr>
            <p:cNvSpPr/>
            <p:nvPr/>
          </p:nvSpPr>
          <p:spPr>
            <a:xfrm>
              <a:off x="5642955" y="9056400"/>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169" name="Graphic 32">
              <a:extLst>
                <a:ext uri="{FF2B5EF4-FFF2-40B4-BE49-F238E27FC236}">
                  <a16:creationId xmlns:a16="http://schemas.microsoft.com/office/drawing/2014/main" id="{031ACDE8-1A14-EA0F-9BFD-99286F233A50}"/>
                </a:ext>
              </a:extLst>
            </p:cNvPr>
            <p:cNvGrpSpPr/>
            <p:nvPr/>
          </p:nvGrpSpPr>
          <p:grpSpPr>
            <a:xfrm>
              <a:off x="5587943" y="9056400"/>
              <a:ext cx="146824" cy="3857"/>
              <a:chOff x="2441896" y="5967962"/>
              <a:chExt cx="146824" cy="3857"/>
            </a:xfrm>
            <a:solidFill>
              <a:srgbClr val="FF209A"/>
            </a:solidFill>
          </p:grpSpPr>
          <p:sp>
            <p:nvSpPr>
              <p:cNvPr id="2195" name="Freeform: Shape 2194">
                <a:extLst>
                  <a:ext uri="{FF2B5EF4-FFF2-40B4-BE49-F238E27FC236}">
                    <a16:creationId xmlns:a16="http://schemas.microsoft.com/office/drawing/2014/main" id="{A52886F2-176E-A321-F949-D40F1C1A113B}"/>
                  </a:ext>
                </a:extLst>
              </p:cNvPr>
              <p:cNvSpPr/>
              <p:nvPr/>
            </p:nvSpPr>
            <p:spPr>
              <a:xfrm>
                <a:off x="2441896"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6" name="Freeform: Shape 2195">
                <a:extLst>
                  <a:ext uri="{FF2B5EF4-FFF2-40B4-BE49-F238E27FC236}">
                    <a16:creationId xmlns:a16="http://schemas.microsoft.com/office/drawing/2014/main" id="{32FAC608-3C86-4855-29D9-50578A567D95}"/>
                  </a:ext>
                </a:extLst>
              </p:cNvPr>
              <p:cNvSpPr/>
              <p:nvPr/>
            </p:nvSpPr>
            <p:spPr>
              <a:xfrm>
                <a:off x="2545849" y="5967962"/>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7" name="Freeform: Shape 2196">
                <a:extLst>
                  <a:ext uri="{FF2B5EF4-FFF2-40B4-BE49-F238E27FC236}">
                    <a16:creationId xmlns:a16="http://schemas.microsoft.com/office/drawing/2014/main" id="{B52AF263-3018-90BC-C268-A1B7189F6D1F}"/>
                  </a:ext>
                </a:extLst>
              </p:cNvPr>
              <p:cNvSpPr/>
              <p:nvPr/>
            </p:nvSpPr>
            <p:spPr>
              <a:xfrm>
                <a:off x="2473765"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8" name="Freeform: Shape 2197">
                <a:extLst>
                  <a:ext uri="{FF2B5EF4-FFF2-40B4-BE49-F238E27FC236}">
                    <a16:creationId xmlns:a16="http://schemas.microsoft.com/office/drawing/2014/main" id="{FB66365B-6AC2-3BAF-8BB6-1D4E54FEDA7C}"/>
                  </a:ext>
                </a:extLst>
              </p:cNvPr>
              <p:cNvSpPr/>
              <p:nvPr/>
            </p:nvSpPr>
            <p:spPr>
              <a:xfrm>
                <a:off x="2485020"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70" name="Freeform: Shape 169">
              <a:extLst>
                <a:ext uri="{FF2B5EF4-FFF2-40B4-BE49-F238E27FC236}">
                  <a16:creationId xmlns:a16="http://schemas.microsoft.com/office/drawing/2014/main" id="{AE7A7D1F-85DC-DDCA-FCCB-FAFED85BDD99}"/>
                </a:ext>
              </a:extLst>
            </p:cNvPr>
            <p:cNvSpPr/>
            <p:nvPr/>
          </p:nvSpPr>
          <p:spPr>
            <a:xfrm>
              <a:off x="7694196"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D583EEB1-6D92-FB11-61BF-10FF8FF0B059}"/>
                </a:ext>
              </a:extLst>
            </p:cNvPr>
            <p:cNvSpPr/>
            <p:nvPr/>
          </p:nvSpPr>
          <p:spPr>
            <a:xfrm rot="10800000">
              <a:off x="7619519"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9D01BB00-3932-84F8-FF16-1E2FD2787391}"/>
                </a:ext>
              </a:extLst>
            </p:cNvPr>
            <p:cNvSpPr/>
            <p:nvPr/>
          </p:nvSpPr>
          <p:spPr>
            <a:xfrm>
              <a:off x="7513353"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36F07C2B-0604-5574-247C-3D1D6D3436E2}"/>
                </a:ext>
              </a:extLst>
            </p:cNvPr>
            <p:cNvSpPr/>
            <p:nvPr/>
          </p:nvSpPr>
          <p:spPr>
            <a:xfrm rot="10800000">
              <a:off x="7463526"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174" name="Graphic 32">
              <a:extLst>
                <a:ext uri="{FF2B5EF4-FFF2-40B4-BE49-F238E27FC236}">
                  <a16:creationId xmlns:a16="http://schemas.microsoft.com/office/drawing/2014/main" id="{FFA0ADAE-8EE6-C596-E7A3-FDF5EEA26B86}"/>
                </a:ext>
              </a:extLst>
            </p:cNvPr>
            <p:cNvGrpSpPr/>
            <p:nvPr/>
          </p:nvGrpSpPr>
          <p:grpSpPr>
            <a:xfrm>
              <a:off x="7371460" y="7951549"/>
              <a:ext cx="555302" cy="1141967"/>
              <a:chOff x="4225413" y="4863111"/>
              <a:chExt cx="555302" cy="1141967"/>
            </a:xfrm>
          </p:grpSpPr>
          <p:sp>
            <p:nvSpPr>
              <p:cNvPr id="2191" name="Freeform: Shape 2190">
                <a:extLst>
                  <a:ext uri="{FF2B5EF4-FFF2-40B4-BE49-F238E27FC236}">
                    <a16:creationId xmlns:a16="http://schemas.microsoft.com/office/drawing/2014/main" id="{3F8EBF48-9B11-3583-16C0-03A5F20139AA}"/>
                  </a:ext>
                </a:extLst>
              </p:cNvPr>
              <p:cNvSpPr/>
              <p:nvPr/>
            </p:nvSpPr>
            <p:spPr>
              <a:xfrm>
                <a:off x="4395634"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2192" name="Freeform: Shape 2191">
                <a:extLst>
                  <a:ext uri="{FF2B5EF4-FFF2-40B4-BE49-F238E27FC236}">
                    <a16:creationId xmlns:a16="http://schemas.microsoft.com/office/drawing/2014/main" id="{BFE4B241-A438-4239-C7D4-672D920A17B8}"/>
                  </a:ext>
                </a:extLst>
              </p:cNvPr>
              <p:cNvSpPr/>
              <p:nvPr/>
            </p:nvSpPr>
            <p:spPr>
              <a:xfrm>
                <a:off x="4456589"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2193" name="Freeform: Shape 2192">
                <a:extLst>
                  <a:ext uri="{FF2B5EF4-FFF2-40B4-BE49-F238E27FC236}">
                    <a16:creationId xmlns:a16="http://schemas.microsoft.com/office/drawing/2014/main" id="{3BBA6182-25A1-DEEF-F1F4-B70464E86C04}"/>
                  </a:ext>
                </a:extLst>
              </p:cNvPr>
              <p:cNvSpPr/>
              <p:nvPr/>
            </p:nvSpPr>
            <p:spPr>
              <a:xfrm>
                <a:off x="4225413"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2194" name="Freeform: Shape 2193">
                <a:extLst>
                  <a:ext uri="{FF2B5EF4-FFF2-40B4-BE49-F238E27FC236}">
                    <a16:creationId xmlns:a16="http://schemas.microsoft.com/office/drawing/2014/main" id="{DEDE39FA-0D18-949E-EA10-F541CA415A95}"/>
                  </a:ext>
                </a:extLst>
              </p:cNvPr>
              <p:cNvSpPr/>
              <p:nvPr/>
            </p:nvSpPr>
            <p:spPr>
              <a:xfrm>
                <a:off x="4253994"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175" name="Graphic 32">
              <a:extLst>
                <a:ext uri="{FF2B5EF4-FFF2-40B4-BE49-F238E27FC236}">
                  <a16:creationId xmlns:a16="http://schemas.microsoft.com/office/drawing/2014/main" id="{7D8F613A-821C-4F2B-1037-DF7CB85D89C2}"/>
                </a:ext>
              </a:extLst>
            </p:cNvPr>
            <p:cNvGrpSpPr/>
            <p:nvPr/>
          </p:nvGrpSpPr>
          <p:grpSpPr>
            <a:xfrm>
              <a:off x="7424512" y="8065999"/>
              <a:ext cx="411007" cy="973770"/>
              <a:chOff x="4278465" y="4977561"/>
              <a:chExt cx="411007" cy="973770"/>
            </a:xfrm>
            <a:solidFill>
              <a:srgbClr val="FFFFFF">
                <a:alpha val="31000"/>
              </a:srgbClr>
            </a:solidFill>
          </p:grpSpPr>
          <p:sp>
            <p:nvSpPr>
              <p:cNvPr id="2185" name="Freeform: Shape 2184">
                <a:extLst>
                  <a:ext uri="{FF2B5EF4-FFF2-40B4-BE49-F238E27FC236}">
                    <a16:creationId xmlns:a16="http://schemas.microsoft.com/office/drawing/2014/main" id="{26ED851E-F5B6-A53F-214B-F5AB19F2833B}"/>
                  </a:ext>
                </a:extLst>
              </p:cNvPr>
              <p:cNvSpPr/>
              <p:nvPr/>
            </p:nvSpPr>
            <p:spPr>
              <a:xfrm>
                <a:off x="448713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6" name="Freeform: Shape 2185">
                <a:extLst>
                  <a:ext uri="{FF2B5EF4-FFF2-40B4-BE49-F238E27FC236}">
                    <a16:creationId xmlns:a16="http://schemas.microsoft.com/office/drawing/2014/main" id="{92B95715-F552-5FFB-5D87-9597E65F0107}"/>
                  </a:ext>
                </a:extLst>
              </p:cNvPr>
              <p:cNvSpPr/>
              <p:nvPr/>
            </p:nvSpPr>
            <p:spPr>
              <a:xfrm>
                <a:off x="454720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7" name="Freeform: Shape 2186">
                <a:extLst>
                  <a:ext uri="{FF2B5EF4-FFF2-40B4-BE49-F238E27FC236}">
                    <a16:creationId xmlns:a16="http://schemas.microsoft.com/office/drawing/2014/main" id="{509AB20C-1543-ED0C-27E2-1580D55F7529}"/>
                  </a:ext>
                </a:extLst>
              </p:cNvPr>
              <p:cNvSpPr/>
              <p:nvPr/>
            </p:nvSpPr>
            <p:spPr>
              <a:xfrm>
                <a:off x="460727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8" name="Freeform: Shape 2187">
                <a:extLst>
                  <a:ext uri="{FF2B5EF4-FFF2-40B4-BE49-F238E27FC236}">
                    <a16:creationId xmlns:a16="http://schemas.microsoft.com/office/drawing/2014/main" id="{FF09D1AC-1A7E-B716-0B23-E3F21F8F96D5}"/>
                  </a:ext>
                </a:extLst>
              </p:cNvPr>
              <p:cNvSpPr/>
              <p:nvPr/>
            </p:nvSpPr>
            <p:spPr>
              <a:xfrm>
                <a:off x="4278465"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9" name="Freeform: Shape 2188">
                <a:extLst>
                  <a:ext uri="{FF2B5EF4-FFF2-40B4-BE49-F238E27FC236}">
                    <a16:creationId xmlns:a16="http://schemas.microsoft.com/office/drawing/2014/main" id="{641B80E3-670F-EBDF-6A1B-2DF90E9DE9F3}"/>
                  </a:ext>
                </a:extLst>
              </p:cNvPr>
              <p:cNvSpPr/>
              <p:nvPr/>
            </p:nvSpPr>
            <p:spPr>
              <a:xfrm>
                <a:off x="431956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90" name="Freeform: Shape 2189">
                <a:extLst>
                  <a:ext uri="{FF2B5EF4-FFF2-40B4-BE49-F238E27FC236}">
                    <a16:creationId xmlns:a16="http://schemas.microsoft.com/office/drawing/2014/main" id="{A084788E-27DD-72BD-4DA6-0931DEEF0689}"/>
                  </a:ext>
                </a:extLst>
              </p:cNvPr>
              <p:cNvSpPr/>
              <p:nvPr/>
            </p:nvSpPr>
            <p:spPr>
              <a:xfrm>
                <a:off x="466734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176" name="Freeform: Shape 175">
              <a:extLst>
                <a:ext uri="{FF2B5EF4-FFF2-40B4-BE49-F238E27FC236}">
                  <a16:creationId xmlns:a16="http://schemas.microsoft.com/office/drawing/2014/main" id="{46848180-612D-E8BD-8332-4C6D38A205D2}"/>
                </a:ext>
              </a:extLst>
            </p:cNvPr>
            <p:cNvSpPr/>
            <p:nvPr/>
          </p:nvSpPr>
          <p:spPr>
            <a:xfrm>
              <a:off x="7383411"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48F39788-1543-0E8F-D7F9-FEDC25B2CF86}"/>
                </a:ext>
              </a:extLst>
            </p:cNvPr>
            <p:cNvSpPr/>
            <p:nvPr/>
          </p:nvSpPr>
          <p:spPr>
            <a:xfrm>
              <a:off x="7741746"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C76289E5-47D5-0DFC-4426-8CEC660859F4}"/>
                </a:ext>
              </a:extLst>
            </p:cNvPr>
            <p:cNvSpPr/>
            <p:nvPr/>
          </p:nvSpPr>
          <p:spPr>
            <a:xfrm rot="10800000">
              <a:off x="6960327"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2B8B0AD-EACF-1A6C-F9BA-351586E02909}"/>
                </a:ext>
              </a:extLst>
            </p:cNvPr>
            <p:cNvSpPr/>
            <p:nvPr/>
          </p:nvSpPr>
          <p:spPr>
            <a:xfrm rot="10800000">
              <a:off x="6960327" y="7791130"/>
              <a:ext cx="90674" cy="80936"/>
            </a:xfrm>
            <a:custGeom>
              <a:avLst/>
              <a:gdLst>
                <a:gd name="connsiteX0" fmla="*/ 0 w 90674"/>
                <a:gd name="connsiteY0" fmla="*/ 0 h 80936"/>
                <a:gd name="connsiteX1" fmla="*/ 90675 w 90674"/>
                <a:gd name="connsiteY1" fmla="*/ 0 h 80936"/>
                <a:gd name="connsiteX2" fmla="*/ 90675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5" y="0"/>
                  </a:lnTo>
                  <a:lnTo>
                    <a:pt x="90675"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6BCBBD84-73FB-89CD-9F32-1C6E03306D9B}"/>
                </a:ext>
              </a:extLst>
            </p:cNvPr>
            <p:cNvSpPr/>
            <p:nvPr/>
          </p:nvSpPr>
          <p:spPr>
            <a:xfrm rot="10800000">
              <a:off x="6925423"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31FA0F75-F06D-56D9-66CC-CF7960D49C3E}"/>
                </a:ext>
              </a:extLst>
            </p:cNvPr>
            <p:cNvSpPr/>
            <p:nvPr/>
          </p:nvSpPr>
          <p:spPr>
            <a:xfrm rot="10800000">
              <a:off x="7026847"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413A48AA-6145-E3F1-8D9B-7968AEE29848}"/>
                </a:ext>
              </a:extLst>
            </p:cNvPr>
            <p:cNvSpPr/>
            <p:nvPr/>
          </p:nvSpPr>
          <p:spPr>
            <a:xfrm rot="10800000">
              <a:off x="7036079"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83" name="Graphic 32">
              <a:extLst>
                <a:ext uri="{FF2B5EF4-FFF2-40B4-BE49-F238E27FC236}">
                  <a16:creationId xmlns:a16="http://schemas.microsoft.com/office/drawing/2014/main" id="{E5E864D5-961A-5054-9A0D-170CB483C1BC}"/>
                </a:ext>
              </a:extLst>
            </p:cNvPr>
            <p:cNvGrpSpPr/>
            <p:nvPr/>
          </p:nvGrpSpPr>
          <p:grpSpPr>
            <a:xfrm>
              <a:off x="6946922" y="7968875"/>
              <a:ext cx="47803" cy="1026758"/>
              <a:chOff x="3800875" y="4880437"/>
              <a:chExt cx="47803" cy="1026758"/>
            </a:xfrm>
            <a:solidFill>
              <a:srgbClr val="FFFFFF"/>
            </a:solidFill>
          </p:grpSpPr>
          <p:grpSp>
            <p:nvGrpSpPr>
              <p:cNvPr id="2125" name="Graphic 32">
                <a:extLst>
                  <a:ext uri="{FF2B5EF4-FFF2-40B4-BE49-F238E27FC236}">
                    <a16:creationId xmlns:a16="http://schemas.microsoft.com/office/drawing/2014/main" id="{425911B5-E4F0-7F49-094A-98795886C9E0}"/>
                  </a:ext>
                </a:extLst>
              </p:cNvPr>
              <p:cNvGrpSpPr/>
              <p:nvPr/>
            </p:nvGrpSpPr>
            <p:grpSpPr>
              <a:xfrm>
                <a:off x="3800875" y="4880437"/>
                <a:ext cx="47803" cy="9168"/>
                <a:chOff x="3800875" y="4880437"/>
                <a:chExt cx="47803" cy="9168"/>
              </a:xfrm>
              <a:solidFill>
                <a:srgbClr val="FFFFFF"/>
              </a:solidFill>
            </p:grpSpPr>
            <p:sp>
              <p:nvSpPr>
                <p:cNvPr id="2183" name="Freeform: Shape 2182">
                  <a:extLst>
                    <a:ext uri="{FF2B5EF4-FFF2-40B4-BE49-F238E27FC236}">
                      <a16:creationId xmlns:a16="http://schemas.microsoft.com/office/drawing/2014/main" id="{D263D6C0-C943-B278-A743-01CAE94ADBBB}"/>
                    </a:ext>
                  </a:extLst>
                </p:cNvPr>
                <p:cNvSpPr/>
                <p:nvPr/>
              </p:nvSpPr>
              <p:spPr>
                <a:xfrm rot="10800000">
                  <a:off x="3839509"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4" name="Freeform: Shape 2183">
                  <a:extLst>
                    <a:ext uri="{FF2B5EF4-FFF2-40B4-BE49-F238E27FC236}">
                      <a16:creationId xmlns:a16="http://schemas.microsoft.com/office/drawing/2014/main" id="{69C8BF9E-F354-68F4-B632-CC86DB372C33}"/>
                    </a:ext>
                  </a:extLst>
                </p:cNvPr>
                <p:cNvSpPr/>
                <p:nvPr/>
              </p:nvSpPr>
              <p:spPr>
                <a:xfrm rot="10800000">
                  <a:off x="3800875"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6" name="Graphic 32">
                <a:extLst>
                  <a:ext uri="{FF2B5EF4-FFF2-40B4-BE49-F238E27FC236}">
                    <a16:creationId xmlns:a16="http://schemas.microsoft.com/office/drawing/2014/main" id="{310E2FE2-7ECC-74A2-629B-EC6726B7CC12}"/>
                  </a:ext>
                </a:extLst>
              </p:cNvPr>
              <p:cNvGrpSpPr/>
              <p:nvPr/>
            </p:nvGrpSpPr>
            <p:grpSpPr>
              <a:xfrm>
                <a:off x="3800875" y="4933994"/>
                <a:ext cx="47803" cy="9168"/>
                <a:chOff x="3800875" y="4933994"/>
                <a:chExt cx="47803" cy="9168"/>
              </a:xfrm>
              <a:solidFill>
                <a:srgbClr val="FFFFFF"/>
              </a:solidFill>
            </p:grpSpPr>
            <p:sp>
              <p:nvSpPr>
                <p:cNvPr id="2181" name="Freeform: Shape 2180">
                  <a:extLst>
                    <a:ext uri="{FF2B5EF4-FFF2-40B4-BE49-F238E27FC236}">
                      <a16:creationId xmlns:a16="http://schemas.microsoft.com/office/drawing/2014/main" id="{04116B54-1612-E55C-9BB8-3DF6699B5F56}"/>
                    </a:ext>
                  </a:extLst>
                </p:cNvPr>
                <p:cNvSpPr/>
                <p:nvPr/>
              </p:nvSpPr>
              <p:spPr>
                <a:xfrm rot="10800000">
                  <a:off x="3839509"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2" name="Freeform: Shape 2181">
                  <a:extLst>
                    <a:ext uri="{FF2B5EF4-FFF2-40B4-BE49-F238E27FC236}">
                      <a16:creationId xmlns:a16="http://schemas.microsoft.com/office/drawing/2014/main" id="{C625C451-CF0A-F5D2-A0CF-1898DAABC703}"/>
                    </a:ext>
                  </a:extLst>
                </p:cNvPr>
                <p:cNvSpPr/>
                <p:nvPr/>
              </p:nvSpPr>
              <p:spPr>
                <a:xfrm rot="10800000">
                  <a:off x="3800875"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7" name="Graphic 32">
                <a:extLst>
                  <a:ext uri="{FF2B5EF4-FFF2-40B4-BE49-F238E27FC236}">
                    <a16:creationId xmlns:a16="http://schemas.microsoft.com/office/drawing/2014/main" id="{1B0A42EE-BEDE-DA0C-57A8-C2CA123A8029}"/>
                  </a:ext>
                </a:extLst>
              </p:cNvPr>
              <p:cNvGrpSpPr/>
              <p:nvPr/>
            </p:nvGrpSpPr>
            <p:grpSpPr>
              <a:xfrm>
                <a:off x="3800875" y="4987552"/>
                <a:ext cx="47803" cy="9168"/>
                <a:chOff x="3800875" y="4987552"/>
                <a:chExt cx="47803" cy="9168"/>
              </a:xfrm>
              <a:solidFill>
                <a:srgbClr val="FFFFFF"/>
              </a:solidFill>
            </p:grpSpPr>
            <p:sp>
              <p:nvSpPr>
                <p:cNvPr id="2179" name="Freeform: Shape 2178">
                  <a:extLst>
                    <a:ext uri="{FF2B5EF4-FFF2-40B4-BE49-F238E27FC236}">
                      <a16:creationId xmlns:a16="http://schemas.microsoft.com/office/drawing/2014/main" id="{50D7CE12-2A45-7DEF-2CA5-38B5F9F3A5F8}"/>
                    </a:ext>
                  </a:extLst>
                </p:cNvPr>
                <p:cNvSpPr/>
                <p:nvPr/>
              </p:nvSpPr>
              <p:spPr>
                <a:xfrm rot="10800000">
                  <a:off x="3839509"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0" name="Freeform: Shape 2179">
                  <a:extLst>
                    <a:ext uri="{FF2B5EF4-FFF2-40B4-BE49-F238E27FC236}">
                      <a16:creationId xmlns:a16="http://schemas.microsoft.com/office/drawing/2014/main" id="{14F77FEB-D3DB-6E76-5EA2-D133D722231A}"/>
                    </a:ext>
                  </a:extLst>
                </p:cNvPr>
                <p:cNvSpPr/>
                <p:nvPr/>
              </p:nvSpPr>
              <p:spPr>
                <a:xfrm rot="10800000">
                  <a:off x="3800875"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8" name="Graphic 32">
                <a:extLst>
                  <a:ext uri="{FF2B5EF4-FFF2-40B4-BE49-F238E27FC236}">
                    <a16:creationId xmlns:a16="http://schemas.microsoft.com/office/drawing/2014/main" id="{7BC9D747-03E6-7C14-99BD-2F8E9B4CB71F}"/>
                  </a:ext>
                </a:extLst>
              </p:cNvPr>
              <p:cNvGrpSpPr/>
              <p:nvPr/>
            </p:nvGrpSpPr>
            <p:grpSpPr>
              <a:xfrm>
                <a:off x="3800875" y="5041109"/>
                <a:ext cx="47803" cy="9168"/>
                <a:chOff x="3800875" y="5041109"/>
                <a:chExt cx="47803" cy="9168"/>
              </a:xfrm>
              <a:solidFill>
                <a:srgbClr val="FFFFFF"/>
              </a:solidFill>
            </p:grpSpPr>
            <p:sp>
              <p:nvSpPr>
                <p:cNvPr id="2177" name="Freeform: Shape 2176">
                  <a:extLst>
                    <a:ext uri="{FF2B5EF4-FFF2-40B4-BE49-F238E27FC236}">
                      <a16:creationId xmlns:a16="http://schemas.microsoft.com/office/drawing/2014/main" id="{7261E016-2314-7551-7FD8-3AF87EEED398}"/>
                    </a:ext>
                  </a:extLst>
                </p:cNvPr>
                <p:cNvSpPr/>
                <p:nvPr/>
              </p:nvSpPr>
              <p:spPr>
                <a:xfrm rot="10800000">
                  <a:off x="3839509"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8" name="Freeform: Shape 2177">
                  <a:extLst>
                    <a:ext uri="{FF2B5EF4-FFF2-40B4-BE49-F238E27FC236}">
                      <a16:creationId xmlns:a16="http://schemas.microsoft.com/office/drawing/2014/main" id="{FCFDC649-B127-6F42-7033-7057ECE3E26B}"/>
                    </a:ext>
                  </a:extLst>
                </p:cNvPr>
                <p:cNvSpPr/>
                <p:nvPr/>
              </p:nvSpPr>
              <p:spPr>
                <a:xfrm rot="10800000">
                  <a:off x="3800875"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9" name="Graphic 32">
                <a:extLst>
                  <a:ext uri="{FF2B5EF4-FFF2-40B4-BE49-F238E27FC236}">
                    <a16:creationId xmlns:a16="http://schemas.microsoft.com/office/drawing/2014/main" id="{4151403F-D6D1-9233-F180-5B3B73917FF7}"/>
                  </a:ext>
                </a:extLst>
              </p:cNvPr>
              <p:cNvGrpSpPr/>
              <p:nvPr/>
            </p:nvGrpSpPr>
            <p:grpSpPr>
              <a:xfrm>
                <a:off x="3800875" y="5094667"/>
                <a:ext cx="47803" cy="9168"/>
                <a:chOff x="3800875" y="5094667"/>
                <a:chExt cx="47803" cy="9168"/>
              </a:xfrm>
              <a:solidFill>
                <a:srgbClr val="FFFFFF"/>
              </a:solidFill>
            </p:grpSpPr>
            <p:sp>
              <p:nvSpPr>
                <p:cNvPr id="2175" name="Freeform: Shape 2174">
                  <a:extLst>
                    <a:ext uri="{FF2B5EF4-FFF2-40B4-BE49-F238E27FC236}">
                      <a16:creationId xmlns:a16="http://schemas.microsoft.com/office/drawing/2014/main" id="{ABA86A25-592D-86E6-EE94-7A8697864A7A}"/>
                    </a:ext>
                  </a:extLst>
                </p:cNvPr>
                <p:cNvSpPr/>
                <p:nvPr/>
              </p:nvSpPr>
              <p:spPr>
                <a:xfrm rot="10800000">
                  <a:off x="3839509"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6" name="Freeform: Shape 2175">
                  <a:extLst>
                    <a:ext uri="{FF2B5EF4-FFF2-40B4-BE49-F238E27FC236}">
                      <a16:creationId xmlns:a16="http://schemas.microsoft.com/office/drawing/2014/main" id="{2B581B91-EBFD-9CD0-51A8-FA85B2A911C6}"/>
                    </a:ext>
                  </a:extLst>
                </p:cNvPr>
                <p:cNvSpPr/>
                <p:nvPr/>
              </p:nvSpPr>
              <p:spPr>
                <a:xfrm rot="10800000">
                  <a:off x="3800875"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0" name="Graphic 32">
                <a:extLst>
                  <a:ext uri="{FF2B5EF4-FFF2-40B4-BE49-F238E27FC236}">
                    <a16:creationId xmlns:a16="http://schemas.microsoft.com/office/drawing/2014/main" id="{E4B5CB83-F301-AF60-6BDA-C07D6BDB081B}"/>
                  </a:ext>
                </a:extLst>
              </p:cNvPr>
              <p:cNvGrpSpPr/>
              <p:nvPr/>
            </p:nvGrpSpPr>
            <p:grpSpPr>
              <a:xfrm>
                <a:off x="3800875" y="5148224"/>
                <a:ext cx="47803" cy="9168"/>
                <a:chOff x="3800875" y="5148224"/>
                <a:chExt cx="47803" cy="9168"/>
              </a:xfrm>
              <a:solidFill>
                <a:srgbClr val="FFFFFF"/>
              </a:solidFill>
            </p:grpSpPr>
            <p:sp>
              <p:nvSpPr>
                <p:cNvPr id="2173" name="Freeform: Shape 2172">
                  <a:extLst>
                    <a:ext uri="{FF2B5EF4-FFF2-40B4-BE49-F238E27FC236}">
                      <a16:creationId xmlns:a16="http://schemas.microsoft.com/office/drawing/2014/main" id="{8BAC9B90-E9CF-F74A-296E-E0344EFD7776}"/>
                    </a:ext>
                  </a:extLst>
                </p:cNvPr>
                <p:cNvSpPr/>
                <p:nvPr/>
              </p:nvSpPr>
              <p:spPr>
                <a:xfrm rot="10800000">
                  <a:off x="3839509"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4" name="Freeform: Shape 2173">
                  <a:extLst>
                    <a:ext uri="{FF2B5EF4-FFF2-40B4-BE49-F238E27FC236}">
                      <a16:creationId xmlns:a16="http://schemas.microsoft.com/office/drawing/2014/main" id="{F4EA208A-CD91-3EB8-2A95-0D352D18A407}"/>
                    </a:ext>
                  </a:extLst>
                </p:cNvPr>
                <p:cNvSpPr/>
                <p:nvPr/>
              </p:nvSpPr>
              <p:spPr>
                <a:xfrm rot="10800000">
                  <a:off x="3800875"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1" name="Graphic 32">
                <a:extLst>
                  <a:ext uri="{FF2B5EF4-FFF2-40B4-BE49-F238E27FC236}">
                    <a16:creationId xmlns:a16="http://schemas.microsoft.com/office/drawing/2014/main" id="{BB04E8BC-226F-28D2-86F9-829A7A827CB9}"/>
                  </a:ext>
                </a:extLst>
              </p:cNvPr>
              <p:cNvGrpSpPr/>
              <p:nvPr/>
            </p:nvGrpSpPr>
            <p:grpSpPr>
              <a:xfrm>
                <a:off x="3800875" y="5201781"/>
                <a:ext cx="47803" cy="9168"/>
                <a:chOff x="3800875" y="5201781"/>
                <a:chExt cx="47803" cy="9168"/>
              </a:xfrm>
              <a:solidFill>
                <a:srgbClr val="FFFFFF"/>
              </a:solidFill>
            </p:grpSpPr>
            <p:sp>
              <p:nvSpPr>
                <p:cNvPr id="2171" name="Freeform: Shape 2170">
                  <a:extLst>
                    <a:ext uri="{FF2B5EF4-FFF2-40B4-BE49-F238E27FC236}">
                      <a16:creationId xmlns:a16="http://schemas.microsoft.com/office/drawing/2014/main" id="{EFDCFCA8-B7B1-7441-1070-80E41E295747}"/>
                    </a:ext>
                  </a:extLst>
                </p:cNvPr>
                <p:cNvSpPr/>
                <p:nvPr/>
              </p:nvSpPr>
              <p:spPr>
                <a:xfrm rot="10800000">
                  <a:off x="3839509"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2" name="Freeform: Shape 2171">
                  <a:extLst>
                    <a:ext uri="{FF2B5EF4-FFF2-40B4-BE49-F238E27FC236}">
                      <a16:creationId xmlns:a16="http://schemas.microsoft.com/office/drawing/2014/main" id="{6B1B0579-7B7F-6E9B-5D31-6033F14FC084}"/>
                    </a:ext>
                  </a:extLst>
                </p:cNvPr>
                <p:cNvSpPr/>
                <p:nvPr/>
              </p:nvSpPr>
              <p:spPr>
                <a:xfrm rot="10800000">
                  <a:off x="3800875"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2" name="Graphic 32">
                <a:extLst>
                  <a:ext uri="{FF2B5EF4-FFF2-40B4-BE49-F238E27FC236}">
                    <a16:creationId xmlns:a16="http://schemas.microsoft.com/office/drawing/2014/main" id="{C8313D52-E543-241E-09AD-96A35F55C179}"/>
                  </a:ext>
                </a:extLst>
              </p:cNvPr>
              <p:cNvGrpSpPr/>
              <p:nvPr/>
            </p:nvGrpSpPr>
            <p:grpSpPr>
              <a:xfrm>
                <a:off x="3800875" y="5255339"/>
                <a:ext cx="47803" cy="9168"/>
                <a:chOff x="3800875" y="5255339"/>
                <a:chExt cx="47803" cy="9168"/>
              </a:xfrm>
              <a:solidFill>
                <a:srgbClr val="FFFFFF"/>
              </a:solidFill>
            </p:grpSpPr>
            <p:sp>
              <p:nvSpPr>
                <p:cNvPr id="2169" name="Freeform: Shape 2168">
                  <a:extLst>
                    <a:ext uri="{FF2B5EF4-FFF2-40B4-BE49-F238E27FC236}">
                      <a16:creationId xmlns:a16="http://schemas.microsoft.com/office/drawing/2014/main" id="{33EA031E-1A76-6949-BF93-464AE221AF89}"/>
                    </a:ext>
                  </a:extLst>
                </p:cNvPr>
                <p:cNvSpPr/>
                <p:nvPr/>
              </p:nvSpPr>
              <p:spPr>
                <a:xfrm rot="10800000">
                  <a:off x="3839509"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0" name="Freeform: Shape 2169">
                  <a:extLst>
                    <a:ext uri="{FF2B5EF4-FFF2-40B4-BE49-F238E27FC236}">
                      <a16:creationId xmlns:a16="http://schemas.microsoft.com/office/drawing/2014/main" id="{58D5E96C-95A0-6306-39C1-B94101D979EF}"/>
                    </a:ext>
                  </a:extLst>
                </p:cNvPr>
                <p:cNvSpPr/>
                <p:nvPr/>
              </p:nvSpPr>
              <p:spPr>
                <a:xfrm rot="10800000">
                  <a:off x="3800875"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3" name="Graphic 32">
                <a:extLst>
                  <a:ext uri="{FF2B5EF4-FFF2-40B4-BE49-F238E27FC236}">
                    <a16:creationId xmlns:a16="http://schemas.microsoft.com/office/drawing/2014/main" id="{4B10617E-B5E1-B292-D28C-3344A424FF6A}"/>
                  </a:ext>
                </a:extLst>
              </p:cNvPr>
              <p:cNvGrpSpPr/>
              <p:nvPr/>
            </p:nvGrpSpPr>
            <p:grpSpPr>
              <a:xfrm>
                <a:off x="3800875" y="5308896"/>
                <a:ext cx="47803" cy="9168"/>
                <a:chOff x="3800875" y="5308896"/>
                <a:chExt cx="47803" cy="9168"/>
              </a:xfrm>
              <a:solidFill>
                <a:srgbClr val="FFFFFF"/>
              </a:solidFill>
            </p:grpSpPr>
            <p:sp>
              <p:nvSpPr>
                <p:cNvPr id="2167" name="Freeform: Shape 2166">
                  <a:extLst>
                    <a:ext uri="{FF2B5EF4-FFF2-40B4-BE49-F238E27FC236}">
                      <a16:creationId xmlns:a16="http://schemas.microsoft.com/office/drawing/2014/main" id="{F6F239E5-1EC4-C476-E60D-83DE2F558261}"/>
                    </a:ext>
                  </a:extLst>
                </p:cNvPr>
                <p:cNvSpPr/>
                <p:nvPr/>
              </p:nvSpPr>
              <p:spPr>
                <a:xfrm rot="10800000">
                  <a:off x="3839509"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8" name="Freeform: Shape 2167">
                  <a:extLst>
                    <a:ext uri="{FF2B5EF4-FFF2-40B4-BE49-F238E27FC236}">
                      <a16:creationId xmlns:a16="http://schemas.microsoft.com/office/drawing/2014/main" id="{B92945E4-7E75-AF72-0090-9B40A66E0979}"/>
                    </a:ext>
                  </a:extLst>
                </p:cNvPr>
                <p:cNvSpPr/>
                <p:nvPr/>
              </p:nvSpPr>
              <p:spPr>
                <a:xfrm rot="10800000">
                  <a:off x="3800875"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4" name="Graphic 32">
                <a:extLst>
                  <a:ext uri="{FF2B5EF4-FFF2-40B4-BE49-F238E27FC236}">
                    <a16:creationId xmlns:a16="http://schemas.microsoft.com/office/drawing/2014/main" id="{2A8AADEC-0030-6F6D-94E7-6CEB0BF81FFC}"/>
                  </a:ext>
                </a:extLst>
              </p:cNvPr>
              <p:cNvGrpSpPr/>
              <p:nvPr/>
            </p:nvGrpSpPr>
            <p:grpSpPr>
              <a:xfrm>
                <a:off x="3800875" y="5362453"/>
                <a:ext cx="47803" cy="9168"/>
                <a:chOff x="3800875" y="5362453"/>
                <a:chExt cx="47803" cy="9168"/>
              </a:xfrm>
              <a:solidFill>
                <a:srgbClr val="FFFFFF"/>
              </a:solidFill>
            </p:grpSpPr>
            <p:sp>
              <p:nvSpPr>
                <p:cNvPr id="2165" name="Freeform: Shape 2164">
                  <a:extLst>
                    <a:ext uri="{FF2B5EF4-FFF2-40B4-BE49-F238E27FC236}">
                      <a16:creationId xmlns:a16="http://schemas.microsoft.com/office/drawing/2014/main" id="{5891795E-47D6-874F-274F-3BC747E085E6}"/>
                    </a:ext>
                  </a:extLst>
                </p:cNvPr>
                <p:cNvSpPr/>
                <p:nvPr/>
              </p:nvSpPr>
              <p:spPr>
                <a:xfrm rot="10800000">
                  <a:off x="3839509"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6" name="Freeform: Shape 2165">
                  <a:extLst>
                    <a:ext uri="{FF2B5EF4-FFF2-40B4-BE49-F238E27FC236}">
                      <a16:creationId xmlns:a16="http://schemas.microsoft.com/office/drawing/2014/main" id="{442436ED-8B19-2582-5726-6763DF425822}"/>
                    </a:ext>
                  </a:extLst>
                </p:cNvPr>
                <p:cNvSpPr/>
                <p:nvPr/>
              </p:nvSpPr>
              <p:spPr>
                <a:xfrm rot="10800000">
                  <a:off x="3800875"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5" name="Graphic 32">
                <a:extLst>
                  <a:ext uri="{FF2B5EF4-FFF2-40B4-BE49-F238E27FC236}">
                    <a16:creationId xmlns:a16="http://schemas.microsoft.com/office/drawing/2014/main" id="{3BBFB7F7-64E5-D253-F631-34C1E667B1F7}"/>
                  </a:ext>
                </a:extLst>
              </p:cNvPr>
              <p:cNvGrpSpPr/>
              <p:nvPr/>
            </p:nvGrpSpPr>
            <p:grpSpPr>
              <a:xfrm>
                <a:off x="3800875" y="5416011"/>
                <a:ext cx="47803" cy="9168"/>
                <a:chOff x="3800875" y="5416011"/>
                <a:chExt cx="47803" cy="9168"/>
              </a:xfrm>
              <a:solidFill>
                <a:srgbClr val="FFFFFF"/>
              </a:solidFill>
            </p:grpSpPr>
            <p:sp>
              <p:nvSpPr>
                <p:cNvPr id="2163" name="Freeform: Shape 2162">
                  <a:extLst>
                    <a:ext uri="{FF2B5EF4-FFF2-40B4-BE49-F238E27FC236}">
                      <a16:creationId xmlns:a16="http://schemas.microsoft.com/office/drawing/2014/main" id="{D16B0251-24DA-286A-4A2A-7E717DFC5FFB}"/>
                    </a:ext>
                  </a:extLst>
                </p:cNvPr>
                <p:cNvSpPr/>
                <p:nvPr/>
              </p:nvSpPr>
              <p:spPr>
                <a:xfrm rot="10800000">
                  <a:off x="3839509"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4" name="Freeform: Shape 2163">
                  <a:extLst>
                    <a:ext uri="{FF2B5EF4-FFF2-40B4-BE49-F238E27FC236}">
                      <a16:creationId xmlns:a16="http://schemas.microsoft.com/office/drawing/2014/main" id="{C3BA576E-F7B4-D9B5-22EC-85185EF905D2}"/>
                    </a:ext>
                  </a:extLst>
                </p:cNvPr>
                <p:cNvSpPr/>
                <p:nvPr/>
              </p:nvSpPr>
              <p:spPr>
                <a:xfrm rot="10800000">
                  <a:off x="3800875"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6" name="Graphic 32">
                <a:extLst>
                  <a:ext uri="{FF2B5EF4-FFF2-40B4-BE49-F238E27FC236}">
                    <a16:creationId xmlns:a16="http://schemas.microsoft.com/office/drawing/2014/main" id="{91FD1D7F-E48A-6685-878B-6959353A710C}"/>
                  </a:ext>
                </a:extLst>
              </p:cNvPr>
              <p:cNvGrpSpPr/>
              <p:nvPr/>
            </p:nvGrpSpPr>
            <p:grpSpPr>
              <a:xfrm>
                <a:off x="3800875" y="5469568"/>
                <a:ext cx="47803" cy="9168"/>
                <a:chOff x="3800875" y="5469568"/>
                <a:chExt cx="47803" cy="9168"/>
              </a:xfrm>
              <a:solidFill>
                <a:srgbClr val="FFFFFF"/>
              </a:solidFill>
            </p:grpSpPr>
            <p:sp>
              <p:nvSpPr>
                <p:cNvPr id="2161" name="Freeform: Shape 2160">
                  <a:extLst>
                    <a:ext uri="{FF2B5EF4-FFF2-40B4-BE49-F238E27FC236}">
                      <a16:creationId xmlns:a16="http://schemas.microsoft.com/office/drawing/2014/main" id="{8E84E514-616E-534C-53B4-538A274A513A}"/>
                    </a:ext>
                  </a:extLst>
                </p:cNvPr>
                <p:cNvSpPr/>
                <p:nvPr/>
              </p:nvSpPr>
              <p:spPr>
                <a:xfrm rot="10800000">
                  <a:off x="3839509"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2" name="Freeform: Shape 2161">
                  <a:extLst>
                    <a:ext uri="{FF2B5EF4-FFF2-40B4-BE49-F238E27FC236}">
                      <a16:creationId xmlns:a16="http://schemas.microsoft.com/office/drawing/2014/main" id="{9FB0F72F-121E-6495-3E16-186A887F7B19}"/>
                    </a:ext>
                  </a:extLst>
                </p:cNvPr>
                <p:cNvSpPr/>
                <p:nvPr/>
              </p:nvSpPr>
              <p:spPr>
                <a:xfrm rot="10800000">
                  <a:off x="3800875"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7" name="Graphic 32">
                <a:extLst>
                  <a:ext uri="{FF2B5EF4-FFF2-40B4-BE49-F238E27FC236}">
                    <a16:creationId xmlns:a16="http://schemas.microsoft.com/office/drawing/2014/main" id="{13D09D71-42E1-2EAA-C3F3-62B54787CC47}"/>
                  </a:ext>
                </a:extLst>
              </p:cNvPr>
              <p:cNvGrpSpPr/>
              <p:nvPr/>
            </p:nvGrpSpPr>
            <p:grpSpPr>
              <a:xfrm>
                <a:off x="3800875" y="5523126"/>
                <a:ext cx="47803" cy="9168"/>
                <a:chOff x="3800875" y="5523126"/>
                <a:chExt cx="47803" cy="9168"/>
              </a:xfrm>
              <a:solidFill>
                <a:srgbClr val="FFFFFF"/>
              </a:solidFill>
            </p:grpSpPr>
            <p:sp>
              <p:nvSpPr>
                <p:cNvPr id="2159" name="Freeform: Shape 2158">
                  <a:extLst>
                    <a:ext uri="{FF2B5EF4-FFF2-40B4-BE49-F238E27FC236}">
                      <a16:creationId xmlns:a16="http://schemas.microsoft.com/office/drawing/2014/main" id="{EC9A1E0F-C4BD-8338-53DB-A9DDE88352B0}"/>
                    </a:ext>
                  </a:extLst>
                </p:cNvPr>
                <p:cNvSpPr/>
                <p:nvPr/>
              </p:nvSpPr>
              <p:spPr>
                <a:xfrm rot="10800000">
                  <a:off x="3839509"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0" name="Freeform: Shape 2159">
                  <a:extLst>
                    <a:ext uri="{FF2B5EF4-FFF2-40B4-BE49-F238E27FC236}">
                      <a16:creationId xmlns:a16="http://schemas.microsoft.com/office/drawing/2014/main" id="{714776FD-E28F-9CE4-E945-455BFD5E9F27}"/>
                    </a:ext>
                  </a:extLst>
                </p:cNvPr>
                <p:cNvSpPr/>
                <p:nvPr/>
              </p:nvSpPr>
              <p:spPr>
                <a:xfrm rot="10800000">
                  <a:off x="3800875"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8" name="Graphic 32">
                <a:extLst>
                  <a:ext uri="{FF2B5EF4-FFF2-40B4-BE49-F238E27FC236}">
                    <a16:creationId xmlns:a16="http://schemas.microsoft.com/office/drawing/2014/main" id="{93DAEB30-6E8A-086D-64FE-0054EED01A33}"/>
                  </a:ext>
                </a:extLst>
              </p:cNvPr>
              <p:cNvGrpSpPr/>
              <p:nvPr/>
            </p:nvGrpSpPr>
            <p:grpSpPr>
              <a:xfrm>
                <a:off x="3800875" y="5576683"/>
                <a:ext cx="47803" cy="9168"/>
                <a:chOff x="3800875" y="5576683"/>
                <a:chExt cx="47803" cy="9168"/>
              </a:xfrm>
              <a:solidFill>
                <a:srgbClr val="FFFFFF"/>
              </a:solidFill>
            </p:grpSpPr>
            <p:sp>
              <p:nvSpPr>
                <p:cNvPr id="2157" name="Freeform: Shape 2156">
                  <a:extLst>
                    <a:ext uri="{FF2B5EF4-FFF2-40B4-BE49-F238E27FC236}">
                      <a16:creationId xmlns:a16="http://schemas.microsoft.com/office/drawing/2014/main" id="{6BA0763D-F435-C8A3-56C3-262E6FF91812}"/>
                    </a:ext>
                  </a:extLst>
                </p:cNvPr>
                <p:cNvSpPr/>
                <p:nvPr/>
              </p:nvSpPr>
              <p:spPr>
                <a:xfrm rot="10800000">
                  <a:off x="3839509"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8" name="Freeform: Shape 2157">
                  <a:extLst>
                    <a:ext uri="{FF2B5EF4-FFF2-40B4-BE49-F238E27FC236}">
                      <a16:creationId xmlns:a16="http://schemas.microsoft.com/office/drawing/2014/main" id="{43775FAD-AC19-EFD3-DBD9-682DBB096A27}"/>
                    </a:ext>
                  </a:extLst>
                </p:cNvPr>
                <p:cNvSpPr/>
                <p:nvPr/>
              </p:nvSpPr>
              <p:spPr>
                <a:xfrm rot="10800000">
                  <a:off x="3800875"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9" name="Graphic 32">
                <a:extLst>
                  <a:ext uri="{FF2B5EF4-FFF2-40B4-BE49-F238E27FC236}">
                    <a16:creationId xmlns:a16="http://schemas.microsoft.com/office/drawing/2014/main" id="{F895671C-2E74-706B-6D1B-A06DA922DD1A}"/>
                  </a:ext>
                </a:extLst>
              </p:cNvPr>
              <p:cNvGrpSpPr/>
              <p:nvPr/>
            </p:nvGrpSpPr>
            <p:grpSpPr>
              <a:xfrm>
                <a:off x="3800875" y="5630240"/>
                <a:ext cx="47803" cy="9168"/>
                <a:chOff x="3800875" y="5630240"/>
                <a:chExt cx="47803" cy="9168"/>
              </a:xfrm>
              <a:solidFill>
                <a:srgbClr val="FFFFFF"/>
              </a:solidFill>
            </p:grpSpPr>
            <p:sp>
              <p:nvSpPr>
                <p:cNvPr id="2155" name="Freeform: Shape 2154">
                  <a:extLst>
                    <a:ext uri="{FF2B5EF4-FFF2-40B4-BE49-F238E27FC236}">
                      <a16:creationId xmlns:a16="http://schemas.microsoft.com/office/drawing/2014/main" id="{48762D9B-05E3-3AED-DF73-365C04306BF4}"/>
                    </a:ext>
                  </a:extLst>
                </p:cNvPr>
                <p:cNvSpPr/>
                <p:nvPr/>
              </p:nvSpPr>
              <p:spPr>
                <a:xfrm rot="10800000">
                  <a:off x="3839509"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6" name="Freeform: Shape 2155">
                  <a:extLst>
                    <a:ext uri="{FF2B5EF4-FFF2-40B4-BE49-F238E27FC236}">
                      <a16:creationId xmlns:a16="http://schemas.microsoft.com/office/drawing/2014/main" id="{C6FF4641-1ECF-40AA-4B97-AF1A38BC62A6}"/>
                    </a:ext>
                  </a:extLst>
                </p:cNvPr>
                <p:cNvSpPr/>
                <p:nvPr/>
              </p:nvSpPr>
              <p:spPr>
                <a:xfrm rot="10800000">
                  <a:off x="3800875"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0" name="Graphic 32">
                <a:extLst>
                  <a:ext uri="{FF2B5EF4-FFF2-40B4-BE49-F238E27FC236}">
                    <a16:creationId xmlns:a16="http://schemas.microsoft.com/office/drawing/2014/main" id="{6A6D504C-9DBB-E908-7B19-8E7814AB0848}"/>
                  </a:ext>
                </a:extLst>
              </p:cNvPr>
              <p:cNvGrpSpPr/>
              <p:nvPr/>
            </p:nvGrpSpPr>
            <p:grpSpPr>
              <a:xfrm>
                <a:off x="3800875" y="5683798"/>
                <a:ext cx="47803" cy="9168"/>
                <a:chOff x="3800875" y="5683798"/>
                <a:chExt cx="47803" cy="9168"/>
              </a:xfrm>
              <a:solidFill>
                <a:srgbClr val="FFFFFF"/>
              </a:solidFill>
            </p:grpSpPr>
            <p:sp>
              <p:nvSpPr>
                <p:cNvPr id="2153" name="Freeform: Shape 2152">
                  <a:extLst>
                    <a:ext uri="{FF2B5EF4-FFF2-40B4-BE49-F238E27FC236}">
                      <a16:creationId xmlns:a16="http://schemas.microsoft.com/office/drawing/2014/main" id="{BD68D56D-33CB-38B5-87F2-DE32BE0614EA}"/>
                    </a:ext>
                  </a:extLst>
                </p:cNvPr>
                <p:cNvSpPr/>
                <p:nvPr/>
              </p:nvSpPr>
              <p:spPr>
                <a:xfrm rot="10800000">
                  <a:off x="3839509"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4" name="Freeform: Shape 2153">
                  <a:extLst>
                    <a:ext uri="{FF2B5EF4-FFF2-40B4-BE49-F238E27FC236}">
                      <a16:creationId xmlns:a16="http://schemas.microsoft.com/office/drawing/2014/main" id="{6D818B73-1FBD-218B-9AFA-785FDC0EA43E}"/>
                    </a:ext>
                  </a:extLst>
                </p:cNvPr>
                <p:cNvSpPr/>
                <p:nvPr/>
              </p:nvSpPr>
              <p:spPr>
                <a:xfrm rot="10800000">
                  <a:off x="3800875"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1" name="Graphic 32">
                <a:extLst>
                  <a:ext uri="{FF2B5EF4-FFF2-40B4-BE49-F238E27FC236}">
                    <a16:creationId xmlns:a16="http://schemas.microsoft.com/office/drawing/2014/main" id="{72410F4C-A135-6113-40B9-2C13881615C5}"/>
                  </a:ext>
                </a:extLst>
              </p:cNvPr>
              <p:cNvGrpSpPr/>
              <p:nvPr/>
            </p:nvGrpSpPr>
            <p:grpSpPr>
              <a:xfrm>
                <a:off x="3800875" y="5737355"/>
                <a:ext cx="47803" cy="9168"/>
                <a:chOff x="3800875" y="5737355"/>
                <a:chExt cx="47803" cy="9168"/>
              </a:xfrm>
              <a:solidFill>
                <a:srgbClr val="FFFFFF"/>
              </a:solidFill>
            </p:grpSpPr>
            <p:sp>
              <p:nvSpPr>
                <p:cNvPr id="2151" name="Freeform: Shape 2150">
                  <a:extLst>
                    <a:ext uri="{FF2B5EF4-FFF2-40B4-BE49-F238E27FC236}">
                      <a16:creationId xmlns:a16="http://schemas.microsoft.com/office/drawing/2014/main" id="{5A8CF29D-D0FB-7908-DEAD-2D14D877B7DE}"/>
                    </a:ext>
                  </a:extLst>
                </p:cNvPr>
                <p:cNvSpPr/>
                <p:nvPr/>
              </p:nvSpPr>
              <p:spPr>
                <a:xfrm rot="10800000">
                  <a:off x="3839509"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2" name="Freeform: Shape 2151">
                  <a:extLst>
                    <a:ext uri="{FF2B5EF4-FFF2-40B4-BE49-F238E27FC236}">
                      <a16:creationId xmlns:a16="http://schemas.microsoft.com/office/drawing/2014/main" id="{DE71DDA5-B932-7DEA-548A-0CB3B2ACB40A}"/>
                    </a:ext>
                  </a:extLst>
                </p:cNvPr>
                <p:cNvSpPr/>
                <p:nvPr/>
              </p:nvSpPr>
              <p:spPr>
                <a:xfrm rot="10800000">
                  <a:off x="3800875"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2" name="Graphic 32">
                <a:extLst>
                  <a:ext uri="{FF2B5EF4-FFF2-40B4-BE49-F238E27FC236}">
                    <a16:creationId xmlns:a16="http://schemas.microsoft.com/office/drawing/2014/main" id="{8102683F-2D56-32CE-C2B5-9731C49910B8}"/>
                  </a:ext>
                </a:extLst>
              </p:cNvPr>
              <p:cNvGrpSpPr/>
              <p:nvPr/>
            </p:nvGrpSpPr>
            <p:grpSpPr>
              <a:xfrm>
                <a:off x="3800875" y="5790913"/>
                <a:ext cx="47803" cy="9168"/>
                <a:chOff x="3800875" y="5790913"/>
                <a:chExt cx="47803" cy="9168"/>
              </a:xfrm>
              <a:solidFill>
                <a:srgbClr val="FFFFFF"/>
              </a:solidFill>
            </p:grpSpPr>
            <p:sp>
              <p:nvSpPr>
                <p:cNvPr id="2149" name="Freeform: Shape 2148">
                  <a:extLst>
                    <a:ext uri="{FF2B5EF4-FFF2-40B4-BE49-F238E27FC236}">
                      <a16:creationId xmlns:a16="http://schemas.microsoft.com/office/drawing/2014/main" id="{A1B3AFE6-C77C-A5E1-F32B-970E0C0D4572}"/>
                    </a:ext>
                  </a:extLst>
                </p:cNvPr>
                <p:cNvSpPr/>
                <p:nvPr/>
              </p:nvSpPr>
              <p:spPr>
                <a:xfrm rot="10800000">
                  <a:off x="3839509"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0" name="Freeform: Shape 2149">
                  <a:extLst>
                    <a:ext uri="{FF2B5EF4-FFF2-40B4-BE49-F238E27FC236}">
                      <a16:creationId xmlns:a16="http://schemas.microsoft.com/office/drawing/2014/main" id="{90679175-6DD7-FB8D-8803-B722400EF398}"/>
                    </a:ext>
                  </a:extLst>
                </p:cNvPr>
                <p:cNvSpPr/>
                <p:nvPr/>
              </p:nvSpPr>
              <p:spPr>
                <a:xfrm rot="10800000">
                  <a:off x="3800875"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3" name="Graphic 32">
                <a:extLst>
                  <a:ext uri="{FF2B5EF4-FFF2-40B4-BE49-F238E27FC236}">
                    <a16:creationId xmlns:a16="http://schemas.microsoft.com/office/drawing/2014/main" id="{CC3DE1E0-C531-303E-8412-9F2AFB18E05C}"/>
                  </a:ext>
                </a:extLst>
              </p:cNvPr>
              <p:cNvGrpSpPr/>
              <p:nvPr/>
            </p:nvGrpSpPr>
            <p:grpSpPr>
              <a:xfrm>
                <a:off x="3800875" y="5844470"/>
                <a:ext cx="47803" cy="9168"/>
                <a:chOff x="3800875" y="5844470"/>
                <a:chExt cx="47803" cy="9168"/>
              </a:xfrm>
              <a:solidFill>
                <a:srgbClr val="FFFFFF"/>
              </a:solidFill>
            </p:grpSpPr>
            <p:sp>
              <p:nvSpPr>
                <p:cNvPr id="2147" name="Freeform: Shape 2146">
                  <a:extLst>
                    <a:ext uri="{FF2B5EF4-FFF2-40B4-BE49-F238E27FC236}">
                      <a16:creationId xmlns:a16="http://schemas.microsoft.com/office/drawing/2014/main" id="{9C69E8DA-A932-6889-FAC6-80003E8411B1}"/>
                    </a:ext>
                  </a:extLst>
                </p:cNvPr>
                <p:cNvSpPr/>
                <p:nvPr/>
              </p:nvSpPr>
              <p:spPr>
                <a:xfrm rot="10800000">
                  <a:off x="3839509"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8" name="Freeform: Shape 2147">
                  <a:extLst>
                    <a:ext uri="{FF2B5EF4-FFF2-40B4-BE49-F238E27FC236}">
                      <a16:creationId xmlns:a16="http://schemas.microsoft.com/office/drawing/2014/main" id="{66AA769B-3475-9471-518A-4353FDEAA8D0}"/>
                    </a:ext>
                  </a:extLst>
                </p:cNvPr>
                <p:cNvSpPr/>
                <p:nvPr/>
              </p:nvSpPr>
              <p:spPr>
                <a:xfrm rot="10800000">
                  <a:off x="3800875"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4" name="Graphic 32">
                <a:extLst>
                  <a:ext uri="{FF2B5EF4-FFF2-40B4-BE49-F238E27FC236}">
                    <a16:creationId xmlns:a16="http://schemas.microsoft.com/office/drawing/2014/main" id="{F6A80C78-F702-C2D3-F9A9-629C665873B9}"/>
                  </a:ext>
                </a:extLst>
              </p:cNvPr>
              <p:cNvGrpSpPr/>
              <p:nvPr/>
            </p:nvGrpSpPr>
            <p:grpSpPr>
              <a:xfrm>
                <a:off x="3800875" y="5898027"/>
                <a:ext cx="47803" cy="9168"/>
                <a:chOff x="3800875" y="5898027"/>
                <a:chExt cx="47803" cy="9168"/>
              </a:xfrm>
              <a:solidFill>
                <a:srgbClr val="FFFFFF"/>
              </a:solidFill>
            </p:grpSpPr>
            <p:sp>
              <p:nvSpPr>
                <p:cNvPr id="2145" name="Freeform: Shape 2144">
                  <a:extLst>
                    <a:ext uri="{FF2B5EF4-FFF2-40B4-BE49-F238E27FC236}">
                      <a16:creationId xmlns:a16="http://schemas.microsoft.com/office/drawing/2014/main" id="{3CA21463-A1B6-A372-DA63-5F3F7AED11C3}"/>
                    </a:ext>
                  </a:extLst>
                </p:cNvPr>
                <p:cNvSpPr/>
                <p:nvPr/>
              </p:nvSpPr>
              <p:spPr>
                <a:xfrm rot="10800000">
                  <a:off x="3839509"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6" name="Freeform: Shape 2145">
                  <a:extLst>
                    <a:ext uri="{FF2B5EF4-FFF2-40B4-BE49-F238E27FC236}">
                      <a16:creationId xmlns:a16="http://schemas.microsoft.com/office/drawing/2014/main" id="{801A6619-1502-E72B-76E1-31EFD141F715}"/>
                    </a:ext>
                  </a:extLst>
                </p:cNvPr>
                <p:cNvSpPr/>
                <p:nvPr/>
              </p:nvSpPr>
              <p:spPr>
                <a:xfrm rot="10800000">
                  <a:off x="3800875"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84" name="Freeform: Shape 183">
              <a:extLst>
                <a:ext uri="{FF2B5EF4-FFF2-40B4-BE49-F238E27FC236}">
                  <a16:creationId xmlns:a16="http://schemas.microsoft.com/office/drawing/2014/main" id="{2B6887E5-149F-FA18-DB14-B9D54A1EEB3F}"/>
                </a:ext>
              </a:extLst>
            </p:cNvPr>
            <p:cNvSpPr/>
            <p:nvPr/>
          </p:nvSpPr>
          <p:spPr>
            <a:xfrm rot="10800000">
              <a:off x="7150845"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6427FDE5-E252-B2E4-971D-60CE579B230E}"/>
                </a:ext>
              </a:extLst>
            </p:cNvPr>
            <p:cNvSpPr/>
            <p:nvPr/>
          </p:nvSpPr>
          <p:spPr>
            <a:xfrm rot="10800000">
              <a:off x="7189479"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F434E1C4-B9E1-A2EC-3428-94759D375B13}"/>
                </a:ext>
              </a:extLst>
            </p:cNvPr>
            <p:cNvSpPr/>
            <p:nvPr/>
          </p:nvSpPr>
          <p:spPr>
            <a:xfrm rot="10800000">
              <a:off x="7150845"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71D49925-BF4F-2E6C-277E-A23E725230E5}"/>
                </a:ext>
              </a:extLst>
            </p:cNvPr>
            <p:cNvSpPr/>
            <p:nvPr/>
          </p:nvSpPr>
          <p:spPr>
            <a:xfrm rot="10800000">
              <a:off x="7266749"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1DEF7984-EB66-5DB6-3FBF-DF09DC5E4821}"/>
                </a:ext>
              </a:extLst>
            </p:cNvPr>
            <p:cNvSpPr/>
            <p:nvPr/>
          </p:nvSpPr>
          <p:spPr>
            <a:xfrm rot="10800000">
              <a:off x="7228114"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2E9B5E47-DE00-D380-790E-F16D7635529E}"/>
                </a:ext>
              </a:extLst>
            </p:cNvPr>
            <p:cNvSpPr/>
            <p:nvPr/>
          </p:nvSpPr>
          <p:spPr>
            <a:xfrm rot="10800000">
              <a:off x="7150845"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26AF6484-A77D-862A-07ED-1C82CD3ADD80}"/>
                </a:ext>
              </a:extLst>
            </p:cNvPr>
            <p:cNvSpPr/>
            <p:nvPr/>
          </p:nvSpPr>
          <p:spPr>
            <a:xfrm rot="10800000">
              <a:off x="7305383"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73C81A53-E7E1-CD34-D001-061EBBA22C87}"/>
                </a:ext>
              </a:extLst>
            </p:cNvPr>
            <p:cNvSpPr/>
            <p:nvPr/>
          </p:nvSpPr>
          <p:spPr>
            <a:xfrm rot="10800000">
              <a:off x="7266749"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57A548C-8831-DB39-A588-6E74E26FBFA6}"/>
                </a:ext>
              </a:extLst>
            </p:cNvPr>
            <p:cNvSpPr/>
            <p:nvPr/>
          </p:nvSpPr>
          <p:spPr>
            <a:xfrm rot="10800000">
              <a:off x="7189479"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955D3537-DE11-6F2B-91E1-8D448B1C9C7F}"/>
                </a:ext>
              </a:extLst>
            </p:cNvPr>
            <p:cNvSpPr/>
            <p:nvPr/>
          </p:nvSpPr>
          <p:spPr>
            <a:xfrm rot="10800000">
              <a:off x="7150845"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0063EF0C-5C39-F50C-27DD-CEB8C0D33718}"/>
                </a:ext>
              </a:extLst>
            </p:cNvPr>
            <p:cNvSpPr/>
            <p:nvPr/>
          </p:nvSpPr>
          <p:spPr>
            <a:xfrm rot="10800000">
              <a:off x="726674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E6282E70-151C-67D3-82B9-2186326CB914}"/>
                </a:ext>
              </a:extLst>
            </p:cNvPr>
            <p:cNvSpPr/>
            <p:nvPr/>
          </p:nvSpPr>
          <p:spPr>
            <a:xfrm rot="10800000">
              <a:off x="7228114"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1633896B-58C6-97F6-BC8A-F2FD7C112A43}"/>
                </a:ext>
              </a:extLst>
            </p:cNvPr>
            <p:cNvSpPr/>
            <p:nvPr/>
          </p:nvSpPr>
          <p:spPr>
            <a:xfrm rot="10800000">
              <a:off x="718947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C45A0115-640D-0172-67AA-19B901441633}"/>
                </a:ext>
              </a:extLst>
            </p:cNvPr>
            <p:cNvSpPr/>
            <p:nvPr/>
          </p:nvSpPr>
          <p:spPr>
            <a:xfrm rot="10800000">
              <a:off x="7305383"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0A13CE7A-518B-9350-A778-13CF6741B70B}"/>
                </a:ext>
              </a:extLst>
            </p:cNvPr>
            <p:cNvSpPr/>
            <p:nvPr/>
          </p:nvSpPr>
          <p:spPr>
            <a:xfrm rot="10800000">
              <a:off x="7266749"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B76837D-8542-BB1E-230B-66E2DC8355C6}"/>
                </a:ext>
              </a:extLst>
            </p:cNvPr>
            <p:cNvSpPr/>
            <p:nvPr/>
          </p:nvSpPr>
          <p:spPr>
            <a:xfrm rot="10800000">
              <a:off x="7150845"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25E92C6-029C-73B0-364F-FF58964817C1}"/>
                </a:ext>
              </a:extLst>
            </p:cNvPr>
            <p:cNvSpPr/>
            <p:nvPr/>
          </p:nvSpPr>
          <p:spPr>
            <a:xfrm rot="10800000">
              <a:off x="7112210"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7EB05E56-6210-61B7-7552-25DAE44C04AE}"/>
                </a:ext>
              </a:extLst>
            </p:cNvPr>
            <p:cNvSpPr/>
            <p:nvPr/>
          </p:nvSpPr>
          <p:spPr>
            <a:xfrm rot="10800000">
              <a:off x="7150845"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954D57E3-E8A2-099B-679E-2F763038F269}"/>
                </a:ext>
              </a:extLst>
            </p:cNvPr>
            <p:cNvSpPr/>
            <p:nvPr/>
          </p:nvSpPr>
          <p:spPr>
            <a:xfrm rot="10800000">
              <a:off x="7228114"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D4086EBF-B819-4722-9EDB-2F0BCC472E31}"/>
                </a:ext>
              </a:extLst>
            </p:cNvPr>
            <p:cNvSpPr/>
            <p:nvPr/>
          </p:nvSpPr>
          <p:spPr>
            <a:xfrm rot="10800000">
              <a:off x="7189479"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E40A980F-EE67-5635-4621-BDE2BC2AB9E4}"/>
                </a:ext>
              </a:extLst>
            </p:cNvPr>
            <p:cNvSpPr/>
            <p:nvPr/>
          </p:nvSpPr>
          <p:spPr>
            <a:xfrm rot="10800000">
              <a:off x="7266749"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C0ECDB72-5CBC-2E40-4C00-07AB352B9033}"/>
                </a:ext>
              </a:extLst>
            </p:cNvPr>
            <p:cNvSpPr/>
            <p:nvPr/>
          </p:nvSpPr>
          <p:spPr>
            <a:xfrm rot="10800000">
              <a:off x="7344018"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2E7462A3-5412-6036-A9DB-91C6425EAC63}"/>
                </a:ext>
              </a:extLst>
            </p:cNvPr>
            <p:cNvSpPr/>
            <p:nvPr/>
          </p:nvSpPr>
          <p:spPr>
            <a:xfrm rot="10800000">
              <a:off x="7266749"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3E96A81-6779-2F17-CFE0-0E5C5DA20ECA}"/>
                </a:ext>
              </a:extLst>
            </p:cNvPr>
            <p:cNvSpPr/>
            <p:nvPr/>
          </p:nvSpPr>
          <p:spPr>
            <a:xfrm rot="10800000">
              <a:off x="715084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429E767D-4CCF-3539-58E0-D3D048CF0802}"/>
                </a:ext>
              </a:extLst>
            </p:cNvPr>
            <p:cNvSpPr/>
            <p:nvPr/>
          </p:nvSpPr>
          <p:spPr>
            <a:xfrm rot="10800000">
              <a:off x="7228114"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A5616B74-1CC4-C7E8-5809-F51B521FAECB}"/>
                </a:ext>
              </a:extLst>
            </p:cNvPr>
            <p:cNvSpPr/>
            <p:nvPr/>
          </p:nvSpPr>
          <p:spPr>
            <a:xfrm rot="10800000">
              <a:off x="7112210"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28C0D84-A5D9-E5F4-0913-0350A944E1CB}"/>
                </a:ext>
              </a:extLst>
            </p:cNvPr>
            <p:cNvSpPr/>
            <p:nvPr/>
          </p:nvSpPr>
          <p:spPr>
            <a:xfrm rot="10800000">
              <a:off x="7189479"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2D3524F-DDAD-9C04-353C-88C68F1B8829}"/>
                </a:ext>
              </a:extLst>
            </p:cNvPr>
            <p:cNvSpPr/>
            <p:nvPr/>
          </p:nvSpPr>
          <p:spPr>
            <a:xfrm rot="10800000">
              <a:off x="7266749"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A822839D-049B-DB2B-5D1E-FE69E4070A13}"/>
                </a:ext>
              </a:extLst>
            </p:cNvPr>
            <p:cNvSpPr/>
            <p:nvPr/>
          </p:nvSpPr>
          <p:spPr>
            <a:xfrm rot="10800000">
              <a:off x="7150845"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96F2C1CA-1352-0B02-FA8C-85283E6CA2FE}"/>
                </a:ext>
              </a:extLst>
            </p:cNvPr>
            <p:cNvSpPr/>
            <p:nvPr/>
          </p:nvSpPr>
          <p:spPr>
            <a:xfrm rot="10800000">
              <a:off x="7112210"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214" name="Graphic 32">
              <a:extLst>
                <a:ext uri="{FF2B5EF4-FFF2-40B4-BE49-F238E27FC236}">
                  <a16:creationId xmlns:a16="http://schemas.microsoft.com/office/drawing/2014/main" id="{57B7D0C1-ACF2-689B-86F4-2FCF51E323C0}"/>
                </a:ext>
              </a:extLst>
            </p:cNvPr>
            <p:cNvGrpSpPr/>
            <p:nvPr/>
          </p:nvGrpSpPr>
          <p:grpSpPr>
            <a:xfrm>
              <a:off x="7073512" y="7968812"/>
              <a:ext cx="279674" cy="9737"/>
              <a:chOff x="3927465" y="4880374"/>
              <a:chExt cx="279674" cy="9737"/>
            </a:xfrm>
            <a:solidFill>
              <a:srgbClr val="FFFFFF"/>
            </a:solidFill>
          </p:grpSpPr>
          <p:sp>
            <p:nvSpPr>
              <p:cNvPr id="2118" name="Freeform: Shape 2117">
                <a:extLst>
                  <a:ext uri="{FF2B5EF4-FFF2-40B4-BE49-F238E27FC236}">
                    <a16:creationId xmlns:a16="http://schemas.microsoft.com/office/drawing/2014/main" id="{CEF438BF-F45B-5E54-1000-66DDAA585316}"/>
                  </a:ext>
                </a:extLst>
              </p:cNvPr>
              <p:cNvSpPr/>
              <p:nvPr/>
            </p:nvSpPr>
            <p:spPr>
              <a:xfrm rot="10800000">
                <a:off x="419797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9" name="Freeform: Shape 2118">
                <a:extLst>
                  <a:ext uri="{FF2B5EF4-FFF2-40B4-BE49-F238E27FC236}">
                    <a16:creationId xmlns:a16="http://schemas.microsoft.com/office/drawing/2014/main" id="{C541A9BD-2C1D-CA8E-2B6D-222ACD008A80}"/>
                  </a:ext>
                </a:extLst>
              </p:cNvPr>
              <p:cNvSpPr/>
              <p:nvPr/>
            </p:nvSpPr>
            <p:spPr>
              <a:xfrm rot="10800000">
                <a:off x="415933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0" name="Freeform: Shape 2119">
                <a:extLst>
                  <a:ext uri="{FF2B5EF4-FFF2-40B4-BE49-F238E27FC236}">
                    <a16:creationId xmlns:a16="http://schemas.microsoft.com/office/drawing/2014/main" id="{177C2A10-070B-2FA6-ADAE-286865C6DF55}"/>
                  </a:ext>
                </a:extLst>
              </p:cNvPr>
              <p:cNvSpPr/>
              <p:nvPr/>
            </p:nvSpPr>
            <p:spPr>
              <a:xfrm rot="10800000">
                <a:off x="412070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1" name="Freeform: Shape 2120">
                <a:extLst>
                  <a:ext uri="{FF2B5EF4-FFF2-40B4-BE49-F238E27FC236}">
                    <a16:creationId xmlns:a16="http://schemas.microsoft.com/office/drawing/2014/main" id="{A865999D-4B77-B51E-B3C5-76E8DB715A5C}"/>
                  </a:ext>
                </a:extLst>
              </p:cNvPr>
              <p:cNvSpPr/>
              <p:nvPr/>
            </p:nvSpPr>
            <p:spPr>
              <a:xfrm rot="10800000">
                <a:off x="4082067"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2" name="Freeform: Shape 2121">
                <a:extLst>
                  <a:ext uri="{FF2B5EF4-FFF2-40B4-BE49-F238E27FC236}">
                    <a16:creationId xmlns:a16="http://schemas.microsoft.com/office/drawing/2014/main" id="{37978609-FA40-5AF0-91EB-9E3D7B188F43}"/>
                  </a:ext>
                </a:extLst>
              </p:cNvPr>
              <p:cNvSpPr/>
              <p:nvPr/>
            </p:nvSpPr>
            <p:spPr>
              <a:xfrm rot="10800000">
                <a:off x="404343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3" name="Freeform: Shape 2122">
                <a:extLst>
                  <a:ext uri="{FF2B5EF4-FFF2-40B4-BE49-F238E27FC236}">
                    <a16:creationId xmlns:a16="http://schemas.microsoft.com/office/drawing/2014/main" id="{3770467D-08FA-8A16-FBCB-B8F9339C920D}"/>
                  </a:ext>
                </a:extLst>
              </p:cNvPr>
              <p:cNvSpPr/>
              <p:nvPr/>
            </p:nvSpPr>
            <p:spPr>
              <a:xfrm rot="10800000">
                <a:off x="3966163"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4" name="Freeform: Shape 2123">
                <a:extLst>
                  <a:ext uri="{FF2B5EF4-FFF2-40B4-BE49-F238E27FC236}">
                    <a16:creationId xmlns:a16="http://schemas.microsoft.com/office/drawing/2014/main" id="{B4FD7E2E-813D-FE1C-C32A-141289A6AAA4}"/>
                  </a:ext>
                </a:extLst>
              </p:cNvPr>
              <p:cNvSpPr/>
              <p:nvPr/>
            </p:nvSpPr>
            <p:spPr>
              <a:xfrm rot="10800000">
                <a:off x="3927465"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5" name="Graphic 32">
              <a:extLst>
                <a:ext uri="{FF2B5EF4-FFF2-40B4-BE49-F238E27FC236}">
                  <a16:creationId xmlns:a16="http://schemas.microsoft.com/office/drawing/2014/main" id="{5EAA7320-86F2-FC31-20A3-40812E5A1FEB}"/>
                </a:ext>
              </a:extLst>
            </p:cNvPr>
            <p:cNvGrpSpPr/>
            <p:nvPr/>
          </p:nvGrpSpPr>
          <p:grpSpPr>
            <a:xfrm>
              <a:off x="7073512" y="8025467"/>
              <a:ext cx="279674" cy="9737"/>
              <a:chOff x="3927465" y="4937029"/>
              <a:chExt cx="279674" cy="9737"/>
            </a:xfrm>
            <a:solidFill>
              <a:srgbClr val="FFFFFF"/>
            </a:solidFill>
          </p:grpSpPr>
          <p:sp>
            <p:nvSpPr>
              <p:cNvPr id="2111" name="Freeform: Shape 2110">
                <a:extLst>
                  <a:ext uri="{FF2B5EF4-FFF2-40B4-BE49-F238E27FC236}">
                    <a16:creationId xmlns:a16="http://schemas.microsoft.com/office/drawing/2014/main" id="{18BE850D-E32D-2C82-DD49-33F314820EC6}"/>
                  </a:ext>
                </a:extLst>
              </p:cNvPr>
              <p:cNvSpPr/>
              <p:nvPr/>
            </p:nvSpPr>
            <p:spPr>
              <a:xfrm rot="10800000">
                <a:off x="419797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2" name="Freeform: Shape 2111">
                <a:extLst>
                  <a:ext uri="{FF2B5EF4-FFF2-40B4-BE49-F238E27FC236}">
                    <a16:creationId xmlns:a16="http://schemas.microsoft.com/office/drawing/2014/main" id="{F06D03C3-C12B-9461-921A-1532E7429307}"/>
                  </a:ext>
                </a:extLst>
              </p:cNvPr>
              <p:cNvSpPr/>
              <p:nvPr/>
            </p:nvSpPr>
            <p:spPr>
              <a:xfrm rot="10800000">
                <a:off x="415933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3" name="Freeform: Shape 2112">
                <a:extLst>
                  <a:ext uri="{FF2B5EF4-FFF2-40B4-BE49-F238E27FC236}">
                    <a16:creationId xmlns:a16="http://schemas.microsoft.com/office/drawing/2014/main" id="{EA24AEBA-7E5D-B78B-105F-CC60281EBA62}"/>
                  </a:ext>
                </a:extLst>
              </p:cNvPr>
              <p:cNvSpPr/>
              <p:nvPr/>
            </p:nvSpPr>
            <p:spPr>
              <a:xfrm rot="10800000">
                <a:off x="412070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4" name="Freeform: Shape 2113">
                <a:extLst>
                  <a:ext uri="{FF2B5EF4-FFF2-40B4-BE49-F238E27FC236}">
                    <a16:creationId xmlns:a16="http://schemas.microsoft.com/office/drawing/2014/main" id="{4E4603F4-C8C0-E716-EEAC-411F00DF6832}"/>
                  </a:ext>
                </a:extLst>
              </p:cNvPr>
              <p:cNvSpPr/>
              <p:nvPr/>
            </p:nvSpPr>
            <p:spPr>
              <a:xfrm rot="10800000">
                <a:off x="4082067"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5" name="Freeform: Shape 2114">
                <a:extLst>
                  <a:ext uri="{FF2B5EF4-FFF2-40B4-BE49-F238E27FC236}">
                    <a16:creationId xmlns:a16="http://schemas.microsoft.com/office/drawing/2014/main" id="{466D48A7-0FE4-0CE0-777B-6FD5849190DF}"/>
                  </a:ext>
                </a:extLst>
              </p:cNvPr>
              <p:cNvSpPr/>
              <p:nvPr/>
            </p:nvSpPr>
            <p:spPr>
              <a:xfrm rot="10800000">
                <a:off x="400479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6" name="Freeform: Shape 2115">
                <a:extLst>
                  <a:ext uri="{FF2B5EF4-FFF2-40B4-BE49-F238E27FC236}">
                    <a16:creationId xmlns:a16="http://schemas.microsoft.com/office/drawing/2014/main" id="{314965FC-51BF-1B0F-D818-A17A0A2B943B}"/>
                  </a:ext>
                </a:extLst>
              </p:cNvPr>
              <p:cNvSpPr/>
              <p:nvPr/>
            </p:nvSpPr>
            <p:spPr>
              <a:xfrm rot="10800000">
                <a:off x="3966163"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7" name="Freeform: Shape 2116">
                <a:extLst>
                  <a:ext uri="{FF2B5EF4-FFF2-40B4-BE49-F238E27FC236}">
                    <a16:creationId xmlns:a16="http://schemas.microsoft.com/office/drawing/2014/main" id="{827E26CA-5C3B-0C2C-F254-426D05BB687D}"/>
                  </a:ext>
                </a:extLst>
              </p:cNvPr>
              <p:cNvSpPr/>
              <p:nvPr/>
            </p:nvSpPr>
            <p:spPr>
              <a:xfrm rot="10800000">
                <a:off x="392746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6" name="Graphic 32">
              <a:extLst>
                <a:ext uri="{FF2B5EF4-FFF2-40B4-BE49-F238E27FC236}">
                  <a16:creationId xmlns:a16="http://schemas.microsoft.com/office/drawing/2014/main" id="{D2FE8C46-F6E8-FC3A-C5DC-637AAAB068BE}"/>
                </a:ext>
              </a:extLst>
            </p:cNvPr>
            <p:cNvGrpSpPr/>
            <p:nvPr/>
          </p:nvGrpSpPr>
          <p:grpSpPr>
            <a:xfrm>
              <a:off x="7073512" y="8082186"/>
              <a:ext cx="279674" cy="9737"/>
              <a:chOff x="3927465" y="4993748"/>
              <a:chExt cx="279674" cy="9737"/>
            </a:xfrm>
            <a:solidFill>
              <a:srgbClr val="FFFFFF"/>
            </a:solidFill>
          </p:grpSpPr>
          <p:sp>
            <p:nvSpPr>
              <p:cNvPr id="2104" name="Freeform: Shape 2103">
                <a:extLst>
                  <a:ext uri="{FF2B5EF4-FFF2-40B4-BE49-F238E27FC236}">
                    <a16:creationId xmlns:a16="http://schemas.microsoft.com/office/drawing/2014/main" id="{0217FE08-60B3-D4DC-A0F7-0125DD737EB4}"/>
                  </a:ext>
                </a:extLst>
              </p:cNvPr>
              <p:cNvSpPr/>
              <p:nvPr/>
            </p:nvSpPr>
            <p:spPr>
              <a:xfrm rot="10800000">
                <a:off x="419797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5" name="Freeform: Shape 2104">
                <a:extLst>
                  <a:ext uri="{FF2B5EF4-FFF2-40B4-BE49-F238E27FC236}">
                    <a16:creationId xmlns:a16="http://schemas.microsoft.com/office/drawing/2014/main" id="{D4657B6A-7E58-C648-1428-2DC4D2E79D6B}"/>
                  </a:ext>
                </a:extLst>
              </p:cNvPr>
              <p:cNvSpPr/>
              <p:nvPr/>
            </p:nvSpPr>
            <p:spPr>
              <a:xfrm rot="10800000">
                <a:off x="415933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6" name="Freeform: Shape 2105">
                <a:extLst>
                  <a:ext uri="{FF2B5EF4-FFF2-40B4-BE49-F238E27FC236}">
                    <a16:creationId xmlns:a16="http://schemas.microsoft.com/office/drawing/2014/main" id="{ADA60B6E-D54F-5F17-7937-9BBC5BAFCCD2}"/>
                  </a:ext>
                </a:extLst>
              </p:cNvPr>
              <p:cNvSpPr/>
              <p:nvPr/>
            </p:nvSpPr>
            <p:spPr>
              <a:xfrm rot="10800000">
                <a:off x="412070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7" name="Freeform: Shape 2106">
                <a:extLst>
                  <a:ext uri="{FF2B5EF4-FFF2-40B4-BE49-F238E27FC236}">
                    <a16:creationId xmlns:a16="http://schemas.microsoft.com/office/drawing/2014/main" id="{B88BAC5E-146C-BFAF-72D6-753412FCA146}"/>
                  </a:ext>
                </a:extLst>
              </p:cNvPr>
              <p:cNvSpPr/>
              <p:nvPr/>
            </p:nvSpPr>
            <p:spPr>
              <a:xfrm rot="10800000">
                <a:off x="4082067"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8" name="Freeform: Shape 2107">
                <a:extLst>
                  <a:ext uri="{FF2B5EF4-FFF2-40B4-BE49-F238E27FC236}">
                    <a16:creationId xmlns:a16="http://schemas.microsoft.com/office/drawing/2014/main" id="{7098BE5E-C27B-9D96-73F4-35E129DF865B}"/>
                  </a:ext>
                </a:extLst>
              </p:cNvPr>
              <p:cNvSpPr/>
              <p:nvPr/>
            </p:nvSpPr>
            <p:spPr>
              <a:xfrm rot="10800000">
                <a:off x="404343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9" name="Freeform: Shape 2108">
                <a:extLst>
                  <a:ext uri="{FF2B5EF4-FFF2-40B4-BE49-F238E27FC236}">
                    <a16:creationId xmlns:a16="http://schemas.microsoft.com/office/drawing/2014/main" id="{59147907-E963-D009-295C-306ADBCFEF76}"/>
                  </a:ext>
                </a:extLst>
              </p:cNvPr>
              <p:cNvSpPr/>
              <p:nvPr/>
            </p:nvSpPr>
            <p:spPr>
              <a:xfrm rot="10800000">
                <a:off x="3966163"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0" name="Freeform: Shape 2109">
                <a:extLst>
                  <a:ext uri="{FF2B5EF4-FFF2-40B4-BE49-F238E27FC236}">
                    <a16:creationId xmlns:a16="http://schemas.microsoft.com/office/drawing/2014/main" id="{E8D7E04C-4A86-A847-A373-12E824FB4A97}"/>
                  </a:ext>
                </a:extLst>
              </p:cNvPr>
              <p:cNvSpPr/>
              <p:nvPr/>
            </p:nvSpPr>
            <p:spPr>
              <a:xfrm rot="10800000">
                <a:off x="3927465"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7" name="Graphic 32">
              <a:extLst>
                <a:ext uri="{FF2B5EF4-FFF2-40B4-BE49-F238E27FC236}">
                  <a16:creationId xmlns:a16="http://schemas.microsoft.com/office/drawing/2014/main" id="{B1C24135-6C34-B573-EF55-D053D6D73F3B}"/>
                </a:ext>
              </a:extLst>
            </p:cNvPr>
            <p:cNvGrpSpPr/>
            <p:nvPr/>
          </p:nvGrpSpPr>
          <p:grpSpPr>
            <a:xfrm>
              <a:off x="7073512" y="8138842"/>
              <a:ext cx="279674" cy="9737"/>
              <a:chOff x="3927465" y="5050404"/>
              <a:chExt cx="279674" cy="9737"/>
            </a:xfrm>
            <a:solidFill>
              <a:srgbClr val="FFFFFF"/>
            </a:solidFill>
          </p:grpSpPr>
          <p:sp>
            <p:nvSpPr>
              <p:cNvPr id="2099" name="Freeform: Shape 2098">
                <a:extLst>
                  <a:ext uri="{FF2B5EF4-FFF2-40B4-BE49-F238E27FC236}">
                    <a16:creationId xmlns:a16="http://schemas.microsoft.com/office/drawing/2014/main" id="{4E6B9AF1-5E56-4807-A517-5BC479A4E12B}"/>
                  </a:ext>
                </a:extLst>
              </p:cNvPr>
              <p:cNvSpPr/>
              <p:nvPr/>
            </p:nvSpPr>
            <p:spPr>
              <a:xfrm rot="10800000">
                <a:off x="419797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0" name="Freeform: Shape 2099">
                <a:extLst>
                  <a:ext uri="{FF2B5EF4-FFF2-40B4-BE49-F238E27FC236}">
                    <a16:creationId xmlns:a16="http://schemas.microsoft.com/office/drawing/2014/main" id="{D01A5E69-B623-9202-FBBB-AC89F62CBB4B}"/>
                  </a:ext>
                </a:extLst>
              </p:cNvPr>
              <p:cNvSpPr/>
              <p:nvPr/>
            </p:nvSpPr>
            <p:spPr>
              <a:xfrm rot="10800000">
                <a:off x="415933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1" name="Freeform: Shape 2100">
                <a:extLst>
                  <a:ext uri="{FF2B5EF4-FFF2-40B4-BE49-F238E27FC236}">
                    <a16:creationId xmlns:a16="http://schemas.microsoft.com/office/drawing/2014/main" id="{C71130AA-EC88-01CE-902F-48F0507CB431}"/>
                  </a:ext>
                </a:extLst>
              </p:cNvPr>
              <p:cNvSpPr/>
              <p:nvPr/>
            </p:nvSpPr>
            <p:spPr>
              <a:xfrm rot="10800000">
                <a:off x="404343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2" name="Freeform: Shape 2101">
                <a:extLst>
                  <a:ext uri="{FF2B5EF4-FFF2-40B4-BE49-F238E27FC236}">
                    <a16:creationId xmlns:a16="http://schemas.microsoft.com/office/drawing/2014/main" id="{65E52EB9-F373-0A61-2FD2-8ABC91DCF5FE}"/>
                  </a:ext>
                </a:extLst>
              </p:cNvPr>
              <p:cNvSpPr/>
              <p:nvPr/>
            </p:nvSpPr>
            <p:spPr>
              <a:xfrm rot="10800000">
                <a:off x="3966163"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3" name="Freeform: Shape 2102">
                <a:extLst>
                  <a:ext uri="{FF2B5EF4-FFF2-40B4-BE49-F238E27FC236}">
                    <a16:creationId xmlns:a16="http://schemas.microsoft.com/office/drawing/2014/main" id="{12F46B9E-6B9F-2D5F-C0D1-F9E5F0831434}"/>
                  </a:ext>
                </a:extLst>
              </p:cNvPr>
              <p:cNvSpPr/>
              <p:nvPr/>
            </p:nvSpPr>
            <p:spPr>
              <a:xfrm rot="10800000">
                <a:off x="3927465"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8" name="Graphic 32">
              <a:extLst>
                <a:ext uri="{FF2B5EF4-FFF2-40B4-BE49-F238E27FC236}">
                  <a16:creationId xmlns:a16="http://schemas.microsoft.com/office/drawing/2014/main" id="{00E0F5FD-FA00-96D2-EA33-17F804A69E64}"/>
                </a:ext>
              </a:extLst>
            </p:cNvPr>
            <p:cNvGrpSpPr/>
            <p:nvPr/>
          </p:nvGrpSpPr>
          <p:grpSpPr>
            <a:xfrm>
              <a:off x="7073512" y="8195561"/>
              <a:ext cx="279674" cy="9737"/>
              <a:chOff x="3927465" y="5107123"/>
              <a:chExt cx="279674" cy="9737"/>
            </a:xfrm>
            <a:solidFill>
              <a:srgbClr val="FFFFFF"/>
            </a:solidFill>
          </p:grpSpPr>
          <p:sp>
            <p:nvSpPr>
              <p:cNvPr id="2092" name="Freeform: Shape 2091">
                <a:extLst>
                  <a:ext uri="{FF2B5EF4-FFF2-40B4-BE49-F238E27FC236}">
                    <a16:creationId xmlns:a16="http://schemas.microsoft.com/office/drawing/2014/main" id="{60DDB4BF-CF64-1FB3-671B-FB8DF56F37D0}"/>
                  </a:ext>
                </a:extLst>
              </p:cNvPr>
              <p:cNvSpPr/>
              <p:nvPr/>
            </p:nvSpPr>
            <p:spPr>
              <a:xfrm rot="10800000">
                <a:off x="419797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3" name="Freeform: Shape 2092">
                <a:extLst>
                  <a:ext uri="{FF2B5EF4-FFF2-40B4-BE49-F238E27FC236}">
                    <a16:creationId xmlns:a16="http://schemas.microsoft.com/office/drawing/2014/main" id="{5502AA0E-1AF4-9341-CC38-C21CB4096A40}"/>
                  </a:ext>
                </a:extLst>
              </p:cNvPr>
              <p:cNvSpPr/>
              <p:nvPr/>
            </p:nvSpPr>
            <p:spPr>
              <a:xfrm rot="10800000">
                <a:off x="412070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4" name="Freeform: Shape 2093">
                <a:extLst>
                  <a:ext uri="{FF2B5EF4-FFF2-40B4-BE49-F238E27FC236}">
                    <a16:creationId xmlns:a16="http://schemas.microsoft.com/office/drawing/2014/main" id="{4D04C480-ECE4-84FA-EF90-E62406D7B079}"/>
                  </a:ext>
                </a:extLst>
              </p:cNvPr>
              <p:cNvSpPr/>
              <p:nvPr/>
            </p:nvSpPr>
            <p:spPr>
              <a:xfrm rot="10800000">
                <a:off x="4082067"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5" name="Freeform: Shape 2094">
                <a:extLst>
                  <a:ext uri="{FF2B5EF4-FFF2-40B4-BE49-F238E27FC236}">
                    <a16:creationId xmlns:a16="http://schemas.microsoft.com/office/drawing/2014/main" id="{A7450DB1-74A2-16A0-9025-0384A177D968}"/>
                  </a:ext>
                </a:extLst>
              </p:cNvPr>
              <p:cNvSpPr/>
              <p:nvPr/>
            </p:nvSpPr>
            <p:spPr>
              <a:xfrm rot="10800000">
                <a:off x="404343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6" name="Freeform: Shape 2095">
                <a:extLst>
                  <a:ext uri="{FF2B5EF4-FFF2-40B4-BE49-F238E27FC236}">
                    <a16:creationId xmlns:a16="http://schemas.microsoft.com/office/drawing/2014/main" id="{E86C258E-A574-726F-7268-FA68A7867FA9}"/>
                  </a:ext>
                </a:extLst>
              </p:cNvPr>
              <p:cNvSpPr/>
              <p:nvPr/>
            </p:nvSpPr>
            <p:spPr>
              <a:xfrm rot="10800000">
                <a:off x="400479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7" name="Freeform: Shape 2096">
                <a:extLst>
                  <a:ext uri="{FF2B5EF4-FFF2-40B4-BE49-F238E27FC236}">
                    <a16:creationId xmlns:a16="http://schemas.microsoft.com/office/drawing/2014/main" id="{ED409655-EB61-4B75-416C-4E6FD5039345}"/>
                  </a:ext>
                </a:extLst>
              </p:cNvPr>
              <p:cNvSpPr/>
              <p:nvPr/>
            </p:nvSpPr>
            <p:spPr>
              <a:xfrm rot="10800000">
                <a:off x="3966163"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8" name="Freeform: Shape 2097">
                <a:extLst>
                  <a:ext uri="{FF2B5EF4-FFF2-40B4-BE49-F238E27FC236}">
                    <a16:creationId xmlns:a16="http://schemas.microsoft.com/office/drawing/2014/main" id="{736D150B-EF74-9BDE-BC21-9690604B3974}"/>
                  </a:ext>
                </a:extLst>
              </p:cNvPr>
              <p:cNvSpPr/>
              <p:nvPr/>
            </p:nvSpPr>
            <p:spPr>
              <a:xfrm rot="10800000">
                <a:off x="392746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9" name="Graphic 32">
              <a:extLst>
                <a:ext uri="{FF2B5EF4-FFF2-40B4-BE49-F238E27FC236}">
                  <a16:creationId xmlns:a16="http://schemas.microsoft.com/office/drawing/2014/main" id="{DFC86017-CBF2-C06F-08AE-68E5542D4F22}"/>
                </a:ext>
              </a:extLst>
            </p:cNvPr>
            <p:cNvGrpSpPr/>
            <p:nvPr/>
          </p:nvGrpSpPr>
          <p:grpSpPr>
            <a:xfrm>
              <a:off x="7073512" y="8252217"/>
              <a:ext cx="279674" cy="9737"/>
              <a:chOff x="3927465" y="5163779"/>
              <a:chExt cx="279674" cy="9737"/>
            </a:xfrm>
            <a:solidFill>
              <a:srgbClr val="FFFFFF"/>
            </a:solidFill>
          </p:grpSpPr>
          <p:sp>
            <p:nvSpPr>
              <p:cNvPr id="2085" name="Freeform: Shape 2084">
                <a:extLst>
                  <a:ext uri="{FF2B5EF4-FFF2-40B4-BE49-F238E27FC236}">
                    <a16:creationId xmlns:a16="http://schemas.microsoft.com/office/drawing/2014/main" id="{5F2C4CFC-3AED-2217-7A6F-A45DE82F7ED5}"/>
                  </a:ext>
                </a:extLst>
              </p:cNvPr>
              <p:cNvSpPr/>
              <p:nvPr/>
            </p:nvSpPr>
            <p:spPr>
              <a:xfrm rot="10800000">
                <a:off x="419797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6" name="Freeform: Shape 2085">
                <a:extLst>
                  <a:ext uri="{FF2B5EF4-FFF2-40B4-BE49-F238E27FC236}">
                    <a16:creationId xmlns:a16="http://schemas.microsoft.com/office/drawing/2014/main" id="{3B51C571-254A-DFB8-1168-4ACAD370842A}"/>
                  </a:ext>
                </a:extLst>
              </p:cNvPr>
              <p:cNvSpPr/>
              <p:nvPr/>
            </p:nvSpPr>
            <p:spPr>
              <a:xfrm rot="10800000">
                <a:off x="415933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7" name="Freeform: Shape 2086">
                <a:extLst>
                  <a:ext uri="{FF2B5EF4-FFF2-40B4-BE49-F238E27FC236}">
                    <a16:creationId xmlns:a16="http://schemas.microsoft.com/office/drawing/2014/main" id="{AB1FE45B-A57D-CB79-5E6D-861EFF6251F1}"/>
                  </a:ext>
                </a:extLst>
              </p:cNvPr>
              <p:cNvSpPr/>
              <p:nvPr/>
            </p:nvSpPr>
            <p:spPr>
              <a:xfrm rot="10800000">
                <a:off x="4082067"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8" name="Freeform: Shape 2087">
                <a:extLst>
                  <a:ext uri="{FF2B5EF4-FFF2-40B4-BE49-F238E27FC236}">
                    <a16:creationId xmlns:a16="http://schemas.microsoft.com/office/drawing/2014/main" id="{EB701C77-09A8-C0BC-5CBC-D8D3206B4F44}"/>
                  </a:ext>
                </a:extLst>
              </p:cNvPr>
              <p:cNvSpPr/>
              <p:nvPr/>
            </p:nvSpPr>
            <p:spPr>
              <a:xfrm rot="10800000">
                <a:off x="404343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9" name="Freeform: Shape 2088">
                <a:extLst>
                  <a:ext uri="{FF2B5EF4-FFF2-40B4-BE49-F238E27FC236}">
                    <a16:creationId xmlns:a16="http://schemas.microsoft.com/office/drawing/2014/main" id="{347BCB9C-8C11-D28C-041F-8917FD25F527}"/>
                  </a:ext>
                </a:extLst>
              </p:cNvPr>
              <p:cNvSpPr/>
              <p:nvPr/>
            </p:nvSpPr>
            <p:spPr>
              <a:xfrm rot="10800000">
                <a:off x="400479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0" name="Freeform: Shape 2089">
                <a:extLst>
                  <a:ext uri="{FF2B5EF4-FFF2-40B4-BE49-F238E27FC236}">
                    <a16:creationId xmlns:a16="http://schemas.microsoft.com/office/drawing/2014/main" id="{3B96EC48-17CA-8A64-EC14-DD6B64F34B8C}"/>
                  </a:ext>
                </a:extLst>
              </p:cNvPr>
              <p:cNvSpPr/>
              <p:nvPr/>
            </p:nvSpPr>
            <p:spPr>
              <a:xfrm rot="10800000">
                <a:off x="3966163"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1" name="Freeform: Shape 2090">
                <a:extLst>
                  <a:ext uri="{FF2B5EF4-FFF2-40B4-BE49-F238E27FC236}">
                    <a16:creationId xmlns:a16="http://schemas.microsoft.com/office/drawing/2014/main" id="{CB198F6F-40E9-3B6D-7317-316266923583}"/>
                  </a:ext>
                </a:extLst>
              </p:cNvPr>
              <p:cNvSpPr/>
              <p:nvPr/>
            </p:nvSpPr>
            <p:spPr>
              <a:xfrm rot="10800000">
                <a:off x="392746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0" name="Graphic 32">
              <a:extLst>
                <a:ext uri="{FF2B5EF4-FFF2-40B4-BE49-F238E27FC236}">
                  <a16:creationId xmlns:a16="http://schemas.microsoft.com/office/drawing/2014/main" id="{040A0BD7-B5C1-89B9-04C1-12ADA9C192E4}"/>
                </a:ext>
              </a:extLst>
            </p:cNvPr>
            <p:cNvGrpSpPr/>
            <p:nvPr/>
          </p:nvGrpSpPr>
          <p:grpSpPr>
            <a:xfrm>
              <a:off x="7073512" y="8308936"/>
              <a:ext cx="279674" cy="9737"/>
              <a:chOff x="3927465" y="5220498"/>
              <a:chExt cx="279674" cy="9737"/>
            </a:xfrm>
            <a:solidFill>
              <a:srgbClr val="FFFFFF"/>
            </a:solidFill>
          </p:grpSpPr>
          <p:sp>
            <p:nvSpPr>
              <p:cNvPr id="2079" name="Freeform: Shape 2078">
                <a:extLst>
                  <a:ext uri="{FF2B5EF4-FFF2-40B4-BE49-F238E27FC236}">
                    <a16:creationId xmlns:a16="http://schemas.microsoft.com/office/drawing/2014/main" id="{41B2EDF5-803F-AD2C-C8BB-1D119A99B5D3}"/>
                  </a:ext>
                </a:extLst>
              </p:cNvPr>
              <p:cNvSpPr/>
              <p:nvPr/>
            </p:nvSpPr>
            <p:spPr>
              <a:xfrm rot="10800000">
                <a:off x="419797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0" name="Freeform: Shape 2079">
                <a:extLst>
                  <a:ext uri="{FF2B5EF4-FFF2-40B4-BE49-F238E27FC236}">
                    <a16:creationId xmlns:a16="http://schemas.microsoft.com/office/drawing/2014/main" id="{2115A9A5-51AE-C55B-2F1B-8F4E1425BE62}"/>
                  </a:ext>
                </a:extLst>
              </p:cNvPr>
              <p:cNvSpPr/>
              <p:nvPr/>
            </p:nvSpPr>
            <p:spPr>
              <a:xfrm rot="10800000">
                <a:off x="415933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1" name="Freeform: Shape 2080">
                <a:extLst>
                  <a:ext uri="{FF2B5EF4-FFF2-40B4-BE49-F238E27FC236}">
                    <a16:creationId xmlns:a16="http://schemas.microsoft.com/office/drawing/2014/main" id="{8C3BC54A-434E-13ED-A46C-07CDB25DC378}"/>
                  </a:ext>
                </a:extLst>
              </p:cNvPr>
              <p:cNvSpPr/>
              <p:nvPr/>
            </p:nvSpPr>
            <p:spPr>
              <a:xfrm rot="10800000">
                <a:off x="412070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2" name="Freeform: Shape 2081">
                <a:extLst>
                  <a:ext uri="{FF2B5EF4-FFF2-40B4-BE49-F238E27FC236}">
                    <a16:creationId xmlns:a16="http://schemas.microsoft.com/office/drawing/2014/main" id="{75477263-081B-6FFC-C292-EA24ADB87D6B}"/>
                  </a:ext>
                </a:extLst>
              </p:cNvPr>
              <p:cNvSpPr/>
              <p:nvPr/>
            </p:nvSpPr>
            <p:spPr>
              <a:xfrm rot="10800000">
                <a:off x="4082067"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3" name="Freeform: Shape 2082">
                <a:extLst>
                  <a:ext uri="{FF2B5EF4-FFF2-40B4-BE49-F238E27FC236}">
                    <a16:creationId xmlns:a16="http://schemas.microsoft.com/office/drawing/2014/main" id="{C18018E8-78A9-43A4-7968-179FD295F340}"/>
                  </a:ext>
                </a:extLst>
              </p:cNvPr>
              <p:cNvSpPr/>
              <p:nvPr/>
            </p:nvSpPr>
            <p:spPr>
              <a:xfrm rot="10800000">
                <a:off x="3966163"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4" name="Freeform: Shape 2083">
                <a:extLst>
                  <a:ext uri="{FF2B5EF4-FFF2-40B4-BE49-F238E27FC236}">
                    <a16:creationId xmlns:a16="http://schemas.microsoft.com/office/drawing/2014/main" id="{BEE94E12-4C8F-341B-5358-0198FD03F305}"/>
                  </a:ext>
                </a:extLst>
              </p:cNvPr>
              <p:cNvSpPr/>
              <p:nvPr/>
            </p:nvSpPr>
            <p:spPr>
              <a:xfrm rot="10800000">
                <a:off x="3927465"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1" name="Graphic 32">
              <a:extLst>
                <a:ext uri="{FF2B5EF4-FFF2-40B4-BE49-F238E27FC236}">
                  <a16:creationId xmlns:a16="http://schemas.microsoft.com/office/drawing/2014/main" id="{79C40D3C-8ABA-7324-C136-FDA9F0EE0333}"/>
                </a:ext>
              </a:extLst>
            </p:cNvPr>
            <p:cNvGrpSpPr/>
            <p:nvPr/>
          </p:nvGrpSpPr>
          <p:grpSpPr>
            <a:xfrm>
              <a:off x="7073512" y="8365592"/>
              <a:ext cx="279674" cy="9737"/>
              <a:chOff x="3927465" y="5277154"/>
              <a:chExt cx="279674" cy="9737"/>
            </a:xfrm>
            <a:solidFill>
              <a:srgbClr val="FFFFFF"/>
            </a:solidFill>
          </p:grpSpPr>
          <p:sp>
            <p:nvSpPr>
              <p:cNvPr id="2071" name="Freeform: Shape 2070">
                <a:extLst>
                  <a:ext uri="{FF2B5EF4-FFF2-40B4-BE49-F238E27FC236}">
                    <a16:creationId xmlns:a16="http://schemas.microsoft.com/office/drawing/2014/main" id="{36734FBA-BE34-1F90-81F6-02F10384EDDB}"/>
                  </a:ext>
                </a:extLst>
              </p:cNvPr>
              <p:cNvSpPr/>
              <p:nvPr/>
            </p:nvSpPr>
            <p:spPr>
              <a:xfrm rot="10800000">
                <a:off x="419797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2" name="Freeform: Shape 2071">
                <a:extLst>
                  <a:ext uri="{FF2B5EF4-FFF2-40B4-BE49-F238E27FC236}">
                    <a16:creationId xmlns:a16="http://schemas.microsoft.com/office/drawing/2014/main" id="{E74448FC-0FCF-C1CE-788C-31E0863A5EC8}"/>
                  </a:ext>
                </a:extLst>
              </p:cNvPr>
              <p:cNvSpPr/>
              <p:nvPr/>
            </p:nvSpPr>
            <p:spPr>
              <a:xfrm rot="10800000">
                <a:off x="415933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3" name="Freeform: Shape 2072">
                <a:extLst>
                  <a:ext uri="{FF2B5EF4-FFF2-40B4-BE49-F238E27FC236}">
                    <a16:creationId xmlns:a16="http://schemas.microsoft.com/office/drawing/2014/main" id="{C4087205-8F6F-C5FA-6DD5-A4F622B90CCF}"/>
                  </a:ext>
                </a:extLst>
              </p:cNvPr>
              <p:cNvSpPr/>
              <p:nvPr/>
            </p:nvSpPr>
            <p:spPr>
              <a:xfrm rot="10800000">
                <a:off x="412070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4" name="Freeform: Shape 2073">
                <a:extLst>
                  <a:ext uri="{FF2B5EF4-FFF2-40B4-BE49-F238E27FC236}">
                    <a16:creationId xmlns:a16="http://schemas.microsoft.com/office/drawing/2014/main" id="{96E671BB-0F51-FC72-5961-5DA1417E157C}"/>
                  </a:ext>
                </a:extLst>
              </p:cNvPr>
              <p:cNvSpPr/>
              <p:nvPr/>
            </p:nvSpPr>
            <p:spPr>
              <a:xfrm rot="10800000">
                <a:off x="4082067"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5" name="Freeform: Shape 2074">
                <a:extLst>
                  <a:ext uri="{FF2B5EF4-FFF2-40B4-BE49-F238E27FC236}">
                    <a16:creationId xmlns:a16="http://schemas.microsoft.com/office/drawing/2014/main" id="{33C69124-89A4-7C0A-478C-01F16AA1E9CE}"/>
                  </a:ext>
                </a:extLst>
              </p:cNvPr>
              <p:cNvSpPr/>
              <p:nvPr/>
            </p:nvSpPr>
            <p:spPr>
              <a:xfrm rot="10800000">
                <a:off x="404343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6" name="Freeform: Shape 2075">
                <a:extLst>
                  <a:ext uri="{FF2B5EF4-FFF2-40B4-BE49-F238E27FC236}">
                    <a16:creationId xmlns:a16="http://schemas.microsoft.com/office/drawing/2014/main" id="{B570E8C7-DE43-5315-73D9-844B53C4DD4A}"/>
                  </a:ext>
                </a:extLst>
              </p:cNvPr>
              <p:cNvSpPr/>
              <p:nvPr/>
            </p:nvSpPr>
            <p:spPr>
              <a:xfrm rot="10800000">
                <a:off x="400479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7" name="Freeform: Shape 2076">
                <a:extLst>
                  <a:ext uri="{FF2B5EF4-FFF2-40B4-BE49-F238E27FC236}">
                    <a16:creationId xmlns:a16="http://schemas.microsoft.com/office/drawing/2014/main" id="{1F816B6E-FF75-56BF-4A90-98B0A68AE134}"/>
                  </a:ext>
                </a:extLst>
              </p:cNvPr>
              <p:cNvSpPr/>
              <p:nvPr/>
            </p:nvSpPr>
            <p:spPr>
              <a:xfrm rot="10800000">
                <a:off x="3966163"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8" name="Freeform: Shape 2077">
                <a:extLst>
                  <a:ext uri="{FF2B5EF4-FFF2-40B4-BE49-F238E27FC236}">
                    <a16:creationId xmlns:a16="http://schemas.microsoft.com/office/drawing/2014/main" id="{3C1E3BE0-2D6A-4E87-2D87-7B0A4D0C1666}"/>
                  </a:ext>
                </a:extLst>
              </p:cNvPr>
              <p:cNvSpPr/>
              <p:nvPr/>
            </p:nvSpPr>
            <p:spPr>
              <a:xfrm rot="10800000">
                <a:off x="392746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2" name="Graphic 32">
              <a:extLst>
                <a:ext uri="{FF2B5EF4-FFF2-40B4-BE49-F238E27FC236}">
                  <a16:creationId xmlns:a16="http://schemas.microsoft.com/office/drawing/2014/main" id="{7263DFC3-A6F7-54DD-B97E-61416FB33D29}"/>
                </a:ext>
              </a:extLst>
            </p:cNvPr>
            <p:cNvGrpSpPr/>
            <p:nvPr/>
          </p:nvGrpSpPr>
          <p:grpSpPr>
            <a:xfrm>
              <a:off x="7073512" y="8422311"/>
              <a:ext cx="279674" cy="9737"/>
              <a:chOff x="3927465" y="5333873"/>
              <a:chExt cx="279674" cy="9737"/>
            </a:xfrm>
            <a:solidFill>
              <a:srgbClr val="FFFFFF"/>
            </a:solidFill>
          </p:grpSpPr>
          <p:sp>
            <p:nvSpPr>
              <p:cNvPr id="2063" name="Freeform: Shape 2062">
                <a:extLst>
                  <a:ext uri="{FF2B5EF4-FFF2-40B4-BE49-F238E27FC236}">
                    <a16:creationId xmlns:a16="http://schemas.microsoft.com/office/drawing/2014/main" id="{60626780-0FF0-94AD-8CC3-F51F98C35CEB}"/>
                  </a:ext>
                </a:extLst>
              </p:cNvPr>
              <p:cNvSpPr/>
              <p:nvPr/>
            </p:nvSpPr>
            <p:spPr>
              <a:xfrm rot="10800000">
                <a:off x="419797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4" name="Freeform: Shape 2063">
                <a:extLst>
                  <a:ext uri="{FF2B5EF4-FFF2-40B4-BE49-F238E27FC236}">
                    <a16:creationId xmlns:a16="http://schemas.microsoft.com/office/drawing/2014/main" id="{E154F74F-ADD0-48A6-CE1C-2C28CCEE0613}"/>
                  </a:ext>
                </a:extLst>
              </p:cNvPr>
              <p:cNvSpPr/>
              <p:nvPr/>
            </p:nvSpPr>
            <p:spPr>
              <a:xfrm rot="10800000">
                <a:off x="415933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5" name="Freeform: Shape 2064">
                <a:extLst>
                  <a:ext uri="{FF2B5EF4-FFF2-40B4-BE49-F238E27FC236}">
                    <a16:creationId xmlns:a16="http://schemas.microsoft.com/office/drawing/2014/main" id="{449243C0-6BC8-F5D9-6782-150C61FA4D6F}"/>
                  </a:ext>
                </a:extLst>
              </p:cNvPr>
              <p:cNvSpPr/>
              <p:nvPr/>
            </p:nvSpPr>
            <p:spPr>
              <a:xfrm rot="10800000">
                <a:off x="412070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6" name="Freeform: Shape 2065">
                <a:extLst>
                  <a:ext uri="{FF2B5EF4-FFF2-40B4-BE49-F238E27FC236}">
                    <a16:creationId xmlns:a16="http://schemas.microsoft.com/office/drawing/2014/main" id="{29C82F5D-E6D9-8093-02C2-32F27B9C4A22}"/>
                  </a:ext>
                </a:extLst>
              </p:cNvPr>
              <p:cNvSpPr/>
              <p:nvPr/>
            </p:nvSpPr>
            <p:spPr>
              <a:xfrm rot="10800000">
                <a:off x="4082067"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7" name="Freeform: Shape 2066">
                <a:extLst>
                  <a:ext uri="{FF2B5EF4-FFF2-40B4-BE49-F238E27FC236}">
                    <a16:creationId xmlns:a16="http://schemas.microsoft.com/office/drawing/2014/main" id="{F0840B39-6BCE-6C9C-ACDC-B42504F77023}"/>
                  </a:ext>
                </a:extLst>
              </p:cNvPr>
              <p:cNvSpPr/>
              <p:nvPr/>
            </p:nvSpPr>
            <p:spPr>
              <a:xfrm rot="10800000">
                <a:off x="404343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8" name="Freeform: Shape 2067">
                <a:extLst>
                  <a:ext uri="{FF2B5EF4-FFF2-40B4-BE49-F238E27FC236}">
                    <a16:creationId xmlns:a16="http://schemas.microsoft.com/office/drawing/2014/main" id="{0844FC36-450C-54EA-BFB2-FCA0C68DB2A6}"/>
                  </a:ext>
                </a:extLst>
              </p:cNvPr>
              <p:cNvSpPr/>
              <p:nvPr/>
            </p:nvSpPr>
            <p:spPr>
              <a:xfrm rot="10800000">
                <a:off x="400479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9" name="Freeform: Shape 2068">
                <a:extLst>
                  <a:ext uri="{FF2B5EF4-FFF2-40B4-BE49-F238E27FC236}">
                    <a16:creationId xmlns:a16="http://schemas.microsoft.com/office/drawing/2014/main" id="{4D2AABD2-3231-48EE-0061-C981B30F475B}"/>
                  </a:ext>
                </a:extLst>
              </p:cNvPr>
              <p:cNvSpPr/>
              <p:nvPr/>
            </p:nvSpPr>
            <p:spPr>
              <a:xfrm rot="10800000">
                <a:off x="3966163"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0" name="Freeform: Shape 2069">
                <a:extLst>
                  <a:ext uri="{FF2B5EF4-FFF2-40B4-BE49-F238E27FC236}">
                    <a16:creationId xmlns:a16="http://schemas.microsoft.com/office/drawing/2014/main" id="{5D82B13D-9C08-D21B-D1AC-856CA7E3D5BD}"/>
                  </a:ext>
                </a:extLst>
              </p:cNvPr>
              <p:cNvSpPr/>
              <p:nvPr/>
            </p:nvSpPr>
            <p:spPr>
              <a:xfrm rot="10800000">
                <a:off x="392746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3" name="Graphic 32">
              <a:extLst>
                <a:ext uri="{FF2B5EF4-FFF2-40B4-BE49-F238E27FC236}">
                  <a16:creationId xmlns:a16="http://schemas.microsoft.com/office/drawing/2014/main" id="{631D0A2C-ED93-0F1A-DAEE-D54912C20F25}"/>
                </a:ext>
              </a:extLst>
            </p:cNvPr>
            <p:cNvGrpSpPr/>
            <p:nvPr/>
          </p:nvGrpSpPr>
          <p:grpSpPr>
            <a:xfrm>
              <a:off x="7073512" y="8478966"/>
              <a:ext cx="279674" cy="9737"/>
              <a:chOff x="3927465" y="5390528"/>
              <a:chExt cx="279674" cy="9737"/>
            </a:xfrm>
            <a:solidFill>
              <a:srgbClr val="FFFFFF"/>
            </a:solidFill>
          </p:grpSpPr>
          <p:sp>
            <p:nvSpPr>
              <p:cNvPr id="2058" name="Freeform: Shape 2057">
                <a:extLst>
                  <a:ext uri="{FF2B5EF4-FFF2-40B4-BE49-F238E27FC236}">
                    <a16:creationId xmlns:a16="http://schemas.microsoft.com/office/drawing/2014/main" id="{138E3B11-D325-848D-47B1-EC2653D1A84C}"/>
                  </a:ext>
                </a:extLst>
              </p:cNvPr>
              <p:cNvSpPr/>
              <p:nvPr/>
            </p:nvSpPr>
            <p:spPr>
              <a:xfrm rot="10800000">
                <a:off x="419797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9" name="Freeform: Shape 2058">
                <a:extLst>
                  <a:ext uri="{FF2B5EF4-FFF2-40B4-BE49-F238E27FC236}">
                    <a16:creationId xmlns:a16="http://schemas.microsoft.com/office/drawing/2014/main" id="{BC2AB063-813C-8C74-4453-592DD5713E46}"/>
                  </a:ext>
                </a:extLst>
              </p:cNvPr>
              <p:cNvSpPr/>
              <p:nvPr/>
            </p:nvSpPr>
            <p:spPr>
              <a:xfrm rot="10800000">
                <a:off x="415933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0" name="Freeform: Shape 2059">
                <a:extLst>
                  <a:ext uri="{FF2B5EF4-FFF2-40B4-BE49-F238E27FC236}">
                    <a16:creationId xmlns:a16="http://schemas.microsoft.com/office/drawing/2014/main" id="{F0E7DBFF-BC65-B010-D0BD-B8204A0035E5}"/>
                  </a:ext>
                </a:extLst>
              </p:cNvPr>
              <p:cNvSpPr/>
              <p:nvPr/>
            </p:nvSpPr>
            <p:spPr>
              <a:xfrm rot="10800000">
                <a:off x="400479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1" name="Freeform: Shape 2060">
                <a:extLst>
                  <a:ext uri="{FF2B5EF4-FFF2-40B4-BE49-F238E27FC236}">
                    <a16:creationId xmlns:a16="http://schemas.microsoft.com/office/drawing/2014/main" id="{4E41CE91-71F9-3077-E247-9964EEFC78BE}"/>
                  </a:ext>
                </a:extLst>
              </p:cNvPr>
              <p:cNvSpPr/>
              <p:nvPr/>
            </p:nvSpPr>
            <p:spPr>
              <a:xfrm rot="10800000">
                <a:off x="3966163"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2" name="Freeform: Shape 2061">
                <a:extLst>
                  <a:ext uri="{FF2B5EF4-FFF2-40B4-BE49-F238E27FC236}">
                    <a16:creationId xmlns:a16="http://schemas.microsoft.com/office/drawing/2014/main" id="{CCA073AE-A95F-4A7A-B0F2-56F37DD85382}"/>
                  </a:ext>
                </a:extLst>
              </p:cNvPr>
              <p:cNvSpPr/>
              <p:nvPr/>
            </p:nvSpPr>
            <p:spPr>
              <a:xfrm rot="10800000">
                <a:off x="392746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4" name="Graphic 32">
              <a:extLst>
                <a:ext uri="{FF2B5EF4-FFF2-40B4-BE49-F238E27FC236}">
                  <a16:creationId xmlns:a16="http://schemas.microsoft.com/office/drawing/2014/main" id="{3738DA3D-7457-D6D8-B763-2077A1F2842E}"/>
                </a:ext>
              </a:extLst>
            </p:cNvPr>
            <p:cNvGrpSpPr/>
            <p:nvPr/>
          </p:nvGrpSpPr>
          <p:grpSpPr>
            <a:xfrm>
              <a:off x="7073512" y="8535685"/>
              <a:ext cx="279674" cy="9737"/>
              <a:chOff x="3927465" y="5447247"/>
              <a:chExt cx="279674" cy="9737"/>
            </a:xfrm>
            <a:solidFill>
              <a:srgbClr val="FFFFFF"/>
            </a:solidFill>
          </p:grpSpPr>
          <p:sp>
            <p:nvSpPr>
              <p:cNvPr id="2051" name="Freeform: Shape 2050">
                <a:extLst>
                  <a:ext uri="{FF2B5EF4-FFF2-40B4-BE49-F238E27FC236}">
                    <a16:creationId xmlns:a16="http://schemas.microsoft.com/office/drawing/2014/main" id="{E9EA8CDA-9E45-2345-947E-FC7384614E69}"/>
                  </a:ext>
                </a:extLst>
              </p:cNvPr>
              <p:cNvSpPr/>
              <p:nvPr/>
            </p:nvSpPr>
            <p:spPr>
              <a:xfrm rot="10800000">
                <a:off x="419797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2" name="Freeform: Shape 2051">
                <a:extLst>
                  <a:ext uri="{FF2B5EF4-FFF2-40B4-BE49-F238E27FC236}">
                    <a16:creationId xmlns:a16="http://schemas.microsoft.com/office/drawing/2014/main" id="{FEB65DF5-7F4B-86E8-55D3-7EF633AA4EF3}"/>
                  </a:ext>
                </a:extLst>
              </p:cNvPr>
              <p:cNvSpPr/>
              <p:nvPr/>
            </p:nvSpPr>
            <p:spPr>
              <a:xfrm rot="10800000">
                <a:off x="412070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3" name="Freeform: Shape 2052">
                <a:extLst>
                  <a:ext uri="{FF2B5EF4-FFF2-40B4-BE49-F238E27FC236}">
                    <a16:creationId xmlns:a16="http://schemas.microsoft.com/office/drawing/2014/main" id="{AA4C7B38-06D7-64B7-32B4-FAE5C1024914}"/>
                  </a:ext>
                </a:extLst>
              </p:cNvPr>
              <p:cNvSpPr/>
              <p:nvPr/>
            </p:nvSpPr>
            <p:spPr>
              <a:xfrm rot="10800000">
                <a:off x="4082067"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4" name="Freeform: Shape 2053">
                <a:extLst>
                  <a:ext uri="{FF2B5EF4-FFF2-40B4-BE49-F238E27FC236}">
                    <a16:creationId xmlns:a16="http://schemas.microsoft.com/office/drawing/2014/main" id="{9E82F01D-F861-E81C-84F2-8C6E80B0DD61}"/>
                  </a:ext>
                </a:extLst>
              </p:cNvPr>
              <p:cNvSpPr/>
              <p:nvPr/>
            </p:nvSpPr>
            <p:spPr>
              <a:xfrm rot="10800000">
                <a:off x="404343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5" name="Freeform: Shape 2054">
                <a:extLst>
                  <a:ext uri="{FF2B5EF4-FFF2-40B4-BE49-F238E27FC236}">
                    <a16:creationId xmlns:a16="http://schemas.microsoft.com/office/drawing/2014/main" id="{A04E414D-EA1D-EED0-4FD2-55391864CBE0}"/>
                  </a:ext>
                </a:extLst>
              </p:cNvPr>
              <p:cNvSpPr/>
              <p:nvPr/>
            </p:nvSpPr>
            <p:spPr>
              <a:xfrm rot="10800000">
                <a:off x="400479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6" name="Freeform: Shape 2055">
                <a:extLst>
                  <a:ext uri="{FF2B5EF4-FFF2-40B4-BE49-F238E27FC236}">
                    <a16:creationId xmlns:a16="http://schemas.microsoft.com/office/drawing/2014/main" id="{C78106B6-61D6-4F31-137A-472AC6115FAF}"/>
                  </a:ext>
                </a:extLst>
              </p:cNvPr>
              <p:cNvSpPr/>
              <p:nvPr/>
            </p:nvSpPr>
            <p:spPr>
              <a:xfrm rot="10800000">
                <a:off x="3966163"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7" name="Freeform: Shape 2056">
                <a:extLst>
                  <a:ext uri="{FF2B5EF4-FFF2-40B4-BE49-F238E27FC236}">
                    <a16:creationId xmlns:a16="http://schemas.microsoft.com/office/drawing/2014/main" id="{ACAD24A3-4F5C-D127-F56B-A1A9BCB68D5F}"/>
                  </a:ext>
                </a:extLst>
              </p:cNvPr>
              <p:cNvSpPr/>
              <p:nvPr/>
            </p:nvSpPr>
            <p:spPr>
              <a:xfrm rot="10800000">
                <a:off x="392746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5" name="Graphic 32">
              <a:extLst>
                <a:ext uri="{FF2B5EF4-FFF2-40B4-BE49-F238E27FC236}">
                  <a16:creationId xmlns:a16="http://schemas.microsoft.com/office/drawing/2014/main" id="{40B99A22-E892-F5B5-B5F1-37A2E76BDD75}"/>
                </a:ext>
              </a:extLst>
            </p:cNvPr>
            <p:cNvGrpSpPr/>
            <p:nvPr/>
          </p:nvGrpSpPr>
          <p:grpSpPr>
            <a:xfrm>
              <a:off x="7073512" y="8592341"/>
              <a:ext cx="279674" cy="9737"/>
              <a:chOff x="3927465" y="5503903"/>
              <a:chExt cx="279674" cy="9737"/>
            </a:xfrm>
            <a:solidFill>
              <a:srgbClr val="FFFFFF"/>
            </a:solidFill>
          </p:grpSpPr>
          <p:sp>
            <p:nvSpPr>
              <p:cNvPr id="2046" name="Freeform: Shape 2045">
                <a:extLst>
                  <a:ext uri="{FF2B5EF4-FFF2-40B4-BE49-F238E27FC236}">
                    <a16:creationId xmlns:a16="http://schemas.microsoft.com/office/drawing/2014/main" id="{BF3F459D-3D7E-D39A-3BFC-BF0957E67C9B}"/>
                  </a:ext>
                </a:extLst>
              </p:cNvPr>
              <p:cNvSpPr/>
              <p:nvPr/>
            </p:nvSpPr>
            <p:spPr>
              <a:xfrm rot="10800000">
                <a:off x="419797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7" name="Freeform: Shape 2046">
                <a:extLst>
                  <a:ext uri="{FF2B5EF4-FFF2-40B4-BE49-F238E27FC236}">
                    <a16:creationId xmlns:a16="http://schemas.microsoft.com/office/drawing/2014/main" id="{1DAAC93E-51EF-550B-EA68-53C1E9B9D8D1}"/>
                  </a:ext>
                </a:extLst>
              </p:cNvPr>
              <p:cNvSpPr/>
              <p:nvPr/>
            </p:nvSpPr>
            <p:spPr>
              <a:xfrm rot="10800000">
                <a:off x="415933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8" name="Freeform: Shape 2047">
                <a:extLst>
                  <a:ext uri="{FF2B5EF4-FFF2-40B4-BE49-F238E27FC236}">
                    <a16:creationId xmlns:a16="http://schemas.microsoft.com/office/drawing/2014/main" id="{31F1CBA6-357B-9876-70DA-59262F1F2C16}"/>
                  </a:ext>
                </a:extLst>
              </p:cNvPr>
              <p:cNvSpPr/>
              <p:nvPr/>
            </p:nvSpPr>
            <p:spPr>
              <a:xfrm rot="10800000">
                <a:off x="4082067"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9" name="Freeform: Shape 2048">
                <a:extLst>
                  <a:ext uri="{FF2B5EF4-FFF2-40B4-BE49-F238E27FC236}">
                    <a16:creationId xmlns:a16="http://schemas.microsoft.com/office/drawing/2014/main" id="{6016D96F-F97A-1CA4-2D65-C0550B7BF3C4}"/>
                  </a:ext>
                </a:extLst>
              </p:cNvPr>
              <p:cNvSpPr/>
              <p:nvPr/>
            </p:nvSpPr>
            <p:spPr>
              <a:xfrm rot="10800000">
                <a:off x="404343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0" name="Freeform: Shape 2049">
                <a:extLst>
                  <a:ext uri="{FF2B5EF4-FFF2-40B4-BE49-F238E27FC236}">
                    <a16:creationId xmlns:a16="http://schemas.microsoft.com/office/drawing/2014/main" id="{E11B4DB0-C0F6-40DC-5501-EED3683C36A9}"/>
                  </a:ext>
                </a:extLst>
              </p:cNvPr>
              <p:cNvSpPr/>
              <p:nvPr/>
            </p:nvSpPr>
            <p:spPr>
              <a:xfrm rot="10800000">
                <a:off x="3927465"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6" name="Graphic 32">
              <a:extLst>
                <a:ext uri="{FF2B5EF4-FFF2-40B4-BE49-F238E27FC236}">
                  <a16:creationId xmlns:a16="http://schemas.microsoft.com/office/drawing/2014/main" id="{914F7826-681D-3BB6-7CAE-46616025D941}"/>
                </a:ext>
              </a:extLst>
            </p:cNvPr>
            <p:cNvGrpSpPr/>
            <p:nvPr/>
          </p:nvGrpSpPr>
          <p:grpSpPr>
            <a:xfrm>
              <a:off x="7073512" y="8649060"/>
              <a:ext cx="279674" cy="9737"/>
              <a:chOff x="3927465" y="5560622"/>
              <a:chExt cx="279674" cy="9737"/>
            </a:xfrm>
            <a:solidFill>
              <a:srgbClr val="FFFFFF"/>
            </a:solidFill>
          </p:grpSpPr>
          <p:sp>
            <p:nvSpPr>
              <p:cNvPr id="2039" name="Freeform: Shape 2038">
                <a:extLst>
                  <a:ext uri="{FF2B5EF4-FFF2-40B4-BE49-F238E27FC236}">
                    <a16:creationId xmlns:a16="http://schemas.microsoft.com/office/drawing/2014/main" id="{6816192E-B8FA-2DC3-DD86-F74EE4998C50}"/>
                  </a:ext>
                </a:extLst>
              </p:cNvPr>
              <p:cNvSpPr/>
              <p:nvPr/>
            </p:nvSpPr>
            <p:spPr>
              <a:xfrm rot="10800000">
                <a:off x="419797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0" name="Freeform: Shape 2039">
                <a:extLst>
                  <a:ext uri="{FF2B5EF4-FFF2-40B4-BE49-F238E27FC236}">
                    <a16:creationId xmlns:a16="http://schemas.microsoft.com/office/drawing/2014/main" id="{1AB23D13-1B7D-B1F2-75DE-1948ECB32594}"/>
                  </a:ext>
                </a:extLst>
              </p:cNvPr>
              <p:cNvSpPr/>
              <p:nvPr/>
            </p:nvSpPr>
            <p:spPr>
              <a:xfrm rot="10800000">
                <a:off x="415933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1" name="Freeform: Shape 2040">
                <a:extLst>
                  <a:ext uri="{FF2B5EF4-FFF2-40B4-BE49-F238E27FC236}">
                    <a16:creationId xmlns:a16="http://schemas.microsoft.com/office/drawing/2014/main" id="{A89ABD30-8C0B-A584-6277-8A3062685A2F}"/>
                  </a:ext>
                </a:extLst>
              </p:cNvPr>
              <p:cNvSpPr/>
              <p:nvPr/>
            </p:nvSpPr>
            <p:spPr>
              <a:xfrm rot="10800000">
                <a:off x="412070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2" name="Freeform: Shape 2041">
                <a:extLst>
                  <a:ext uri="{FF2B5EF4-FFF2-40B4-BE49-F238E27FC236}">
                    <a16:creationId xmlns:a16="http://schemas.microsoft.com/office/drawing/2014/main" id="{19936726-8B34-E16E-3009-E9814CC11198}"/>
                  </a:ext>
                </a:extLst>
              </p:cNvPr>
              <p:cNvSpPr/>
              <p:nvPr/>
            </p:nvSpPr>
            <p:spPr>
              <a:xfrm rot="10800000">
                <a:off x="4082067"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3" name="Freeform: Shape 2042">
                <a:extLst>
                  <a:ext uri="{FF2B5EF4-FFF2-40B4-BE49-F238E27FC236}">
                    <a16:creationId xmlns:a16="http://schemas.microsoft.com/office/drawing/2014/main" id="{3A666BA9-82BD-C18E-C370-0751F12E855A}"/>
                  </a:ext>
                </a:extLst>
              </p:cNvPr>
              <p:cNvSpPr/>
              <p:nvPr/>
            </p:nvSpPr>
            <p:spPr>
              <a:xfrm rot="10800000">
                <a:off x="404343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4" name="Freeform: Shape 2043">
                <a:extLst>
                  <a:ext uri="{FF2B5EF4-FFF2-40B4-BE49-F238E27FC236}">
                    <a16:creationId xmlns:a16="http://schemas.microsoft.com/office/drawing/2014/main" id="{2810BA67-4268-C520-1E53-F15B519DC37D}"/>
                  </a:ext>
                </a:extLst>
              </p:cNvPr>
              <p:cNvSpPr/>
              <p:nvPr/>
            </p:nvSpPr>
            <p:spPr>
              <a:xfrm rot="10800000">
                <a:off x="3966163"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5" name="Freeform: Shape 2044">
                <a:extLst>
                  <a:ext uri="{FF2B5EF4-FFF2-40B4-BE49-F238E27FC236}">
                    <a16:creationId xmlns:a16="http://schemas.microsoft.com/office/drawing/2014/main" id="{7AEF0C5E-1B13-4147-F9F7-6658DC1B6B96}"/>
                  </a:ext>
                </a:extLst>
              </p:cNvPr>
              <p:cNvSpPr/>
              <p:nvPr/>
            </p:nvSpPr>
            <p:spPr>
              <a:xfrm rot="10800000">
                <a:off x="3927465"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7" name="Graphic 32">
              <a:extLst>
                <a:ext uri="{FF2B5EF4-FFF2-40B4-BE49-F238E27FC236}">
                  <a16:creationId xmlns:a16="http://schemas.microsoft.com/office/drawing/2014/main" id="{E2230534-94FD-30AA-14D6-ECFFCAD0FB70}"/>
                </a:ext>
              </a:extLst>
            </p:cNvPr>
            <p:cNvGrpSpPr/>
            <p:nvPr/>
          </p:nvGrpSpPr>
          <p:grpSpPr>
            <a:xfrm>
              <a:off x="7073512" y="8705716"/>
              <a:ext cx="279674" cy="9737"/>
              <a:chOff x="3927465" y="5617278"/>
              <a:chExt cx="279674" cy="9737"/>
            </a:xfrm>
            <a:solidFill>
              <a:srgbClr val="FFFFFF"/>
            </a:solidFill>
          </p:grpSpPr>
          <p:sp>
            <p:nvSpPr>
              <p:cNvPr id="2033" name="Freeform: Shape 2032">
                <a:extLst>
                  <a:ext uri="{FF2B5EF4-FFF2-40B4-BE49-F238E27FC236}">
                    <a16:creationId xmlns:a16="http://schemas.microsoft.com/office/drawing/2014/main" id="{10B21D9A-1549-EDD3-9CD6-B6B8F67E3B82}"/>
                  </a:ext>
                </a:extLst>
              </p:cNvPr>
              <p:cNvSpPr/>
              <p:nvPr/>
            </p:nvSpPr>
            <p:spPr>
              <a:xfrm rot="10800000">
                <a:off x="419797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4" name="Freeform: Shape 2033">
                <a:extLst>
                  <a:ext uri="{FF2B5EF4-FFF2-40B4-BE49-F238E27FC236}">
                    <a16:creationId xmlns:a16="http://schemas.microsoft.com/office/drawing/2014/main" id="{8A75ED70-71AF-73AD-9A86-04D1723ACA66}"/>
                  </a:ext>
                </a:extLst>
              </p:cNvPr>
              <p:cNvSpPr/>
              <p:nvPr/>
            </p:nvSpPr>
            <p:spPr>
              <a:xfrm rot="10800000">
                <a:off x="415933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5" name="Freeform: Shape 2034">
                <a:extLst>
                  <a:ext uri="{FF2B5EF4-FFF2-40B4-BE49-F238E27FC236}">
                    <a16:creationId xmlns:a16="http://schemas.microsoft.com/office/drawing/2014/main" id="{CD34ED5F-5D1F-3C8B-D605-4CC9EDF0A935}"/>
                  </a:ext>
                </a:extLst>
              </p:cNvPr>
              <p:cNvSpPr/>
              <p:nvPr/>
            </p:nvSpPr>
            <p:spPr>
              <a:xfrm rot="10800000">
                <a:off x="412070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6" name="Freeform: Shape 2035">
                <a:extLst>
                  <a:ext uri="{FF2B5EF4-FFF2-40B4-BE49-F238E27FC236}">
                    <a16:creationId xmlns:a16="http://schemas.microsoft.com/office/drawing/2014/main" id="{F9DC7435-791F-A545-BB38-0CDCD834A875}"/>
                  </a:ext>
                </a:extLst>
              </p:cNvPr>
              <p:cNvSpPr/>
              <p:nvPr/>
            </p:nvSpPr>
            <p:spPr>
              <a:xfrm rot="10800000">
                <a:off x="400479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7" name="Freeform: Shape 2036">
                <a:extLst>
                  <a:ext uri="{FF2B5EF4-FFF2-40B4-BE49-F238E27FC236}">
                    <a16:creationId xmlns:a16="http://schemas.microsoft.com/office/drawing/2014/main" id="{1E03A162-386F-6497-9C42-D349E67ABE00}"/>
                  </a:ext>
                </a:extLst>
              </p:cNvPr>
              <p:cNvSpPr/>
              <p:nvPr/>
            </p:nvSpPr>
            <p:spPr>
              <a:xfrm rot="10800000">
                <a:off x="3966163"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8" name="Freeform: Shape 2037">
                <a:extLst>
                  <a:ext uri="{FF2B5EF4-FFF2-40B4-BE49-F238E27FC236}">
                    <a16:creationId xmlns:a16="http://schemas.microsoft.com/office/drawing/2014/main" id="{C480E5E8-1BB4-BD53-086C-59F4B9081599}"/>
                  </a:ext>
                </a:extLst>
              </p:cNvPr>
              <p:cNvSpPr/>
              <p:nvPr/>
            </p:nvSpPr>
            <p:spPr>
              <a:xfrm rot="10800000">
                <a:off x="392746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8" name="Graphic 32">
              <a:extLst>
                <a:ext uri="{FF2B5EF4-FFF2-40B4-BE49-F238E27FC236}">
                  <a16:creationId xmlns:a16="http://schemas.microsoft.com/office/drawing/2014/main" id="{8E7AC54C-2809-12EE-2E78-EAD6945A6B34}"/>
                </a:ext>
              </a:extLst>
            </p:cNvPr>
            <p:cNvGrpSpPr/>
            <p:nvPr/>
          </p:nvGrpSpPr>
          <p:grpSpPr>
            <a:xfrm>
              <a:off x="7073512" y="8762435"/>
              <a:ext cx="279674" cy="9737"/>
              <a:chOff x="3927465" y="5673997"/>
              <a:chExt cx="279674" cy="9737"/>
            </a:xfrm>
            <a:solidFill>
              <a:srgbClr val="FFFFFF"/>
            </a:solidFill>
          </p:grpSpPr>
          <p:sp>
            <p:nvSpPr>
              <p:cNvPr id="2026" name="Freeform: Shape 2025">
                <a:extLst>
                  <a:ext uri="{FF2B5EF4-FFF2-40B4-BE49-F238E27FC236}">
                    <a16:creationId xmlns:a16="http://schemas.microsoft.com/office/drawing/2014/main" id="{FF105448-8289-A5F2-0D10-E45D15E03D2F}"/>
                  </a:ext>
                </a:extLst>
              </p:cNvPr>
              <p:cNvSpPr/>
              <p:nvPr/>
            </p:nvSpPr>
            <p:spPr>
              <a:xfrm rot="10800000">
                <a:off x="419797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7" name="Freeform: Shape 2026">
                <a:extLst>
                  <a:ext uri="{FF2B5EF4-FFF2-40B4-BE49-F238E27FC236}">
                    <a16:creationId xmlns:a16="http://schemas.microsoft.com/office/drawing/2014/main" id="{08BA4ED4-B56E-9635-2E58-A557A620AC1E}"/>
                  </a:ext>
                </a:extLst>
              </p:cNvPr>
              <p:cNvSpPr/>
              <p:nvPr/>
            </p:nvSpPr>
            <p:spPr>
              <a:xfrm rot="10800000">
                <a:off x="415933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8" name="Freeform: Shape 2027">
                <a:extLst>
                  <a:ext uri="{FF2B5EF4-FFF2-40B4-BE49-F238E27FC236}">
                    <a16:creationId xmlns:a16="http://schemas.microsoft.com/office/drawing/2014/main" id="{A1428248-7796-E5A0-4954-C4724B35A35A}"/>
                  </a:ext>
                </a:extLst>
              </p:cNvPr>
              <p:cNvSpPr/>
              <p:nvPr/>
            </p:nvSpPr>
            <p:spPr>
              <a:xfrm rot="10800000">
                <a:off x="4082067"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9" name="Freeform: Shape 2028">
                <a:extLst>
                  <a:ext uri="{FF2B5EF4-FFF2-40B4-BE49-F238E27FC236}">
                    <a16:creationId xmlns:a16="http://schemas.microsoft.com/office/drawing/2014/main" id="{D0836A99-B0F1-97C6-8B6D-B52069390A4E}"/>
                  </a:ext>
                </a:extLst>
              </p:cNvPr>
              <p:cNvSpPr/>
              <p:nvPr/>
            </p:nvSpPr>
            <p:spPr>
              <a:xfrm rot="10800000">
                <a:off x="404343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0" name="Freeform: Shape 2029">
                <a:extLst>
                  <a:ext uri="{FF2B5EF4-FFF2-40B4-BE49-F238E27FC236}">
                    <a16:creationId xmlns:a16="http://schemas.microsoft.com/office/drawing/2014/main" id="{1CD7C341-D053-F80B-191E-17D08233F3FF}"/>
                  </a:ext>
                </a:extLst>
              </p:cNvPr>
              <p:cNvSpPr/>
              <p:nvPr/>
            </p:nvSpPr>
            <p:spPr>
              <a:xfrm rot="10800000">
                <a:off x="400479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1" name="Freeform: Shape 2030">
                <a:extLst>
                  <a:ext uri="{FF2B5EF4-FFF2-40B4-BE49-F238E27FC236}">
                    <a16:creationId xmlns:a16="http://schemas.microsoft.com/office/drawing/2014/main" id="{138CC4EF-1A3B-24B3-3094-FA1C292275BF}"/>
                  </a:ext>
                </a:extLst>
              </p:cNvPr>
              <p:cNvSpPr/>
              <p:nvPr/>
            </p:nvSpPr>
            <p:spPr>
              <a:xfrm rot="10800000">
                <a:off x="3966163"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2" name="Freeform: Shape 2031">
                <a:extLst>
                  <a:ext uri="{FF2B5EF4-FFF2-40B4-BE49-F238E27FC236}">
                    <a16:creationId xmlns:a16="http://schemas.microsoft.com/office/drawing/2014/main" id="{ABC3ADE0-87D5-BAF9-5D9A-7DF00EC8D56D}"/>
                  </a:ext>
                </a:extLst>
              </p:cNvPr>
              <p:cNvSpPr/>
              <p:nvPr/>
            </p:nvSpPr>
            <p:spPr>
              <a:xfrm rot="10800000">
                <a:off x="392746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9" name="Graphic 32">
              <a:extLst>
                <a:ext uri="{FF2B5EF4-FFF2-40B4-BE49-F238E27FC236}">
                  <a16:creationId xmlns:a16="http://schemas.microsoft.com/office/drawing/2014/main" id="{BE898885-6B2B-A249-345B-50319ED2003F}"/>
                </a:ext>
              </a:extLst>
            </p:cNvPr>
            <p:cNvGrpSpPr/>
            <p:nvPr/>
          </p:nvGrpSpPr>
          <p:grpSpPr>
            <a:xfrm>
              <a:off x="7073512" y="8819091"/>
              <a:ext cx="241039" cy="9737"/>
              <a:chOff x="3927465" y="5730653"/>
              <a:chExt cx="241039" cy="9737"/>
            </a:xfrm>
            <a:solidFill>
              <a:srgbClr val="FFFFFF"/>
            </a:solidFill>
          </p:grpSpPr>
          <p:sp>
            <p:nvSpPr>
              <p:cNvPr id="2021" name="Freeform: Shape 2020">
                <a:extLst>
                  <a:ext uri="{FF2B5EF4-FFF2-40B4-BE49-F238E27FC236}">
                    <a16:creationId xmlns:a16="http://schemas.microsoft.com/office/drawing/2014/main" id="{4852522E-3833-4DD7-D61F-8041C14CCF65}"/>
                  </a:ext>
                </a:extLst>
              </p:cNvPr>
              <p:cNvSpPr/>
              <p:nvPr/>
            </p:nvSpPr>
            <p:spPr>
              <a:xfrm rot="10800000">
                <a:off x="415933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2" name="Freeform: Shape 2021">
                <a:extLst>
                  <a:ext uri="{FF2B5EF4-FFF2-40B4-BE49-F238E27FC236}">
                    <a16:creationId xmlns:a16="http://schemas.microsoft.com/office/drawing/2014/main" id="{DF605231-7DC8-2E9B-0FE1-D3B34945239B}"/>
                  </a:ext>
                </a:extLst>
              </p:cNvPr>
              <p:cNvSpPr/>
              <p:nvPr/>
            </p:nvSpPr>
            <p:spPr>
              <a:xfrm rot="10800000">
                <a:off x="4082067"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3" name="Freeform: Shape 2022">
                <a:extLst>
                  <a:ext uri="{FF2B5EF4-FFF2-40B4-BE49-F238E27FC236}">
                    <a16:creationId xmlns:a16="http://schemas.microsoft.com/office/drawing/2014/main" id="{40A0DC71-DDB2-EC07-43B2-F456E9B33814}"/>
                  </a:ext>
                </a:extLst>
              </p:cNvPr>
              <p:cNvSpPr/>
              <p:nvPr/>
            </p:nvSpPr>
            <p:spPr>
              <a:xfrm rot="10800000">
                <a:off x="4043432"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4" name="Freeform: Shape 2023">
                <a:extLst>
                  <a:ext uri="{FF2B5EF4-FFF2-40B4-BE49-F238E27FC236}">
                    <a16:creationId xmlns:a16="http://schemas.microsoft.com/office/drawing/2014/main" id="{5F99E706-65A0-D97F-3572-9E243AC56E3E}"/>
                  </a:ext>
                </a:extLst>
              </p:cNvPr>
              <p:cNvSpPr/>
              <p:nvPr/>
            </p:nvSpPr>
            <p:spPr>
              <a:xfrm rot="10800000">
                <a:off x="3966163"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5" name="Freeform: Shape 2024">
                <a:extLst>
                  <a:ext uri="{FF2B5EF4-FFF2-40B4-BE49-F238E27FC236}">
                    <a16:creationId xmlns:a16="http://schemas.microsoft.com/office/drawing/2014/main" id="{7E0200E9-FCE2-86E4-2305-E213AD0BEDA3}"/>
                  </a:ext>
                </a:extLst>
              </p:cNvPr>
              <p:cNvSpPr/>
              <p:nvPr/>
            </p:nvSpPr>
            <p:spPr>
              <a:xfrm rot="10800000">
                <a:off x="3927465"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0" name="Graphic 32">
              <a:extLst>
                <a:ext uri="{FF2B5EF4-FFF2-40B4-BE49-F238E27FC236}">
                  <a16:creationId xmlns:a16="http://schemas.microsoft.com/office/drawing/2014/main" id="{2217889C-A605-1160-DC12-6BAEF0A83ADB}"/>
                </a:ext>
              </a:extLst>
            </p:cNvPr>
            <p:cNvGrpSpPr/>
            <p:nvPr/>
          </p:nvGrpSpPr>
          <p:grpSpPr>
            <a:xfrm>
              <a:off x="7073512" y="8875810"/>
              <a:ext cx="279674" cy="9737"/>
              <a:chOff x="3927465" y="5787372"/>
              <a:chExt cx="279674" cy="9737"/>
            </a:xfrm>
            <a:solidFill>
              <a:srgbClr val="FFFFFF"/>
            </a:solidFill>
          </p:grpSpPr>
          <p:sp>
            <p:nvSpPr>
              <p:cNvPr id="2015" name="Freeform: Shape 2014">
                <a:extLst>
                  <a:ext uri="{FF2B5EF4-FFF2-40B4-BE49-F238E27FC236}">
                    <a16:creationId xmlns:a16="http://schemas.microsoft.com/office/drawing/2014/main" id="{A4728592-E594-553C-8890-278839C911EC}"/>
                  </a:ext>
                </a:extLst>
              </p:cNvPr>
              <p:cNvSpPr/>
              <p:nvPr/>
            </p:nvSpPr>
            <p:spPr>
              <a:xfrm rot="10800000">
                <a:off x="419797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6" name="Freeform: Shape 2015">
                <a:extLst>
                  <a:ext uri="{FF2B5EF4-FFF2-40B4-BE49-F238E27FC236}">
                    <a16:creationId xmlns:a16="http://schemas.microsoft.com/office/drawing/2014/main" id="{392BF214-7BFD-7B6C-9FEC-71523560A46D}"/>
                  </a:ext>
                </a:extLst>
              </p:cNvPr>
              <p:cNvSpPr/>
              <p:nvPr/>
            </p:nvSpPr>
            <p:spPr>
              <a:xfrm rot="10800000">
                <a:off x="415933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7" name="Freeform: Shape 2016">
                <a:extLst>
                  <a:ext uri="{FF2B5EF4-FFF2-40B4-BE49-F238E27FC236}">
                    <a16:creationId xmlns:a16="http://schemas.microsoft.com/office/drawing/2014/main" id="{D51D6600-D63F-0EDD-7CDF-869B781AA91D}"/>
                  </a:ext>
                </a:extLst>
              </p:cNvPr>
              <p:cNvSpPr/>
              <p:nvPr/>
            </p:nvSpPr>
            <p:spPr>
              <a:xfrm rot="10800000">
                <a:off x="412070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8" name="Freeform: Shape 2017">
                <a:extLst>
                  <a:ext uri="{FF2B5EF4-FFF2-40B4-BE49-F238E27FC236}">
                    <a16:creationId xmlns:a16="http://schemas.microsoft.com/office/drawing/2014/main" id="{C8D33381-17DE-20EE-D815-37AB014FD996}"/>
                  </a:ext>
                </a:extLst>
              </p:cNvPr>
              <p:cNvSpPr/>
              <p:nvPr/>
            </p:nvSpPr>
            <p:spPr>
              <a:xfrm rot="10800000">
                <a:off x="404343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9" name="Freeform: Shape 2018">
                <a:extLst>
                  <a:ext uri="{FF2B5EF4-FFF2-40B4-BE49-F238E27FC236}">
                    <a16:creationId xmlns:a16="http://schemas.microsoft.com/office/drawing/2014/main" id="{B50200AD-44DF-9EC7-DF29-526D7337832A}"/>
                  </a:ext>
                </a:extLst>
              </p:cNvPr>
              <p:cNvSpPr/>
              <p:nvPr/>
            </p:nvSpPr>
            <p:spPr>
              <a:xfrm rot="10800000">
                <a:off x="400479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0" name="Freeform: Shape 2019">
                <a:extLst>
                  <a:ext uri="{FF2B5EF4-FFF2-40B4-BE49-F238E27FC236}">
                    <a16:creationId xmlns:a16="http://schemas.microsoft.com/office/drawing/2014/main" id="{6DF20D6C-5D68-876D-D2F5-D14E950E2EE5}"/>
                  </a:ext>
                </a:extLst>
              </p:cNvPr>
              <p:cNvSpPr/>
              <p:nvPr/>
            </p:nvSpPr>
            <p:spPr>
              <a:xfrm rot="10800000">
                <a:off x="392746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1" name="Graphic 32">
              <a:extLst>
                <a:ext uri="{FF2B5EF4-FFF2-40B4-BE49-F238E27FC236}">
                  <a16:creationId xmlns:a16="http://schemas.microsoft.com/office/drawing/2014/main" id="{88C5CDE3-BDFE-176C-BDE1-B866081EE429}"/>
                </a:ext>
              </a:extLst>
            </p:cNvPr>
            <p:cNvGrpSpPr/>
            <p:nvPr/>
          </p:nvGrpSpPr>
          <p:grpSpPr>
            <a:xfrm>
              <a:off x="7073512" y="8932465"/>
              <a:ext cx="279674" cy="9737"/>
              <a:chOff x="3927465" y="5844027"/>
              <a:chExt cx="279674" cy="9737"/>
            </a:xfrm>
            <a:solidFill>
              <a:srgbClr val="FFFFFF"/>
            </a:solidFill>
          </p:grpSpPr>
          <p:sp>
            <p:nvSpPr>
              <p:cNvPr id="2008" name="Freeform: Shape 2007">
                <a:extLst>
                  <a:ext uri="{FF2B5EF4-FFF2-40B4-BE49-F238E27FC236}">
                    <a16:creationId xmlns:a16="http://schemas.microsoft.com/office/drawing/2014/main" id="{80F7D8BF-1C99-79B0-CA21-5D2140E543FB}"/>
                  </a:ext>
                </a:extLst>
              </p:cNvPr>
              <p:cNvSpPr/>
              <p:nvPr/>
            </p:nvSpPr>
            <p:spPr>
              <a:xfrm rot="10800000">
                <a:off x="419797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9" name="Freeform: Shape 2008">
                <a:extLst>
                  <a:ext uri="{FF2B5EF4-FFF2-40B4-BE49-F238E27FC236}">
                    <a16:creationId xmlns:a16="http://schemas.microsoft.com/office/drawing/2014/main" id="{FDC600A8-0760-0842-98B2-E794EE5B9458}"/>
                  </a:ext>
                </a:extLst>
              </p:cNvPr>
              <p:cNvSpPr/>
              <p:nvPr/>
            </p:nvSpPr>
            <p:spPr>
              <a:xfrm rot="10800000">
                <a:off x="415933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0" name="Freeform: Shape 2009">
                <a:extLst>
                  <a:ext uri="{FF2B5EF4-FFF2-40B4-BE49-F238E27FC236}">
                    <a16:creationId xmlns:a16="http://schemas.microsoft.com/office/drawing/2014/main" id="{D6DD1087-C691-461C-187E-7BA3F02F7E0B}"/>
                  </a:ext>
                </a:extLst>
              </p:cNvPr>
              <p:cNvSpPr/>
              <p:nvPr/>
            </p:nvSpPr>
            <p:spPr>
              <a:xfrm rot="10800000">
                <a:off x="412070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1" name="Freeform: Shape 2010">
                <a:extLst>
                  <a:ext uri="{FF2B5EF4-FFF2-40B4-BE49-F238E27FC236}">
                    <a16:creationId xmlns:a16="http://schemas.microsoft.com/office/drawing/2014/main" id="{DB96F4E6-F47B-DAC8-FC5F-B65081EEACD4}"/>
                  </a:ext>
                </a:extLst>
              </p:cNvPr>
              <p:cNvSpPr/>
              <p:nvPr/>
            </p:nvSpPr>
            <p:spPr>
              <a:xfrm rot="10800000">
                <a:off x="4082067"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2" name="Freeform: Shape 2011">
                <a:extLst>
                  <a:ext uri="{FF2B5EF4-FFF2-40B4-BE49-F238E27FC236}">
                    <a16:creationId xmlns:a16="http://schemas.microsoft.com/office/drawing/2014/main" id="{81D72F47-0C9D-AFA9-816C-8B720ABCA693}"/>
                  </a:ext>
                </a:extLst>
              </p:cNvPr>
              <p:cNvSpPr/>
              <p:nvPr/>
            </p:nvSpPr>
            <p:spPr>
              <a:xfrm rot="10800000">
                <a:off x="400479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3" name="Freeform: Shape 2012">
                <a:extLst>
                  <a:ext uri="{FF2B5EF4-FFF2-40B4-BE49-F238E27FC236}">
                    <a16:creationId xmlns:a16="http://schemas.microsoft.com/office/drawing/2014/main" id="{F3BC3D83-002B-F6A9-6E14-00465800F6BB}"/>
                  </a:ext>
                </a:extLst>
              </p:cNvPr>
              <p:cNvSpPr/>
              <p:nvPr/>
            </p:nvSpPr>
            <p:spPr>
              <a:xfrm rot="10800000">
                <a:off x="3966163"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4" name="Freeform: Shape 2013">
                <a:extLst>
                  <a:ext uri="{FF2B5EF4-FFF2-40B4-BE49-F238E27FC236}">
                    <a16:creationId xmlns:a16="http://schemas.microsoft.com/office/drawing/2014/main" id="{CD2EE7FA-ED49-BA05-C048-A60E9D8C8F0D}"/>
                  </a:ext>
                </a:extLst>
              </p:cNvPr>
              <p:cNvSpPr/>
              <p:nvPr/>
            </p:nvSpPr>
            <p:spPr>
              <a:xfrm rot="10800000">
                <a:off x="392746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2" name="Graphic 32">
              <a:extLst>
                <a:ext uri="{FF2B5EF4-FFF2-40B4-BE49-F238E27FC236}">
                  <a16:creationId xmlns:a16="http://schemas.microsoft.com/office/drawing/2014/main" id="{BA27D132-02F2-234A-BB9B-9B4FAB5530CE}"/>
                </a:ext>
              </a:extLst>
            </p:cNvPr>
            <p:cNvGrpSpPr/>
            <p:nvPr/>
          </p:nvGrpSpPr>
          <p:grpSpPr>
            <a:xfrm>
              <a:off x="7073512" y="8989184"/>
              <a:ext cx="279674" cy="9737"/>
              <a:chOff x="3927465" y="5900746"/>
              <a:chExt cx="279674" cy="9737"/>
            </a:xfrm>
            <a:solidFill>
              <a:srgbClr val="FFFFFF"/>
            </a:solidFill>
          </p:grpSpPr>
          <p:sp>
            <p:nvSpPr>
              <p:cNvPr id="2001" name="Freeform: Shape 2000">
                <a:extLst>
                  <a:ext uri="{FF2B5EF4-FFF2-40B4-BE49-F238E27FC236}">
                    <a16:creationId xmlns:a16="http://schemas.microsoft.com/office/drawing/2014/main" id="{3E678326-BF8B-F51F-42BA-4D3E8DA62416}"/>
                  </a:ext>
                </a:extLst>
              </p:cNvPr>
              <p:cNvSpPr/>
              <p:nvPr/>
            </p:nvSpPr>
            <p:spPr>
              <a:xfrm rot="10800000">
                <a:off x="419797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2" name="Freeform: Shape 2001">
                <a:extLst>
                  <a:ext uri="{FF2B5EF4-FFF2-40B4-BE49-F238E27FC236}">
                    <a16:creationId xmlns:a16="http://schemas.microsoft.com/office/drawing/2014/main" id="{09444546-010F-ED81-B53D-6A9A9408BE70}"/>
                  </a:ext>
                </a:extLst>
              </p:cNvPr>
              <p:cNvSpPr/>
              <p:nvPr/>
            </p:nvSpPr>
            <p:spPr>
              <a:xfrm rot="10800000">
                <a:off x="415933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3" name="Freeform: Shape 2002">
                <a:extLst>
                  <a:ext uri="{FF2B5EF4-FFF2-40B4-BE49-F238E27FC236}">
                    <a16:creationId xmlns:a16="http://schemas.microsoft.com/office/drawing/2014/main" id="{98537896-9CF5-762E-0153-5EEAF9C69E6C}"/>
                  </a:ext>
                </a:extLst>
              </p:cNvPr>
              <p:cNvSpPr/>
              <p:nvPr/>
            </p:nvSpPr>
            <p:spPr>
              <a:xfrm rot="10800000">
                <a:off x="4082067"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4" name="Freeform: Shape 2003">
                <a:extLst>
                  <a:ext uri="{FF2B5EF4-FFF2-40B4-BE49-F238E27FC236}">
                    <a16:creationId xmlns:a16="http://schemas.microsoft.com/office/drawing/2014/main" id="{3CB4C8BA-1CB3-58F7-D59A-97EA05AB92DC}"/>
                  </a:ext>
                </a:extLst>
              </p:cNvPr>
              <p:cNvSpPr/>
              <p:nvPr/>
            </p:nvSpPr>
            <p:spPr>
              <a:xfrm rot="10800000">
                <a:off x="404343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5" name="Freeform: Shape 2004">
                <a:extLst>
                  <a:ext uri="{FF2B5EF4-FFF2-40B4-BE49-F238E27FC236}">
                    <a16:creationId xmlns:a16="http://schemas.microsoft.com/office/drawing/2014/main" id="{1D5D5919-35B6-FEF7-3C3C-1E8E204B5362}"/>
                  </a:ext>
                </a:extLst>
              </p:cNvPr>
              <p:cNvSpPr/>
              <p:nvPr/>
            </p:nvSpPr>
            <p:spPr>
              <a:xfrm rot="10800000">
                <a:off x="400479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6" name="Freeform: Shape 2005">
                <a:extLst>
                  <a:ext uri="{FF2B5EF4-FFF2-40B4-BE49-F238E27FC236}">
                    <a16:creationId xmlns:a16="http://schemas.microsoft.com/office/drawing/2014/main" id="{39B26B6F-9F1F-89CF-EF38-A54A559973F8}"/>
                  </a:ext>
                </a:extLst>
              </p:cNvPr>
              <p:cNvSpPr/>
              <p:nvPr/>
            </p:nvSpPr>
            <p:spPr>
              <a:xfrm rot="10800000">
                <a:off x="3966163"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7" name="Freeform: Shape 2006">
                <a:extLst>
                  <a:ext uri="{FF2B5EF4-FFF2-40B4-BE49-F238E27FC236}">
                    <a16:creationId xmlns:a16="http://schemas.microsoft.com/office/drawing/2014/main" id="{097AE650-82FF-8F0B-9DA8-DD0381ACB699}"/>
                  </a:ext>
                </a:extLst>
              </p:cNvPr>
              <p:cNvSpPr/>
              <p:nvPr/>
            </p:nvSpPr>
            <p:spPr>
              <a:xfrm rot="10800000">
                <a:off x="392746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3" name="Graphic 32">
              <a:extLst>
                <a:ext uri="{FF2B5EF4-FFF2-40B4-BE49-F238E27FC236}">
                  <a16:creationId xmlns:a16="http://schemas.microsoft.com/office/drawing/2014/main" id="{C48BB561-C4E2-7334-F00E-7AFD39A807C6}"/>
                </a:ext>
              </a:extLst>
            </p:cNvPr>
            <p:cNvGrpSpPr/>
            <p:nvPr/>
          </p:nvGrpSpPr>
          <p:grpSpPr>
            <a:xfrm>
              <a:off x="7073512" y="9045840"/>
              <a:ext cx="279674" cy="9737"/>
              <a:chOff x="3927465" y="5957402"/>
              <a:chExt cx="279674" cy="9737"/>
            </a:xfrm>
            <a:solidFill>
              <a:srgbClr val="FFFFFF"/>
            </a:solidFill>
          </p:grpSpPr>
          <p:sp>
            <p:nvSpPr>
              <p:cNvPr id="1995" name="Freeform: Shape 1994">
                <a:extLst>
                  <a:ext uri="{FF2B5EF4-FFF2-40B4-BE49-F238E27FC236}">
                    <a16:creationId xmlns:a16="http://schemas.microsoft.com/office/drawing/2014/main" id="{DFA25991-12D9-F010-EE59-0F3A990E07F2}"/>
                  </a:ext>
                </a:extLst>
              </p:cNvPr>
              <p:cNvSpPr/>
              <p:nvPr/>
            </p:nvSpPr>
            <p:spPr>
              <a:xfrm rot="10800000">
                <a:off x="419797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6" name="Freeform: Shape 1995">
                <a:extLst>
                  <a:ext uri="{FF2B5EF4-FFF2-40B4-BE49-F238E27FC236}">
                    <a16:creationId xmlns:a16="http://schemas.microsoft.com/office/drawing/2014/main" id="{608BC995-DCA8-712B-C0A7-C963BFD5B176}"/>
                  </a:ext>
                </a:extLst>
              </p:cNvPr>
              <p:cNvSpPr/>
              <p:nvPr/>
            </p:nvSpPr>
            <p:spPr>
              <a:xfrm rot="10800000">
                <a:off x="415933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7" name="Freeform: Shape 1996">
                <a:extLst>
                  <a:ext uri="{FF2B5EF4-FFF2-40B4-BE49-F238E27FC236}">
                    <a16:creationId xmlns:a16="http://schemas.microsoft.com/office/drawing/2014/main" id="{4536E0A8-0F9D-7CEE-4DE8-E26B6B356AB6}"/>
                  </a:ext>
                </a:extLst>
              </p:cNvPr>
              <p:cNvSpPr/>
              <p:nvPr/>
            </p:nvSpPr>
            <p:spPr>
              <a:xfrm rot="10800000">
                <a:off x="412070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8" name="Freeform: Shape 1997">
                <a:extLst>
                  <a:ext uri="{FF2B5EF4-FFF2-40B4-BE49-F238E27FC236}">
                    <a16:creationId xmlns:a16="http://schemas.microsoft.com/office/drawing/2014/main" id="{32609DE0-4A5C-B882-03DE-540E711490E8}"/>
                  </a:ext>
                </a:extLst>
              </p:cNvPr>
              <p:cNvSpPr/>
              <p:nvPr/>
            </p:nvSpPr>
            <p:spPr>
              <a:xfrm rot="10800000">
                <a:off x="4082067"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9" name="Freeform: Shape 1998">
                <a:extLst>
                  <a:ext uri="{FF2B5EF4-FFF2-40B4-BE49-F238E27FC236}">
                    <a16:creationId xmlns:a16="http://schemas.microsoft.com/office/drawing/2014/main" id="{D3882059-13B1-9954-7E49-62AE8D5A9EEC}"/>
                  </a:ext>
                </a:extLst>
              </p:cNvPr>
              <p:cNvSpPr/>
              <p:nvPr/>
            </p:nvSpPr>
            <p:spPr>
              <a:xfrm rot="10800000">
                <a:off x="404343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0" name="Freeform: Shape 1999">
                <a:extLst>
                  <a:ext uri="{FF2B5EF4-FFF2-40B4-BE49-F238E27FC236}">
                    <a16:creationId xmlns:a16="http://schemas.microsoft.com/office/drawing/2014/main" id="{C1746325-BD6A-085D-E630-A8C47AA2FC58}"/>
                  </a:ext>
                </a:extLst>
              </p:cNvPr>
              <p:cNvSpPr/>
              <p:nvPr/>
            </p:nvSpPr>
            <p:spPr>
              <a:xfrm rot="10800000">
                <a:off x="3927465"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234" name="Freeform: Shape 233">
              <a:extLst>
                <a:ext uri="{FF2B5EF4-FFF2-40B4-BE49-F238E27FC236}">
                  <a16:creationId xmlns:a16="http://schemas.microsoft.com/office/drawing/2014/main" id="{2F40200B-50AB-BA07-04D8-E15323951862}"/>
                </a:ext>
              </a:extLst>
            </p:cNvPr>
            <p:cNvSpPr/>
            <p:nvPr/>
          </p:nvSpPr>
          <p:spPr>
            <a:xfrm rot="10800000">
              <a:off x="6960327"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695A07B7-3956-8844-9FCC-F1D6B9B0388E}"/>
                </a:ext>
              </a:extLst>
            </p:cNvPr>
            <p:cNvSpPr/>
            <p:nvPr/>
          </p:nvSpPr>
          <p:spPr>
            <a:xfrm rot="10800000">
              <a:off x="6960327"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ED096F4A-1B36-8EE9-A8BC-DF66D2A2EB1B}"/>
                </a:ext>
              </a:extLst>
            </p:cNvPr>
            <p:cNvSpPr/>
            <p:nvPr/>
          </p:nvSpPr>
          <p:spPr>
            <a:xfrm rot="10800000">
              <a:off x="6960327"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F7CEC7BB-F522-1A5B-CA64-2BC18E693E36}"/>
                </a:ext>
              </a:extLst>
            </p:cNvPr>
            <p:cNvSpPr/>
            <p:nvPr/>
          </p:nvSpPr>
          <p:spPr>
            <a:xfrm>
              <a:off x="7905074"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DDFBB282-DDD3-6081-CDE0-09AC8B910FAF}"/>
                </a:ext>
              </a:extLst>
            </p:cNvPr>
            <p:cNvSpPr/>
            <p:nvPr/>
          </p:nvSpPr>
          <p:spPr>
            <a:xfrm>
              <a:off x="7508737"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BD4DF181-3E68-B730-AC87-1D99522CD869}"/>
                </a:ext>
              </a:extLst>
            </p:cNvPr>
            <p:cNvSpPr/>
            <p:nvPr/>
          </p:nvSpPr>
          <p:spPr>
            <a:xfrm rot="10800000">
              <a:off x="7433997"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257154FF-B3D3-5299-171E-8C71D79D2022}"/>
                </a:ext>
              </a:extLst>
            </p:cNvPr>
            <p:cNvSpPr/>
            <p:nvPr/>
          </p:nvSpPr>
          <p:spPr>
            <a:xfrm>
              <a:off x="7509116"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B9A5CA38-8FC7-F87B-8EAD-074E65A6EB12}"/>
                </a:ext>
              </a:extLst>
            </p:cNvPr>
            <p:cNvSpPr/>
            <p:nvPr/>
          </p:nvSpPr>
          <p:spPr>
            <a:xfrm>
              <a:off x="7509116"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572B6DF-62CB-DB58-7916-727F9CD24BC3}"/>
                </a:ext>
              </a:extLst>
            </p:cNvPr>
            <p:cNvSpPr/>
            <p:nvPr/>
          </p:nvSpPr>
          <p:spPr>
            <a:xfrm>
              <a:off x="7509116"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398655A1-EADC-127A-4E4D-E8476C36A113}"/>
                </a:ext>
              </a:extLst>
            </p:cNvPr>
            <p:cNvSpPr/>
            <p:nvPr/>
          </p:nvSpPr>
          <p:spPr>
            <a:xfrm>
              <a:off x="7509116"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16DF0086-354D-0660-1DC6-6577D2897CB4}"/>
                </a:ext>
              </a:extLst>
            </p:cNvPr>
            <p:cNvSpPr/>
            <p:nvPr/>
          </p:nvSpPr>
          <p:spPr>
            <a:xfrm>
              <a:off x="7509116"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CA342E71-2562-0C51-39BD-647F48A23B8F}"/>
                </a:ext>
              </a:extLst>
            </p:cNvPr>
            <p:cNvSpPr/>
            <p:nvPr/>
          </p:nvSpPr>
          <p:spPr>
            <a:xfrm>
              <a:off x="7509116"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758F50E-705E-E6E2-E75F-96F0017EBDFF}"/>
                </a:ext>
              </a:extLst>
            </p:cNvPr>
            <p:cNvSpPr/>
            <p:nvPr/>
          </p:nvSpPr>
          <p:spPr>
            <a:xfrm>
              <a:off x="7509116"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95F1278D-C4C2-532C-DB44-1F1ECA4839EA}"/>
                </a:ext>
              </a:extLst>
            </p:cNvPr>
            <p:cNvSpPr/>
            <p:nvPr/>
          </p:nvSpPr>
          <p:spPr>
            <a:xfrm>
              <a:off x="7509116"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A9919C5-923B-A1C7-2C59-36159748E314}"/>
                </a:ext>
              </a:extLst>
            </p:cNvPr>
            <p:cNvSpPr/>
            <p:nvPr/>
          </p:nvSpPr>
          <p:spPr>
            <a:xfrm>
              <a:off x="7509116"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8A993D9-071E-588B-B1FF-87A2622D4996}"/>
                </a:ext>
              </a:extLst>
            </p:cNvPr>
            <p:cNvSpPr/>
            <p:nvPr/>
          </p:nvSpPr>
          <p:spPr>
            <a:xfrm>
              <a:off x="7509116"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DDB5E732-ABE9-7171-1711-8238438DBDAF}"/>
                </a:ext>
              </a:extLst>
            </p:cNvPr>
            <p:cNvSpPr/>
            <p:nvPr/>
          </p:nvSpPr>
          <p:spPr>
            <a:xfrm>
              <a:off x="11302458"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4363EE94-8414-4EFF-117B-E7A9E32FD336}"/>
                </a:ext>
              </a:extLst>
            </p:cNvPr>
            <p:cNvSpPr/>
            <p:nvPr/>
          </p:nvSpPr>
          <p:spPr>
            <a:xfrm rot="10800000">
              <a:off x="11227718"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42199B12-11CA-6386-A7B2-A9AE50F17D23}"/>
                </a:ext>
              </a:extLst>
            </p:cNvPr>
            <p:cNvSpPr/>
            <p:nvPr/>
          </p:nvSpPr>
          <p:spPr>
            <a:xfrm>
              <a:off x="11302837"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4DF8C50-3684-6E5D-4BED-A97119332275}"/>
                </a:ext>
              </a:extLst>
            </p:cNvPr>
            <p:cNvSpPr/>
            <p:nvPr/>
          </p:nvSpPr>
          <p:spPr>
            <a:xfrm>
              <a:off x="11302837"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62C1CAD2-05AE-9D98-22BB-8CA5339F29AF}"/>
                </a:ext>
              </a:extLst>
            </p:cNvPr>
            <p:cNvSpPr/>
            <p:nvPr/>
          </p:nvSpPr>
          <p:spPr>
            <a:xfrm>
              <a:off x="11302837"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6BC9F1D8-F63C-2D25-E986-A7620E8D0DCD}"/>
                </a:ext>
              </a:extLst>
            </p:cNvPr>
            <p:cNvSpPr/>
            <p:nvPr/>
          </p:nvSpPr>
          <p:spPr>
            <a:xfrm>
              <a:off x="11302837"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2A09F4BD-5757-5736-1B9E-D4F9957D5717}"/>
                </a:ext>
              </a:extLst>
            </p:cNvPr>
            <p:cNvSpPr/>
            <p:nvPr/>
          </p:nvSpPr>
          <p:spPr>
            <a:xfrm>
              <a:off x="11302837"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35FB9A23-F6C0-AFE3-48FF-410909BC1661}"/>
                </a:ext>
              </a:extLst>
            </p:cNvPr>
            <p:cNvSpPr/>
            <p:nvPr/>
          </p:nvSpPr>
          <p:spPr>
            <a:xfrm>
              <a:off x="11302837"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5C3A0FA9-7323-CDCE-83C2-98E0AA097797}"/>
                </a:ext>
              </a:extLst>
            </p:cNvPr>
            <p:cNvSpPr/>
            <p:nvPr/>
          </p:nvSpPr>
          <p:spPr>
            <a:xfrm>
              <a:off x="11302837"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9D8E101-CECC-1D3F-0DEB-B4784C64EF82}"/>
                </a:ext>
              </a:extLst>
            </p:cNvPr>
            <p:cNvSpPr/>
            <p:nvPr/>
          </p:nvSpPr>
          <p:spPr>
            <a:xfrm>
              <a:off x="11302837"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06AA7A72-5E1C-5B1E-0F7F-BACC9A07458C}"/>
                </a:ext>
              </a:extLst>
            </p:cNvPr>
            <p:cNvSpPr/>
            <p:nvPr/>
          </p:nvSpPr>
          <p:spPr>
            <a:xfrm>
              <a:off x="11302837"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0B3B1E76-EB0D-894A-B60D-66723243D37D}"/>
                </a:ext>
              </a:extLst>
            </p:cNvPr>
            <p:cNvSpPr/>
            <p:nvPr/>
          </p:nvSpPr>
          <p:spPr>
            <a:xfrm>
              <a:off x="11302837"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DC2E35BB-D382-EFC0-6EAC-DAE03D71D26F}"/>
                </a:ext>
              </a:extLst>
            </p:cNvPr>
            <p:cNvSpPr/>
            <p:nvPr/>
          </p:nvSpPr>
          <p:spPr>
            <a:xfrm>
              <a:off x="7726318"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90304BFE-ED67-BCFD-BE0D-3658220B8C3C}"/>
                </a:ext>
              </a:extLst>
            </p:cNvPr>
            <p:cNvSpPr/>
            <p:nvPr/>
          </p:nvSpPr>
          <p:spPr>
            <a:xfrm>
              <a:off x="7798086"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82074246-B581-61E6-E443-A543491B2F5F}"/>
                </a:ext>
              </a:extLst>
            </p:cNvPr>
            <p:cNvSpPr/>
            <p:nvPr/>
          </p:nvSpPr>
          <p:spPr>
            <a:xfrm>
              <a:off x="7691730"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3FA104E5-F369-5695-0A0E-DF7A736B4CDD}"/>
                </a:ext>
              </a:extLst>
            </p:cNvPr>
            <p:cNvSpPr/>
            <p:nvPr/>
          </p:nvSpPr>
          <p:spPr>
            <a:xfrm>
              <a:off x="7798086"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0081B466-F5BD-8C91-67C7-7B7B4C3E3D1E}"/>
                </a:ext>
              </a:extLst>
            </p:cNvPr>
            <p:cNvSpPr/>
            <p:nvPr/>
          </p:nvSpPr>
          <p:spPr>
            <a:xfrm>
              <a:off x="7691730"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267" name="Graphic 32">
              <a:extLst>
                <a:ext uri="{FF2B5EF4-FFF2-40B4-BE49-F238E27FC236}">
                  <a16:creationId xmlns:a16="http://schemas.microsoft.com/office/drawing/2014/main" id="{5C500990-0676-2F18-3E09-7F2A8C91F939}"/>
                </a:ext>
              </a:extLst>
            </p:cNvPr>
            <p:cNvGrpSpPr/>
            <p:nvPr/>
          </p:nvGrpSpPr>
          <p:grpSpPr>
            <a:xfrm>
              <a:off x="7837542" y="8759020"/>
              <a:ext cx="170473" cy="301805"/>
              <a:chOff x="4691495" y="5670582"/>
              <a:chExt cx="170473" cy="301805"/>
            </a:xfrm>
          </p:grpSpPr>
          <p:grpSp>
            <p:nvGrpSpPr>
              <p:cNvPr id="1965" name="Graphic 32">
                <a:extLst>
                  <a:ext uri="{FF2B5EF4-FFF2-40B4-BE49-F238E27FC236}">
                    <a16:creationId xmlns:a16="http://schemas.microsoft.com/office/drawing/2014/main" id="{2837E207-E7A5-CFFA-E2DD-EBAAD7753854}"/>
                  </a:ext>
                </a:extLst>
              </p:cNvPr>
              <p:cNvGrpSpPr/>
              <p:nvPr/>
            </p:nvGrpSpPr>
            <p:grpSpPr>
              <a:xfrm>
                <a:off x="4691495" y="5670582"/>
                <a:ext cx="170473" cy="23206"/>
                <a:chOff x="4691495" y="5670582"/>
                <a:chExt cx="170473" cy="23206"/>
              </a:xfrm>
            </p:grpSpPr>
            <p:sp>
              <p:nvSpPr>
                <p:cNvPr id="1990" name="Freeform: Shape 1989">
                  <a:extLst>
                    <a:ext uri="{FF2B5EF4-FFF2-40B4-BE49-F238E27FC236}">
                      <a16:creationId xmlns:a16="http://schemas.microsoft.com/office/drawing/2014/main" id="{5D2C21BE-6984-EC6C-40D1-C4592AF5CF16}"/>
                    </a:ext>
                  </a:extLst>
                </p:cNvPr>
                <p:cNvSpPr/>
                <p:nvPr/>
              </p:nvSpPr>
              <p:spPr>
                <a:xfrm rot="10800000">
                  <a:off x="484559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1" name="Freeform: Shape 1990">
                  <a:extLst>
                    <a:ext uri="{FF2B5EF4-FFF2-40B4-BE49-F238E27FC236}">
                      <a16:creationId xmlns:a16="http://schemas.microsoft.com/office/drawing/2014/main" id="{D8764C2C-DA03-8A4D-C815-678E2A2D28A3}"/>
                    </a:ext>
                  </a:extLst>
                </p:cNvPr>
                <p:cNvSpPr/>
                <p:nvPr/>
              </p:nvSpPr>
              <p:spPr>
                <a:xfrm rot="10800000">
                  <a:off x="4807083"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92" name="Freeform: Shape 1991">
                  <a:extLst>
                    <a:ext uri="{FF2B5EF4-FFF2-40B4-BE49-F238E27FC236}">
                      <a16:creationId xmlns:a16="http://schemas.microsoft.com/office/drawing/2014/main" id="{2F1D2A85-A5D0-C032-C890-A9CA36F5CEEE}"/>
                    </a:ext>
                  </a:extLst>
                </p:cNvPr>
                <p:cNvSpPr/>
                <p:nvPr/>
              </p:nvSpPr>
              <p:spPr>
                <a:xfrm rot="10800000">
                  <a:off x="476851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3" name="Freeform: Shape 1992">
                  <a:extLst>
                    <a:ext uri="{FF2B5EF4-FFF2-40B4-BE49-F238E27FC236}">
                      <a16:creationId xmlns:a16="http://schemas.microsoft.com/office/drawing/2014/main" id="{EFFAE6F2-03A5-AE79-9FAE-1E48A5CEEC26}"/>
                    </a:ext>
                  </a:extLst>
                </p:cNvPr>
                <p:cNvSpPr/>
                <p:nvPr/>
              </p:nvSpPr>
              <p:spPr>
                <a:xfrm rot="10800000">
                  <a:off x="473000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4" name="Freeform: Shape 1993">
                  <a:extLst>
                    <a:ext uri="{FF2B5EF4-FFF2-40B4-BE49-F238E27FC236}">
                      <a16:creationId xmlns:a16="http://schemas.microsoft.com/office/drawing/2014/main" id="{CFF16B42-D60C-8946-331A-DCE6555EEA78}"/>
                    </a:ext>
                  </a:extLst>
                </p:cNvPr>
                <p:cNvSpPr/>
                <p:nvPr/>
              </p:nvSpPr>
              <p:spPr>
                <a:xfrm rot="10800000">
                  <a:off x="469149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6" name="Graphic 32">
                <a:extLst>
                  <a:ext uri="{FF2B5EF4-FFF2-40B4-BE49-F238E27FC236}">
                    <a16:creationId xmlns:a16="http://schemas.microsoft.com/office/drawing/2014/main" id="{C069B3A7-1734-AD89-1310-7E61E710EA76}"/>
                  </a:ext>
                </a:extLst>
              </p:cNvPr>
              <p:cNvGrpSpPr/>
              <p:nvPr/>
            </p:nvGrpSpPr>
            <p:grpSpPr>
              <a:xfrm>
                <a:off x="4691495" y="5740264"/>
                <a:ext cx="170473" cy="23206"/>
                <a:chOff x="4691495" y="5740264"/>
                <a:chExt cx="170473" cy="23206"/>
              </a:xfrm>
            </p:grpSpPr>
            <p:sp>
              <p:nvSpPr>
                <p:cNvPr id="1985" name="Freeform: Shape 1984">
                  <a:extLst>
                    <a:ext uri="{FF2B5EF4-FFF2-40B4-BE49-F238E27FC236}">
                      <a16:creationId xmlns:a16="http://schemas.microsoft.com/office/drawing/2014/main" id="{CD57527C-9284-0C30-E6CA-4D07BE9BDDC9}"/>
                    </a:ext>
                  </a:extLst>
                </p:cNvPr>
                <p:cNvSpPr/>
                <p:nvPr/>
              </p:nvSpPr>
              <p:spPr>
                <a:xfrm rot="10800000">
                  <a:off x="484559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6" name="Freeform: Shape 1985">
                  <a:extLst>
                    <a:ext uri="{FF2B5EF4-FFF2-40B4-BE49-F238E27FC236}">
                      <a16:creationId xmlns:a16="http://schemas.microsoft.com/office/drawing/2014/main" id="{3F163BA6-A5EE-0B91-25AD-036F95EB726C}"/>
                    </a:ext>
                  </a:extLst>
                </p:cNvPr>
                <p:cNvSpPr/>
                <p:nvPr/>
              </p:nvSpPr>
              <p:spPr>
                <a:xfrm rot="10800000">
                  <a:off x="4807083"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7" name="Freeform: Shape 1986">
                  <a:extLst>
                    <a:ext uri="{FF2B5EF4-FFF2-40B4-BE49-F238E27FC236}">
                      <a16:creationId xmlns:a16="http://schemas.microsoft.com/office/drawing/2014/main" id="{977A35A6-E1EB-E637-CAC4-F61C0597A6A3}"/>
                    </a:ext>
                  </a:extLst>
                </p:cNvPr>
                <p:cNvSpPr/>
                <p:nvPr/>
              </p:nvSpPr>
              <p:spPr>
                <a:xfrm rot="10800000">
                  <a:off x="476851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8" name="Freeform: Shape 1987">
                  <a:extLst>
                    <a:ext uri="{FF2B5EF4-FFF2-40B4-BE49-F238E27FC236}">
                      <a16:creationId xmlns:a16="http://schemas.microsoft.com/office/drawing/2014/main" id="{B016F8E4-4602-AA87-12F6-B00220076AFB}"/>
                    </a:ext>
                  </a:extLst>
                </p:cNvPr>
                <p:cNvSpPr/>
                <p:nvPr/>
              </p:nvSpPr>
              <p:spPr>
                <a:xfrm rot="10800000">
                  <a:off x="473000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89" name="Freeform: Shape 1988">
                  <a:extLst>
                    <a:ext uri="{FF2B5EF4-FFF2-40B4-BE49-F238E27FC236}">
                      <a16:creationId xmlns:a16="http://schemas.microsoft.com/office/drawing/2014/main" id="{787EAAEE-F15A-FFEA-DFBA-79574654F752}"/>
                    </a:ext>
                  </a:extLst>
                </p:cNvPr>
                <p:cNvSpPr/>
                <p:nvPr/>
              </p:nvSpPr>
              <p:spPr>
                <a:xfrm rot="10800000">
                  <a:off x="469149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7" name="Graphic 32">
                <a:extLst>
                  <a:ext uri="{FF2B5EF4-FFF2-40B4-BE49-F238E27FC236}">
                    <a16:creationId xmlns:a16="http://schemas.microsoft.com/office/drawing/2014/main" id="{594FE83E-96F3-745B-A813-1D2BB2E82B9C}"/>
                  </a:ext>
                </a:extLst>
              </p:cNvPr>
              <p:cNvGrpSpPr/>
              <p:nvPr/>
            </p:nvGrpSpPr>
            <p:grpSpPr>
              <a:xfrm>
                <a:off x="4691495" y="5809882"/>
                <a:ext cx="170473" cy="23206"/>
                <a:chOff x="4691495" y="5809882"/>
                <a:chExt cx="170473" cy="23206"/>
              </a:xfrm>
            </p:grpSpPr>
            <p:sp>
              <p:nvSpPr>
                <p:cNvPr id="1980" name="Freeform: Shape 1979">
                  <a:extLst>
                    <a:ext uri="{FF2B5EF4-FFF2-40B4-BE49-F238E27FC236}">
                      <a16:creationId xmlns:a16="http://schemas.microsoft.com/office/drawing/2014/main" id="{7535FAE1-11D6-7E1E-4641-E1BF0F7614BD}"/>
                    </a:ext>
                  </a:extLst>
                </p:cNvPr>
                <p:cNvSpPr/>
                <p:nvPr/>
              </p:nvSpPr>
              <p:spPr>
                <a:xfrm rot="10800000">
                  <a:off x="484559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1" name="Freeform: Shape 1980">
                  <a:extLst>
                    <a:ext uri="{FF2B5EF4-FFF2-40B4-BE49-F238E27FC236}">
                      <a16:creationId xmlns:a16="http://schemas.microsoft.com/office/drawing/2014/main" id="{0546859A-C4FB-3403-9A59-6BD184BC7B7E}"/>
                    </a:ext>
                  </a:extLst>
                </p:cNvPr>
                <p:cNvSpPr/>
                <p:nvPr/>
              </p:nvSpPr>
              <p:spPr>
                <a:xfrm rot="10800000">
                  <a:off x="4807083"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82" name="Freeform: Shape 1981">
                  <a:extLst>
                    <a:ext uri="{FF2B5EF4-FFF2-40B4-BE49-F238E27FC236}">
                      <a16:creationId xmlns:a16="http://schemas.microsoft.com/office/drawing/2014/main" id="{C4C3E46D-6F1B-13C9-A7C7-C222E0765287}"/>
                    </a:ext>
                  </a:extLst>
                </p:cNvPr>
                <p:cNvSpPr/>
                <p:nvPr/>
              </p:nvSpPr>
              <p:spPr>
                <a:xfrm rot="10800000">
                  <a:off x="476851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3" name="Freeform: Shape 1982">
                  <a:extLst>
                    <a:ext uri="{FF2B5EF4-FFF2-40B4-BE49-F238E27FC236}">
                      <a16:creationId xmlns:a16="http://schemas.microsoft.com/office/drawing/2014/main" id="{C99042E8-93D0-450A-3537-114BFA99CF86}"/>
                    </a:ext>
                  </a:extLst>
                </p:cNvPr>
                <p:cNvSpPr/>
                <p:nvPr/>
              </p:nvSpPr>
              <p:spPr>
                <a:xfrm rot="10800000">
                  <a:off x="473000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4" name="Freeform: Shape 1983">
                  <a:extLst>
                    <a:ext uri="{FF2B5EF4-FFF2-40B4-BE49-F238E27FC236}">
                      <a16:creationId xmlns:a16="http://schemas.microsoft.com/office/drawing/2014/main" id="{70F5499F-E8BB-2C6C-DB85-E03636BB81D4}"/>
                    </a:ext>
                  </a:extLst>
                </p:cNvPr>
                <p:cNvSpPr/>
                <p:nvPr/>
              </p:nvSpPr>
              <p:spPr>
                <a:xfrm rot="10800000">
                  <a:off x="469149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8" name="Graphic 32">
                <a:extLst>
                  <a:ext uri="{FF2B5EF4-FFF2-40B4-BE49-F238E27FC236}">
                    <a16:creationId xmlns:a16="http://schemas.microsoft.com/office/drawing/2014/main" id="{69B1E987-232D-36E1-8B6A-F9A9742AB3C1}"/>
                  </a:ext>
                </a:extLst>
              </p:cNvPr>
              <p:cNvGrpSpPr/>
              <p:nvPr/>
            </p:nvGrpSpPr>
            <p:grpSpPr>
              <a:xfrm>
                <a:off x="4691495" y="5879500"/>
                <a:ext cx="170473" cy="23206"/>
                <a:chOff x="4691495" y="5879500"/>
                <a:chExt cx="170473" cy="23206"/>
              </a:xfrm>
            </p:grpSpPr>
            <p:sp>
              <p:nvSpPr>
                <p:cNvPr id="1975" name="Freeform: Shape 1974">
                  <a:extLst>
                    <a:ext uri="{FF2B5EF4-FFF2-40B4-BE49-F238E27FC236}">
                      <a16:creationId xmlns:a16="http://schemas.microsoft.com/office/drawing/2014/main" id="{2E0171A0-3507-3AD0-FECA-334596D4CDC8}"/>
                    </a:ext>
                  </a:extLst>
                </p:cNvPr>
                <p:cNvSpPr/>
                <p:nvPr/>
              </p:nvSpPr>
              <p:spPr>
                <a:xfrm rot="10800000">
                  <a:off x="484559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6" name="Freeform: Shape 1975">
                  <a:extLst>
                    <a:ext uri="{FF2B5EF4-FFF2-40B4-BE49-F238E27FC236}">
                      <a16:creationId xmlns:a16="http://schemas.microsoft.com/office/drawing/2014/main" id="{3A51D938-F926-3038-3665-D03C61F2B27F}"/>
                    </a:ext>
                  </a:extLst>
                </p:cNvPr>
                <p:cNvSpPr/>
                <p:nvPr/>
              </p:nvSpPr>
              <p:spPr>
                <a:xfrm rot="10800000">
                  <a:off x="4807083"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7" name="Freeform: Shape 1976">
                  <a:extLst>
                    <a:ext uri="{FF2B5EF4-FFF2-40B4-BE49-F238E27FC236}">
                      <a16:creationId xmlns:a16="http://schemas.microsoft.com/office/drawing/2014/main" id="{5F95BD81-81B2-40F4-5FAF-4074A439E4B4}"/>
                    </a:ext>
                  </a:extLst>
                </p:cNvPr>
                <p:cNvSpPr/>
                <p:nvPr/>
              </p:nvSpPr>
              <p:spPr>
                <a:xfrm rot="10800000">
                  <a:off x="476851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8" name="Freeform: Shape 1977">
                  <a:extLst>
                    <a:ext uri="{FF2B5EF4-FFF2-40B4-BE49-F238E27FC236}">
                      <a16:creationId xmlns:a16="http://schemas.microsoft.com/office/drawing/2014/main" id="{5FCA944F-B714-AD1C-285C-0B542EAD70C7}"/>
                    </a:ext>
                  </a:extLst>
                </p:cNvPr>
                <p:cNvSpPr/>
                <p:nvPr/>
              </p:nvSpPr>
              <p:spPr>
                <a:xfrm rot="10800000">
                  <a:off x="473000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79" name="Freeform: Shape 1978">
                  <a:extLst>
                    <a:ext uri="{FF2B5EF4-FFF2-40B4-BE49-F238E27FC236}">
                      <a16:creationId xmlns:a16="http://schemas.microsoft.com/office/drawing/2014/main" id="{AE6788BE-8FB0-0947-8953-A5103D6658FF}"/>
                    </a:ext>
                  </a:extLst>
                </p:cNvPr>
                <p:cNvSpPr/>
                <p:nvPr/>
              </p:nvSpPr>
              <p:spPr>
                <a:xfrm rot="10800000">
                  <a:off x="469149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9" name="Graphic 32">
                <a:extLst>
                  <a:ext uri="{FF2B5EF4-FFF2-40B4-BE49-F238E27FC236}">
                    <a16:creationId xmlns:a16="http://schemas.microsoft.com/office/drawing/2014/main" id="{512A98D1-D337-83A8-17BF-CDAFA1F233A0}"/>
                  </a:ext>
                </a:extLst>
              </p:cNvPr>
              <p:cNvGrpSpPr/>
              <p:nvPr/>
            </p:nvGrpSpPr>
            <p:grpSpPr>
              <a:xfrm>
                <a:off x="4691495" y="5949182"/>
                <a:ext cx="170473" cy="23206"/>
                <a:chOff x="4691495" y="5949182"/>
                <a:chExt cx="170473" cy="23206"/>
              </a:xfrm>
              <a:solidFill>
                <a:srgbClr val="2C7FFF"/>
              </a:solidFill>
            </p:grpSpPr>
            <p:sp>
              <p:nvSpPr>
                <p:cNvPr id="1970" name="Freeform: Shape 1969">
                  <a:extLst>
                    <a:ext uri="{FF2B5EF4-FFF2-40B4-BE49-F238E27FC236}">
                      <a16:creationId xmlns:a16="http://schemas.microsoft.com/office/drawing/2014/main" id="{20F90B63-6FB8-7FB9-64AE-CE3AD853C4E3}"/>
                    </a:ext>
                  </a:extLst>
                </p:cNvPr>
                <p:cNvSpPr/>
                <p:nvPr/>
              </p:nvSpPr>
              <p:spPr>
                <a:xfrm rot="10800000">
                  <a:off x="484559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1" name="Freeform: Shape 1970">
                  <a:extLst>
                    <a:ext uri="{FF2B5EF4-FFF2-40B4-BE49-F238E27FC236}">
                      <a16:creationId xmlns:a16="http://schemas.microsoft.com/office/drawing/2014/main" id="{18CDF434-4B94-CCD6-FBC6-DA7CBE4D0D43}"/>
                    </a:ext>
                  </a:extLst>
                </p:cNvPr>
                <p:cNvSpPr/>
                <p:nvPr/>
              </p:nvSpPr>
              <p:spPr>
                <a:xfrm rot="10800000">
                  <a:off x="4807083"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2" name="Freeform: Shape 1971">
                  <a:extLst>
                    <a:ext uri="{FF2B5EF4-FFF2-40B4-BE49-F238E27FC236}">
                      <a16:creationId xmlns:a16="http://schemas.microsoft.com/office/drawing/2014/main" id="{1662353D-B01B-0FF5-620A-02B12FB80EC4}"/>
                    </a:ext>
                  </a:extLst>
                </p:cNvPr>
                <p:cNvSpPr/>
                <p:nvPr/>
              </p:nvSpPr>
              <p:spPr>
                <a:xfrm rot="10800000">
                  <a:off x="476851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3" name="Freeform: Shape 1972">
                  <a:extLst>
                    <a:ext uri="{FF2B5EF4-FFF2-40B4-BE49-F238E27FC236}">
                      <a16:creationId xmlns:a16="http://schemas.microsoft.com/office/drawing/2014/main" id="{FDDBA30E-2FB1-741F-A5C4-38520D097370}"/>
                    </a:ext>
                  </a:extLst>
                </p:cNvPr>
                <p:cNvSpPr/>
                <p:nvPr/>
              </p:nvSpPr>
              <p:spPr>
                <a:xfrm rot="10800000">
                  <a:off x="473000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4" name="Freeform: Shape 1973">
                  <a:extLst>
                    <a:ext uri="{FF2B5EF4-FFF2-40B4-BE49-F238E27FC236}">
                      <a16:creationId xmlns:a16="http://schemas.microsoft.com/office/drawing/2014/main" id="{7F175CB6-135C-8EEE-1E46-9393B0EB61A4}"/>
                    </a:ext>
                  </a:extLst>
                </p:cNvPr>
                <p:cNvSpPr/>
                <p:nvPr/>
              </p:nvSpPr>
              <p:spPr>
                <a:xfrm rot="10800000">
                  <a:off x="469149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268" name="Graphic 32">
              <a:extLst>
                <a:ext uri="{FF2B5EF4-FFF2-40B4-BE49-F238E27FC236}">
                  <a16:creationId xmlns:a16="http://schemas.microsoft.com/office/drawing/2014/main" id="{AD6D51DE-A46A-E32D-C8A5-FC4A694CA882}"/>
                </a:ext>
              </a:extLst>
            </p:cNvPr>
            <p:cNvGrpSpPr/>
            <p:nvPr/>
          </p:nvGrpSpPr>
          <p:grpSpPr>
            <a:xfrm>
              <a:off x="7711901" y="8759020"/>
              <a:ext cx="54948" cy="301805"/>
              <a:chOff x="4565854" y="5670582"/>
              <a:chExt cx="54948" cy="301805"/>
            </a:xfrm>
          </p:grpSpPr>
          <p:grpSp>
            <p:nvGrpSpPr>
              <p:cNvPr id="1950" name="Graphic 32">
                <a:extLst>
                  <a:ext uri="{FF2B5EF4-FFF2-40B4-BE49-F238E27FC236}">
                    <a16:creationId xmlns:a16="http://schemas.microsoft.com/office/drawing/2014/main" id="{9C29E252-8E63-7738-EFDD-E0AFDCD2B378}"/>
                  </a:ext>
                </a:extLst>
              </p:cNvPr>
              <p:cNvGrpSpPr/>
              <p:nvPr/>
            </p:nvGrpSpPr>
            <p:grpSpPr>
              <a:xfrm>
                <a:off x="4565854" y="5670582"/>
                <a:ext cx="54948" cy="23206"/>
                <a:chOff x="4565854" y="5670582"/>
                <a:chExt cx="54948" cy="23206"/>
              </a:xfrm>
            </p:grpSpPr>
            <p:sp>
              <p:nvSpPr>
                <p:cNvPr id="1963" name="Freeform: Shape 1962">
                  <a:extLst>
                    <a:ext uri="{FF2B5EF4-FFF2-40B4-BE49-F238E27FC236}">
                      <a16:creationId xmlns:a16="http://schemas.microsoft.com/office/drawing/2014/main" id="{4957AC7A-8B17-3E01-E4C4-FF3480BB948E}"/>
                    </a:ext>
                  </a:extLst>
                </p:cNvPr>
                <p:cNvSpPr/>
                <p:nvPr/>
              </p:nvSpPr>
              <p:spPr>
                <a:xfrm rot="10800000">
                  <a:off x="460442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4" name="Freeform: Shape 1963">
                  <a:extLst>
                    <a:ext uri="{FF2B5EF4-FFF2-40B4-BE49-F238E27FC236}">
                      <a16:creationId xmlns:a16="http://schemas.microsoft.com/office/drawing/2014/main" id="{48D2A531-AC15-E8BD-CDE6-324AC4A3593B}"/>
                    </a:ext>
                  </a:extLst>
                </p:cNvPr>
                <p:cNvSpPr/>
                <p:nvPr/>
              </p:nvSpPr>
              <p:spPr>
                <a:xfrm rot="10800000">
                  <a:off x="456585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951" name="Graphic 32">
                <a:extLst>
                  <a:ext uri="{FF2B5EF4-FFF2-40B4-BE49-F238E27FC236}">
                    <a16:creationId xmlns:a16="http://schemas.microsoft.com/office/drawing/2014/main" id="{6DBEDB09-0A49-B721-AF76-6850A1390A40}"/>
                  </a:ext>
                </a:extLst>
              </p:cNvPr>
              <p:cNvGrpSpPr/>
              <p:nvPr/>
            </p:nvGrpSpPr>
            <p:grpSpPr>
              <a:xfrm>
                <a:off x="4565854" y="5740264"/>
                <a:ext cx="54948" cy="23206"/>
                <a:chOff x="4565854" y="5740264"/>
                <a:chExt cx="54948" cy="23206"/>
              </a:xfrm>
            </p:grpSpPr>
            <p:sp>
              <p:nvSpPr>
                <p:cNvPr id="1961" name="Freeform: Shape 1960">
                  <a:extLst>
                    <a:ext uri="{FF2B5EF4-FFF2-40B4-BE49-F238E27FC236}">
                      <a16:creationId xmlns:a16="http://schemas.microsoft.com/office/drawing/2014/main" id="{7FF69919-792B-2660-73AE-7FC5F6C8D6CC}"/>
                    </a:ext>
                  </a:extLst>
                </p:cNvPr>
                <p:cNvSpPr/>
                <p:nvPr/>
              </p:nvSpPr>
              <p:spPr>
                <a:xfrm rot="10800000">
                  <a:off x="460442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962" name="Freeform: Shape 1961">
                  <a:extLst>
                    <a:ext uri="{FF2B5EF4-FFF2-40B4-BE49-F238E27FC236}">
                      <a16:creationId xmlns:a16="http://schemas.microsoft.com/office/drawing/2014/main" id="{C8E6D4FF-F6DF-4121-04AF-859AB1FED401}"/>
                    </a:ext>
                  </a:extLst>
                </p:cNvPr>
                <p:cNvSpPr/>
                <p:nvPr/>
              </p:nvSpPr>
              <p:spPr>
                <a:xfrm rot="10800000">
                  <a:off x="456585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2" name="Graphic 32">
                <a:extLst>
                  <a:ext uri="{FF2B5EF4-FFF2-40B4-BE49-F238E27FC236}">
                    <a16:creationId xmlns:a16="http://schemas.microsoft.com/office/drawing/2014/main" id="{F036ED74-D1A4-A98D-25BD-F605F5013CF5}"/>
                  </a:ext>
                </a:extLst>
              </p:cNvPr>
              <p:cNvGrpSpPr/>
              <p:nvPr/>
            </p:nvGrpSpPr>
            <p:grpSpPr>
              <a:xfrm>
                <a:off x="4565854" y="5809882"/>
                <a:ext cx="54948" cy="23206"/>
                <a:chOff x="4565854" y="5809882"/>
                <a:chExt cx="54948" cy="23206"/>
              </a:xfrm>
              <a:solidFill>
                <a:srgbClr val="2C7FFF"/>
              </a:solidFill>
            </p:grpSpPr>
            <p:sp>
              <p:nvSpPr>
                <p:cNvPr id="1959" name="Freeform: Shape 1958">
                  <a:extLst>
                    <a:ext uri="{FF2B5EF4-FFF2-40B4-BE49-F238E27FC236}">
                      <a16:creationId xmlns:a16="http://schemas.microsoft.com/office/drawing/2014/main" id="{65F9FB5A-8E65-6EAF-5C1D-646B64425ECC}"/>
                    </a:ext>
                  </a:extLst>
                </p:cNvPr>
                <p:cNvSpPr/>
                <p:nvPr/>
              </p:nvSpPr>
              <p:spPr>
                <a:xfrm rot="10800000">
                  <a:off x="460442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0" name="Freeform: Shape 1959">
                  <a:extLst>
                    <a:ext uri="{FF2B5EF4-FFF2-40B4-BE49-F238E27FC236}">
                      <a16:creationId xmlns:a16="http://schemas.microsoft.com/office/drawing/2014/main" id="{50507844-350C-AB8B-D3C6-840C03B8C2C9}"/>
                    </a:ext>
                  </a:extLst>
                </p:cNvPr>
                <p:cNvSpPr/>
                <p:nvPr/>
              </p:nvSpPr>
              <p:spPr>
                <a:xfrm rot="10800000">
                  <a:off x="456585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3" name="Graphic 32">
                <a:extLst>
                  <a:ext uri="{FF2B5EF4-FFF2-40B4-BE49-F238E27FC236}">
                    <a16:creationId xmlns:a16="http://schemas.microsoft.com/office/drawing/2014/main" id="{0CF58E12-3053-A433-0E11-1BF649275D1B}"/>
                  </a:ext>
                </a:extLst>
              </p:cNvPr>
              <p:cNvGrpSpPr/>
              <p:nvPr/>
            </p:nvGrpSpPr>
            <p:grpSpPr>
              <a:xfrm>
                <a:off x="4565854" y="5879500"/>
                <a:ext cx="54948" cy="23206"/>
                <a:chOff x="4565854" y="5879500"/>
                <a:chExt cx="54948" cy="23206"/>
              </a:xfrm>
            </p:grpSpPr>
            <p:sp>
              <p:nvSpPr>
                <p:cNvPr id="1957" name="Freeform: Shape 1956">
                  <a:extLst>
                    <a:ext uri="{FF2B5EF4-FFF2-40B4-BE49-F238E27FC236}">
                      <a16:creationId xmlns:a16="http://schemas.microsoft.com/office/drawing/2014/main" id="{463268E0-61E2-C2C9-3180-4D8C1B84ED16}"/>
                    </a:ext>
                  </a:extLst>
                </p:cNvPr>
                <p:cNvSpPr/>
                <p:nvPr/>
              </p:nvSpPr>
              <p:spPr>
                <a:xfrm rot="10800000">
                  <a:off x="460442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58" name="Freeform: Shape 1957">
                  <a:extLst>
                    <a:ext uri="{FF2B5EF4-FFF2-40B4-BE49-F238E27FC236}">
                      <a16:creationId xmlns:a16="http://schemas.microsoft.com/office/drawing/2014/main" id="{0388A6BA-12E2-D26B-DCF2-E3946D125B64}"/>
                    </a:ext>
                  </a:extLst>
                </p:cNvPr>
                <p:cNvSpPr/>
                <p:nvPr/>
              </p:nvSpPr>
              <p:spPr>
                <a:xfrm rot="10800000">
                  <a:off x="456585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4" name="Graphic 32">
                <a:extLst>
                  <a:ext uri="{FF2B5EF4-FFF2-40B4-BE49-F238E27FC236}">
                    <a16:creationId xmlns:a16="http://schemas.microsoft.com/office/drawing/2014/main" id="{B8E80816-9B60-3A67-D954-C1B03A6F4EE2}"/>
                  </a:ext>
                </a:extLst>
              </p:cNvPr>
              <p:cNvGrpSpPr/>
              <p:nvPr/>
            </p:nvGrpSpPr>
            <p:grpSpPr>
              <a:xfrm>
                <a:off x="4565854" y="5949182"/>
                <a:ext cx="54948" cy="23206"/>
                <a:chOff x="4565854" y="5949182"/>
                <a:chExt cx="54948" cy="23206"/>
              </a:xfrm>
            </p:grpSpPr>
            <p:sp>
              <p:nvSpPr>
                <p:cNvPr id="1955" name="Freeform: Shape 1954">
                  <a:extLst>
                    <a:ext uri="{FF2B5EF4-FFF2-40B4-BE49-F238E27FC236}">
                      <a16:creationId xmlns:a16="http://schemas.microsoft.com/office/drawing/2014/main" id="{5A5270EB-A710-A725-1EFA-2549EB66A0BC}"/>
                    </a:ext>
                  </a:extLst>
                </p:cNvPr>
                <p:cNvSpPr/>
                <p:nvPr/>
              </p:nvSpPr>
              <p:spPr>
                <a:xfrm rot="10800000">
                  <a:off x="460442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56" name="Freeform: Shape 1955">
                  <a:extLst>
                    <a:ext uri="{FF2B5EF4-FFF2-40B4-BE49-F238E27FC236}">
                      <a16:creationId xmlns:a16="http://schemas.microsoft.com/office/drawing/2014/main" id="{8918F0AD-03A5-EE8F-FF0A-CA56CCC94DD3}"/>
                    </a:ext>
                  </a:extLst>
                </p:cNvPr>
                <p:cNvSpPr/>
                <p:nvPr/>
              </p:nvSpPr>
              <p:spPr>
                <a:xfrm rot="10800000">
                  <a:off x="456585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269" name="Graphic 32">
              <a:extLst>
                <a:ext uri="{FF2B5EF4-FFF2-40B4-BE49-F238E27FC236}">
                  <a16:creationId xmlns:a16="http://schemas.microsoft.com/office/drawing/2014/main" id="{EE1721DD-02AF-B2F7-EBDB-8B46BDA7EA9F}"/>
                </a:ext>
              </a:extLst>
            </p:cNvPr>
            <p:cNvGrpSpPr/>
            <p:nvPr/>
          </p:nvGrpSpPr>
          <p:grpSpPr>
            <a:xfrm>
              <a:off x="9979585" y="7627107"/>
              <a:ext cx="445784" cy="1470077"/>
              <a:chOff x="6833538" y="4538669"/>
              <a:chExt cx="445784" cy="1470077"/>
            </a:xfrm>
          </p:grpSpPr>
          <p:grpSp>
            <p:nvGrpSpPr>
              <p:cNvPr id="1946" name="Graphic 32">
                <a:extLst>
                  <a:ext uri="{FF2B5EF4-FFF2-40B4-BE49-F238E27FC236}">
                    <a16:creationId xmlns:a16="http://schemas.microsoft.com/office/drawing/2014/main" id="{F9298CD1-E1D4-C788-1A65-55F0283BED14}"/>
                  </a:ext>
                </a:extLst>
              </p:cNvPr>
              <p:cNvGrpSpPr/>
              <p:nvPr/>
            </p:nvGrpSpPr>
            <p:grpSpPr>
              <a:xfrm>
                <a:off x="6833538" y="4538669"/>
                <a:ext cx="445784" cy="1470077"/>
                <a:chOff x="6833538" y="4538669"/>
                <a:chExt cx="445784" cy="1470077"/>
              </a:xfrm>
              <a:solidFill>
                <a:srgbClr val="280697"/>
              </a:solidFill>
            </p:grpSpPr>
            <p:sp>
              <p:nvSpPr>
                <p:cNvPr id="1948" name="Freeform: Shape 1947">
                  <a:extLst>
                    <a:ext uri="{FF2B5EF4-FFF2-40B4-BE49-F238E27FC236}">
                      <a16:creationId xmlns:a16="http://schemas.microsoft.com/office/drawing/2014/main" id="{15220383-E1C9-56BA-C426-4A664457875C}"/>
                    </a:ext>
                  </a:extLst>
                </p:cNvPr>
                <p:cNvSpPr/>
                <p:nvPr/>
              </p:nvSpPr>
              <p:spPr>
                <a:xfrm>
                  <a:off x="6890446"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949" name="Freeform: Shape 1948">
                  <a:extLst>
                    <a:ext uri="{FF2B5EF4-FFF2-40B4-BE49-F238E27FC236}">
                      <a16:creationId xmlns:a16="http://schemas.microsoft.com/office/drawing/2014/main" id="{8A709FF6-1B2A-95E3-CA39-DEF4CB2FF5B6}"/>
                    </a:ext>
                  </a:extLst>
                </p:cNvPr>
                <p:cNvSpPr/>
                <p:nvPr/>
              </p:nvSpPr>
              <p:spPr>
                <a:xfrm>
                  <a:off x="6833538"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947" name="Freeform: Shape 1946">
                <a:extLst>
                  <a:ext uri="{FF2B5EF4-FFF2-40B4-BE49-F238E27FC236}">
                    <a16:creationId xmlns:a16="http://schemas.microsoft.com/office/drawing/2014/main" id="{7EAC5B81-0393-3587-94AF-CEBF3971DA4A}"/>
                  </a:ext>
                </a:extLst>
              </p:cNvPr>
              <p:cNvSpPr/>
              <p:nvPr/>
            </p:nvSpPr>
            <p:spPr>
              <a:xfrm>
                <a:off x="6833538"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270" name="Graphic 32">
              <a:extLst>
                <a:ext uri="{FF2B5EF4-FFF2-40B4-BE49-F238E27FC236}">
                  <a16:creationId xmlns:a16="http://schemas.microsoft.com/office/drawing/2014/main" id="{C8DE6FA8-8B92-0293-6C74-06FB7434CDA5}"/>
                </a:ext>
              </a:extLst>
            </p:cNvPr>
            <p:cNvGrpSpPr/>
            <p:nvPr/>
          </p:nvGrpSpPr>
          <p:grpSpPr>
            <a:xfrm>
              <a:off x="10254833" y="7805484"/>
              <a:ext cx="146824" cy="310341"/>
              <a:chOff x="7108786" y="4717046"/>
              <a:chExt cx="146824" cy="310341"/>
            </a:xfrm>
          </p:grpSpPr>
          <p:grpSp>
            <p:nvGrpSpPr>
              <p:cNvPr id="1890" name="Graphic 32">
                <a:extLst>
                  <a:ext uri="{FF2B5EF4-FFF2-40B4-BE49-F238E27FC236}">
                    <a16:creationId xmlns:a16="http://schemas.microsoft.com/office/drawing/2014/main" id="{E9C94537-2C9B-FDEA-CB7E-E5EFE68EA297}"/>
                  </a:ext>
                </a:extLst>
              </p:cNvPr>
              <p:cNvGrpSpPr/>
              <p:nvPr/>
            </p:nvGrpSpPr>
            <p:grpSpPr>
              <a:xfrm>
                <a:off x="7108786" y="4717046"/>
                <a:ext cx="146824" cy="29529"/>
                <a:chOff x="7108786" y="4717046"/>
                <a:chExt cx="146824" cy="29529"/>
              </a:xfrm>
              <a:solidFill>
                <a:srgbClr val="FFFFFF"/>
              </a:solidFill>
            </p:grpSpPr>
            <p:grpSp>
              <p:nvGrpSpPr>
                <p:cNvPr id="1933" name="Graphic 32">
                  <a:extLst>
                    <a:ext uri="{FF2B5EF4-FFF2-40B4-BE49-F238E27FC236}">
                      <a16:creationId xmlns:a16="http://schemas.microsoft.com/office/drawing/2014/main" id="{6E8FCE92-CB72-97D1-D5C2-F9845FBBACA4}"/>
                    </a:ext>
                  </a:extLst>
                </p:cNvPr>
                <p:cNvGrpSpPr/>
                <p:nvPr/>
              </p:nvGrpSpPr>
              <p:grpSpPr>
                <a:xfrm>
                  <a:off x="7108786" y="4717046"/>
                  <a:ext cx="97882" cy="7903"/>
                  <a:chOff x="7108786" y="4717046"/>
                  <a:chExt cx="97882" cy="7903"/>
                </a:xfrm>
                <a:solidFill>
                  <a:srgbClr val="FFFFFF"/>
                </a:solidFill>
              </p:grpSpPr>
              <p:sp>
                <p:nvSpPr>
                  <p:cNvPr id="1941" name="Freeform: Shape 1940">
                    <a:extLst>
                      <a:ext uri="{FF2B5EF4-FFF2-40B4-BE49-F238E27FC236}">
                        <a16:creationId xmlns:a16="http://schemas.microsoft.com/office/drawing/2014/main" id="{CEF2C607-682C-162B-F129-BF906EFEFB04}"/>
                      </a:ext>
                    </a:extLst>
                  </p:cNvPr>
                  <p:cNvSpPr/>
                  <p:nvPr/>
                </p:nvSpPr>
                <p:spPr>
                  <a:xfrm>
                    <a:off x="7163797"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42" name="Graphic 32">
                    <a:extLst>
                      <a:ext uri="{FF2B5EF4-FFF2-40B4-BE49-F238E27FC236}">
                        <a16:creationId xmlns:a16="http://schemas.microsoft.com/office/drawing/2014/main" id="{C1EBBF74-B9A9-C6FF-E308-3452EA5B372D}"/>
                      </a:ext>
                    </a:extLst>
                  </p:cNvPr>
                  <p:cNvGrpSpPr/>
                  <p:nvPr/>
                </p:nvGrpSpPr>
                <p:grpSpPr>
                  <a:xfrm>
                    <a:off x="7108786" y="4717046"/>
                    <a:ext cx="48688" cy="7903"/>
                    <a:chOff x="7108786" y="4717046"/>
                    <a:chExt cx="48688" cy="7903"/>
                  </a:xfrm>
                  <a:solidFill>
                    <a:srgbClr val="FFFFFF"/>
                  </a:solidFill>
                </p:grpSpPr>
                <p:sp>
                  <p:nvSpPr>
                    <p:cNvPr id="1943" name="Freeform: Shape 1942">
                      <a:extLst>
                        <a:ext uri="{FF2B5EF4-FFF2-40B4-BE49-F238E27FC236}">
                          <a16:creationId xmlns:a16="http://schemas.microsoft.com/office/drawing/2014/main" id="{38117A49-466E-93B0-16D9-2DF6338B2475}"/>
                        </a:ext>
                      </a:extLst>
                    </p:cNvPr>
                    <p:cNvSpPr/>
                    <p:nvPr/>
                  </p:nvSpPr>
                  <p:spPr>
                    <a:xfrm>
                      <a:off x="7108786"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4" name="Freeform: Shape 1943">
                      <a:extLst>
                        <a:ext uri="{FF2B5EF4-FFF2-40B4-BE49-F238E27FC236}">
                          <a16:creationId xmlns:a16="http://schemas.microsoft.com/office/drawing/2014/main" id="{DC6C5A87-29BE-28BC-F269-2B1E107A2F9E}"/>
                        </a:ext>
                      </a:extLst>
                    </p:cNvPr>
                    <p:cNvSpPr/>
                    <p:nvPr/>
                  </p:nvSpPr>
                  <p:spPr>
                    <a:xfrm>
                      <a:off x="7140655"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5" name="Freeform: Shape 1944">
                      <a:extLst>
                        <a:ext uri="{FF2B5EF4-FFF2-40B4-BE49-F238E27FC236}">
                          <a16:creationId xmlns:a16="http://schemas.microsoft.com/office/drawing/2014/main" id="{818A848A-BFA2-3941-579C-C766DD2059B8}"/>
                        </a:ext>
                      </a:extLst>
                    </p:cNvPr>
                    <p:cNvSpPr/>
                    <p:nvPr/>
                  </p:nvSpPr>
                  <p:spPr>
                    <a:xfrm>
                      <a:off x="715191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934" name="Graphic 32">
                  <a:extLst>
                    <a:ext uri="{FF2B5EF4-FFF2-40B4-BE49-F238E27FC236}">
                      <a16:creationId xmlns:a16="http://schemas.microsoft.com/office/drawing/2014/main" id="{EA2DDD5A-5E32-A570-51EE-006132A19763}"/>
                    </a:ext>
                  </a:extLst>
                </p:cNvPr>
                <p:cNvGrpSpPr/>
                <p:nvPr/>
              </p:nvGrpSpPr>
              <p:grpSpPr>
                <a:xfrm>
                  <a:off x="7108786" y="4738671"/>
                  <a:ext cx="146824" cy="7903"/>
                  <a:chOff x="7108786" y="4738671"/>
                  <a:chExt cx="146824" cy="7903"/>
                </a:xfrm>
                <a:solidFill>
                  <a:srgbClr val="FFFFFF"/>
                </a:solidFill>
              </p:grpSpPr>
              <p:sp>
                <p:nvSpPr>
                  <p:cNvPr id="1935" name="Freeform: Shape 1934">
                    <a:extLst>
                      <a:ext uri="{FF2B5EF4-FFF2-40B4-BE49-F238E27FC236}">
                        <a16:creationId xmlns:a16="http://schemas.microsoft.com/office/drawing/2014/main" id="{75CA22CB-FCCF-B121-26EB-301B4DFF156D}"/>
                      </a:ext>
                    </a:extLst>
                  </p:cNvPr>
                  <p:cNvSpPr/>
                  <p:nvPr/>
                </p:nvSpPr>
                <p:spPr>
                  <a:xfrm rot="10800000">
                    <a:off x="7157727"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36" name="Graphic 32">
                    <a:extLst>
                      <a:ext uri="{FF2B5EF4-FFF2-40B4-BE49-F238E27FC236}">
                        <a16:creationId xmlns:a16="http://schemas.microsoft.com/office/drawing/2014/main" id="{E5B08ED8-914D-6FDA-2281-387B1F4E0FA1}"/>
                      </a:ext>
                    </a:extLst>
                  </p:cNvPr>
                  <p:cNvGrpSpPr/>
                  <p:nvPr/>
                </p:nvGrpSpPr>
                <p:grpSpPr>
                  <a:xfrm>
                    <a:off x="7108786" y="4738671"/>
                    <a:ext cx="146824" cy="7903"/>
                    <a:chOff x="7108786" y="4738671"/>
                    <a:chExt cx="146824" cy="7903"/>
                  </a:xfrm>
                  <a:solidFill>
                    <a:srgbClr val="FFFFFF"/>
                  </a:solidFill>
                </p:grpSpPr>
                <p:sp>
                  <p:nvSpPr>
                    <p:cNvPr id="1937" name="Freeform: Shape 1936">
                      <a:extLst>
                        <a:ext uri="{FF2B5EF4-FFF2-40B4-BE49-F238E27FC236}">
                          <a16:creationId xmlns:a16="http://schemas.microsoft.com/office/drawing/2014/main" id="{B0EA03AE-A92C-8D7F-96F1-040D7F217462}"/>
                        </a:ext>
                      </a:extLst>
                    </p:cNvPr>
                    <p:cNvSpPr/>
                    <p:nvPr/>
                  </p:nvSpPr>
                  <p:spPr>
                    <a:xfrm rot="10800000">
                      <a:off x="7229495"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8" name="Freeform: Shape 1937">
                      <a:extLst>
                        <a:ext uri="{FF2B5EF4-FFF2-40B4-BE49-F238E27FC236}">
                          <a16:creationId xmlns:a16="http://schemas.microsoft.com/office/drawing/2014/main" id="{96B971E8-48AD-09F3-3353-623BADF2C864}"/>
                        </a:ext>
                      </a:extLst>
                    </p:cNvPr>
                    <p:cNvSpPr/>
                    <p:nvPr/>
                  </p:nvSpPr>
                  <p:spPr>
                    <a:xfrm rot="10800000">
                      <a:off x="7108786"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9" name="Freeform: Shape 1938">
                      <a:extLst>
                        <a:ext uri="{FF2B5EF4-FFF2-40B4-BE49-F238E27FC236}">
                          <a16:creationId xmlns:a16="http://schemas.microsoft.com/office/drawing/2014/main" id="{16BD51E5-50D2-7AE9-2FBC-FEF3CB545A7E}"/>
                        </a:ext>
                      </a:extLst>
                    </p:cNvPr>
                    <p:cNvSpPr/>
                    <p:nvPr/>
                  </p:nvSpPr>
                  <p:spPr>
                    <a:xfrm rot="10800000">
                      <a:off x="7218177"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0" name="Freeform: Shape 1939">
                      <a:extLst>
                        <a:ext uri="{FF2B5EF4-FFF2-40B4-BE49-F238E27FC236}">
                          <a16:creationId xmlns:a16="http://schemas.microsoft.com/office/drawing/2014/main" id="{6565C3AB-5A56-A326-04BE-D9D9FB2D4DBE}"/>
                        </a:ext>
                      </a:extLst>
                    </p:cNvPr>
                    <p:cNvSpPr/>
                    <p:nvPr/>
                  </p:nvSpPr>
                  <p:spPr>
                    <a:xfrm rot="10800000">
                      <a:off x="7206985"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91" name="Graphic 32">
                <a:extLst>
                  <a:ext uri="{FF2B5EF4-FFF2-40B4-BE49-F238E27FC236}">
                    <a16:creationId xmlns:a16="http://schemas.microsoft.com/office/drawing/2014/main" id="{2836EFBA-AA42-AA33-2804-EF04B31B801C}"/>
                  </a:ext>
                </a:extLst>
              </p:cNvPr>
              <p:cNvGrpSpPr/>
              <p:nvPr/>
            </p:nvGrpSpPr>
            <p:grpSpPr>
              <a:xfrm>
                <a:off x="7108786" y="4997859"/>
                <a:ext cx="146824" cy="29529"/>
                <a:chOff x="7108786" y="4997859"/>
                <a:chExt cx="146824" cy="29529"/>
              </a:xfrm>
              <a:solidFill>
                <a:srgbClr val="FF209A"/>
              </a:solidFill>
            </p:grpSpPr>
            <p:grpSp>
              <p:nvGrpSpPr>
                <p:cNvPr id="1920" name="Graphic 32">
                  <a:extLst>
                    <a:ext uri="{FF2B5EF4-FFF2-40B4-BE49-F238E27FC236}">
                      <a16:creationId xmlns:a16="http://schemas.microsoft.com/office/drawing/2014/main" id="{1DFAA077-9415-58EB-0834-94E706F53632}"/>
                    </a:ext>
                  </a:extLst>
                </p:cNvPr>
                <p:cNvGrpSpPr/>
                <p:nvPr/>
              </p:nvGrpSpPr>
              <p:grpSpPr>
                <a:xfrm>
                  <a:off x="7108786" y="4997859"/>
                  <a:ext cx="97882" cy="7903"/>
                  <a:chOff x="7108786" y="4997859"/>
                  <a:chExt cx="97882" cy="7903"/>
                </a:xfrm>
                <a:solidFill>
                  <a:srgbClr val="FF209A"/>
                </a:solidFill>
              </p:grpSpPr>
              <p:sp>
                <p:nvSpPr>
                  <p:cNvPr id="1928" name="Freeform: Shape 1927">
                    <a:extLst>
                      <a:ext uri="{FF2B5EF4-FFF2-40B4-BE49-F238E27FC236}">
                        <a16:creationId xmlns:a16="http://schemas.microsoft.com/office/drawing/2014/main" id="{8172367F-8E51-E268-B1B3-2D7751DAB012}"/>
                      </a:ext>
                    </a:extLst>
                  </p:cNvPr>
                  <p:cNvSpPr/>
                  <p:nvPr/>
                </p:nvSpPr>
                <p:spPr>
                  <a:xfrm>
                    <a:off x="7163797"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9" name="Graphic 32">
                    <a:extLst>
                      <a:ext uri="{FF2B5EF4-FFF2-40B4-BE49-F238E27FC236}">
                        <a16:creationId xmlns:a16="http://schemas.microsoft.com/office/drawing/2014/main" id="{4A39A295-5748-CEA8-6B5E-3A4295CBD622}"/>
                      </a:ext>
                    </a:extLst>
                  </p:cNvPr>
                  <p:cNvGrpSpPr/>
                  <p:nvPr/>
                </p:nvGrpSpPr>
                <p:grpSpPr>
                  <a:xfrm>
                    <a:off x="7108786" y="4997859"/>
                    <a:ext cx="48688" cy="7903"/>
                    <a:chOff x="7108786" y="4997859"/>
                    <a:chExt cx="48688" cy="7903"/>
                  </a:xfrm>
                  <a:solidFill>
                    <a:srgbClr val="FF209A"/>
                  </a:solidFill>
                </p:grpSpPr>
                <p:sp>
                  <p:nvSpPr>
                    <p:cNvPr id="1930" name="Freeform: Shape 1929">
                      <a:extLst>
                        <a:ext uri="{FF2B5EF4-FFF2-40B4-BE49-F238E27FC236}">
                          <a16:creationId xmlns:a16="http://schemas.microsoft.com/office/drawing/2014/main" id="{688B72A5-D798-208F-AD51-16A77C0D1DA5}"/>
                        </a:ext>
                      </a:extLst>
                    </p:cNvPr>
                    <p:cNvSpPr/>
                    <p:nvPr/>
                  </p:nvSpPr>
                  <p:spPr>
                    <a:xfrm>
                      <a:off x="7108786"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1" name="Freeform: Shape 1930">
                      <a:extLst>
                        <a:ext uri="{FF2B5EF4-FFF2-40B4-BE49-F238E27FC236}">
                          <a16:creationId xmlns:a16="http://schemas.microsoft.com/office/drawing/2014/main" id="{BFDBD08A-8387-47BA-4993-2512967B35A4}"/>
                        </a:ext>
                      </a:extLst>
                    </p:cNvPr>
                    <p:cNvSpPr/>
                    <p:nvPr/>
                  </p:nvSpPr>
                  <p:spPr>
                    <a:xfrm>
                      <a:off x="7140655"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2" name="Freeform: Shape 1931">
                      <a:extLst>
                        <a:ext uri="{FF2B5EF4-FFF2-40B4-BE49-F238E27FC236}">
                          <a16:creationId xmlns:a16="http://schemas.microsoft.com/office/drawing/2014/main" id="{7AF07A0D-F328-575A-94EE-AB372017E5A0}"/>
                        </a:ext>
                      </a:extLst>
                    </p:cNvPr>
                    <p:cNvSpPr/>
                    <p:nvPr/>
                  </p:nvSpPr>
                  <p:spPr>
                    <a:xfrm>
                      <a:off x="715191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21" name="Graphic 32">
                  <a:extLst>
                    <a:ext uri="{FF2B5EF4-FFF2-40B4-BE49-F238E27FC236}">
                      <a16:creationId xmlns:a16="http://schemas.microsoft.com/office/drawing/2014/main" id="{B07A7DE2-CC56-D699-6BCB-E45B561EE4C6}"/>
                    </a:ext>
                  </a:extLst>
                </p:cNvPr>
                <p:cNvGrpSpPr/>
                <p:nvPr/>
              </p:nvGrpSpPr>
              <p:grpSpPr>
                <a:xfrm>
                  <a:off x="7108786" y="5019484"/>
                  <a:ext cx="146824" cy="7903"/>
                  <a:chOff x="7108786" y="5019484"/>
                  <a:chExt cx="146824" cy="7903"/>
                </a:xfrm>
                <a:solidFill>
                  <a:srgbClr val="FF209A"/>
                </a:solidFill>
              </p:grpSpPr>
              <p:sp>
                <p:nvSpPr>
                  <p:cNvPr id="1922" name="Freeform: Shape 1921">
                    <a:extLst>
                      <a:ext uri="{FF2B5EF4-FFF2-40B4-BE49-F238E27FC236}">
                        <a16:creationId xmlns:a16="http://schemas.microsoft.com/office/drawing/2014/main" id="{A50C3601-05E7-BA88-B7D1-CBF778AB7EAA}"/>
                      </a:ext>
                    </a:extLst>
                  </p:cNvPr>
                  <p:cNvSpPr/>
                  <p:nvPr/>
                </p:nvSpPr>
                <p:spPr>
                  <a:xfrm rot="10800000">
                    <a:off x="7157727"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3" name="Graphic 32">
                    <a:extLst>
                      <a:ext uri="{FF2B5EF4-FFF2-40B4-BE49-F238E27FC236}">
                        <a16:creationId xmlns:a16="http://schemas.microsoft.com/office/drawing/2014/main" id="{C6FA7242-60DF-DC57-38F1-C228C499AC7F}"/>
                      </a:ext>
                    </a:extLst>
                  </p:cNvPr>
                  <p:cNvGrpSpPr/>
                  <p:nvPr/>
                </p:nvGrpSpPr>
                <p:grpSpPr>
                  <a:xfrm>
                    <a:off x="7108786" y="5019484"/>
                    <a:ext cx="146824" cy="7903"/>
                    <a:chOff x="7108786" y="5019484"/>
                    <a:chExt cx="146824" cy="7903"/>
                  </a:xfrm>
                  <a:solidFill>
                    <a:srgbClr val="FF209A"/>
                  </a:solidFill>
                </p:grpSpPr>
                <p:sp>
                  <p:nvSpPr>
                    <p:cNvPr id="1924" name="Freeform: Shape 1923">
                      <a:extLst>
                        <a:ext uri="{FF2B5EF4-FFF2-40B4-BE49-F238E27FC236}">
                          <a16:creationId xmlns:a16="http://schemas.microsoft.com/office/drawing/2014/main" id="{D02474C2-01F1-64A0-4A3C-B77B3695EA90}"/>
                        </a:ext>
                      </a:extLst>
                    </p:cNvPr>
                    <p:cNvSpPr/>
                    <p:nvPr/>
                  </p:nvSpPr>
                  <p:spPr>
                    <a:xfrm rot="10800000">
                      <a:off x="7229495"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5" name="Freeform: Shape 1924">
                      <a:extLst>
                        <a:ext uri="{FF2B5EF4-FFF2-40B4-BE49-F238E27FC236}">
                          <a16:creationId xmlns:a16="http://schemas.microsoft.com/office/drawing/2014/main" id="{C0DF8BE7-BA78-BB6C-4177-389CFE0E8B2C}"/>
                        </a:ext>
                      </a:extLst>
                    </p:cNvPr>
                    <p:cNvSpPr/>
                    <p:nvPr/>
                  </p:nvSpPr>
                  <p:spPr>
                    <a:xfrm rot="10800000">
                      <a:off x="7108786"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6" name="Freeform: Shape 1925">
                      <a:extLst>
                        <a:ext uri="{FF2B5EF4-FFF2-40B4-BE49-F238E27FC236}">
                          <a16:creationId xmlns:a16="http://schemas.microsoft.com/office/drawing/2014/main" id="{FCF308F5-608F-B916-0216-5948DB904C8D}"/>
                        </a:ext>
                      </a:extLst>
                    </p:cNvPr>
                    <p:cNvSpPr/>
                    <p:nvPr/>
                  </p:nvSpPr>
                  <p:spPr>
                    <a:xfrm rot="10800000">
                      <a:off x="7218177"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7" name="Freeform: Shape 1926">
                      <a:extLst>
                        <a:ext uri="{FF2B5EF4-FFF2-40B4-BE49-F238E27FC236}">
                          <a16:creationId xmlns:a16="http://schemas.microsoft.com/office/drawing/2014/main" id="{869538FE-62B4-82C3-9407-266D34172DA7}"/>
                        </a:ext>
                      </a:extLst>
                    </p:cNvPr>
                    <p:cNvSpPr/>
                    <p:nvPr/>
                  </p:nvSpPr>
                  <p:spPr>
                    <a:xfrm rot="10800000">
                      <a:off x="7206985"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2" name="Graphic 32">
                <a:extLst>
                  <a:ext uri="{FF2B5EF4-FFF2-40B4-BE49-F238E27FC236}">
                    <a16:creationId xmlns:a16="http://schemas.microsoft.com/office/drawing/2014/main" id="{1145E050-6CAD-A199-91C5-5FCCD6EEF940}"/>
                  </a:ext>
                </a:extLst>
              </p:cNvPr>
              <p:cNvGrpSpPr/>
              <p:nvPr/>
            </p:nvGrpSpPr>
            <p:grpSpPr>
              <a:xfrm>
                <a:off x="7108786" y="4797919"/>
                <a:ext cx="146824" cy="29466"/>
                <a:chOff x="7108786" y="4797919"/>
                <a:chExt cx="146824" cy="29466"/>
              </a:xfrm>
              <a:solidFill>
                <a:srgbClr val="FF209A"/>
              </a:solidFill>
            </p:grpSpPr>
            <p:grpSp>
              <p:nvGrpSpPr>
                <p:cNvPr id="1907" name="Graphic 32">
                  <a:extLst>
                    <a:ext uri="{FF2B5EF4-FFF2-40B4-BE49-F238E27FC236}">
                      <a16:creationId xmlns:a16="http://schemas.microsoft.com/office/drawing/2014/main" id="{CE4E4506-1AD6-14B9-C406-AC4DEADFC5AE}"/>
                    </a:ext>
                  </a:extLst>
                </p:cNvPr>
                <p:cNvGrpSpPr/>
                <p:nvPr/>
              </p:nvGrpSpPr>
              <p:grpSpPr>
                <a:xfrm>
                  <a:off x="7157727" y="4819481"/>
                  <a:ext cx="97882" cy="7903"/>
                  <a:chOff x="7157727" y="4819481"/>
                  <a:chExt cx="97882" cy="7903"/>
                </a:xfrm>
                <a:solidFill>
                  <a:srgbClr val="FF209A"/>
                </a:solidFill>
              </p:grpSpPr>
              <p:sp>
                <p:nvSpPr>
                  <p:cNvPr id="1915" name="Freeform: Shape 1914">
                    <a:extLst>
                      <a:ext uri="{FF2B5EF4-FFF2-40B4-BE49-F238E27FC236}">
                        <a16:creationId xmlns:a16="http://schemas.microsoft.com/office/drawing/2014/main" id="{9471A60B-20EC-E7ED-F76A-F9EBB27F9630}"/>
                      </a:ext>
                    </a:extLst>
                  </p:cNvPr>
                  <p:cNvSpPr/>
                  <p:nvPr/>
                </p:nvSpPr>
                <p:spPr>
                  <a:xfrm rot="10800000">
                    <a:off x="7157727"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6" name="Graphic 32">
                    <a:extLst>
                      <a:ext uri="{FF2B5EF4-FFF2-40B4-BE49-F238E27FC236}">
                        <a16:creationId xmlns:a16="http://schemas.microsoft.com/office/drawing/2014/main" id="{F65D2C5B-7667-42AB-1672-7DB3980B5532}"/>
                      </a:ext>
                    </a:extLst>
                  </p:cNvPr>
                  <p:cNvGrpSpPr/>
                  <p:nvPr/>
                </p:nvGrpSpPr>
                <p:grpSpPr>
                  <a:xfrm>
                    <a:off x="7206985" y="4819481"/>
                    <a:ext cx="48625" cy="7903"/>
                    <a:chOff x="7206985" y="4819481"/>
                    <a:chExt cx="48625" cy="7903"/>
                  </a:xfrm>
                  <a:solidFill>
                    <a:srgbClr val="FF209A"/>
                  </a:solidFill>
                </p:grpSpPr>
                <p:sp>
                  <p:nvSpPr>
                    <p:cNvPr id="1917" name="Freeform: Shape 1916">
                      <a:extLst>
                        <a:ext uri="{FF2B5EF4-FFF2-40B4-BE49-F238E27FC236}">
                          <a16:creationId xmlns:a16="http://schemas.microsoft.com/office/drawing/2014/main" id="{848515A2-B916-6446-5B2B-FFF5DEB1BD57}"/>
                        </a:ext>
                      </a:extLst>
                    </p:cNvPr>
                    <p:cNvSpPr/>
                    <p:nvPr/>
                  </p:nvSpPr>
                  <p:spPr>
                    <a:xfrm rot="10800000">
                      <a:off x="7229495"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8" name="Freeform: Shape 1917">
                      <a:extLst>
                        <a:ext uri="{FF2B5EF4-FFF2-40B4-BE49-F238E27FC236}">
                          <a16:creationId xmlns:a16="http://schemas.microsoft.com/office/drawing/2014/main" id="{E89C90B1-18D0-71EA-8D7D-02607BD7DFD3}"/>
                        </a:ext>
                      </a:extLst>
                    </p:cNvPr>
                    <p:cNvSpPr/>
                    <p:nvPr/>
                  </p:nvSpPr>
                  <p:spPr>
                    <a:xfrm rot="10800000">
                      <a:off x="7218177"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9" name="Freeform: Shape 1918">
                      <a:extLst>
                        <a:ext uri="{FF2B5EF4-FFF2-40B4-BE49-F238E27FC236}">
                          <a16:creationId xmlns:a16="http://schemas.microsoft.com/office/drawing/2014/main" id="{4515D594-4817-B5A5-BE5A-D39324744438}"/>
                        </a:ext>
                      </a:extLst>
                    </p:cNvPr>
                    <p:cNvSpPr/>
                    <p:nvPr/>
                  </p:nvSpPr>
                  <p:spPr>
                    <a:xfrm rot="10800000">
                      <a:off x="7206985"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08" name="Graphic 32">
                  <a:extLst>
                    <a:ext uri="{FF2B5EF4-FFF2-40B4-BE49-F238E27FC236}">
                      <a16:creationId xmlns:a16="http://schemas.microsoft.com/office/drawing/2014/main" id="{0B8FC391-09BF-F967-DE3E-AE7782F7EAD3}"/>
                    </a:ext>
                  </a:extLst>
                </p:cNvPr>
                <p:cNvGrpSpPr/>
                <p:nvPr/>
              </p:nvGrpSpPr>
              <p:grpSpPr>
                <a:xfrm>
                  <a:off x="7108786" y="4797919"/>
                  <a:ext cx="146824" cy="7903"/>
                  <a:chOff x="7108786" y="4797919"/>
                  <a:chExt cx="146824" cy="7903"/>
                </a:xfrm>
                <a:solidFill>
                  <a:srgbClr val="FF209A"/>
                </a:solidFill>
              </p:grpSpPr>
              <p:sp>
                <p:nvSpPr>
                  <p:cNvPr id="1909" name="Freeform: Shape 1908">
                    <a:extLst>
                      <a:ext uri="{FF2B5EF4-FFF2-40B4-BE49-F238E27FC236}">
                        <a16:creationId xmlns:a16="http://schemas.microsoft.com/office/drawing/2014/main" id="{99FEA33E-BA53-F9A9-7627-9CAB577AE095}"/>
                      </a:ext>
                    </a:extLst>
                  </p:cNvPr>
                  <p:cNvSpPr/>
                  <p:nvPr/>
                </p:nvSpPr>
                <p:spPr>
                  <a:xfrm>
                    <a:off x="7163797"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0" name="Graphic 32">
                    <a:extLst>
                      <a:ext uri="{FF2B5EF4-FFF2-40B4-BE49-F238E27FC236}">
                        <a16:creationId xmlns:a16="http://schemas.microsoft.com/office/drawing/2014/main" id="{F461E14E-950A-3B37-39E1-9F4A8A1F886A}"/>
                      </a:ext>
                    </a:extLst>
                  </p:cNvPr>
                  <p:cNvGrpSpPr/>
                  <p:nvPr/>
                </p:nvGrpSpPr>
                <p:grpSpPr>
                  <a:xfrm>
                    <a:off x="7108786" y="4797919"/>
                    <a:ext cx="146824" cy="7903"/>
                    <a:chOff x="7108786" y="4797919"/>
                    <a:chExt cx="146824" cy="7903"/>
                  </a:xfrm>
                  <a:solidFill>
                    <a:srgbClr val="FF209A"/>
                  </a:solidFill>
                </p:grpSpPr>
                <p:sp>
                  <p:nvSpPr>
                    <p:cNvPr id="1911" name="Freeform: Shape 1910">
                      <a:extLst>
                        <a:ext uri="{FF2B5EF4-FFF2-40B4-BE49-F238E27FC236}">
                          <a16:creationId xmlns:a16="http://schemas.microsoft.com/office/drawing/2014/main" id="{4CACF53D-645C-4A67-A235-5D727C97F846}"/>
                        </a:ext>
                      </a:extLst>
                    </p:cNvPr>
                    <p:cNvSpPr/>
                    <p:nvPr/>
                  </p:nvSpPr>
                  <p:spPr>
                    <a:xfrm>
                      <a:off x="7108786"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2" name="Freeform: Shape 1911">
                      <a:extLst>
                        <a:ext uri="{FF2B5EF4-FFF2-40B4-BE49-F238E27FC236}">
                          <a16:creationId xmlns:a16="http://schemas.microsoft.com/office/drawing/2014/main" id="{E14A33C5-1196-CFDC-BCF6-E12B478C2FA9}"/>
                        </a:ext>
                      </a:extLst>
                    </p:cNvPr>
                    <p:cNvSpPr/>
                    <p:nvPr/>
                  </p:nvSpPr>
                  <p:spPr>
                    <a:xfrm>
                      <a:off x="7212739"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3" name="Freeform: Shape 1912">
                      <a:extLst>
                        <a:ext uri="{FF2B5EF4-FFF2-40B4-BE49-F238E27FC236}">
                          <a16:creationId xmlns:a16="http://schemas.microsoft.com/office/drawing/2014/main" id="{ED822695-527A-8C58-21E1-D55B2459AEA1}"/>
                        </a:ext>
                      </a:extLst>
                    </p:cNvPr>
                    <p:cNvSpPr/>
                    <p:nvPr/>
                  </p:nvSpPr>
                  <p:spPr>
                    <a:xfrm>
                      <a:off x="7140655"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4" name="Freeform: Shape 1913">
                      <a:extLst>
                        <a:ext uri="{FF2B5EF4-FFF2-40B4-BE49-F238E27FC236}">
                          <a16:creationId xmlns:a16="http://schemas.microsoft.com/office/drawing/2014/main" id="{4CB8B450-5358-5AFF-9489-D43111D9E174}"/>
                        </a:ext>
                      </a:extLst>
                    </p:cNvPr>
                    <p:cNvSpPr/>
                    <p:nvPr/>
                  </p:nvSpPr>
                  <p:spPr>
                    <a:xfrm>
                      <a:off x="715191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3" name="Graphic 32">
                <a:extLst>
                  <a:ext uri="{FF2B5EF4-FFF2-40B4-BE49-F238E27FC236}">
                    <a16:creationId xmlns:a16="http://schemas.microsoft.com/office/drawing/2014/main" id="{F56CCF0C-58E1-F8D3-7CB9-80CBF810E7BA}"/>
                  </a:ext>
                </a:extLst>
              </p:cNvPr>
              <p:cNvGrpSpPr/>
              <p:nvPr/>
            </p:nvGrpSpPr>
            <p:grpSpPr>
              <a:xfrm>
                <a:off x="7108786" y="4921222"/>
                <a:ext cx="146824" cy="29466"/>
                <a:chOff x="7108786" y="4921222"/>
                <a:chExt cx="146824" cy="29466"/>
              </a:xfrm>
              <a:solidFill>
                <a:srgbClr val="FFFFFF"/>
              </a:solidFill>
            </p:grpSpPr>
            <p:grpSp>
              <p:nvGrpSpPr>
                <p:cNvPr id="1894" name="Graphic 32">
                  <a:extLst>
                    <a:ext uri="{FF2B5EF4-FFF2-40B4-BE49-F238E27FC236}">
                      <a16:creationId xmlns:a16="http://schemas.microsoft.com/office/drawing/2014/main" id="{696C0904-84B5-C18A-3283-AA9DB84F2C9E}"/>
                    </a:ext>
                  </a:extLst>
                </p:cNvPr>
                <p:cNvGrpSpPr/>
                <p:nvPr/>
              </p:nvGrpSpPr>
              <p:grpSpPr>
                <a:xfrm>
                  <a:off x="7157727" y="4942784"/>
                  <a:ext cx="97882" cy="7903"/>
                  <a:chOff x="7157727" y="4942784"/>
                  <a:chExt cx="97882" cy="7903"/>
                </a:xfrm>
                <a:solidFill>
                  <a:srgbClr val="FFFFFF"/>
                </a:solidFill>
              </p:grpSpPr>
              <p:sp>
                <p:nvSpPr>
                  <p:cNvPr id="1902" name="Freeform: Shape 1901">
                    <a:extLst>
                      <a:ext uri="{FF2B5EF4-FFF2-40B4-BE49-F238E27FC236}">
                        <a16:creationId xmlns:a16="http://schemas.microsoft.com/office/drawing/2014/main" id="{1F019066-268B-BC03-CA3A-29F8F26D7F28}"/>
                      </a:ext>
                    </a:extLst>
                  </p:cNvPr>
                  <p:cNvSpPr/>
                  <p:nvPr/>
                </p:nvSpPr>
                <p:spPr>
                  <a:xfrm rot="10800000">
                    <a:off x="7157727"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03" name="Graphic 32">
                    <a:extLst>
                      <a:ext uri="{FF2B5EF4-FFF2-40B4-BE49-F238E27FC236}">
                        <a16:creationId xmlns:a16="http://schemas.microsoft.com/office/drawing/2014/main" id="{81A3A9C0-A910-53A6-7935-04CAEB256F01}"/>
                      </a:ext>
                    </a:extLst>
                  </p:cNvPr>
                  <p:cNvGrpSpPr/>
                  <p:nvPr/>
                </p:nvGrpSpPr>
                <p:grpSpPr>
                  <a:xfrm>
                    <a:off x="7206985" y="4942784"/>
                    <a:ext cx="48625" cy="7903"/>
                    <a:chOff x="7206985" y="4942784"/>
                    <a:chExt cx="48625" cy="7903"/>
                  </a:xfrm>
                  <a:solidFill>
                    <a:srgbClr val="FFFFFF"/>
                  </a:solidFill>
                </p:grpSpPr>
                <p:sp>
                  <p:nvSpPr>
                    <p:cNvPr id="1904" name="Freeform: Shape 1903">
                      <a:extLst>
                        <a:ext uri="{FF2B5EF4-FFF2-40B4-BE49-F238E27FC236}">
                          <a16:creationId xmlns:a16="http://schemas.microsoft.com/office/drawing/2014/main" id="{0AD19F9B-5BE6-6030-4D70-CD802C32C669}"/>
                        </a:ext>
                      </a:extLst>
                    </p:cNvPr>
                    <p:cNvSpPr/>
                    <p:nvPr/>
                  </p:nvSpPr>
                  <p:spPr>
                    <a:xfrm rot="10800000">
                      <a:off x="7229495"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5" name="Freeform: Shape 1904">
                      <a:extLst>
                        <a:ext uri="{FF2B5EF4-FFF2-40B4-BE49-F238E27FC236}">
                          <a16:creationId xmlns:a16="http://schemas.microsoft.com/office/drawing/2014/main" id="{9C1C3522-C2A8-EEA7-5664-36F8ABC11A5F}"/>
                        </a:ext>
                      </a:extLst>
                    </p:cNvPr>
                    <p:cNvSpPr/>
                    <p:nvPr/>
                  </p:nvSpPr>
                  <p:spPr>
                    <a:xfrm rot="10800000">
                      <a:off x="7218177"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6" name="Freeform: Shape 1905">
                      <a:extLst>
                        <a:ext uri="{FF2B5EF4-FFF2-40B4-BE49-F238E27FC236}">
                          <a16:creationId xmlns:a16="http://schemas.microsoft.com/office/drawing/2014/main" id="{80D954B7-515F-641C-47D4-59E8FB20245E}"/>
                        </a:ext>
                      </a:extLst>
                    </p:cNvPr>
                    <p:cNvSpPr/>
                    <p:nvPr/>
                  </p:nvSpPr>
                  <p:spPr>
                    <a:xfrm rot="10800000">
                      <a:off x="7206985"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95" name="Graphic 32">
                  <a:extLst>
                    <a:ext uri="{FF2B5EF4-FFF2-40B4-BE49-F238E27FC236}">
                      <a16:creationId xmlns:a16="http://schemas.microsoft.com/office/drawing/2014/main" id="{1D4DFEBB-4D5E-85C0-0CA4-429BD6CEDC88}"/>
                    </a:ext>
                  </a:extLst>
                </p:cNvPr>
                <p:cNvGrpSpPr/>
                <p:nvPr/>
              </p:nvGrpSpPr>
              <p:grpSpPr>
                <a:xfrm>
                  <a:off x="7108786" y="4921222"/>
                  <a:ext cx="146824" cy="7903"/>
                  <a:chOff x="7108786" y="4921222"/>
                  <a:chExt cx="146824" cy="7903"/>
                </a:xfrm>
                <a:solidFill>
                  <a:srgbClr val="FFFFFF"/>
                </a:solidFill>
              </p:grpSpPr>
              <p:sp>
                <p:nvSpPr>
                  <p:cNvPr id="1896" name="Freeform: Shape 1895">
                    <a:extLst>
                      <a:ext uri="{FF2B5EF4-FFF2-40B4-BE49-F238E27FC236}">
                        <a16:creationId xmlns:a16="http://schemas.microsoft.com/office/drawing/2014/main" id="{BAD6C149-4588-2AB3-682F-A7360770A4AB}"/>
                      </a:ext>
                    </a:extLst>
                  </p:cNvPr>
                  <p:cNvSpPr/>
                  <p:nvPr/>
                </p:nvSpPr>
                <p:spPr>
                  <a:xfrm>
                    <a:off x="7163797"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97" name="Graphic 32">
                    <a:extLst>
                      <a:ext uri="{FF2B5EF4-FFF2-40B4-BE49-F238E27FC236}">
                        <a16:creationId xmlns:a16="http://schemas.microsoft.com/office/drawing/2014/main" id="{28D6F738-590D-E1D5-183B-564593CB9BB6}"/>
                      </a:ext>
                    </a:extLst>
                  </p:cNvPr>
                  <p:cNvGrpSpPr/>
                  <p:nvPr/>
                </p:nvGrpSpPr>
                <p:grpSpPr>
                  <a:xfrm>
                    <a:off x="7108786" y="4921222"/>
                    <a:ext cx="146824" cy="7903"/>
                    <a:chOff x="7108786" y="4921222"/>
                    <a:chExt cx="146824" cy="7903"/>
                  </a:xfrm>
                  <a:solidFill>
                    <a:srgbClr val="FFFFFF"/>
                  </a:solidFill>
                </p:grpSpPr>
                <p:sp>
                  <p:nvSpPr>
                    <p:cNvPr id="1898" name="Freeform: Shape 1897">
                      <a:extLst>
                        <a:ext uri="{FF2B5EF4-FFF2-40B4-BE49-F238E27FC236}">
                          <a16:creationId xmlns:a16="http://schemas.microsoft.com/office/drawing/2014/main" id="{3213E7D0-01B0-C50D-7D09-0EBB107A8928}"/>
                        </a:ext>
                      </a:extLst>
                    </p:cNvPr>
                    <p:cNvSpPr/>
                    <p:nvPr/>
                  </p:nvSpPr>
                  <p:spPr>
                    <a:xfrm>
                      <a:off x="7108786"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99" name="Freeform: Shape 1898">
                      <a:extLst>
                        <a:ext uri="{FF2B5EF4-FFF2-40B4-BE49-F238E27FC236}">
                          <a16:creationId xmlns:a16="http://schemas.microsoft.com/office/drawing/2014/main" id="{8EC111C0-E96A-5124-B659-D0242C6CD895}"/>
                        </a:ext>
                      </a:extLst>
                    </p:cNvPr>
                    <p:cNvSpPr/>
                    <p:nvPr/>
                  </p:nvSpPr>
                  <p:spPr>
                    <a:xfrm>
                      <a:off x="7212739"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0" name="Freeform: Shape 1899">
                      <a:extLst>
                        <a:ext uri="{FF2B5EF4-FFF2-40B4-BE49-F238E27FC236}">
                          <a16:creationId xmlns:a16="http://schemas.microsoft.com/office/drawing/2014/main" id="{6982D6E9-CEEB-BD14-555D-C059C1D42984}"/>
                        </a:ext>
                      </a:extLst>
                    </p:cNvPr>
                    <p:cNvSpPr/>
                    <p:nvPr/>
                  </p:nvSpPr>
                  <p:spPr>
                    <a:xfrm>
                      <a:off x="7140655"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1" name="Freeform: Shape 1900">
                      <a:extLst>
                        <a:ext uri="{FF2B5EF4-FFF2-40B4-BE49-F238E27FC236}">
                          <a16:creationId xmlns:a16="http://schemas.microsoft.com/office/drawing/2014/main" id="{37E34494-204D-B459-7A3F-52774253CFF8}"/>
                        </a:ext>
                      </a:extLst>
                    </p:cNvPr>
                    <p:cNvSpPr/>
                    <p:nvPr/>
                  </p:nvSpPr>
                  <p:spPr>
                    <a:xfrm>
                      <a:off x="715191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1" name="Graphic 32">
              <a:extLst>
                <a:ext uri="{FF2B5EF4-FFF2-40B4-BE49-F238E27FC236}">
                  <a16:creationId xmlns:a16="http://schemas.microsoft.com/office/drawing/2014/main" id="{80221F6C-A9A1-EE3A-4EEB-DB600E403CD4}"/>
                </a:ext>
              </a:extLst>
            </p:cNvPr>
            <p:cNvGrpSpPr/>
            <p:nvPr/>
          </p:nvGrpSpPr>
          <p:grpSpPr>
            <a:xfrm>
              <a:off x="10254833" y="8181966"/>
              <a:ext cx="146824" cy="310341"/>
              <a:chOff x="7108786" y="5093528"/>
              <a:chExt cx="146824" cy="310341"/>
            </a:xfrm>
          </p:grpSpPr>
          <p:grpSp>
            <p:nvGrpSpPr>
              <p:cNvPr id="1834" name="Graphic 32">
                <a:extLst>
                  <a:ext uri="{FF2B5EF4-FFF2-40B4-BE49-F238E27FC236}">
                    <a16:creationId xmlns:a16="http://schemas.microsoft.com/office/drawing/2014/main" id="{3F3CB672-F2BE-F45B-3498-9DA4ECAA547F}"/>
                  </a:ext>
                </a:extLst>
              </p:cNvPr>
              <p:cNvGrpSpPr/>
              <p:nvPr/>
            </p:nvGrpSpPr>
            <p:grpSpPr>
              <a:xfrm>
                <a:off x="7108786" y="5093528"/>
                <a:ext cx="146824" cy="29529"/>
                <a:chOff x="7108786" y="5093528"/>
                <a:chExt cx="146824" cy="29529"/>
              </a:xfrm>
              <a:solidFill>
                <a:srgbClr val="FFFFFF"/>
              </a:solidFill>
            </p:grpSpPr>
            <p:grpSp>
              <p:nvGrpSpPr>
                <p:cNvPr id="1877" name="Graphic 32">
                  <a:extLst>
                    <a:ext uri="{FF2B5EF4-FFF2-40B4-BE49-F238E27FC236}">
                      <a16:creationId xmlns:a16="http://schemas.microsoft.com/office/drawing/2014/main" id="{0E2D475C-EEAA-99CD-659E-15ED69B44527}"/>
                    </a:ext>
                  </a:extLst>
                </p:cNvPr>
                <p:cNvGrpSpPr/>
                <p:nvPr/>
              </p:nvGrpSpPr>
              <p:grpSpPr>
                <a:xfrm>
                  <a:off x="7108786" y="5093528"/>
                  <a:ext cx="97882" cy="7903"/>
                  <a:chOff x="7108786" y="5093528"/>
                  <a:chExt cx="97882" cy="7903"/>
                </a:xfrm>
                <a:solidFill>
                  <a:srgbClr val="FFFFFF"/>
                </a:solidFill>
              </p:grpSpPr>
              <p:sp>
                <p:nvSpPr>
                  <p:cNvPr id="1885" name="Freeform: Shape 1884">
                    <a:extLst>
                      <a:ext uri="{FF2B5EF4-FFF2-40B4-BE49-F238E27FC236}">
                        <a16:creationId xmlns:a16="http://schemas.microsoft.com/office/drawing/2014/main" id="{77EA9EE2-230A-9B25-FADE-AA64E9A437F6}"/>
                      </a:ext>
                    </a:extLst>
                  </p:cNvPr>
                  <p:cNvSpPr/>
                  <p:nvPr/>
                </p:nvSpPr>
                <p:spPr>
                  <a:xfrm>
                    <a:off x="7163797"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6" name="Graphic 32">
                    <a:extLst>
                      <a:ext uri="{FF2B5EF4-FFF2-40B4-BE49-F238E27FC236}">
                        <a16:creationId xmlns:a16="http://schemas.microsoft.com/office/drawing/2014/main" id="{F1C7DCE1-311F-0CE8-CABE-1971CE220DD7}"/>
                      </a:ext>
                    </a:extLst>
                  </p:cNvPr>
                  <p:cNvGrpSpPr/>
                  <p:nvPr/>
                </p:nvGrpSpPr>
                <p:grpSpPr>
                  <a:xfrm>
                    <a:off x="7108786" y="5093528"/>
                    <a:ext cx="48688" cy="7903"/>
                    <a:chOff x="7108786" y="5093528"/>
                    <a:chExt cx="48688" cy="7903"/>
                  </a:xfrm>
                  <a:solidFill>
                    <a:srgbClr val="FFFFFF"/>
                  </a:solidFill>
                </p:grpSpPr>
                <p:sp>
                  <p:nvSpPr>
                    <p:cNvPr id="1887" name="Freeform: Shape 1886">
                      <a:extLst>
                        <a:ext uri="{FF2B5EF4-FFF2-40B4-BE49-F238E27FC236}">
                          <a16:creationId xmlns:a16="http://schemas.microsoft.com/office/drawing/2014/main" id="{20A33B68-50B3-4358-D1A4-26343B35C272}"/>
                        </a:ext>
                      </a:extLst>
                    </p:cNvPr>
                    <p:cNvSpPr/>
                    <p:nvPr/>
                  </p:nvSpPr>
                  <p:spPr>
                    <a:xfrm>
                      <a:off x="7108786"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8" name="Freeform: Shape 1887">
                      <a:extLst>
                        <a:ext uri="{FF2B5EF4-FFF2-40B4-BE49-F238E27FC236}">
                          <a16:creationId xmlns:a16="http://schemas.microsoft.com/office/drawing/2014/main" id="{437A4902-2C86-C796-5978-9F90183E9766}"/>
                        </a:ext>
                      </a:extLst>
                    </p:cNvPr>
                    <p:cNvSpPr/>
                    <p:nvPr/>
                  </p:nvSpPr>
                  <p:spPr>
                    <a:xfrm>
                      <a:off x="7140655"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9" name="Freeform: Shape 1888">
                      <a:extLst>
                        <a:ext uri="{FF2B5EF4-FFF2-40B4-BE49-F238E27FC236}">
                          <a16:creationId xmlns:a16="http://schemas.microsoft.com/office/drawing/2014/main" id="{FBC3411D-0991-1949-DD3C-D79B988EC630}"/>
                        </a:ext>
                      </a:extLst>
                    </p:cNvPr>
                    <p:cNvSpPr/>
                    <p:nvPr/>
                  </p:nvSpPr>
                  <p:spPr>
                    <a:xfrm>
                      <a:off x="715191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78" name="Graphic 32">
                  <a:extLst>
                    <a:ext uri="{FF2B5EF4-FFF2-40B4-BE49-F238E27FC236}">
                      <a16:creationId xmlns:a16="http://schemas.microsoft.com/office/drawing/2014/main" id="{2A73DDB4-F144-BEFC-23FE-DF530DE8AD70}"/>
                    </a:ext>
                  </a:extLst>
                </p:cNvPr>
                <p:cNvGrpSpPr/>
                <p:nvPr/>
              </p:nvGrpSpPr>
              <p:grpSpPr>
                <a:xfrm>
                  <a:off x="7108786" y="5115154"/>
                  <a:ext cx="146824" cy="7903"/>
                  <a:chOff x="7108786" y="5115154"/>
                  <a:chExt cx="146824" cy="7903"/>
                </a:xfrm>
                <a:solidFill>
                  <a:srgbClr val="FFFFFF"/>
                </a:solidFill>
              </p:grpSpPr>
              <p:sp>
                <p:nvSpPr>
                  <p:cNvPr id="1879" name="Freeform: Shape 1878">
                    <a:extLst>
                      <a:ext uri="{FF2B5EF4-FFF2-40B4-BE49-F238E27FC236}">
                        <a16:creationId xmlns:a16="http://schemas.microsoft.com/office/drawing/2014/main" id="{591E88A3-EC54-5B7E-AFF4-6A50D6EA3C72}"/>
                      </a:ext>
                    </a:extLst>
                  </p:cNvPr>
                  <p:cNvSpPr/>
                  <p:nvPr/>
                </p:nvSpPr>
                <p:spPr>
                  <a:xfrm rot="10800000">
                    <a:off x="7157727"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0" name="Graphic 32">
                    <a:extLst>
                      <a:ext uri="{FF2B5EF4-FFF2-40B4-BE49-F238E27FC236}">
                        <a16:creationId xmlns:a16="http://schemas.microsoft.com/office/drawing/2014/main" id="{2EF17687-34B8-A6CE-FB4C-A5D2D6459355}"/>
                      </a:ext>
                    </a:extLst>
                  </p:cNvPr>
                  <p:cNvGrpSpPr/>
                  <p:nvPr/>
                </p:nvGrpSpPr>
                <p:grpSpPr>
                  <a:xfrm>
                    <a:off x="7108786" y="5115154"/>
                    <a:ext cx="146824" cy="7903"/>
                    <a:chOff x="7108786" y="5115154"/>
                    <a:chExt cx="146824" cy="7903"/>
                  </a:xfrm>
                  <a:solidFill>
                    <a:srgbClr val="FFFFFF"/>
                  </a:solidFill>
                </p:grpSpPr>
                <p:sp>
                  <p:nvSpPr>
                    <p:cNvPr id="1881" name="Freeform: Shape 1880">
                      <a:extLst>
                        <a:ext uri="{FF2B5EF4-FFF2-40B4-BE49-F238E27FC236}">
                          <a16:creationId xmlns:a16="http://schemas.microsoft.com/office/drawing/2014/main" id="{83E8EA17-F201-74B2-8478-DAF775149A4A}"/>
                        </a:ext>
                      </a:extLst>
                    </p:cNvPr>
                    <p:cNvSpPr/>
                    <p:nvPr/>
                  </p:nvSpPr>
                  <p:spPr>
                    <a:xfrm rot="10800000">
                      <a:off x="7229495"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2" name="Freeform: Shape 1881">
                      <a:extLst>
                        <a:ext uri="{FF2B5EF4-FFF2-40B4-BE49-F238E27FC236}">
                          <a16:creationId xmlns:a16="http://schemas.microsoft.com/office/drawing/2014/main" id="{D49D4E9D-6BC9-2315-C217-74ECD269897B}"/>
                        </a:ext>
                      </a:extLst>
                    </p:cNvPr>
                    <p:cNvSpPr/>
                    <p:nvPr/>
                  </p:nvSpPr>
                  <p:spPr>
                    <a:xfrm rot="10800000">
                      <a:off x="7108786"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3" name="Freeform: Shape 1882">
                      <a:extLst>
                        <a:ext uri="{FF2B5EF4-FFF2-40B4-BE49-F238E27FC236}">
                          <a16:creationId xmlns:a16="http://schemas.microsoft.com/office/drawing/2014/main" id="{48EDC602-1B50-9390-B747-3A0BC83B280F}"/>
                        </a:ext>
                      </a:extLst>
                    </p:cNvPr>
                    <p:cNvSpPr/>
                    <p:nvPr/>
                  </p:nvSpPr>
                  <p:spPr>
                    <a:xfrm rot="10800000">
                      <a:off x="7218177"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4" name="Freeform: Shape 1883">
                      <a:extLst>
                        <a:ext uri="{FF2B5EF4-FFF2-40B4-BE49-F238E27FC236}">
                          <a16:creationId xmlns:a16="http://schemas.microsoft.com/office/drawing/2014/main" id="{7748075B-B553-A8DF-C5DB-80D0EA1AD463}"/>
                        </a:ext>
                      </a:extLst>
                    </p:cNvPr>
                    <p:cNvSpPr/>
                    <p:nvPr/>
                  </p:nvSpPr>
                  <p:spPr>
                    <a:xfrm rot="10800000">
                      <a:off x="7206985"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35" name="Graphic 32">
                <a:extLst>
                  <a:ext uri="{FF2B5EF4-FFF2-40B4-BE49-F238E27FC236}">
                    <a16:creationId xmlns:a16="http://schemas.microsoft.com/office/drawing/2014/main" id="{D835354D-2BE6-D766-7614-EBAA0D98EE43}"/>
                  </a:ext>
                </a:extLst>
              </p:cNvPr>
              <p:cNvGrpSpPr/>
              <p:nvPr/>
            </p:nvGrpSpPr>
            <p:grpSpPr>
              <a:xfrm>
                <a:off x="7108786" y="5374341"/>
                <a:ext cx="146824" cy="29529"/>
                <a:chOff x="7108786" y="5374341"/>
                <a:chExt cx="146824" cy="29529"/>
              </a:xfrm>
              <a:solidFill>
                <a:srgbClr val="FF209A"/>
              </a:solidFill>
            </p:grpSpPr>
            <p:grpSp>
              <p:nvGrpSpPr>
                <p:cNvPr id="1864" name="Graphic 32">
                  <a:extLst>
                    <a:ext uri="{FF2B5EF4-FFF2-40B4-BE49-F238E27FC236}">
                      <a16:creationId xmlns:a16="http://schemas.microsoft.com/office/drawing/2014/main" id="{B8AD2540-0284-528C-8CE4-B1916C27AB81}"/>
                    </a:ext>
                  </a:extLst>
                </p:cNvPr>
                <p:cNvGrpSpPr/>
                <p:nvPr/>
              </p:nvGrpSpPr>
              <p:grpSpPr>
                <a:xfrm>
                  <a:off x="7108786" y="5374341"/>
                  <a:ext cx="97882" cy="7903"/>
                  <a:chOff x="7108786" y="5374341"/>
                  <a:chExt cx="97882" cy="7903"/>
                </a:xfrm>
                <a:solidFill>
                  <a:srgbClr val="FF209A"/>
                </a:solidFill>
              </p:grpSpPr>
              <p:sp>
                <p:nvSpPr>
                  <p:cNvPr id="1872" name="Freeform: Shape 1871">
                    <a:extLst>
                      <a:ext uri="{FF2B5EF4-FFF2-40B4-BE49-F238E27FC236}">
                        <a16:creationId xmlns:a16="http://schemas.microsoft.com/office/drawing/2014/main" id="{D0D682AA-6E6F-8641-5FE5-9F710A43AD1E}"/>
                      </a:ext>
                    </a:extLst>
                  </p:cNvPr>
                  <p:cNvSpPr/>
                  <p:nvPr/>
                </p:nvSpPr>
                <p:spPr>
                  <a:xfrm>
                    <a:off x="7163797"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73" name="Graphic 32">
                    <a:extLst>
                      <a:ext uri="{FF2B5EF4-FFF2-40B4-BE49-F238E27FC236}">
                        <a16:creationId xmlns:a16="http://schemas.microsoft.com/office/drawing/2014/main" id="{50442C6C-91C5-83C6-D444-AAE558B6F25B}"/>
                      </a:ext>
                    </a:extLst>
                  </p:cNvPr>
                  <p:cNvGrpSpPr/>
                  <p:nvPr/>
                </p:nvGrpSpPr>
                <p:grpSpPr>
                  <a:xfrm>
                    <a:off x="7108786" y="5374341"/>
                    <a:ext cx="48688" cy="7903"/>
                    <a:chOff x="7108786" y="5374341"/>
                    <a:chExt cx="48688" cy="7903"/>
                  </a:xfrm>
                  <a:solidFill>
                    <a:srgbClr val="FF209A"/>
                  </a:solidFill>
                </p:grpSpPr>
                <p:sp>
                  <p:nvSpPr>
                    <p:cNvPr id="1874" name="Freeform: Shape 1873">
                      <a:extLst>
                        <a:ext uri="{FF2B5EF4-FFF2-40B4-BE49-F238E27FC236}">
                          <a16:creationId xmlns:a16="http://schemas.microsoft.com/office/drawing/2014/main" id="{F4CED138-A3E1-567A-202C-60393D4DD3CA}"/>
                        </a:ext>
                      </a:extLst>
                    </p:cNvPr>
                    <p:cNvSpPr/>
                    <p:nvPr/>
                  </p:nvSpPr>
                  <p:spPr>
                    <a:xfrm>
                      <a:off x="7108786"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5" name="Freeform: Shape 1874">
                      <a:extLst>
                        <a:ext uri="{FF2B5EF4-FFF2-40B4-BE49-F238E27FC236}">
                          <a16:creationId xmlns:a16="http://schemas.microsoft.com/office/drawing/2014/main" id="{65687BF9-F3B1-9428-9AD0-6342C227A30E}"/>
                        </a:ext>
                      </a:extLst>
                    </p:cNvPr>
                    <p:cNvSpPr/>
                    <p:nvPr/>
                  </p:nvSpPr>
                  <p:spPr>
                    <a:xfrm>
                      <a:off x="7140655"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6" name="Freeform: Shape 1875">
                      <a:extLst>
                        <a:ext uri="{FF2B5EF4-FFF2-40B4-BE49-F238E27FC236}">
                          <a16:creationId xmlns:a16="http://schemas.microsoft.com/office/drawing/2014/main" id="{E797D04A-6359-EDE3-CF0B-D7DA41350A09}"/>
                        </a:ext>
                      </a:extLst>
                    </p:cNvPr>
                    <p:cNvSpPr/>
                    <p:nvPr/>
                  </p:nvSpPr>
                  <p:spPr>
                    <a:xfrm>
                      <a:off x="715191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65" name="Graphic 32">
                  <a:extLst>
                    <a:ext uri="{FF2B5EF4-FFF2-40B4-BE49-F238E27FC236}">
                      <a16:creationId xmlns:a16="http://schemas.microsoft.com/office/drawing/2014/main" id="{F6116559-01FE-C483-24BB-E022B0459B0B}"/>
                    </a:ext>
                  </a:extLst>
                </p:cNvPr>
                <p:cNvGrpSpPr/>
                <p:nvPr/>
              </p:nvGrpSpPr>
              <p:grpSpPr>
                <a:xfrm>
                  <a:off x="7108786" y="5395966"/>
                  <a:ext cx="146824" cy="7903"/>
                  <a:chOff x="7108786" y="5395966"/>
                  <a:chExt cx="146824" cy="7903"/>
                </a:xfrm>
                <a:solidFill>
                  <a:srgbClr val="FF209A"/>
                </a:solidFill>
              </p:grpSpPr>
              <p:sp>
                <p:nvSpPr>
                  <p:cNvPr id="1866" name="Freeform: Shape 1865">
                    <a:extLst>
                      <a:ext uri="{FF2B5EF4-FFF2-40B4-BE49-F238E27FC236}">
                        <a16:creationId xmlns:a16="http://schemas.microsoft.com/office/drawing/2014/main" id="{85EBAEF8-4349-7C56-1204-03FC1E5D93FC}"/>
                      </a:ext>
                    </a:extLst>
                  </p:cNvPr>
                  <p:cNvSpPr/>
                  <p:nvPr/>
                </p:nvSpPr>
                <p:spPr>
                  <a:xfrm rot="10800000">
                    <a:off x="7157727"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7" name="Graphic 32">
                    <a:extLst>
                      <a:ext uri="{FF2B5EF4-FFF2-40B4-BE49-F238E27FC236}">
                        <a16:creationId xmlns:a16="http://schemas.microsoft.com/office/drawing/2014/main" id="{F663E17D-FABB-3410-946B-CEDA62692129}"/>
                      </a:ext>
                    </a:extLst>
                  </p:cNvPr>
                  <p:cNvGrpSpPr/>
                  <p:nvPr/>
                </p:nvGrpSpPr>
                <p:grpSpPr>
                  <a:xfrm>
                    <a:off x="7108786" y="5395966"/>
                    <a:ext cx="146824" cy="7903"/>
                    <a:chOff x="7108786" y="5395966"/>
                    <a:chExt cx="146824" cy="7903"/>
                  </a:xfrm>
                  <a:solidFill>
                    <a:srgbClr val="FF209A"/>
                  </a:solidFill>
                </p:grpSpPr>
                <p:sp>
                  <p:nvSpPr>
                    <p:cNvPr id="1868" name="Freeform: Shape 1867">
                      <a:extLst>
                        <a:ext uri="{FF2B5EF4-FFF2-40B4-BE49-F238E27FC236}">
                          <a16:creationId xmlns:a16="http://schemas.microsoft.com/office/drawing/2014/main" id="{A4692A50-2C9B-C493-ACB3-90D21714A08D}"/>
                        </a:ext>
                      </a:extLst>
                    </p:cNvPr>
                    <p:cNvSpPr/>
                    <p:nvPr/>
                  </p:nvSpPr>
                  <p:spPr>
                    <a:xfrm rot="10800000">
                      <a:off x="7229495"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9" name="Freeform: Shape 1868">
                      <a:extLst>
                        <a:ext uri="{FF2B5EF4-FFF2-40B4-BE49-F238E27FC236}">
                          <a16:creationId xmlns:a16="http://schemas.microsoft.com/office/drawing/2014/main" id="{EDC9E02A-B6DD-89B5-A76E-047D0C19C46A}"/>
                        </a:ext>
                      </a:extLst>
                    </p:cNvPr>
                    <p:cNvSpPr/>
                    <p:nvPr/>
                  </p:nvSpPr>
                  <p:spPr>
                    <a:xfrm rot="10800000">
                      <a:off x="7108786"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0" name="Freeform: Shape 1869">
                      <a:extLst>
                        <a:ext uri="{FF2B5EF4-FFF2-40B4-BE49-F238E27FC236}">
                          <a16:creationId xmlns:a16="http://schemas.microsoft.com/office/drawing/2014/main" id="{B563EF45-DA00-21B4-5EE3-00DD7E990E86}"/>
                        </a:ext>
                      </a:extLst>
                    </p:cNvPr>
                    <p:cNvSpPr/>
                    <p:nvPr/>
                  </p:nvSpPr>
                  <p:spPr>
                    <a:xfrm rot="10800000">
                      <a:off x="7218177"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1" name="Freeform: Shape 1870">
                      <a:extLst>
                        <a:ext uri="{FF2B5EF4-FFF2-40B4-BE49-F238E27FC236}">
                          <a16:creationId xmlns:a16="http://schemas.microsoft.com/office/drawing/2014/main" id="{2CA9516D-72ED-AA96-E644-A3753D87A83F}"/>
                        </a:ext>
                      </a:extLst>
                    </p:cNvPr>
                    <p:cNvSpPr/>
                    <p:nvPr/>
                  </p:nvSpPr>
                  <p:spPr>
                    <a:xfrm rot="10800000">
                      <a:off x="7206985"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6" name="Graphic 32">
                <a:extLst>
                  <a:ext uri="{FF2B5EF4-FFF2-40B4-BE49-F238E27FC236}">
                    <a16:creationId xmlns:a16="http://schemas.microsoft.com/office/drawing/2014/main" id="{71F89CDA-00BA-7783-36B1-AA7FEC0394A9}"/>
                  </a:ext>
                </a:extLst>
              </p:cNvPr>
              <p:cNvGrpSpPr/>
              <p:nvPr/>
            </p:nvGrpSpPr>
            <p:grpSpPr>
              <a:xfrm>
                <a:off x="7108786" y="5174402"/>
                <a:ext cx="146824" cy="29466"/>
                <a:chOff x="7108786" y="5174402"/>
                <a:chExt cx="146824" cy="29466"/>
              </a:xfrm>
              <a:solidFill>
                <a:srgbClr val="FF209A"/>
              </a:solidFill>
            </p:grpSpPr>
            <p:grpSp>
              <p:nvGrpSpPr>
                <p:cNvPr id="1851" name="Graphic 32">
                  <a:extLst>
                    <a:ext uri="{FF2B5EF4-FFF2-40B4-BE49-F238E27FC236}">
                      <a16:creationId xmlns:a16="http://schemas.microsoft.com/office/drawing/2014/main" id="{3A1023FB-E1F1-E03F-0BAE-6E400D99925B}"/>
                    </a:ext>
                  </a:extLst>
                </p:cNvPr>
                <p:cNvGrpSpPr/>
                <p:nvPr/>
              </p:nvGrpSpPr>
              <p:grpSpPr>
                <a:xfrm>
                  <a:off x="7157727" y="5195964"/>
                  <a:ext cx="97882" cy="7903"/>
                  <a:chOff x="7157727" y="5195964"/>
                  <a:chExt cx="97882" cy="7903"/>
                </a:xfrm>
                <a:solidFill>
                  <a:srgbClr val="FF209A"/>
                </a:solidFill>
              </p:grpSpPr>
              <p:sp>
                <p:nvSpPr>
                  <p:cNvPr id="1859" name="Freeform: Shape 1858">
                    <a:extLst>
                      <a:ext uri="{FF2B5EF4-FFF2-40B4-BE49-F238E27FC236}">
                        <a16:creationId xmlns:a16="http://schemas.microsoft.com/office/drawing/2014/main" id="{21D2ADEF-9D3C-2EE3-AF13-E49CA22DD8AE}"/>
                      </a:ext>
                    </a:extLst>
                  </p:cNvPr>
                  <p:cNvSpPr/>
                  <p:nvPr/>
                </p:nvSpPr>
                <p:spPr>
                  <a:xfrm rot="10800000">
                    <a:off x="7157727"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0" name="Graphic 32">
                    <a:extLst>
                      <a:ext uri="{FF2B5EF4-FFF2-40B4-BE49-F238E27FC236}">
                        <a16:creationId xmlns:a16="http://schemas.microsoft.com/office/drawing/2014/main" id="{73D3D88F-EEA9-DECA-C31A-21757A64DF13}"/>
                      </a:ext>
                    </a:extLst>
                  </p:cNvPr>
                  <p:cNvGrpSpPr/>
                  <p:nvPr/>
                </p:nvGrpSpPr>
                <p:grpSpPr>
                  <a:xfrm>
                    <a:off x="7206985" y="5195964"/>
                    <a:ext cx="48625" cy="7903"/>
                    <a:chOff x="7206985" y="5195964"/>
                    <a:chExt cx="48625" cy="7903"/>
                  </a:xfrm>
                  <a:solidFill>
                    <a:srgbClr val="FF209A"/>
                  </a:solidFill>
                </p:grpSpPr>
                <p:sp>
                  <p:nvSpPr>
                    <p:cNvPr id="1861" name="Freeform: Shape 1860">
                      <a:extLst>
                        <a:ext uri="{FF2B5EF4-FFF2-40B4-BE49-F238E27FC236}">
                          <a16:creationId xmlns:a16="http://schemas.microsoft.com/office/drawing/2014/main" id="{E3D311F1-0F59-3C30-B049-E98A4E7FC360}"/>
                        </a:ext>
                      </a:extLst>
                    </p:cNvPr>
                    <p:cNvSpPr/>
                    <p:nvPr/>
                  </p:nvSpPr>
                  <p:spPr>
                    <a:xfrm rot="10800000">
                      <a:off x="7229495"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2" name="Freeform: Shape 1861">
                      <a:extLst>
                        <a:ext uri="{FF2B5EF4-FFF2-40B4-BE49-F238E27FC236}">
                          <a16:creationId xmlns:a16="http://schemas.microsoft.com/office/drawing/2014/main" id="{00C3ADF7-51A3-81AC-93C5-3DD4E0C3D738}"/>
                        </a:ext>
                      </a:extLst>
                    </p:cNvPr>
                    <p:cNvSpPr/>
                    <p:nvPr/>
                  </p:nvSpPr>
                  <p:spPr>
                    <a:xfrm rot="10800000">
                      <a:off x="7218177"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3" name="Freeform: Shape 1862">
                      <a:extLst>
                        <a:ext uri="{FF2B5EF4-FFF2-40B4-BE49-F238E27FC236}">
                          <a16:creationId xmlns:a16="http://schemas.microsoft.com/office/drawing/2014/main" id="{D4373367-DC37-4B41-A70E-E8735EF679A3}"/>
                        </a:ext>
                      </a:extLst>
                    </p:cNvPr>
                    <p:cNvSpPr/>
                    <p:nvPr/>
                  </p:nvSpPr>
                  <p:spPr>
                    <a:xfrm rot="10800000">
                      <a:off x="7206985"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52" name="Graphic 32">
                  <a:extLst>
                    <a:ext uri="{FF2B5EF4-FFF2-40B4-BE49-F238E27FC236}">
                      <a16:creationId xmlns:a16="http://schemas.microsoft.com/office/drawing/2014/main" id="{FAB8F1B8-DB80-88B2-98C3-571BD77C2A82}"/>
                    </a:ext>
                  </a:extLst>
                </p:cNvPr>
                <p:cNvGrpSpPr/>
                <p:nvPr/>
              </p:nvGrpSpPr>
              <p:grpSpPr>
                <a:xfrm>
                  <a:off x="7108786" y="5174402"/>
                  <a:ext cx="146824" cy="7903"/>
                  <a:chOff x="7108786" y="5174402"/>
                  <a:chExt cx="146824" cy="7903"/>
                </a:xfrm>
                <a:solidFill>
                  <a:srgbClr val="FF209A"/>
                </a:solidFill>
              </p:grpSpPr>
              <p:sp>
                <p:nvSpPr>
                  <p:cNvPr id="1853" name="Freeform: Shape 1852">
                    <a:extLst>
                      <a:ext uri="{FF2B5EF4-FFF2-40B4-BE49-F238E27FC236}">
                        <a16:creationId xmlns:a16="http://schemas.microsoft.com/office/drawing/2014/main" id="{3F78A18A-7702-980B-3153-53D6F90091F9}"/>
                      </a:ext>
                    </a:extLst>
                  </p:cNvPr>
                  <p:cNvSpPr/>
                  <p:nvPr/>
                </p:nvSpPr>
                <p:spPr>
                  <a:xfrm>
                    <a:off x="7163797"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54" name="Graphic 32">
                    <a:extLst>
                      <a:ext uri="{FF2B5EF4-FFF2-40B4-BE49-F238E27FC236}">
                        <a16:creationId xmlns:a16="http://schemas.microsoft.com/office/drawing/2014/main" id="{83DB9572-DF7C-D270-FB46-0E9019E9DCC2}"/>
                      </a:ext>
                    </a:extLst>
                  </p:cNvPr>
                  <p:cNvGrpSpPr/>
                  <p:nvPr/>
                </p:nvGrpSpPr>
                <p:grpSpPr>
                  <a:xfrm>
                    <a:off x="7108786" y="5174402"/>
                    <a:ext cx="146824" cy="7903"/>
                    <a:chOff x="7108786" y="5174402"/>
                    <a:chExt cx="146824" cy="7903"/>
                  </a:xfrm>
                  <a:solidFill>
                    <a:srgbClr val="FF209A"/>
                  </a:solidFill>
                </p:grpSpPr>
                <p:sp>
                  <p:nvSpPr>
                    <p:cNvPr id="1855" name="Freeform: Shape 1854">
                      <a:extLst>
                        <a:ext uri="{FF2B5EF4-FFF2-40B4-BE49-F238E27FC236}">
                          <a16:creationId xmlns:a16="http://schemas.microsoft.com/office/drawing/2014/main" id="{E6579CBA-36B6-5A21-5AA0-9F2210FB0066}"/>
                        </a:ext>
                      </a:extLst>
                    </p:cNvPr>
                    <p:cNvSpPr/>
                    <p:nvPr/>
                  </p:nvSpPr>
                  <p:spPr>
                    <a:xfrm>
                      <a:off x="7108786"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6" name="Freeform: Shape 1855">
                      <a:extLst>
                        <a:ext uri="{FF2B5EF4-FFF2-40B4-BE49-F238E27FC236}">
                          <a16:creationId xmlns:a16="http://schemas.microsoft.com/office/drawing/2014/main" id="{EE333E1F-49AB-B15C-70A6-A87D25331A82}"/>
                        </a:ext>
                      </a:extLst>
                    </p:cNvPr>
                    <p:cNvSpPr/>
                    <p:nvPr/>
                  </p:nvSpPr>
                  <p:spPr>
                    <a:xfrm>
                      <a:off x="7212739"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7" name="Freeform: Shape 1856">
                      <a:extLst>
                        <a:ext uri="{FF2B5EF4-FFF2-40B4-BE49-F238E27FC236}">
                          <a16:creationId xmlns:a16="http://schemas.microsoft.com/office/drawing/2014/main" id="{43F2692C-44A4-C035-C533-BB572E9C00FF}"/>
                        </a:ext>
                      </a:extLst>
                    </p:cNvPr>
                    <p:cNvSpPr/>
                    <p:nvPr/>
                  </p:nvSpPr>
                  <p:spPr>
                    <a:xfrm>
                      <a:off x="7140655"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8" name="Freeform: Shape 1857">
                      <a:extLst>
                        <a:ext uri="{FF2B5EF4-FFF2-40B4-BE49-F238E27FC236}">
                          <a16:creationId xmlns:a16="http://schemas.microsoft.com/office/drawing/2014/main" id="{FCC56B94-8F54-8B6C-4E7E-75F69952AFBF}"/>
                        </a:ext>
                      </a:extLst>
                    </p:cNvPr>
                    <p:cNvSpPr/>
                    <p:nvPr/>
                  </p:nvSpPr>
                  <p:spPr>
                    <a:xfrm>
                      <a:off x="715191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7" name="Graphic 32">
                <a:extLst>
                  <a:ext uri="{FF2B5EF4-FFF2-40B4-BE49-F238E27FC236}">
                    <a16:creationId xmlns:a16="http://schemas.microsoft.com/office/drawing/2014/main" id="{F538D46E-4C90-FFA0-7077-E48086320370}"/>
                  </a:ext>
                </a:extLst>
              </p:cNvPr>
              <p:cNvGrpSpPr/>
              <p:nvPr/>
            </p:nvGrpSpPr>
            <p:grpSpPr>
              <a:xfrm>
                <a:off x="7108786" y="5297704"/>
                <a:ext cx="146824" cy="29466"/>
                <a:chOff x="7108786" y="5297704"/>
                <a:chExt cx="146824" cy="29466"/>
              </a:xfrm>
              <a:solidFill>
                <a:srgbClr val="FFFFFF"/>
              </a:solidFill>
            </p:grpSpPr>
            <p:grpSp>
              <p:nvGrpSpPr>
                <p:cNvPr id="1838" name="Graphic 32">
                  <a:extLst>
                    <a:ext uri="{FF2B5EF4-FFF2-40B4-BE49-F238E27FC236}">
                      <a16:creationId xmlns:a16="http://schemas.microsoft.com/office/drawing/2014/main" id="{D600E937-764B-3173-222A-EF15F6B848DC}"/>
                    </a:ext>
                  </a:extLst>
                </p:cNvPr>
                <p:cNvGrpSpPr/>
                <p:nvPr/>
              </p:nvGrpSpPr>
              <p:grpSpPr>
                <a:xfrm>
                  <a:off x="7157727" y="5319266"/>
                  <a:ext cx="97882" cy="7903"/>
                  <a:chOff x="7157727" y="5319266"/>
                  <a:chExt cx="97882" cy="7903"/>
                </a:xfrm>
                <a:solidFill>
                  <a:srgbClr val="FFFFFF"/>
                </a:solidFill>
              </p:grpSpPr>
              <p:sp>
                <p:nvSpPr>
                  <p:cNvPr id="1846" name="Freeform: Shape 1845">
                    <a:extLst>
                      <a:ext uri="{FF2B5EF4-FFF2-40B4-BE49-F238E27FC236}">
                        <a16:creationId xmlns:a16="http://schemas.microsoft.com/office/drawing/2014/main" id="{796B0B30-ED70-7BC6-3BE1-AD0297A4E628}"/>
                      </a:ext>
                    </a:extLst>
                  </p:cNvPr>
                  <p:cNvSpPr/>
                  <p:nvPr/>
                </p:nvSpPr>
                <p:spPr>
                  <a:xfrm rot="10800000">
                    <a:off x="7157727"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7" name="Graphic 32">
                    <a:extLst>
                      <a:ext uri="{FF2B5EF4-FFF2-40B4-BE49-F238E27FC236}">
                        <a16:creationId xmlns:a16="http://schemas.microsoft.com/office/drawing/2014/main" id="{C6E3233D-082B-03A6-0372-962EBE890CE1}"/>
                      </a:ext>
                    </a:extLst>
                  </p:cNvPr>
                  <p:cNvGrpSpPr/>
                  <p:nvPr/>
                </p:nvGrpSpPr>
                <p:grpSpPr>
                  <a:xfrm>
                    <a:off x="7206985" y="5319266"/>
                    <a:ext cx="48625" cy="7903"/>
                    <a:chOff x="7206985" y="5319266"/>
                    <a:chExt cx="48625" cy="7903"/>
                  </a:xfrm>
                  <a:solidFill>
                    <a:srgbClr val="FFFFFF"/>
                  </a:solidFill>
                </p:grpSpPr>
                <p:sp>
                  <p:nvSpPr>
                    <p:cNvPr id="1848" name="Freeform: Shape 1847">
                      <a:extLst>
                        <a:ext uri="{FF2B5EF4-FFF2-40B4-BE49-F238E27FC236}">
                          <a16:creationId xmlns:a16="http://schemas.microsoft.com/office/drawing/2014/main" id="{2C3B64E0-9281-32DC-53FA-0C72A1CEDF5F}"/>
                        </a:ext>
                      </a:extLst>
                    </p:cNvPr>
                    <p:cNvSpPr/>
                    <p:nvPr/>
                  </p:nvSpPr>
                  <p:spPr>
                    <a:xfrm rot="10800000">
                      <a:off x="7229495"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9" name="Freeform: Shape 1848">
                      <a:extLst>
                        <a:ext uri="{FF2B5EF4-FFF2-40B4-BE49-F238E27FC236}">
                          <a16:creationId xmlns:a16="http://schemas.microsoft.com/office/drawing/2014/main" id="{5A133039-6D7D-F693-9938-B309D1344E11}"/>
                        </a:ext>
                      </a:extLst>
                    </p:cNvPr>
                    <p:cNvSpPr/>
                    <p:nvPr/>
                  </p:nvSpPr>
                  <p:spPr>
                    <a:xfrm rot="10800000">
                      <a:off x="7218177"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50" name="Freeform: Shape 1849">
                      <a:extLst>
                        <a:ext uri="{FF2B5EF4-FFF2-40B4-BE49-F238E27FC236}">
                          <a16:creationId xmlns:a16="http://schemas.microsoft.com/office/drawing/2014/main" id="{BA9D72F1-A963-209C-C129-3701613834FA}"/>
                        </a:ext>
                      </a:extLst>
                    </p:cNvPr>
                    <p:cNvSpPr/>
                    <p:nvPr/>
                  </p:nvSpPr>
                  <p:spPr>
                    <a:xfrm rot="10800000">
                      <a:off x="7206985"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39" name="Graphic 32">
                  <a:extLst>
                    <a:ext uri="{FF2B5EF4-FFF2-40B4-BE49-F238E27FC236}">
                      <a16:creationId xmlns:a16="http://schemas.microsoft.com/office/drawing/2014/main" id="{14E514D0-3928-1340-575C-42BFB9E3CF1D}"/>
                    </a:ext>
                  </a:extLst>
                </p:cNvPr>
                <p:cNvGrpSpPr/>
                <p:nvPr/>
              </p:nvGrpSpPr>
              <p:grpSpPr>
                <a:xfrm>
                  <a:off x="7108786" y="5297704"/>
                  <a:ext cx="146824" cy="7903"/>
                  <a:chOff x="7108786" y="5297704"/>
                  <a:chExt cx="146824" cy="7903"/>
                </a:xfrm>
                <a:solidFill>
                  <a:srgbClr val="FFFFFF"/>
                </a:solidFill>
              </p:grpSpPr>
              <p:sp>
                <p:nvSpPr>
                  <p:cNvPr id="1840" name="Freeform: Shape 1839">
                    <a:extLst>
                      <a:ext uri="{FF2B5EF4-FFF2-40B4-BE49-F238E27FC236}">
                        <a16:creationId xmlns:a16="http://schemas.microsoft.com/office/drawing/2014/main" id="{F2E673C9-C194-EFF0-0499-7EFE21DBB946}"/>
                      </a:ext>
                    </a:extLst>
                  </p:cNvPr>
                  <p:cNvSpPr/>
                  <p:nvPr/>
                </p:nvSpPr>
                <p:spPr>
                  <a:xfrm>
                    <a:off x="7163797"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1" name="Graphic 32">
                    <a:extLst>
                      <a:ext uri="{FF2B5EF4-FFF2-40B4-BE49-F238E27FC236}">
                        <a16:creationId xmlns:a16="http://schemas.microsoft.com/office/drawing/2014/main" id="{B85F118D-EA45-8E7F-A26B-CAEFDBEA1077}"/>
                      </a:ext>
                    </a:extLst>
                  </p:cNvPr>
                  <p:cNvGrpSpPr/>
                  <p:nvPr/>
                </p:nvGrpSpPr>
                <p:grpSpPr>
                  <a:xfrm>
                    <a:off x="7108786" y="5297704"/>
                    <a:ext cx="146824" cy="7903"/>
                    <a:chOff x="7108786" y="5297704"/>
                    <a:chExt cx="146824" cy="7903"/>
                  </a:xfrm>
                  <a:solidFill>
                    <a:srgbClr val="FFFFFF"/>
                  </a:solidFill>
                </p:grpSpPr>
                <p:sp>
                  <p:nvSpPr>
                    <p:cNvPr id="1842" name="Freeform: Shape 1841">
                      <a:extLst>
                        <a:ext uri="{FF2B5EF4-FFF2-40B4-BE49-F238E27FC236}">
                          <a16:creationId xmlns:a16="http://schemas.microsoft.com/office/drawing/2014/main" id="{D1B4F403-7AFF-E521-D92C-3746D3548DB1}"/>
                        </a:ext>
                      </a:extLst>
                    </p:cNvPr>
                    <p:cNvSpPr/>
                    <p:nvPr/>
                  </p:nvSpPr>
                  <p:spPr>
                    <a:xfrm>
                      <a:off x="7108786"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3" name="Freeform: Shape 1842">
                      <a:extLst>
                        <a:ext uri="{FF2B5EF4-FFF2-40B4-BE49-F238E27FC236}">
                          <a16:creationId xmlns:a16="http://schemas.microsoft.com/office/drawing/2014/main" id="{81055425-1A5F-63AE-BFD8-7B9FECD961E1}"/>
                        </a:ext>
                      </a:extLst>
                    </p:cNvPr>
                    <p:cNvSpPr/>
                    <p:nvPr/>
                  </p:nvSpPr>
                  <p:spPr>
                    <a:xfrm>
                      <a:off x="7212739"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4" name="Freeform: Shape 1843">
                      <a:extLst>
                        <a:ext uri="{FF2B5EF4-FFF2-40B4-BE49-F238E27FC236}">
                          <a16:creationId xmlns:a16="http://schemas.microsoft.com/office/drawing/2014/main" id="{BCB26CFF-99BE-DCB2-AF02-90AED7DBFF66}"/>
                        </a:ext>
                      </a:extLst>
                    </p:cNvPr>
                    <p:cNvSpPr/>
                    <p:nvPr/>
                  </p:nvSpPr>
                  <p:spPr>
                    <a:xfrm>
                      <a:off x="7140655"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5" name="Freeform: Shape 1844">
                      <a:extLst>
                        <a:ext uri="{FF2B5EF4-FFF2-40B4-BE49-F238E27FC236}">
                          <a16:creationId xmlns:a16="http://schemas.microsoft.com/office/drawing/2014/main" id="{333F4E39-F4F1-70B1-EB63-D5EC99EE2BC2}"/>
                        </a:ext>
                      </a:extLst>
                    </p:cNvPr>
                    <p:cNvSpPr/>
                    <p:nvPr/>
                  </p:nvSpPr>
                  <p:spPr>
                    <a:xfrm>
                      <a:off x="715191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2" name="Graphic 32">
              <a:extLst>
                <a:ext uri="{FF2B5EF4-FFF2-40B4-BE49-F238E27FC236}">
                  <a16:creationId xmlns:a16="http://schemas.microsoft.com/office/drawing/2014/main" id="{546DC0AE-A6FF-2FD0-BBF2-10A0D2C444D8}"/>
                </a:ext>
              </a:extLst>
            </p:cNvPr>
            <p:cNvGrpSpPr/>
            <p:nvPr/>
          </p:nvGrpSpPr>
          <p:grpSpPr>
            <a:xfrm>
              <a:off x="10284046" y="8539100"/>
              <a:ext cx="86058" cy="544742"/>
              <a:chOff x="7137999" y="5450662"/>
              <a:chExt cx="86058" cy="544742"/>
            </a:xfrm>
            <a:solidFill>
              <a:srgbClr val="FFFFFF"/>
            </a:solidFill>
          </p:grpSpPr>
          <p:grpSp>
            <p:nvGrpSpPr>
              <p:cNvPr id="1801" name="Graphic 32">
                <a:extLst>
                  <a:ext uri="{FF2B5EF4-FFF2-40B4-BE49-F238E27FC236}">
                    <a16:creationId xmlns:a16="http://schemas.microsoft.com/office/drawing/2014/main" id="{7FB66935-AC9F-9629-8EDB-C2F4C38485FB}"/>
                  </a:ext>
                </a:extLst>
              </p:cNvPr>
              <p:cNvGrpSpPr/>
              <p:nvPr/>
            </p:nvGrpSpPr>
            <p:grpSpPr>
              <a:xfrm>
                <a:off x="7137999" y="5450662"/>
                <a:ext cx="86058" cy="9168"/>
                <a:chOff x="7137999" y="5450662"/>
                <a:chExt cx="86058" cy="9168"/>
              </a:xfrm>
              <a:solidFill>
                <a:srgbClr val="FFFFFF"/>
              </a:solidFill>
            </p:grpSpPr>
            <p:sp>
              <p:nvSpPr>
                <p:cNvPr id="1832" name="Freeform: Shape 1831">
                  <a:extLst>
                    <a:ext uri="{FF2B5EF4-FFF2-40B4-BE49-F238E27FC236}">
                      <a16:creationId xmlns:a16="http://schemas.microsoft.com/office/drawing/2014/main" id="{1AC0FF38-2785-B536-C3C3-998167532D47}"/>
                    </a:ext>
                  </a:extLst>
                </p:cNvPr>
                <p:cNvSpPr/>
                <p:nvPr/>
              </p:nvSpPr>
              <p:spPr>
                <a:xfrm rot="10800000">
                  <a:off x="7207554"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3" name="Freeform: Shape 1832">
                  <a:extLst>
                    <a:ext uri="{FF2B5EF4-FFF2-40B4-BE49-F238E27FC236}">
                      <a16:creationId xmlns:a16="http://schemas.microsoft.com/office/drawing/2014/main" id="{D1E1073E-7D85-7993-535F-9F0F556BF1A9}"/>
                    </a:ext>
                  </a:extLst>
                </p:cNvPr>
                <p:cNvSpPr/>
                <p:nvPr/>
              </p:nvSpPr>
              <p:spPr>
                <a:xfrm rot="10800000">
                  <a:off x="7137999"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2" name="Graphic 32">
                <a:extLst>
                  <a:ext uri="{FF2B5EF4-FFF2-40B4-BE49-F238E27FC236}">
                    <a16:creationId xmlns:a16="http://schemas.microsoft.com/office/drawing/2014/main" id="{5D58291A-387E-950B-7D04-D579531E6902}"/>
                  </a:ext>
                </a:extLst>
              </p:cNvPr>
              <p:cNvGrpSpPr/>
              <p:nvPr/>
            </p:nvGrpSpPr>
            <p:grpSpPr>
              <a:xfrm>
                <a:off x="7137999" y="5504219"/>
                <a:ext cx="86058" cy="9168"/>
                <a:chOff x="7137999" y="5504219"/>
                <a:chExt cx="86058" cy="9168"/>
              </a:xfrm>
              <a:solidFill>
                <a:srgbClr val="FFFFFF"/>
              </a:solidFill>
            </p:grpSpPr>
            <p:sp>
              <p:nvSpPr>
                <p:cNvPr id="1830" name="Freeform: Shape 1829">
                  <a:extLst>
                    <a:ext uri="{FF2B5EF4-FFF2-40B4-BE49-F238E27FC236}">
                      <a16:creationId xmlns:a16="http://schemas.microsoft.com/office/drawing/2014/main" id="{ABA7FB30-DBDF-68F7-F2C3-09F8D30C34FF}"/>
                    </a:ext>
                  </a:extLst>
                </p:cNvPr>
                <p:cNvSpPr/>
                <p:nvPr/>
              </p:nvSpPr>
              <p:spPr>
                <a:xfrm rot="10800000">
                  <a:off x="7207554"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1" name="Freeform: Shape 1830">
                  <a:extLst>
                    <a:ext uri="{FF2B5EF4-FFF2-40B4-BE49-F238E27FC236}">
                      <a16:creationId xmlns:a16="http://schemas.microsoft.com/office/drawing/2014/main" id="{9033C84D-902F-3555-002B-40135DA95628}"/>
                    </a:ext>
                  </a:extLst>
                </p:cNvPr>
                <p:cNvSpPr/>
                <p:nvPr/>
              </p:nvSpPr>
              <p:spPr>
                <a:xfrm rot="10800000">
                  <a:off x="7137999"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3" name="Graphic 32">
                <a:extLst>
                  <a:ext uri="{FF2B5EF4-FFF2-40B4-BE49-F238E27FC236}">
                    <a16:creationId xmlns:a16="http://schemas.microsoft.com/office/drawing/2014/main" id="{AA10D813-C6D2-C1B5-99DC-8D7A4323EF04}"/>
                  </a:ext>
                </a:extLst>
              </p:cNvPr>
              <p:cNvGrpSpPr/>
              <p:nvPr/>
            </p:nvGrpSpPr>
            <p:grpSpPr>
              <a:xfrm>
                <a:off x="7137999" y="5557777"/>
                <a:ext cx="86058" cy="9168"/>
                <a:chOff x="7137999" y="5557777"/>
                <a:chExt cx="86058" cy="9168"/>
              </a:xfrm>
              <a:solidFill>
                <a:srgbClr val="FFFFFF"/>
              </a:solidFill>
            </p:grpSpPr>
            <p:sp>
              <p:nvSpPr>
                <p:cNvPr id="1828" name="Freeform: Shape 1827">
                  <a:extLst>
                    <a:ext uri="{FF2B5EF4-FFF2-40B4-BE49-F238E27FC236}">
                      <a16:creationId xmlns:a16="http://schemas.microsoft.com/office/drawing/2014/main" id="{C017658D-3BB0-8885-C26C-CE2EE3EBAB53}"/>
                    </a:ext>
                  </a:extLst>
                </p:cNvPr>
                <p:cNvSpPr/>
                <p:nvPr/>
              </p:nvSpPr>
              <p:spPr>
                <a:xfrm rot="10800000">
                  <a:off x="7207554"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9" name="Freeform: Shape 1828">
                  <a:extLst>
                    <a:ext uri="{FF2B5EF4-FFF2-40B4-BE49-F238E27FC236}">
                      <a16:creationId xmlns:a16="http://schemas.microsoft.com/office/drawing/2014/main" id="{661BFE21-AEAF-B225-8E64-8EEF30ED1342}"/>
                    </a:ext>
                  </a:extLst>
                </p:cNvPr>
                <p:cNvSpPr/>
                <p:nvPr/>
              </p:nvSpPr>
              <p:spPr>
                <a:xfrm rot="10800000">
                  <a:off x="7137999"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4" name="Graphic 32">
                <a:extLst>
                  <a:ext uri="{FF2B5EF4-FFF2-40B4-BE49-F238E27FC236}">
                    <a16:creationId xmlns:a16="http://schemas.microsoft.com/office/drawing/2014/main" id="{BC3A0051-685F-4221-F3F8-0808A67A9527}"/>
                  </a:ext>
                </a:extLst>
              </p:cNvPr>
              <p:cNvGrpSpPr/>
              <p:nvPr/>
            </p:nvGrpSpPr>
            <p:grpSpPr>
              <a:xfrm>
                <a:off x="7137999" y="5611334"/>
                <a:ext cx="86058" cy="9168"/>
                <a:chOff x="7137999" y="5611334"/>
                <a:chExt cx="86058" cy="9168"/>
              </a:xfrm>
              <a:solidFill>
                <a:srgbClr val="FFFFFF"/>
              </a:solidFill>
            </p:grpSpPr>
            <p:sp>
              <p:nvSpPr>
                <p:cNvPr id="1826" name="Freeform: Shape 1825">
                  <a:extLst>
                    <a:ext uri="{FF2B5EF4-FFF2-40B4-BE49-F238E27FC236}">
                      <a16:creationId xmlns:a16="http://schemas.microsoft.com/office/drawing/2014/main" id="{BB9DE1BC-2CB7-DDB2-1297-DF6C1243E79E}"/>
                    </a:ext>
                  </a:extLst>
                </p:cNvPr>
                <p:cNvSpPr/>
                <p:nvPr/>
              </p:nvSpPr>
              <p:spPr>
                <a:xfrm rot="10800000">
                  <a:off x="7207554"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7" name="Freeform: Shape 1826">
                  <a:extLst>
                    <a:ext uri="{FF2B5EF4-FFF2-40B4-BE49-F238E27FC236}">
                      <a16:creationId xmlns:a16="http://schemas.microsoft.com/office/drawing/2014/main" id="{06190AC7-D174-53D9-D159-A7814CD0D87A}"/>
                    </a:ext>
                  </a:extLst>
                </p:cNvPr>
                <p:cNvSpPr/>
                <p:nvPr/>
              </p:nvSpPr>
              <p:spPr>
                <a:xfrm rot="10800000">
                  <a:off x="7137999"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5" name="Graphic 32">
                <a:extLst>
                  <a:ext uri="{FF2B5EF4-FFF2-40B4-BE49-F238E27FC236}">
                    <a16:creationId xmlns:a16="http://schemas.microsoft.com/office/drawing/2014/main" id="{A9D32E7A-467C-3764-A42F-513BDE369FA9}"/>
                  </a:ext>
                </a:extLst>
              </p:cNvPr>
              <p:cNvGrpSpPr/>
              <p:nvPr/>
            </p:nvGrpSpPr>
            <p:grpSpPr>
              <a:xfrm>
                <a:off x="7137999" y="5664891"/>
                <a:ext cx="86058" cy="9168"/>
                <a:chOff x="7137999" y="5664891"/>
                <a:chExt cx="86058" cy="9168"/>
              </a:xfrm>
              <a:solidFill>
                <a:srgbClr val="FFFFFF"/>
              </a:solidFill>
            </p:grpSpPr>
            <p:sp>
              <p:nvSpPr>
                <p:cNvPr id="1824" name="Freeform: Shape 1823">
                  <a:extLst>
                    <a:ext uri="{FF2B5EF4-FFF2-40B4-BE49-F238E27FC236}">
                      <a16:creationId xmlns:a16="http://schemas.microsoft.com/office/drawing/2014/main" id="{3C88BCB1-440F-5D2B-BA8D-E8330A48F1B3}"/>
                    </a:ext>
                  </a:extLst>
                </p:cNvPr>
                <p:cNvSpPr/>
                <p:nvPr/>
              </p:nvSpPr>
              <p:spPr>
                <a:xfrm rot="10800000">
                  <a:off x="7207554"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5" name="Freeform: Shape 1824">
                  <a:extLst>
                    <a:ext uri="{FF2B5EF4-FFF2-40B4-BE49-F238E27FC236}">
                      <a16:creationId xmlns:a16="http://schemas.microsoft.com/office/drawing/2014/main" id="{FDC09B71-A17A-0C3F-EF54-9C3DB0AEDB3E}"/>
                    </a:ext>
                  </a:extLst>
                </p:cNvPr>
                <p:cNvSpPr/>
                <p:nvPr/>
              </p:nvSpPr>
              <p:spPr>
                <a:xfrm rot="10800000">
                  <a:off x="7137999"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6" name="Graphic 32">
                <a:extLst>
                  <a:ext uri="{FF2B5EF4-FFF2-40B4-BE49-F238E27FC236}">
                    <a16:creationId xmlns:a16="http://schemas.microsoft.com/office/drawing/2014/main" id="{D69C2659-972F-22C1-EC38-403DA8BD66E4}"/>
                  </a:ext>
                </a:extLst>
              </p:cNvPr>
              <p:cNvGrpSpPr/>
              <p:nvPr/>
            </p:nvGrpSpPr>
            <p:grpSpPr>
              <a:xfrm>
                <a:off x="7137999" y="5718449"/>
                <a:ext cx="86058" cy="9168"/>
                <a:chOff x="7137999" y="5718449"/>
                <a:chExt cx="86058" cy="9168"/>
              </a:xfrm>
              <a:solidFill>
                <a:srgbClr val="FFFFFF"/>
              </a:solidFill>
            </p:grpSpPr>
            <p:sp>
              <p:nvSpPr>
                <p:cNvPr id="1822" name="Freeform: Shape 1821">
                  <a:extLst>
                    <a:ext uri="{FF2B5EF4-FFF2-40B4-BE49-F238E27FC236}">
                      <a16:creationId xmlns:a16="http://schemas.microsoft.com/office/drawing/2014/main" id="{09E9DA2B-5BC5-7689-1A1F-AF2968044969}"/>
                    </a:ext>
                  </a:extLst>
                </p:cNvPr>
                <p:cNvSpPr/>
                <p:nvPr/>
              </p:nvSpPr>
              <p:spPr>
                <a:xfrm rot="10800000">
                  <a:off x="7207554"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3" name="Freeform: Shape 1822">
                  <a:extLst>
                    <a:ext uri="{FF2B5EF4-FFF2-40B4-BE49-F238E27FC236}">
                      <a16:creationId xmlns:a16="http://schemas.microsoft.com/office/drawing/2014/main" id="{D367539F-457D-912D-F894-DBDA87606776}"/>
                    </a:ext>
                  </a:extLst>
                </p:cNvPr>
                <p:cNvSpPr/>
                <p:nvPr/>
              </p:nvSpPr>
              <p:spPr>
                <a:xfrm rot="10800000">
                  <a:off x="7137999"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7" name="Graphic 32">
                <a:extLst>
                  <a:ext uri="{FF2B5EF4-FFF2-40B4-BE49-F238E27FC236}">
                    <a16:creationId xmlns:a16="http://schemas.microsoft.com/office/drawing/2014/main" id="{D072D683-C108-09BC-2DED-6ABB0B34300F}"/>
                  </a:ext>
                </a:extLst>
              </p:cNvPr>
              <p:cNvGrpSpPr/>
              <p:nvPr/>
            </p:nvGrpSpPr>
            <p:grpSpPr>
              <a:xfrm>
                <a:off x="7137999" y="5772006"/>
                <a:ext cx="86058" cy="9168"/>
                <a:chOff x="7137999" y="5772006"/>
                <a:chExt cx="86058" cy="9168"/>
              </a:xfrm>
              <a:solidFill>
                <a:srgbClr val="FFFFFF"/>
              </a:solidFill>
            </p:grpSpPr>
            <p:sp>
              <p:nvSpPr>
                <p:cNvPr id="1820" name="Freeform: Shape 1819">
                  <a:extLst>
                    <a:ext uri="{FF2B5EF4-FFF2-40B4-BE49-F238E27FC236}">
                      <a16:creationId xmlns:a16="http://schemas.microsoft.com/office/drawing/2014/main" id="{0B32B574-47F1-D7B3-51E7-E7D1B82B71B6}"/>
                    </a:ext>
                  </a:extLst>
                </p:cNvPr>
                <p:cNvSpPr/>
                <p:nvPr/>
              </p:nvSpPr>
              <p:spPr>
                <a:xfrm rot="10800000">
                  <a:off x="7207554"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1" name="Freeform: Shape 1820">
                  <a:extLst>
                    <a:ext uri="{FF2B5EF4-FFF2-40B4-BE49-F238E27FC236}">
                      <a16:creationId xmlns:a16="http://schemas.microsoft.com/office/drawing/2014/main" id="{4DD42E3B-0C23-A63A-AD94-9DE48F116E4C}"/>
                    </a:ext>
                  </a:extLst>
                </p:cNvPr>
                <p:cNvSpPr/>
                <p:nvPr/>
              </p:nvSpPr>
              <p:spPr>
                <a:xfrm rot="10800000">
                  <a:off x="7137999"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8" name="Graphic 32">
                <a:extLst>
                  <a:ext uri="{FF2B5EF4-FFF2-40B4-BE49-F238E27FC236}">
                    <a16:creationId xmlns:a16="http://schemas.microsoft.com/office/drawing/2014/main" id="{3BC766BE-6CC7-10E8-66E8-5A5C82EC1205}"/>
                  </a:ext>
                </a:extLst>
              </p:cNvPr>
              <p:cNvGrpSpPr/>
              <p:nvPr/>
            </p:nvGrpSpPr>
            <p:grpSpPr>
              <a:xfrm>
                <a:off x="7137999" y="5825564"/>
                <a:ext cx="86058" cy="9168"/>
                <a:chOff x="7137999" y="5825564"/>
                <a:chExt cx="86058" cy="9168"/>
              </a:xfrm>
              <a:solidFill>
                <a:srgbClr val="FFFFFF"/>
              </a:solidFill>
            </p:grpSpPr>
            <p:sp>
              <p:nvSpPr>
                <p:cNvPr id="1818" name="Freeform: Shape 1817">
                  <a:extLst>
                    <a:ext uri="{FF2B5EF4-FFF2-40B4-BE49-F238E27FC236}">
                      <a16:creationId xmlns:a16="http://schemas.microsoft.com/office/drawing/2014/main" id="{7927C058-CC7D-B6DF-E357-A9CA4F3CA830}"/>
                    </a:ext>
                  </a:extLst>
                </p:cNvPr>
                <p:cNvSpPr/>
                <p:nvPr/>
              </p:nvSpPr>
              <p:spPr>
                <a:xfrm rot="10800000">
                  <a:off x="7207554"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9" name="Freeform: Shape 1818">
                  <a:extLst>
                    <a:ext uri="{FF2B5EF4-FFF2-40B4-BE49-F238E27FC236}">
                      <a16:creationId xmlns:a16="http://schemas.microsoft.com/office/drawing/2014/main" id="{070DF674-52FD-CF9D-DC91-95E379F0EB0D}"/>
                    </a:ext>
                  </a:extLst>
                </p:cNvPr>
                <p:cNvSpPr/>
                <p:nvPr/>
              </p:nvSpPr>
              <p:spPr>
                <a:xfrm rot="10800000">
                  <a:off x="7137999"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9" name="Graphic 32">
                <a:extLst>
                  <a:ext uri="{FF2B5EF4-FFF2-40B4-BE49-F238E27FC236}">
                    <a16:creationId xmlns:a16="http://schemas.microsoft.com/office/drawing/2014/main" id="{6ED153F5-FE2D-75E3-28D0-EC71432643E2}"/>
                  </a:ext>
                </a:extLst>
              </p:cNvPr>
              <p:cNvGrpSpPr/>
              <p:nvPr/>
            </p:nvGrpSpPr>
            <p:grpSpPr>
              <a:xfrm>
                <a:off x="7137999" y="5879121"/>
                <a:ext cx="86058" cy="9168"/>
                <a:chOff x="7137999" y="5879121"/>
                <a:chExt cx="86058" cy="9168"/>
              </a:xfrm>
              <a:solidFill>
                <a:srgbClr val="FFFFFF"/>
              </a:solidFill>
            </p:grpSpPr>
            <p:sp>
              <p:nvSpPr>
                <p:cNvPr id="1816" name="Freeform: Shape 1815">
                  <a:extLst>
                    <a:ext uri="{FF2B5EF4-FFF2-40B4-BE49-F238E27FC236}">
                      <a16:creationId xmlns:a16="http://schemas.microsoft.com/office/drawing/2014/main" id="{AC5F6087-A034-E452-4F50-39350209EAEF}"/>
                    </a:ext>
                  </a:extLst>
                </p:cNvPr>
                <p:cNvSpPr/>
                <p:nvPr/>
              </p:nvSpPr>
              <p:spPr>
                <a:xfrm rot="10800000">
                  <a:off x="7207554"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7" name="Freeform: Shape 1816">
                  <a:extLst>
                    <a:ext uri="{FF2B5EF4-FFF2-40B4-BE49-F238E27FC236}">
                      <a16:creationId xmlns:a16="http://schemas.microsoft.com/office/drawing/2014/main" id="{092E0480-8F54-BE05-64AC-DF7C7E9CAB0A}"/>
                    </a:ext>
                  </a:extLst>
                </p:cNvPr>
                <p:cNvSpPr/>
                <p:nvPr/>
              </p:nvSpPr>
              <p:spPr>
                <a:xfrm rot="10800000">
                  <a:off x="7137999"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0" name="Graphic 32">
                <a:extLst>
                  <a:ext uri="{FF2B5EF4-FFF2-40B4-BE49-F238E27FC236}">
                    <a16:creationId xmlns:a16="http://schemas.microsoft.com/office/drawing/2014/main" id="{D185822F-393E-40E9-FD78-A20F1ADC6491}"/>
                  </a:ext>
                </a:extLst>
              </p:cNvPr>
              <p:cNvGrpSpPr/>
              <p:nvPr/>
            </p:nvGrpSpPr>
            <p:grpSpPr>
              <a:xfrm>
                <a:off x="7137999" y="5932678"/>
                <a:ext cx="86058" cy="9168"/>
                <a:chOff x="7137999" y="5932678"/>
                <a:chExt cx="86058" cy="9168"/>
              </a:xfrm>
              <a:solidFill>
                <a:srgbClr val="FFFFFF"/>
              </a:solidFill>
            </p:grpSpPr>
            <p:sp>
              <p:nvSpPr>
                <p:cNvPr id="1814" name="Freeform: Shape 1813">
                  <a:extLst>
                    <a:ext uri="{FF2B5EF4-FFF2-40B4-BE49-F238E27FC236}">
                      <a16:creationId xmlns:a16="http://schemas.microsoft.com/office/drawing/2014/main" id="{3827720A-0562-D2BC-C5BD-8BFE7DD9FD77}"/>
                    </a:ext>
                  </a:extLst>
                </p:cNvPr>
                <p:cNvSpPr/>
                <p:nvPr/>
              </p:nvSpPr>
              <p:spPr>
                <a:xfrm rot="10800000">
                  <a:off x="7207554"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5" name="Freeform: Shape 1814">
                  <a:extLst>
                    <a:ext uri="{FF2B5EF4-FFF2-40B4-BE49-F238E27FC236}">
                      <a16:creationId xmlns:a16="http://schemas.microsoft.com/office/drawing/2014/main" id="{6ACC446B-E13C-B099-3982-BE91B7A30E7F}"/>
                    </a:ext>
                  </a:extLst>
                </p:cNvPr>
                <p:cNvSpPr/>
                <p:nvPr/>
              </p:nvSpPr>
              <p:spPr>
                <a:xfrm rot="10800000">
                  <a:off x="7137999"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1" name="Graphic 32">
                <a:extLst>
                  <a:ext uri="{FF2B5EF4-FFF2-40B4-BE49-F238E27FC236}">
                    <a16:creationId xmlns:a16="http://schemas.microsoft.com/office/drawing/2014/main" id="{B7F5B084-FE61-8DB1-6A39-18F924C2C910}"/>
                  </a:ext>
                </a:extLst>
              </p:cNvPr>
              <p:cNvGrpSpPr/>
              <p:nvPr/>
            </p:nvGrpSpPr>
            <p:grpSpPr>
              <a:xfrm>
                <a:off x="7137999" y="5986236"/>
                <a:ext cx="86058" cy="9168"/>
                <a:chOff x="7137999" y="5986236"/>
                <a:chExt cx="86058" cy="9168"/>
              </a:xfrm>
              <a:solidFill>
                <a:srgbClr val="FFFFFF"/>
              </a:solidFill>
            </p:grpSpPr>
            <p:sp>
              <p:nvSpPr>
                <p:cNvPr id="1812" name="Freeform: Shape 1811">
                  <a:extLst>
                    <a:ext uri="{FF2B5EF4-FFF2-40B4-BE49-F238E27FC236}">
                      <a16:creationId xmlns:a16="http://schemas.microsoft.com/office/drawing/2014/main" id="{7297D55F-54C1-70CF-8487-0C5B83B21A5B}"/>
                    </a:ext>
                  </a:extLst>
                </p:cNvPr>
                <p:cNvSpPr/>
                <p:nvPr/>
              </p:nvSpPr>
              <p:spPr>
                <a:xfrm rot="10800000">
                  <a:off x="7207554"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3" name="Freeform: Shape 1812">
                  <a:extLst>
                    <a:ext uri="{FF2B5EF4-FFF2-40B4-BE49-F238E27FC236}">
                      <a16:creationId xmlns:a16="http://schemas.microsoft.com/office/drawing/2014/main" id="{76A064EC-A6E0-5034-090F-782131C8FFA1}"/>
                    </a:ext>
                  </a:extLst>
                </p:cNvPr>
                <p:cNvSpPr/>
                <p:nvPr/>
              </p:nvSpPr>
              <p:spPr>
                <a:xfrm rot="10800000">
                  <a:off x="7137999"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273" name="Graphic 32">
              <a:extLst>
                <a:ext uri="{FF2B5EF4-FFF2-40B4-BE49-F238E27FC236}">
                  <a16:creationId xmlns:a16="http://schemas.microsoft.com/office/drawing/2014/main" id="{6646E20C-C4BD-8C37-5A0B-6F3D5822E929}"/>
                </a:ext>
              </a:extLst>
            </p:cNvPr>
            <p:cNvGrpSpPr/>
            <p:nvPr/>
          </p:nvGrpSpPr>
          <p:grpSpPr>
            <a:xfrm>
              <a:off x="9980154" y="7766723"/>
              <a:ext cx="140754" cy="279231"/>
              <a:chOff x="6834107" y="4678285"/>
              <a:chExt cx="140754" cy="279231"/>
            </a:xfrm>
            <a:solidFill>
              <a:srgbClr val="FFFFFF"/>
            </a:solidFill>
          </p:grpSpPr>
          <p:sp>
            <p:nvSpPr>
              <p:cNvPr id="1791" name="Freeform: Shape 1790">
                <a:extLst>
                  <a:ext uri="{FF2B5EF4-FFF2-40B4-BE49-F238E27FC236}">
                    <a16:creationId xmlns:a16="http://schemas.microsoft.com/office/drawing/2014/main" id="{416B9B99-7E54-7CD5-A15B-C7690CF2E18B}"/>
                  </a:ext>
                </a:extLst>
              </p:cNvPr>
              <p:cNvSpPr/>
              <p:nvPr/>
            </p:nvSpPr>
            <p:spPr>
              <a:xfrm>
                <a:off x="6834107"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2" name="Freeform: Shape 1791">
                <a:extLst>
                  <a:ext uri="{FF2B5EF4-FFF2-40B4-BE49-F238E27FC236}">
                    <a16:creationId xmlns:a16="http://schemas.microsoft.com/office/drawing/2014/main" id="{D0A6F4DA-31EF-24A9-CAB9-89A2F60D5730}"/>
                  </a:ext>
                </a:extLst>
              </p:cNvPr>
              <p:cNvSpPr/>
              <p:nvPr/>
            </p:nvSpPr>
            <p:spPr>
              <a:xfrm>
                <a:off x="6834107"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3" name="Freeform: Shape 1792">
                <a:extLst>
                  <a:ext uri="{FF2B5EF4-FFF2-40B4-BE49-F238E27FC236}">
                    <a16:creationId xmlns:a16="http://schemas.microsoft.com/office/drawing/2014/main" id="{5832C884-70C2-4C72-FE65-6FBA523E4E6E}"/>
                  </a:ext>
                </a:extLst>
              </p:cNvPr>
              <p:cNvSpPr/>
              <p:nvPr/>
            </p:nvSpPr>
            <p:spPr>
              <a:xfrm>
                <a:off x="6834107"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4" name="Freeform: Shape 1793">
                <a:extLst>
                  <a:ext uri="{FF2B5EF4-FFF2-40B4-BE49-F238E27FC236}">
                    <a16:creationId xmlns:a16="http://schemas.microsoft.com/office/drawing/2014/main" id="{08F7931E-A1F5-2A54-0151-9A4255F837B0}"/>
                  </a:ext>
                </a:extLst>
              </p:cNvPr>
              <p:cNvSpPr/>
              <p:nvPr/>
            </p:nvSpPr>
            <p:spPr>
              <a:xfrm>
                <a:off x="6834107"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5" name="Freeform: Shape 1794">
                <a:extLst>
                  <a:ext uri="{FF2B5EF4-FFF2-40B4-BE49-F238E27FC236}">
                    <a16:creationId xmlns:a16="http://schemas.microsoft.com/office/drawing/2014/main" id="{F7F3F9EA-AE14-0001-6604-08AF5418346E}"/>
                  </a:ext>
                </a:extLst>
              </p:cNvPr>
              <p:cNvSpPr/>
              <p:nvPr/>
            </p:nvSpPr>
            <p:spPr>
              <a:xfrm>
                <a:off x="6834107"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6" name="Freeform: Shape 1795">
                <a:extLst>
                  <a:ext uri="{FF2B5EF4-FFF2-40B4-BE49-F238E27FC236}">
                    <a16:creationId xmlns:a16="http://schemas.microsoft.com/office/drawing/2014/main" id="{2B1117E7-686E-4EC9-DFC7-A48DBFCFF264}"/>
                  </a:ext>
                </a:extLst>
              </p:cNvPr>
              <p:cNvSpPr/>
              <p:nvPr/>
            </p:nvSpPr>
            <p:spPr>
              <a:xfrm>
                <a:off x="6834107"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7" name="Freeform: Shape 1796">
                <a:extLst>
                  <a:ext uri="{FF2B5EF4-FFF2-40B4-BE49-F238E27FC236}">
                    <a16:creationId xmlns:a16="http://schemas.microsoft.com/office/drawing/2014/main" id="{5890AD04-5D1F-7F0B-09E6-57D468FE10B9}"/>
                  </a:ext>
                </a:extLst>
              </p:cNvPr>
              <p:cNvSpPr/>
              <p:nvPr/>
            </p:nvSpPr>
            <p:spPr>
              <a:xfrm>
                <a:off x="6834107"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8" name="Freeform: Shape 1797">
                <a:extLst>
                  <a:ext uri="{FF2B5EF4-FFF2-40B4-BE49-F238E27FC236}">
                    <a16:creationId xmlns:a16="http://schemas.microsoft.com/office/drawing/2014/main" id="{9CF4E27C-3E64-694F-9987-13E7369A2AB9}"/>
                  </a:ext>
                </a:extLst>
              </p:cNvPr>
              <p:cNvSpPr/>
              <p:nvPr/>
            </p:nvSpPr>
            <p:spPr>
              <a:xfrm>
                <a:off x="6834107"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9" name="Freeform: Shape 1798">
                <a:extLst>
                  <a:ext uri="{FF2B5EF4-FFF2-40B4-BE49-F238E27FC236}">
                    <a16:creationId xmlns:a16="http://schemas.microsoft.com/office/drawing/2014/main" id="{2A925048-4714-8FCF-6697-B8981C05223A}"/>
                  </a:ext>
                </a:extLst>
              </p:cNvPr>
              <p:cNvSpPr/>
              <p:nvPr/>
            </p:nvSpPr>
            <p:spPr>
              <a:xfrm>
                <a:off x="6834107"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800" name="Freeform: Shape 1799">
                <a:extLst>
                  <a:ext uri="{FF2B5EF4-FFF2-40B4-BE49-F238E27FC236}">
                    <a16:creationId xmlns:a16="http://schemas.microsoft.com/office/drawing/2014/main" id="{D441A687-15D9-DDD1-B2BC-806D827E463E}"/>
                  </a:ext>
                </a:extLst>
              </p:cNvPr>
              <p:cNvSpPr/>
              <p:nvPr/>
            </p:nvSpPr>
            <p:spPr>
              <a:xfrm>
                <a:off x="6834107"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4" name="Graphic 32">
              <a:extLst>
                <a:ext uri="{FF2B5EF4-FFF2-40B4-BE49-F238E27FC236}">
                  <a16:creationId xmlns:a16="http://schemas.microsoft.com/office/drawing/2014/main" id="{32E613E2-0E9E-BF6D-2EF9-F5B528612AF2}"/>
                </a:ext>
              </a:extLst>
            </p:cNvPr>
            <p:cNvGrpSpPr/>
            <p:nvPr/>
          </p:nvGrpSpPr>
          <p:grpSpPr>
            <a:xfrm>
              <a:off x="9533990" y="8328411"/>
              <a:ext cx="555302" cy="765927"/>
              <a:chOff x="6387943" y="5239973"/>
              <a:chExt cx="555302" cy="765927"/>
            </a:xfrm>
          </p:grpSpPr>
          <p:grpSp>
            <p:nvGrpSpPr>
              <p:cNvPr id="1777" name="Graphic 32">
                <a:extLst>
                  <a:ext uri="{FF2B5EF4-FFF2-40B4-BE49-F238E27FC236}">
                    <a16:creationId xmlns:a16="http://schemas.microsoft.com/office/drawing/2014/main" id="{F3F02538-5025-7AAC-742B-EBD1FF4B03B8}"/>
                  </a:ext>
                </a:extLst>
              </p:cNvPr>
              <p:cNvGrpSpPr/>
              <p:nvPr/>
            </p:nvGrpSpPr>
            <p:grpSpPr>
              <a:xfrm>
                <a:off x="6636001" y="5239973"/>
                <a:ext cx="282393" cy="48688"/>
                <a:chOff x="6636001" y="5239973"/>
                <a:chExt cx="282393" cy="48688"/>
              </a:xfrm>
            </p:grpSpPr>
            <p:sp>
              <p:nvSpPr>
                <p:cNvPr id="1789" name="Freeform: Shape 1788">
                  <a:extLst>
                    <a:ext uri="{FF2B5EF4-FFF2-40B4-BE49-F238E27FC236}">
                      <a16:creationId xmlns:a16="http://schemas.microsoft.com/office/drawing/2014/main" id="{B859B197-BA79-B208-F79E-12E7F664417E}"/>
                    </a:ext>
                  </a:extLst>
                </p:cNvPr>
                <p:cNvSpPr/>
                <p:nvPr/>
              </p:nvSpPr>
              <p:spPr>
                <a:xfrm>
                  <a:off x="6710678"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1790" name="Freeform: Shape 1789">
                  <a:extLst>
                    <a:ext uri="{FF2B5EF4-FFF2-40B4-BE49-F238E27FC236}">
                      <a16:creationId xmlns:a16="http://schemas.microsoft.com/office/drawing/2014/main" id="{1B3BD90D-DF94-ABA1-400A-3685A01FE06D}"/>
                    </a:ext>
                  </a:extLst>
                </p:cNvPr>
                <p:cNvSpPr/>
                <p:nvPr/>
              </p:nvSpPr>
              <p:spPr>
                <a:xfrm rot="10800000">
                  <a:off x="6636001"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1778" name="Graphic 32">
                <a:extLst>
                  <a:ext uri="{FF2B5EF4-FFF2-40B4-BE49-F238E27FC236}">
                    <a16:creationId xmlns:a16="http://schemas.microsoft.com/office/drawing/2014/main" id="{00396D0C-F464-9649-E8A5-6AB217FFDEDB}"/>
                  </a:ext>
                </a:extLst>
              </p:cNvPr>
              <p:cNvGrpSpPr/>
              <p:nvPr/>
            </p:nvGrpSpPr>
            <p:grpSpPr>
              <a:xfrm>
                <a:off x="6480008" y="5256161"/>
                <a:ext cx="188304" cy="32501"/>
                <a:chOff x="6480008" y="5256161"/>
                <a:chExt cx="188304" cy="32501"/>
              </a:xfrm>
            </p:grpSpPr>
            <p:sp>
              <p:nvSpPr>
                <p:cNvPr id="1787" name="Freeform: Shape 1786">
                  <a:extLst>
                    <a:ext uri="{FF2B5EF4-FFF2-40B4-BE49-F238E27FC236}">
                      <a16:creationId xmlns:a16="http://schemas.microsoft.com/office/drawing/2014/main" id="{EBC81D34-DED7-10B3-9BD1-D816FD90379A}"/>
                    </a:ext>
                  </a:extLst>
                </p:cNvPr>
                <p:cNvSpPr/>
                <p:nvPr/>
              </p:nvSpPr>
              <p:spPr>
                <a:xfrm>
                  <a:off x="6529835"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1788" name="Freeform: Shape 1787">
                  <a:extLst>
                    <a:ext uri="{FF2B5EF4-FFF2-40B4-BE49-F238E27FC236}">
                      <a16:creationId xmlns:a16="http://schemas.microsoft.com/office/drawing/2014/main" id="{D5276FA8-7F17-1207-8157-917F17970BAC}"/>
                    </a:ext>
                  </a:extLst>
                </p:cNvPr>
                <p:cNvSpPr/>
                <p:nvPr/>
              </p:nvSpPr>
              <p:spPr>
                <a:xfrm rot="10800000">
                  <a:off x="6480008"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1779" name="Graphic 32">
                <a:extLst>
                  <a:ext uri="{FF2B5EF4-FFF2-40B4-BE49-F238E27FC236}">
                    <a16:creationId xmlns:a16="http://schemas.microsoft.com/office/drawing/2014/main" id="{AAA5293E-C826-BB21-61DD-4DD5AD2E83E2}"/>
                  </a:ext>
                </a:extLst>
              </p:cNvPr>
              <p:cNvGrpSpPr/>
              <p:nvPr/>
            </p:nvGrpSpPr>
            <p:grpSpPr>
              <a:xfrm>
                <a:off x="6387943" y="5274055"/>
                <a:ext cx="555302" cy="731845"/>
                <a:chOff x="6387943" y="5274055"/>
                <a:chExt cx="555302" cy="731845"/>
              </a:xfrm>
            </p:grpSpPr>
            <p:sp>
              <p:nvSpPr>
                <p:cNvPr id="1781" name="Freeform: Shape 1780">
                  <a:extLst>
                    <a:ext uri="{FF2B5EF4-FFF2-40B4-BE49-F238E27FC236}">
                      <a16:creationId xmlns:a16="http://schemas.microsoft.com/office/drawing/2014/main" id="{48E61789-8BC5-99C0-A30A-6F76EBF752BB}"/>
                    </a:ext>
                  </a:extLst>
                </p:cNvPr>
                <p:cNvSpPr/>
                <p:nvPr/>
              </p:nvSpPr>
              <p:spPr>
                <a:xfrm>
                  <a:off x="6558163"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1782" name="Freeform: Shape 1781">
                  <a:extLst>
                    <a:ext uri="{FF2B5EF4-FFF2-40B4-BE49-F238E27FC236}">
                      <a16:creationId xmlns:a16="http://schemas.microsoft.com/office/drawing/2014/main" id="{6843FCE6-64F9-E7BF-C972-716B185D33DC}"/>
                    </a:ext>
                  </a:extLst>
                </p:cNvPr>
                <p:cNvSpPr/>
                <p:nvPr/>
              </p:nvSpPr>
              <p:spPr>
                <a:xfrm>
                  <a:off x="6591423"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3" name="Freeform: Shape 1782">
                  <a:extLst>
                    <a:ext uri="{FF2B5EF4-FFF2-40B4-BE49-F238E27FC236}">
                      <a16:creationId xmlns:a16="http://schemas.microsoft.com/office/drawing/2014/main" id="{91E2F469-B31E-5E60-CE0C-1AC6EA494F3F}"/>
                    </a:ext>
                  </a:extLst>
                </p:cNvPr>
                <p:cNvSpPr/>
                <p:nvPr/>
              </p:nvSpPr>
              <p:spPr>
                <a:xfrm>
                  <a:off x="6591423"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4" name="Freeform: Shape 1783">
                  <a:extLst>
                    <a:ext uri="{FF2B5EF4-FFF2-40B4-BE49-F238E27FC236}">
                      <a16:creationId xmlns:a16="http://schemas.microsoft.com/office/drawing/2014/main" id="{011E6097-5DE7-FA79-20F9-581A1DCA5010}"/>
                    </a:ext>
                  </a:extLst>
                </p:cNvPr>
                <p:cNvSpPr/>
                <p:nvPr/>
              </p:nvSpPr>
              <p:spPr>
                <a:xfrm>
                  <a:off x="6591423"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5" name="Freeform: Shape 1784">
                  <a:extLst>
                    <a:ext uri="{FF2B5EF4-FFF2-40B4-BE49-F238E27FC236}">
                      <a16:creationId xmlns:a16="http://schemas.microsoft.com/office/drawing/2014/main" id="{E849089C-708B-2175-4ECF-069E2A032AA4}"/>
                    </a:ext>
                  </a:extLst>
                </p:cNvPr>
                <p:cNvSpPr/>
                <p:nvPr/>
              </p:nvSpPr>
              <p:spPr>
                <a:xfrm>
                  <a:off x="6387943"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1786" name="Freeform: Shape 1785">
                  <a:extLst>
                    <a:ext uri="{FF2B5EF4-FFF2-40B4-BE49-F238E27FC236}">
                      <a16:creationId xmlns:a16="http://schemas.microsoft.com/office/drawing/2014/main" id="{E9AA0A1E-3798-C91E-7CA4-3F934B3127CE}"/>
                    </a:ext>
                  </a:extLst>
                </p:cNvPr>
                <p:cNvSpPr/>
                <p:nvPr/>
              </p:nvSpPr>
              <p:spPr>
                <a:xfrm>
                  <a:off x="6416523"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1780" name="Freeform: Shape 1779">
                <a:extLst>
                  <a:ext uri="{FF2B5EF4-FFF2-40B4-BE49-F238E27FC236}">
                    <a16:creationId xmlns:a16="http://schemas.microsoft.com/office/drawing/2014/main" id="{6E5756D0-1D27-77BB-ECA5-E98177ED838D}"/>
                  </a:ext>
                </a:extLst>
              </p:cNvPr>
              <p:cNvSpPr/>
              <p:nvPr/>
            </p:nvSpPr>
            <p:spPr>
              <a:xfrm>
                <a:off x="6399894"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275" name="Graphic 32">
              <a:extLst>
                <a:ext uri="{FF2B5EF4-FFF2-40B4-BE49-F238E27FC236}">
                  <a16:creationId xmlns:a16="http://schemas.microsoft.com/office/drawing/2014/main" id="{A812ED00-32E8-6BC2-58A3-E393E5160CA4}"/>
                </a:ext>
              </a:extLst>
            </p:cNvPr>
            <p:cNvGrpSpPr/>
            <p:nvPr/>
          </p:nvGrpSpPr>
          <p:grpSpPr>
            <a:xfrm>
              <a:off x="9948538" y="8401191"/>
              <a:ext cx="140754" cy="279231"/>
              <a:chOff x="6802491" y="5312753"/>
              <a:chExt cx="140754" cy="279231"/>
            </a:xfrm>
            <a:solidFill>
              <a:srgbClr val="FFFFFF"/>
            </a:solidFill>
          </p:grpSpPr>
          <p:sp>
            <p:nvSpPr>
              <p:cNvPr id="1767" name="Freeform: Shape 1766">
                <a:extLst>
                  <a:ext uri="{FF2B5EF4-FFF2-40B4-BE49-F238E27FC236}">
                    <a16:creationId xmlns:a16="http://schemas.microsoft.com/office/drawing/2014/main" id="{97069E0A-94E6-F74A-6AEF-1ED652F2AF6C}"/>
                  </a:ext>
                </a:extLst>
              </p:cNvPr>
              <p:cNvSpPr/>
              <p:nvPr/>
            </p:nvSpPr>
            <p:spPr>
              <a:xfrm>
                <a:off x="6802491"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8" name="Freeform: Shape 1767">
                <a:extLst>
                  <a:ext uri="{FF2B5EF4-FFF2-40B4-BE49-F238E27FC236}">
                    <a16:creationId xmlns:a16="http://schemas.microsoft.com/office/drawing/2014/main" id="{5AEEB42E-5D51-4823-953D-9E2B4DCB9452}"/>
                  </a:ext>
                </a:extLst>
              </p:cNvPr>
              <p:cNvSpPr/>
              <p:nvPr/>
            </p:nvSpPr>
            <p:spPr>
              <a:xfrm>
                <a:off x="6802491"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9" name="Freeform: Shape 1768">
                <a:extLst>
                  <a:ext uri="{FF2B5EF4-FFF2-40B4-BE49-F238E27FC236}">
                    <a16:creationId xmlns:a16="http://schemas.microsoft.com/office/drawing/2014/main" id="{1F067A6D-49DE-CA4F-BFFE-2DF91B21580E}"/>
                  </a:ext>
                </a:extLst>
              </p:cNvPr>
              <p:cNvSpPr/>
              <p:nvPr/>
            </p:nvSpPr>
            <p:spPr>
              <a:xfrm>
                <a:off x="6802491"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0" name="Freeform: Shape 1769">
                <a:extLst>
                  <a:ext uri="{FF2B5EF4-FFF2-40B4-BE49-F238E27FC236}">
                    <a16:creationId xmlns:a16="http://schemas.microsoft.com/office/drawing/2014/main" id="{DC3DA83D-23DA-2B1B-FA4D-AA5C06338689}"/>
                  </a:ext>
                </a:extLst>
              </p:cNvPr>
              <p:cNvSpPr/>
              <p:nvPr/>
            </p:nvSpPr>
            <p:spPr>
              <a:xfrm>
                <a:off x="6802491"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1" name="Freeform: Shape 1770">
                <a:extLst>
                  <a:ext uri="{FF2B5EF4-FFF2-40B4-BE49-F238E27FC236}">
                    <a16:creationId xmlns:a16="http://schemas.microsoft.com/office/drawing/2014/main" id="{5F3BDFC7-7DFC-4F1A-03E2-5031BCA07B2C}"/>
                  </a:ext>
                </a:extLst>
              </p:cNvPr>
              <p:cNvSpPr/>
              <p:nvPr/>
            </p:nvSpPr>
            <p:spPr>
              <a:xfrm>
                <a:off x="6802491"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2" name="Freeform: Shape 1771">
                <a:extLst>
                  <a:ext uri="{FF2B5EF4-FFF2-40B4-BE49-F238E27FC236}">
                    <a16:creationId xmlns:a16="http://schemas.microsoft.com/office/drawing/2014/main" id="{1AF5B297-E608-0110-B66A-92F9A769DBCC}"/>
                  </a:ext>
                </a:extLst>
              </p:cNvPr>
              <p:cNvSpPr/>
              <p:nvPr/>
            </p:nvSpPr>
            <p:spPr>
              <a:xfrm>
                <a:off x="6802491"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3" name="Freeform: Shape 1772">
                <a:extLst>
                  <a:ext uri="{FF2B5EF4-FFF2-40B4-BE49-F238E27FC236}">
                    <a16:creationId xmlns:a16="http://schemas.microsoft.com/office/drawing/2014/main" id="{80046890-A96E-4033-C05E-98BE7513B627}"/>
                  </a:ext>
                </a:extLst>
              </p:cNvPr>
              <p:cNvSpPr/>
              <p:nvPr/>
            </p:nvSpPr>
            <p:spPr>
              <a:xfrm>
                <a:off x="6802491"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4" name="Freeform: Shape 1773">
                <a:extLst>
                  <a:ext uri="{FF2B5EF4-FFF2-40B4-BE49-F238E27FC236}">
                    <a16:creationId xmlns:a16="http://schemas.microsoft.com/office/drawing/2014/main" id="{95A835BC-4A9D-008A-AB8A-29D0A2937962}"/>
                  </a:ext>
                </a:extLst>
              </p:cNvPr>
              <p:cNvSpPr/>
              <p:nvPr/>
            </p:nvSpPr>
            <p:spPr>
              <a:xfrm>
                <a:off x="6802491"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5" name="Freeform: Shape 1774">
                <a:extLst>
                  <a:ext uri="{FF2B5EF4-FFF2-40B4-BE49-F238E27FC236}">
                    <a16:creationId xmlns:a16="http://schemas.microsoft.com/office/drawing/2014/main" id="{77E521E8-24C8-5AAA-E470-BD2C1C478685}"/>
                  </a:ext>
                </a:extLst>
              </p:cNvPr>
              <p:cNvSpPr/>
              <p:nvPr/>
            </p:nvSpPr>
            <p:spPr>
              <a:xfrm>
                <a:off x="6802491"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6" name="Freeform: Shape 1775">
                <a:extLst>
                  <a:ext uri="{FF2B5EF4-FFF2-40B4-BE49-F238E27FC236}">
                    <a16:creationId xmlns:a16="http://schemas.microsoft.com/office/drawing/2014/main" id="{96AF60D9-D5E3-B295-4FE6-81BCED074237}"/>
                  </a:ext>
                </a:extLst>
              </p:cNvPr>
              <p:cNvSpPr/>
              <p:nvPr/>
            </p:nvSpPr>
            <p:spPr>
              <a:xfrm>
                <a:off x="6802491"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6" name="Graphic 32">
              <a:extLst>
                <a:ext uri="{FF2B5EF4-FFF2-40B4-BE49-F238E27FC236}">
                  <a16:creationId xmlns:a16="http://schemas.microsoft.com/office/drawing/2014/main" id="{2B1517B6-359D-902D-374A-3913B8E25B04}"/>
                </a:ext>
              </a:extLst>
            </p:cNvPr>
            <p:cNvGrpSpPr/>
            <p:nvPr/>
          </p:nvGrpSpPr>
          <p:grpSpPr>
            <a:xfrm>
              <a:off x="9098575" y="7702416"/>
              <a:ext cx="491627" cy="79039"/>
              <a:chOff x="5952528" y="4613978"/>
              <a:chExt cx="491627" cy="79039"/>
            </a:xfrm>
          </p:grpSpPr>
          <p:sp>
            <p:nvSpPr>
              <p:cNvPr id="1765" name="Freeform: Shape 1764">
                <a:extLst>
                  <a:ext uri="{FF2B5EF4-FFF2-40B4-BE49-F238E27FC236}">
                    <a16:creationId xmlns:a16="http://schemas.microsoft.com/office/drawing/2014/main" id="{0A8EBF00-B742-8A6E-A79B-E29529D11BCC}"/>
                  </a:ext>
                </a:extLst>
              </p:cNvPr>
              <p:cNvSpPr/>
              <p:nvPr/>
            </p:nvSpPr>
            <p:spPr>
              <a:xfrm>
                <a:off x="5952528"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1766" name="Freeform: Shape 1765">
                <a:extLst>
                  <a:ext uri="{FF2B5EF4-FFF2-40B4-BE49-F238E27FC236}">
                    <a16:creationId xmlns:a16="http://schemas.microsoft.com/office/drawing/2014/main" id="{BA75FE26-7D03-1A4F-EAB6-A016B505202F}"/>
                  </a:ext>
                </a:extLst>
              </p:cNvPr>
              <p:cNvSpPr/>
              <p:nvPr/>
            </p:nvSpPr>
            <p:spPr>
              <a:xfrm>
                <a:off x="6230749"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277" name="Graphic 32">
              <a:extLst>
                <a:ext uri="{FF2B5EF4-FFF2-40B4-BE49-F238E27FC236}">
                  <a16:creationId xmlns:a16="http://schemas.microsoft.com/office/drawing/2014/main" id="{23857DE3-D055-8996-30CF-F5AFB4421B61}"/>
                </a:ext>
              </a:extLst>
            </p:cNvPr>
            <p:cNvGrpSpPr/>
            <p:nvPr/>
          </p:nvGrpSpPr>
          <p:grpSpPr>
            <a:xfrm>
              <a:off x="9088079" y="7778863"/>
              <a:ext cx="512177" cy="1314653"/>
              <a:chOff x="5942032" y="4690425"/>
              <a:chExt cx="512177" cy="1314653"/>
            </a:xfrm>
          </p:grpSpPr>
          <p:sp>
            <p:nvSpPr>
              <p:cNvPr id="1763" name="Freeform: Shape 1762">
                <a:extLst>
                  <a:ext uri="{FF2B5EF4-FFF2-40B4-BE49-F238E27FC236}">
                    <a16:creationId xmlns:a16="http://schemas.microsoft.com/office/drawing/2014/main" id="{3C0707A0-DB7A-9B00-2C79-5070C92AC502}"/>
                  </a:ext>
                </a:extLst>
              </p:cNvPr>
              <p:cNvSpPr/>
              <p:nvPr/>
            </p:nvSpPr>
            <p:spPr>
              <a:xfrm>
                <a:off x="6036879"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1764" name="Freeform: Shape 1763">
                <a:extLst>
                  <a:ext uri="{FF2B5EF4-FFF2-40B4-BE49-F238E27FC236}">
                    <a16:creationId xmlns:a16="http://schemas.microsoft.com/office/drawing/2014/main" id="{9F18CC83-F6FC-0208-0DBE-008D9941966F}"/>
                  </a:ext>
                </a:extLst>
              </p:cNvPr>
              <p:cNvSpPr/>
              <p:nvPr/>
            </p:nvSpPr>
            <p:spPr>
              <a:xfrm>
                <a:off x="5942032"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278" name="Graphic 32">
              <a:extLst>
                <a:ext uri="{FF2B5EF4-FFF2-40B4-BE49-F238E27FC236}">
                  <a16:creationId xmlns:a16="http://schemas.microsoft.com/office/drawing/2014/main" id="{7A289F73-F7DB-38B2-3C0F-3467F54D2D78}"/>
                </a:ext>
              </a:extLst>
            </p:cNvPr>
            <p:cNvGrpSpPr/>
            <p:nvPr/>
          </p:nvGrpSpPr>
          <p:grpSpPr>
            <a:xfrm>
              <a:off x="9460577" y="7860496"/>
              <a:ext cx="99084" cy="1134000"/>
              <a:chOff x="6314530" y="4772058"/>
              <a:chExt cx="99084" cy="1134000"/>
            </a:xfrm>
            <a:solidFill>
              <a:srgbClr val="FFFFFF"/>
            </a:solidFill>
          </p:grpSpPr>
          <p:grpSp>
            <p:nvGrpSpPr>
              <p:cNvPr id="1743" name="Graphic 32">
                <a:extLst>
                  <a:ext uri="{FF2B5EF4-FFF2-40B4-BE49-F238E27FC236}">
                    <a16:creationId xmlns:a16="http://schemas.microsoft.com/office/drawing/2014/main" id="{EBAC2BB0-28E7-0BCC-D141-432F9CBB8304}"/>
                  </a:ext>
                </a:extLst>
              </p:cNvPr>
              <p:cNvGrpSpPr/>
              <p:nvPr/>
            </p:nvGrpSpPr>
            <p:grpSpPr>
              <a:xfrm>
                <a:off x="6314530" y="4772058"/>
                <a:ext cx="37939" cy="1134000"/>
                <a:chOff x="6314530" y="4772058"/>
                <a:chExt cx="37939" cy="1134000"/>
              </a:xfrm>
              <a:solidFill>
                <a:srgbClr val="FFFFFF"/>
              </a:solidFill>
            </p:grpSpPr>
            <p:grpSp>
              <p:nvGrpSpPr>
                <p:cNvPr id="1754" name="Graphic 32">
                  <a:extLst>
                    <a:ext uri="{FF2B5EF4-FFF2-40B4-BE49-F238E27FC236}">
                      <a16:creationId xmlns:a16="http://schemas.microsoft.com/office/drawing/2014/main" id="{2E297E0E-981F-14CA-47F6-F751EB4DF175}"/>
                    </a:ext>
                  </a:extLst>
                </p:cNvPr>
                <p:cNvGrpSpPr/>
                <p:nvPr/>
              </p:nvGrpSpPr>
              <p:grpSpPr>
                <a:xfrm>
                  <a:off x="6314530" y="4772058"/>
                  <a:ext cx="37939" cy="355868"/>
                  <a:chOff x="6314530" y="4772058"/>
                  <a:chExt cx="37939" cy="355868"/>
                </a:xfrm>
                <a:solidFill>
                  <a:srgbClr val="FFFFFF"/>
                </a:solidFill>
              </p:grpSpPr>
              <p:sp>
                <p:nvSpPr>
                  <p:cNvPr id="1761" name="Freeform: Shape 1760">
                    <a:extLst>
                      <a:ext uri="{FF2B5EF4-FFF2-40B4-BE49-F238E27FC236}">
                        <a16:creationId xmlns:a16="http://schemas.microsoft.com/office/drawing/2014/main" id="{9D128324-32C5-8D06-7711-41CA9212C5EF}"/>
                      </a:ext>
                    </a:extLst>
                  </p:cNvPr>
                  <p:cNvSpPr/>
                  <p:nvPr/>
                </p:nvSpPr>
                <p:spPr>
                  <a:xfrm>
                    <a:off x="63145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2" name="Freeform: Shape 1761">
                    <a:extLst>
                      <a:ext uri="{FF2B5EF4-FFF2-40B4-BE49-F238E27FC236}">
                        <a16:creationId xmlns:a16="http://schemas.microsoft.com/office/drawing/2014/main" id="{62F98E8E-9FA3-403C-056D-E41BDA69F579}"/>
                      </a:ext>
                    </a:extLst>
                  </p:cNvPr>
                  <p:cNvSpPr/>
                  <p:nvPr/>
                </p:nvSpPr>
                <p:spPr>
                  <a:xfrm>
                    <a:off x="6342985"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5" name="Graphic 32">
                  <a:extLst>
                    <a:ext uri="{FF2B5EF4-FFF2-40B4-BE49-F238E27FC236}">
                      <a16:creationId xmlns:a16="http://schemas.microsoft.com/office/drawing/2014/main" id="{20419B6C-4A4F-BF44-3F0D-74AA1C8AA241}"/>
                    </a:ext>
                  </a:extLst>
                </p:cNvPr>
                <p:cNvGrpSpPr/>
                <p:nvPr/>
              </p:nvGrpSpPr>
              <p:grpSpPr>
                <a:xfrm>
                  <a:off x="6314530" y="5160744"/>
                  <a:ext cx="37939" cy="355868"/>
                  <a:chOff x="6314530" y="5160744"/>
                  <a:chExt cx="37939" cy="355868"/>
                </a:xfrm>
                <a:solidFill>
                  <a:srgbClr val="FFFFFF"/>
                </a:solidFill>
              </p:grpSpPr>
              <p:sp>
                <p:nvSpPr>
                  <p:cNvPr id="1759" name="Freeform: Shape 1758">
                    <a:extLst>
                      <a:ext uri="{FF2B5EF4-FFF2-40B4-BE49-F238E27FC236}">
                        <a16:creationId xmlns:a16="http://schemas.microsoft.com/office/drawing/2014/main" id="{6F2AFA14-7849-AD37-3CD0-3819E8409B7D}"/>
                      </a:ext>
                    </a:extLst>
                  </p:cNvPr>
                  <p:cNvSpPr/>
                  <p:nvPr/>
                </p:nvSpPr>
                <p:spPr>
                  <a:xfrm>
                    <a:off x="63145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0" name="Freeform: Shape 1759">
                    <a:extLst>
                      <a:ext uri="{FF2B5EF4-FFF2-40B4-BE49-F238E27FC236}">
                        <a16:creationId xmlns:a16="http://schemas.microsoft.com/office/drawing/2014/main" id="{CE11DC89-B3D3-495D-8837-8C02D462CD72}"/>
                      </a:ext>
                    </a:extLst>
                  </p:cNvPr>
                  <p:cNvSpPr/>
                  <p:nvPr/>
                </p:nvSpPr>
                <p:spPr>
                  <a:xfrm>
                    <a:off x="6342985"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6" name="Graphic 32">
                  <a:extLst>
                    <a:ext uri="{FF2B5EF4-FFF2-40B4-BE49-F238E27FC236}">
                      <a16:creationId xmlns:a16="http://schemas.microsoft.com/office/drawing/2014/main" id="{7DCEE783-B21E-EE86-E302-4FBEF1620A37}"/>
                    </a:ext>
                  </a:extLst>
                </p:cNvPr>
                <p:cNvGrpSpPr/>
                <p:nvPr/>
              </p:nvGrpSpPr>
              <p:grpSpPr>
                <a:xfrm>
                  <a:off x="6314530" y="5550189"/>
                  <a:ext cx="37939" cy="355868"/>
                  <a:chOff x="6314530" y="5550189"/>
                  <a:chExt cx="37939" cy="355868"/>
                </a:xfrm>
                <a:solidFill>
                  <a:srgbClr val="FFFFFF"/>
                </a:solidFill>
              </p:grpSpPr>
              <p:sp>
                <p:nvSpPr>
                  <p:cNvPr id="1757" name="Freeform: Shape 1756">
                    <a:extLst>
                      <a:ext uri="{FF2B5EF4-FFF2-40B4-BE49-F238E27FC236}">
                        <a16:creationId xmlns:a16="http://schemas.microsoft.com/office/drawing/2014/main" id="{6D54E564-AA5C-D1A6-E78C-F46B0887DB5D}"/>
                      </a:ext>
                    </a:extLst>
                  </p:cNvPr>
                  <p:cNvSpPr/>
                  <p:nvPr/>
                </p:nvSpPr>
                <p:spPr>
                  <a:xfrm>
                    <a:off x="63145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8" name="Freeform: Shape 1757">
                    <a:extLst>
                      <a:ext uri="{FF2B5EF4-FFF2-40B4-BE49-F238E27FC236}">
                        <a16:creationId xmlns:a16="http://schemas.microsoft.com/office/drawing/2014/main" id="{FF5E3AC7-CF4F-1C16-D039-4CFF0FDF2842}"/>
                      </a:ext>
                    </a:extLst>
                  </p:cNvPr>
                  <p:cNvSpPr/>
                  <p:nvPr/>
                </p:nvSpPr>
                <p:spPr>
                  <a:xfrm>
                    <a:off x="6342985"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1744" name="Graphic 32">
                <a:extLst>
                  <a:ext uri="{FF2B5EF4-FFF2-40B4-BE49-F238E27FC236}">
                    <a16:creationId xmlns:a16="http://schemas.microsoft.com/office/drawing/2014/main" id="{F592256F-2136-8B04-2186-EA59E1FE8C83}"/>
                  </a:ext>
                </a:extLst>
              </p:cNvPr>
              <p:cNvGrpSpPr/>
              <p:nvPr/>
            </p:nvGrpSpPr>
            <p:grpSpPr>
              <a:xfrm>
                <a:off x="6375676" y="4772058"/>
                <a:ext cx="37939" cy="1134000"/>
                <a:chOff x="6375676" y="4772058"/>
                <a:chExt cx="37939" cy="1134000"/>
              </a:xfrm>
              <a:solidFill>
                <a:srgbClr val="FFFFFF"/>
              </a:solidFill>
            </p:grpSpPr>
            <p:grpSp>
              <p:nvGrpSpPr>
                <p:cNvPr id="1745" name="Graphic 32">
                  <a:extLst>
                    <a:ext uri="{FF2B5EF4-FFF2-40B4-BE49-F238E27FC236}">
                      <a16:creationId xmlns:a16="http://schemas.microsoft.com/office/drawing/2014/main" id="{396569A7-F48C-DCCC-ED75-62CAB1CA53BA}"/>
                    </a:ext>
                  </a:extLst>
                </p:cNvPr>
                <p:cNvGrpSpPr/>
                <p:nvPr/>
              </p:nvGrpSpPr>
              <p:grpSpPr>
                <a:xfrm>
                  <a:off x="6375676" y="4772058"/>
                  <a:ext cx="37939" cy="355868"/>
                  <a:chOff x="6375676" y="4772058"/>
                  <a:chExt cx="37939" cy="355868"/>
                </a:xfrm>
                <a:solidFill>
                  <a:srgbClr val="FFFFFF"/>
                </a:solidFill>
              </p:grpSpPr>
              <p:sp>
                <p:nvSpPr>
                  <p:cNvPr id="1752" name="Freeform: Shape 1751">
                    <a:extLst>
                      <a:ext uri="{FF2B5EF4-FFF2-40B4-BE49-F238E27FC236}">
                        <a16:creationId xmlns:a16="http://schemas.microsoft.com/office/drawing/2014/main" id="{B3405335-1B29-76B6-0CC5-48614C266630}"/>
                      </a:ext>
                    </a:extLst>
                  </p:cNvPr>
                  <p:cNvSpPr/>
                  <p:nvPr/>
                </p:nvSpPr>
                <p:spPr>
                  <a:xfrm>
                    <a:off x="637567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3" name="Freeform: Shape 1752">
                    <a:extLst>
                      <a:ext uri="{FF2B5EF4-FFF2-40B4-BE49-F238E27FC236}">
                        <a16:creationId xmlns:a16="http://schemas.microsoft.com/office/drawing/2014/main" id="{51F7BE89-D950-8219-EE67-0C32472E37C7}"/>
                      </a:ext>
                    </a:extLst>
                  </p:cNvPr>
                  <p:cNvSpPr/>
                  <p:nvPr/>
                </p:nvSpPr>
                <p:spPr>
                  <a:xfrm>
                    <a:off x="64041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6" name="Graphic 32">
                  <a:extLst>
                    <a:ext uri="{FF2B5EF4-FFF2-40B4-BE49-F238E27FC236}">
                      <a16:creationId xmlns:a16="http://schemas.microsoft.com/office/drawing/2014/main" id="{EB468AD5-453B-D7C3-73E9-3DB3F54FF7D0}"/>
                    </a:ext>
                  </a:extLst>
                </p:cNvPr>
                <p:cNvGrpSpPr/>
                <p:nvPr/>
              </p:nvGrpSpPr>
              <p:grpSpPr>
                <a:xfrm>
                  <a:off x="6375676" y="5160744"/>
                  <a:ext cx="37939" cy="355868"/>
                  <a:chOff x="6375676" y="5160744"/>
                  <a:chExt cx="37939" cy="355868"/>
                </a:xfrm>
                <a:solidFill>
                  <a:srgbClr val="FFFFFF"/>
                </a:solidFill>
              </p:grpSpPr>
              <p:sp>
                <p:nvSpPr>
                  <p:cNvPr id="1750" name="Freeform: Shape 1749">
                    <a:extLst>
                      <a:ext uri="{FF2B5EF4-FFF2-40B4-BE49-F238E27FC236}">
                        <a16:creationId xmlns:a16="http://schemas.microsoft.com/office/drawing/2014/main" id="{BF17FA1F-24B6-2AC0-89E9-E79FB7A3661A}"/>
                      </a:ext>
                    </a:extLst>
                  </p:cNvPr>
                  <p:cNvSpPr/>
                  <p:nvPr/>
                </p:nvSpPr>
                <p:spPr>
                  <a:xfrm>
                    <a:off x="637567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1" name="Freeform: Shape 1750">
                    <a:extLst>
                      <a:ext uri="{FF2B5EF4-FFF2-40B4-BE49-F238E27FC236}">
                        <a16:creationId xmlns:a16="http://schemas.microsoft.com/office/drawing/2014/main" id="{D2FA28E7-E18F-8E80-9211-F80281E268E8}"/>
                      </a:ext>
                    </a:extLst>
                  </p:cNvPr>
                  <p:cNvSpPr/>
                  <p:nvPr/>
                </p:nvSpPr>
                <p:spPr>
                  <a:xfrm>
                    <a:off x="64041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7" name="Graphic 32">
                  <a:extLst>
                    <a:ext uri="{FF2B5EF4-FFF2-40B4-BE49-F238E27FC236}">
                      <a16:creationId xmlns:a16="http://schemas.microsoft.com/office/drawing/2014/main" id="{0DE5B086-A6FA-C8FE-B587-18B89CA1BADF}"/>
                    </a:ext>
                  </a:extLst>
                </p:cNvPr>
                <p:cNvGrpSpPr/>
                <p:nvPr/>
              </p:nvGrpSpPr>
              <p:grpSpPr>
                <a:xfrm>
                  <a:off x="6375676" y="5550189"/>
                  <a:ext cx="37939" cy="355868"/>
                  <a:chOff x="6375676" y="5550189"/>
                  <a:chExt cx="37939" cy="355868"/>
                </a:xfrm>
                <a:solidFill>
                  <a:srgbClr val="FFFFFF"/>
                </a:solidFill>
              </p:grpSpPr>
              <p:sp>
                <p:nvSpPr>
                  <p:cNvPr id="1748" name="Freeform: Shape 1747">
                    <a:extLst>
                      <a:ext uri="{FF2B5EF4-FFF2-40B4-BE49-F238E27FC236}">
                        <a16:creationId xmlns:a16="http://schemas.microsoft.com/office/drawing/2014/main" id="{3D359DDA-3C3E-72F5-D805-6790C3CA5E50}"/>
                      </a:ext>
                    </a:extLst>
                  </p:cNvPr>
                  <p:cNvSpPr/>
                  <p:nvPr/>
                </p:nvSpPr>
                <p:spPr>
                  <a:xfrm>
                    <a:off x="637567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49" name="Freeform: Shape 1748">
                    <a:extLst>
                      <a:ext uri="{FF2B5EF4-FFF2-40B4-BE49-F238E27FC236}">
                        <a16:creationId xmlns:a16="http://schemas.microsoft.com/office/drawing/2014/main" id="{8B1A7D74-E706-AE3B-61B9-C13616B11128}"/>
                      </a:ext>
                    </a:extLst>
                  </p:cNvPr>
                  <p:cNvSpPr/>
                  <p:nvPr/>
                </p:nvSpPr>
                <p:spPr>
                  <a:xfrm>
                    <a:off x="64041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279" name="Graphic 32">
              <a:extLst>
                <a:ext uri="{FF2B5EF4-FFF2-40B4-BE49-F238E27FC236}">
                  <a16:creationId xmlns:a16="http://schemas.microsoft.com/office/drawing/2014/main" id="{EF1B27A3-5F80-B764-7FF0-0D5DDCB39172}"/>
                </a:ext>
              </a:extLst>
            </p:cNvPr>
            <p:cNvGrpSpPr/>
            <p:nvPr/>
          </p:nvGrpSpPr>
          <p:grpSpPr>
            <a:xfrm>
              <a:off x="9130760" y="7837353"/>
              <a:ext cx="213217" cy="1199255"/>
              <a:chOff x="5984713" y="4748915"/>
              <a:chExt cx="213217" cy="1199255"/>
            </a:xfrm>
          </p:grpSpPr>
          <p:grpSp>
            <p:nvGrpSpPr>
              <p:cNvPr id="1561" name="Graphic 32">
                <a:extLst>
                  <a:ext uri="{FF2B5EF4-FFF2-40B4-BE49-F238E27FC236}">
                    <a16:creationId xmlns:a16="http://schemas.microsoft.com/office/drawing/2014/main" id="{476F7E26-F682-7DE8-6E9C-76931268DE2D}"/>
                  </a:ext>
                </a:extLst>
              </p:cNvPr>
              <p:cNvGrpSpPr/>
              <p:nvPr/>
            </p:nvGrpSpPr>
            <p:grpSpPr>
              <a:xfrm>
                <a:off x="6014179" y="4748915"/>
                <a:ext cx="183751" cy="1199255"/>
                <a:chOff x="6014179" y="4748915"/>
                <a:chExt cx="183751" cy="1199255"/>
              </a:xfrm>
              <a:solidFill>
                <a:srgbClr val="00FFFF"/>
              </a:solidFill>
            </p:grpSpPr>
            <p:sp>
              <p:nvSpPr>
                <p:cNvPr id="1713" name="Freeform: Shape 1712">
                  <a:extLst>
                    <a:ext uri="{FF2B5EF4-FFF2-40B4-BE49-F238E27FC236}">
                      <a16:creationId xmlns:a16="http://schemas.microsoft.com/office/drawing/2014/main" id="{2EB68891-6B3D-E195-4066-A5A9A878AE7D}"/>
                    </a:ext>
                  </a:extLst>
                </p:cNvPr>
                <p:cNvSpPr/>
                <p:nvPr/>
              </p:nvSpPr>
              <p:spPr>
                <a:xfrm rot="10800000">
                  <a:off x="6043645"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4" name="Freeform: Shape 1713">
                  <a:extLst>
                    <a:ext uri="{FF2B5EF4-FFF2-40B4-BE49-F238E27FC236}">
                      <a16:creationId xmlns:a16="http://schemas.microsoft.com/office/drawing/2014/main" id="{5D595F18-4BAA-C65E-349C-D6ADB63510F6}"/>
                    </a:ext>
                  </a:extLst>
                </p:cNvPr>
                <p:cNvSpPr/>
                <p:nvPr/>
              </p:nvSpPr>
              <p:spPr>
                <a:xfrm rot="10800000">
                  <a:off x="607304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5" name="Freeform: Shape 1714">
                  <a:extLst>
                    <a:ext uri="{FF2B5EF4-FFF2-40B4-BE49-F238E27FC236}">
                      <a16:creationId xmlns:a16="http://schemas.microsoft.com/office/drawing/2014/main" id="{AC09683C-AFBA-C2DC-AD31-AECC9A228844}"/>
                    </a:ext>
                  </a:extLst>
                </p:cNvPr>
                <p:cNvSpPr/>
                <p:nvPr/>
              </p:nvSpPr>
              <p:spPr>
                <a:xfrm rot="10800000">
                  <a:off x="6043645"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6" name="Freeform: Shape 1715">
                  <a:extLst>
                    <a:ext uri="{FF2B5EF4-FFF2-40B4-BE49-F238E27FC236}">
                      <a16:creationId xmlns:a16="http://schemas.microsoft.com/office/drawing/2014/main" id="{978FDDA9-57AF-8845-F7B0-B83C0538F594}"/>
                    </a:ext>
                  </a:extLst>
                </p:cNvPr>
                <p:cNvSpPr/>
                <p:nvPr/>
              </p:nvSpPr>
              <p:spPr>
                <a:xfrm rot="10800000">
                  <a:off x="613198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7" name="Freeform: Shape 1716">
                  <a:extLst>
                    <a:ext uri="{FF2B5EF4-FFF2-40B4-BE49-F238E27FC236}">
                      <a16:creationId xmlns:a16="http://schemas.microsoft.com/office/drawing/2014/main" id="{C103FB84-B9E4-FD25-D759-E5FD58273366}"/>
                    </a:ext>
                  </a:extLst>
                </p:cNvPr>
                <p:cNvSpPr/>
                <p:nvPr/>
              </p:nvSpPr>
              <p:spPr>
                <a:xfrm rot="10800000">
                  <a:off x="610251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8" name="Freeform: Shape 1717">
                  <a:extLst>
                    <a:ext uri="{FF2B5EF4-FFF2-40B4-BE49-F238E27FC236}">
                      <a16:creationId xmlns:a16="http://schemas.microsoft.com/office/drawing/2014/main" id="{F2614F52-3756-4C94-6F6B-9544FB39EED6}"/>
                    </a:ext>
                  </a:extLst>
                </p:cNvPr>
                <p:cNvSpPr/>
                <p:nvPr/>
              </p:nvSpPr>
              <p:spPr>
                <a:xfrm rot="10800000">
                  <a:off x="6043645"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9" name="Freeform: Shape 1718">
                  <a:extLst>
                    <a:ext uri="{FF2B5EF4-FFF2-40B4-BE49-F238E27FC236}">
                      <a16:creationId xmlns:a16="http://schemas.microsoft.com/office/drawing/2014/main" id="{F704C4B9-ED06-0D3A-28D6-E9D4E1BA2AE4}"/>
                    </a:ext>
                  </a:extLst>
                </p:cNvPr>
                <p:cNvSpPr/>
                <p:nvPr/>
              </p:nvSpPr>
              <p:spPr>
                <a:xfrm rot="10800000">
                  <a:off x="6161446"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0" name="Freeform: Shape 1719">
                  <a:extLst>
                    <a:ext uri="{FF2B5EF4-FFF2-40B4-BE49-F238E27FC236}">
                      <a16:creationId xmlns:a16="http://schemas.microsoft.com/office/drawing/2014/main" id="{DCAF7F44-FAB7-7EF5-41AF-48FF49292C2B}"/>
                    </a:ext>
                  </a:extLst>
                </p:cNvPr>
                <p:cNvSpPr/>
                <p:nvPr/>
              </p:nvSpPr>
              <p:spPr>
                <a:xfrm rot="10800000">
                  <a:off x="613198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1" name="Freeform: Shape 1720">
                  <a:extLst>
                    <a:ext uri="{FF2B5EF4-FFF2-40B4-BE49-F238E27FC236}">
                      <a16:creationId xmlns:a16="http://schemas.microsoft.com/office/drawing/2014/main" id="{0C4BD35B-628D-9909-D0B5-8BC6BE0462D0}"/>
                    </a:ext>
                  </a:extLst>
                </p:cNvPr>
                <p:cNvSpPr/>
                <p:nvPr/>
              </p:nvSpPr>
              <p:spPr>
                <a:xfrm rot="10800000">
                  <a:off x="607304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2" name="Freeform: Shape 1721">
                  <a:extLst>
                    <a:ext uri="{FF2B5EF4-FFF2-40B4-BE49-F238E27FC236}">
                      <a16:creationId xmlns:a16="http://schemas.microsoft.com/office/drawing/2014/main" id="{A8031F78-BCED-82AF-FDAE-74FE7916B003}"/>
                    </a:ext>
                  </a:extLst>
                </p:cNvPr>
                <p:cNvSpPr/>
                <p:nvPr/>
              </p:nvSpPr>
              <p:spPr>
                <a:xfrm rot="10800000">
                  <a:off x="6043645"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3" name="Freeform: Shape 1722">
                  <a:extLst>
                    <a:ext uri="{FF2B5EF4-FFF2-40B4-BE49-F238E27FC236}">
                      <a16:creationId xmlns:a16="http://schemas.microsoft.com/office/drawing/2014/main" id="{83CE4061-0B8C-3B88-7A98-6857E9C677D1}"/>
                    </a:ext>
                  </a:extLst>
                </p:cNvPr>
                <p:cNvSpPr/>
                <p:nvPr/>
              </p:nvSpPr>
              <p:spPr>
                <a:xfrm rot="10800000">
                  <a:off x="613198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4" name="Freeform: Shape 1723">
                  <a:extLst>
                    <a:ext uri="{FF2B5EF4-FFF2-40B4-BE49-F238E27FC236}">
                      <a16:creationId xmlns:a16="http://schemas.microsoft.com/office/drawing/2014/main" id="{38662BB2-92F3-CB6A-37B1-BAB815FDC2D8}"/>
                    </a:ext>
                  </a:extLst>
                </p:cNvPr>
                <p:cNvSpPr/>
                <p:nvPr/>
              </p:nvSpPr>
              <p:spPr>
                <a:xfrm rot="10800000">
                  <a:off x="610251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5" name="Freeform: Shape 1724">
                  <a:extLst>
                    <a:ext uri="{FF2B5EF4-FFF2-40B4-BE49-F238E27FC236}">
                      <a16:creationId xmlns:a16="http://schemas.microsoft.com/office/drawing/2014/main" id="{1F3EB1AE-7E90-892E-B9EC-CB04F0493542}"/>
                    </a:ext>
                  </a:extLst>
                </p:cNvPr>
                <p:cNvSpPr/>
                <p:nvPr/>
              </p:nvSpPr>
              <p:spPr>
                <a:xfrm rot="10800000">
                  <a:off x="607304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6" name="Freeform: Shape 1725">
                  <a:extLst>
                    <a:ext uri="{FF2B5EF4-FFF2-40B4-BE49-F238E27FC236}">
                      <a16:creationId xmlns:a16="http://schemas.microsoft.com/office/drawing/2014/main" id="{5A4FF61B-645B-2C41-768F-D5B5F71E680B}"/>
                    </a:ext>
                  </a:extLst>
                </p:cNvPr>
                <p:cNvSpPr/>
                <p:nvPr/>
              </p:nvSpPr>
              <p:spPr>
                <a:xfrm rot="10800000">
                  <a:off x="6161446"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7" name="Freeform: Shape 1726">
                  <a:extLst>
                    <a:ext uri="{FF2B5EF4-FFF2-40B4-BE49-F238E27FC236}">
                      <a16:creationId xmlns:a16="http://schemas.microsoft.com/office/drawing/2014/main" id="{4B114DC8-8564-E5D2-3E17-674FBC216D62}"/>
                    </a:ext>
                  </a:extLst>
                </p:cNvPr>
                <p:cNvSpPr/>
                <p:nvPr/>
              </p:nvSpPr>
              <p:spPr>
                <a:xfrm rot="10800000">
                  <a:off x="613198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8" name="Freeform: Shape 1727">
                  <a:extLst>
                    <a:ext uri="{FF2B5EF4-FFF2-40B4-BE49-F238E27FC236}">
                      <a16:creationId xmlns:a16="http://schemas.microsoft.com/office/drawing/2014/main" id="{138612E9-71A0-E878-E589-06B766C16628}"/>
                    </a:ext>
                  </a:extLst>
                </p:cNvPr>
                <p:cNvSpPr/>
                <p:nvPr/>
              </p:nvSpPr>
              <p:spPr>
                <a:xfrm rot="10800000">
                  <a:off x="6043645"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9" name="Freeform: Shape 1728">
                  <a:extLst>
                    <a:ext uri="{FF2B5EF4-FFF2-40B4-BE49-F238E27FC236}">
                      <a16:creationId xmlns:a16="http://schemas.microsoft.com/office/drawing/2014/main" id="{AE356092-E9E0-724D-FE36-498ADEAE2035}"/>
                    </a:ext>
                  </a:extLst>
                </p:cNvPr>
                <p:cNvSpPr/>
                <p:nvPr/>
              </p:nvSpPr>
              <p:spPr>
                <a:xfrm rot="10800000">
                  <a:off x="601417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0" name="Freeform: Shape 1729">
                  <a:extLst>
                    <a:ext uri="{FF2B5EF4-FFF2-40B4-BE49-F238E27FC236}">
                      <a16:creationId xmlns:a16="http://schemas.microsoft.com/office/drawing/2014/main" id="{161345C8-1ECB-15FA-8CB6-4171B20B4F44}"/>
                    </a:ext>
                  </a:extLst>
                </p:cNvPr>
                <p:cNvSpPr/>
                <p:nvPr/>
              </p:nvSpPr>
              <p:spPr>
                <a:xfrm rot="10800000">
                  <a:off x="6043645"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1" name="Freeform: Shape 1730">
                  <a:extLst>
                    <a:ext uri="{FF2B5EF4-FFF2-40B4-BE49-F238E27FC236}">
                      <a16:creationId xmlns:a16="http://schemas.microsoft.com/office/drawing/2014/main" id="{281E6FDB-2C73-3B1D-1BC6-35221F41EBDD}"/>
                    </a:ext>
                  </a:extLst>
                </p:cNvPr>
                <p:cNvSpPr/>
                <p:nvPr/>
              </p:nvSpPr>
              <p:spPr>
                <a:xfrm rot="10800000">
                  <a:off x="610251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2" name="Freeform: Shape 1731">
                  <a:extLst>
                    <a:ext uri="{FF2B5EF4-FFF2-40B4-BE49-F238E27FC236}">
                      <a16:creationId xmlns:a16="http://schemas.microsoft.com/office/drawing/2014/main" id="{0AABDAC4-4320-35BC-F868-FD89C18AB4A4}"/>
                    </a:ext>
                  </a:extLst>
                </p:cNvPr>
                <p:cNvSpPr/>
                <p:nvPr/>
              </p:nvSpPr>
              <p:spPr>
                <a:xfrm rot="10800000">
                  <a:off x="607304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3" name="Freeform: Shape 1732">
                  <a:extLst>
                    <a:ext uri="{FF2B5EF4-FFF2-40B4-BE49-F238E27FC236}">
                      <a16:creationId xmlns:a16="http://schemas.microsoft.com/office/drawing/2014/main" id="{ABD92557-C746-FC4F-2F5D-5EB8075D97F8}"/>
                    </a:ext>
                  </a:extLst>
                </p:cNvPr>
                <p:cNvSpPr/>
                <p:nvPr/>
              </p:nvSpPr>
              <p:spPr>
                <a:xfrm rot="10800000">
                  <a:off x="613198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4" name="Freeform: Shape 1733">
                  <a:extLst>
                    <a:ext uri="{FF2B5EF4-FFF2-40B4-BE49-F238E27FC236}">
                      <a16:creationId xmlns:a16="http://schemas.microsoft.com/office/drawing/2014/main" id="{B90CC9CB-353A-422B-11F3-87D0E5B8C74A}"/>
                    </a:ext>
                  </a:extLst>
                </p:cNvPr>
                <p:cNvSpPr/>
                <p:nvPr/>
              </p:nvSpPr>
              <p:spPr>
                <a:xfrm rot="10800000">
                  <a:off x="619091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5" name="Freeform: Shape 1734">
                  <a:extLst>
                    <a:ext uri="{FF2B5EF4-FFF2-40B4-BE49-F238E27FC236}">
                      <a16:creationId xmlns:a16="http://schemas.microsoft.com/office/drawing/2014/main" id="{2C8DAD21-5015-90A7-14D5-47DD1B803165}"/>
                    </a:ext>
                  </a:extLst>
                </p:cNvPr>
                <p:cNvSpPr/>
                <p:nvPr/>
              </p:nvSpPr>
              <p:spPr>
                <a:xfrm rot="10800000">
                  <a:off x="613198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6" name="Freeform: Shape 1735">
                  <a:extLst>
                    <a:ext uri="{FF2B5EF4-FFF2-40B4-BE49-F238E27FC236}">
                      <a16:creationId xmlns:a16="http://schemas.microsoft.com/office/drawing/2014/main" id="{432A3EFE-5BEF-8D1F-F76E-E9AC17FDCCAA}"/>
                    </a:ext>
                  </a:extLst>
                </p:cNvPr>
                <p:cNvSpPr/>
                <p:nvPr/>
              </p:nvSpPr>
              <p:spPr>
                <a:xfrm rot="10800000">
                  <a:off x="6043645"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7" name="Freeform: Shape 1736">
                  <a:extLst>
                    <a:ext uri="{FF2B5EF4-FFF2-40B4-BE49-F238E27FC236}">
                      <a16:creationId xmlns:a16="http://schemas.microsoft.com/office/drawing/2014/main" id="{BE61D30D-B39F-24CF-E754-6B05891049F6}"/>
                    </a:ext>
                  </a:extLst>
                </p:cNvPr>
                <p:cNvSpPr/>
                <p:nvPr/>
              </p:nvSpPr>
              <p:spPr>
                <a:xfrm rot="10800000">
                  <a:off x="610251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8" name="Freeform: Shape 1737">
                  <a:extLst>
                    <a:ext uri="{FF2B5EF4-FFF2-40B4-BE49-F238E27FC236}">
                      <a16:creationId xmlns:a16="http://schemas.microsoft.com/office/drawing/2014/main" id="{CB241B30-324B-2868-4A27-0EABFD3A3F20}"/>
                    </a:ext>
                  </a:extLst>
                </p:cNvPr>
                <p:cNvSpPr/>
                <p:nvPr/>
              </p:nvSpPr>
              <p:spPr>
                <a:xfrm rot="10800000">
                  <a:off x="601417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9" name="Freeform: Shape 1738">
                  <a:extLst>
                    <a:ext uri="{FF2B5EF4-FFF2-40B4-BE49-F238E27FC236}">
                      <a16:creationId xmlns:a16="http://schemas.microsoft.com/office/drawing/2014/main" id="{A0E657E4-1DD5-AFA9-B4FC-DACF1191DBD6}"/>
                    </a:ext>
                  </a:extLst>
                </p:cNvPr>
                <p:cNvSpPr/>
                <p:nvPr/>
              </p:nvSpPr>
              <p:spPr>
                <a:xfrm rot="10800000">
                  <a:off x="607304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0" name="Freeform: Shape 1739">
                  <a:extLst>
                    <a:ext uri="{FF2B5EF4-FFF2-40B4-BE49-F238E27FC236}">
                      <a16:creationId xmlns:a16="http://schemas.microsoft.com/office/drawing/2014/main" id="{028D4743-0570-472C-FE48-7549A267AB81}"/>
                    </a:ext>
                  </a:extLst>
                </p:cNvPr>
                <p:cNvSpPr/>
                <p:nvPr/>
              </p:nvSpPr>
              <p:spPr>
                <a:xfrm rot="10800000">
                  <a:off x="613198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1" name="Freeform: Shape 1740">
                  <a:extLst>
                    <a:ext uri="{FF2B5EF4-FFF2-40B4-BE49-F238E27FC236}">
                      <a16:creationId xmlns:a16="http://schemas.microsoft.com/office/drawing/2014/main" id="{0901D7A7-186F-3262-FCA6-05F4B8218C21}"/>
                    </a:ext>
                  </a:extLst>
                </p:cNvPr>
                <p:cNvSpPr/>
                <p:nvPr/>
              </p:nvSpPr>
              <p:spPr>
                <a:xfrm rot="10800000">
                  <a:off x="6043645"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1742" name="Freeform: Shape 1741">
                  <a:extLst>
                    <a:ext uri="{FF2B5EF4-FFF2-40B4-BE49-F238E27FC236}">
                      <a16:creationId xmlns:a16="http://schemas.microsoft.com/office/drawing/2014/main" id="{86C16F03-1F93-3D50-4339-7EFB93F4645A}"/>
                    </a:ext>
                  </a:extLst>
                </p:cNvPr>
                <p:cNvSpPr/>
                <p:nvPr/>
              </p:nvSpPr>
              <p:spPr>
                <a:xfrm rot="10800000">
                  <a:off x="601417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1562" name="Graphic 32">
                <a:extLst>
                  <a:ext uri="{FF2B5EF4-FFF2-40B4-BE49-F238E27FC236}">
                    <a16:creationId xmlns:a16="http://schemas.microsoft.com/office/drawing/2014/main" id="{CB335C5E-DD89-B9D8-0B43-24125A512E17}"/>
                  </a:ext>
                </a:extLst>
              </p:cNvPr>
              <p:cNvGrpSpPr/>
              <p:nvPr/>
            </p:nvGrpSpPr>
            <p:grpSpPr>
              <a:xfrm>
                <a:off x="5984713" y="4748915"/>
                <a:ext cx="213217" cy="1199255"/>
                <a:chOff x="5984713" y="4748915"/>
                <a:chExt cx="213217" cy="1199255"/>
              </a:xfrm>
              <a:solidFill>
                <a:srgbClr val="FFFFFF"/>
              </a:solidFill>
            </p:grpSpPr>
            <p:grpSp>
              <p:nvGrpSpPr>
                <p:cNvPr id="1563" name="Graphic 32">
                  <a:extLst>
                    <a:ext uri="{FF2B5EF4-FFF2-40B4-BE49-F238E27FC236}">
                      <a16:creationId xmlns:a16="http://schemas.microsoft.com/office/drawing/2014/main" id="{CBDA53F5-A875-C16D-FAD1-5F8C3A6A6A3C}"/>
                    </a:ext>
                  </a:extLst>
                </p:cNvPr>
                <p:cNvGrpSpPr/>
                <p:nvPr/>
              </p:nvGrpSpPr>
              <p:grpSpPr>
                <a:xfrm>
                  <a:off x="5984713" y="4748915"/>
                  <a:ext cx="213217" cy="10749"/>
                  <a:chOff x="5984713" y="4748915"/>
                  <a:chExt cx="213217" cy="10749"/>
                </a:xfrm>
                <a:solidFill>
                  <a:srgbClr val="FFFFFF"/>
                </a:solidFill>
              </p:grpSpPr>
              <p:sp>
                <p:nvSpPr>
                  <p:cNvPr id="1706" name="Freeform: Shape 1705">
                    <a:extLst>
                      <a:ext uri="{FF2B5EF4-FFF2-40B4-BE49-F238E27FC236}">
                        <a16:creationId xmlns:a16="http://schemas.microsoft.com/office/drawing/2014/main" id="{04051D72-2B67-7842-EB94-4B42E8D096E5}"/>
                      </a:ext>
                    </a:extLst>
                  </p:cNvPr>
                  <p:cNvSpPr/>
                  <p:nvPr/>
                </p:nvSpPr>
                <p:spPr>
                  <a:xfrm rot="10800000">
                    <a:off x="619091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7" name="Freeform: Shape 1706">
                    <a:extLst>
                      <a:ext uri="{FF2B5EF4-FFF2-40B4-BE49-F238E27FC236}">
                        <a16:creationId xmlns:a16="http://schemas.microsoft.com/office/drawing/2014/main" id="{50B518D3-3E43-DB12-5E45-357A2A6C5BB6}"/>
                      </a:ext>
                    </a:extLst>
                  </p:cNvPr>
                  <p:cNvSpPr/>
                  <p:nvPr/>
                </p:nvSpPr>
                <p:spPr>
                  <a:xfrm rot="10800000">
                    <a:off x="6161446"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8" name="Freeform: Shape 1707">
                    <a:extLst>
                      <a:ext uri="{FF2B5EF4-FFF2-40B4-BE49-F238E27FC236}">
                        <a16:creationId xmlns:a16="http://schemas.microsoft.com/office/drawing/2014/main" id="{0C15354B-247A-2227-254C-7ED16D4947CB}"/>
                      </a:ext>
                    </a:extLst>
                  </p:cNvPr>
                  <p:cNvSpPr/>
                  <p:nvPr/>
                </p:nvSpPr>
                <p:spPr>
                  <a:xfrm rot="10800000">
                    <a:off x="613198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9" name="Freeform: Shape 1708">
                    <a:extLst>
                      <a:ext uri="{FF2B5EF4-FFF2-40B4-BE49-F238E27FC236}">
                        <a16:creationId xmlns:a16="http://schemas.microsoft.com/office/drawing/2014/main" id="{FC0AA764-FFCF-F00E-1E25-156521DA77A2}"/>
                      </a:ext>
                    </a:extLst>
                  </p:cNvPr>
                  <p:cNvSpPr/>
                  <p:nvPr/>
                </p:nvSpPr>
                <p:spPr>
                  <a:xfrm rot="10800000">
                    <a:off x="610251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0" name="Freeform: Shape 1709">
                    <a:extLst>
                      <a:ext uri="{FF2B5EF4-FFF2-40B4-BE49-F238E27FC236}">
                        <a16:creationId xmlns:a16="http://schemas.microsoft.com/office/drawing/2014/main" id="{284E733C-81CC-5FB0-4F05-300634DC3133}"/>
                      </a:ext>
                    </a:extLst>
                  </p:cNvPr>
                  <p:cNvSpPr/>
                  <p:nvPr/>
                </p:nvSpPr>
                <p:spPr>
                  <a:xfrm rot="10800000">
                    <a:off x="607304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1" name="Freeform: Shape 1710">
                    <a:extLst>
                      <a:ext uri="{FF2B5EF4-FFF2-40B4-BE49-F238E27FC236}">
                        <a16:creationId xmlns:a16="http://schemas.microsoft.com/office/drawing/2014/main" id="{31502E79-5975-0A08-F664-16ED283E9062}"/>
                      </a:ext>
                    </a:extLst>
                  </p:cNvPr>
                  <p:cNvSpPr/>
                  <p:nvPr/>
                </p:nvSpPr>
                <p:spPr>
                  <a:xfrm rot="10800000">
                    <a:off x="601417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2" name="Freeform: Shape 1711">
                    <a:extLst>
                      <a:ext uri="{FF2B5EF4-FFF2-40B4-BE49-F238E27FC236}">
                        <a16:creationId xmlns:a16="http://schemas.microsoft.com/office/drawing/2014/main" id="{C48210EB-0E73-36BC-5433-40F03F8D6ED5}"/>
                      </a:ext>
                    </a:extLst>
                  </p:cNvPr>
                  <p:cNvSpPr/>
                  <p:nvPr/>
                </p:nvSpPr>
                <p:spPr>
                  <a:xfrm rot="10800000">
                    <a:off x="598471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4" name="Graphic 32">
                  <a:extLst>
                    <a:ext uri="{FF2B5EF4-FFF2-40B4-BE49-F238E27FC236}">
                      <a16:creationId xmlns:a16="http://schemas.microsoft.com/office/drawing/2014/main" id="{C2242530-E294-CC92-FE05-1326539A9526}"/>
                    </a:ext>
                  </a:extLst>
                </p:cNvPr>
                <p:cNvGrpSpPr/>
                <p:nvPr/>
              </p:nvGrpSpPr>
              <p:grpSpPr>
                <a:xfrm>
                  <a:off x="5984713" y="4811451"/>
                  <a:ext cx="213217" cy="10749"/>
                  <a:chOff x="5984713" y="4811451"/>
                  <a:chExt cx="213217" cy="10749"/>
                </a:xfrm>
                <a:solidFill>
                  <a:srgbClr val="FFFFFF"/>
                </a:solidFill>
              </p:grpSpPr>
              <p:sp>
                <p:nvSpPr>
                  <p:cNvPr id="1699" name="Freeform: Shape 1698">
                    <a:extLst>
                      <a:ext uri="{FF2B5EF4-FFF2-40B4-BE49-F238E27FC236}">
                        <a16:creationId xmlns:a16="http://schemas.microsoft.com/office/drawing/2014/main" id="{19CD8ACC-0412-545C-A7D2-4EF67F6F8E59}"/>
                      </a:ext>
                    </a:extLst>
                  </p:cNvPr>
                  <p:cNvSpPr/>
                  <p:nvPr/>
                </p:nvSpPr>
                <p:spPr>
                  <a:xfrm rot="10800000">
                    <a:off x="619091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0" name="Freeform: Shape 1699">
                    <a:extLst>
                      <a:ext uri="{FF2B5EF4-FFF2-40B4-BE49-F238E27FC236}">
                        <a16:creationId xmlns:a16="http://schemas.microsoft.com/office/drawing/2014/main" id="{EB18957C-93B1-F7BB-1463-567C10D13F9E}"/>
                      </a:ext>
                    </a:extLst>
                  </p:cNvPr>
                  <p:cNvSpPr/>
                  <p:nvPr/>
                </p:nvSpPr>
                <p:spPr>
                  <a:xfrm rot="10800000">
                    <a:off x="6161446"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1" name="Freeform: Shape 1700">
                    <a:extLst>
                      <a:ext uri="{FF2B5EF4-FFF2-40B4-BE49-F238E27FC236}">
                        <a16:creationId xmlns:a16="http://schemas.microsoft.com/office/drawing/2014/main" id="{0A989AE1-99D8-C022-E6D7-65D7F6F3183F}"/>
                      </a:ext>
                    </a:extLst>
                  </p:cNvPr>
                  <p:cNvSpPr/>
                  <p:nvPr/>
                </p:nvSpPr>
                <p:spPr>
                  <a:xfrm rot="10800000">
                    <a:off x="613198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2" name="Freeform: Shape 1701">
                    <a:extLst>
                      <a:ext uri="{FF2B5EF4-FFF2-40B4-BE49-F238E27FC236}">
                        <a16:creationId xmlns:a16="http://schemas.microsoft.com/office/drawing/2014/main" id="{EF11F8CC-A1BE-BBEE-E4F9-ADCEAB5A780F}"/>
                      </a:ext>
                    </a:extLst>
                  </p:cNvPr>
                  <p:cNvSpPr/>
                  <p:nvPr/>
                </p:nvSpPr>
                <p:spPr>
                  <a:xfrm rot="10800000">
                    <a:off x="610251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3" name="Freeform: Shape 1702">
                    <a:extLst>
                      <a:ext uri="{FF2B5EF4-FFF2-40B4-BE49-F238E27FC236}">
                        <a16:creationId xmlns:a16="http://schemas.microsoft.com/office/drawing/2014/main" id="{971B6B55-9034-62B0-2112-FAE5CAC1C588}"/>
                      </a:ext>
                    </a:extLst>
                  </p:cNvPr>
                  <p:cNvSpPr/>
                  <p:nvPr/>
                </p:nvSpPr>
                <p:spPr>
                  <a:xfrm rot="10800000">
                    <a:off x="6043645"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4" name="Freeform: Shape 1703">
                    <a:extLst>
                      <a:ext uri="{FF2B5EF4-FFF2-40B4-BE49-F238E27FC236}">
                        <a16:creationId xmlns:a16="http://schemas.microsoft.com/office/drawing/2014/main" id="{B0DBCB8F-7564-D304-5DF3-9173EE1AC482}"/>
                      </a:ext>
                    </a:extLst>
                  </p:cNvPr>
                  <p:cNvSpPr/>
                  <p:nvPr/>
                </p:nvSpPr>
                <p:spPr>
                  <a:xfrm rot="10800000">
                    <a:off x="601417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5" name="Freeform: Shape 1704">
                    <a:extLst>
                      <a:ext uri="{FF2B5EF4-FFF2-40B4-BE49-F238E27FC236}">
                        <a16:creationId xmlns:a16="http://schemas.microsoft.com/office/drawing/2014/main" id="{8079D0C6-1A3D-CF8E-91FC-F9F85D68375F}"/>
                      </a:ext>
                    </a:extLst>
                  </p:cNvPr>
                  <p:cNvSpPr/>
                  <p:nvPr/>
                </p:nvSpPr>
                <p:spPr>
                  <a:xfrm rot="10800000">
                    <a:off x="598471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5" name="Graphic 32">
                  <a:extLst>
                    <a:ext uri="{FF2B5EF4-FFF2-40B4-BE49-F238E27FC236}">
                      <a16:creationId xmlns:a16="http://schemas.microsoft.com/office/drawing/2014/main" id="{938D85F7-AA4A-5162-C49A-BBDF91422990}"/>
                    </a:ext>
                  </a:extLst>
                </p:cNvPr>
                <p:cNvGrpSpPr/>
                <p:nvPr/>
              </p:nvGrpSpPr>
              <p:grpSpPr>
                <a:xfrm>
                  <a:off x="5984713" y="4873987"/>
                  <a:ext cx="213217" cy="10749"/>
                  <a:chOff x="5984713" y="4873987"/>
                  <a:chExt cx="213217" cy="10749"/>
                </a:xfrm>
                <a:solidFill>
                  <a:srgbClr val="FFFFFF"/>
                </a:solidFill>
              </p:grpSpPr>
              <p:sp>
                <p:nvSpPr>
                  <p:cNvPr id="1692" name="Freeform: Shape 1691">
                    <a:extLst>
                      <a:ext uri="{FF2B5EF4-FFF2-40B4-BE49-F238E27FC236}">
                        <a16:creationId xmlns:a16="http://schemas.microsoft.com/office/drawing/2014/main" id="{8A77E53D-94DF-098C-2F7C-F89D07D9B91F}"/>
                      </a:ext>
                    </a:extLst>
                  </p:cNvPr>
                  <p:cNvSpPr/>
                  <p:nvPr/>
                </p:nvSpPr>
                <p:spPr>
                  <a:xfrm rot="10800000">
                    <a:off x="619091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3" name="Freeform: Shape 1692">
                    <a:extLst>
                      <a:ext uri="{FF2B5EF4-FFF2-40B4-BE49-F238E27FC236}">
                        <a16:creationId xmlns:a16="http://schemas.microsoft.com/office/drawing/2014/main" id="{144F7712-5AD6-CD95-F533-15E520997EDB}"/>
                      </a:ext>
                    </a:extLst>
                  </p:cNvPr>
                  <p:cNvSpPr/>
                  <p:nvPr/>
                </p:nvSpPr>
                <p:spPr>
                  <a:xfrm rot="10800000">
                    <a:off x="6161446"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4" name="Freeform: Shape 1693">
                    <a:extLst>
                      <a:ext uri="{FF2B5EF4-FFF2-40B4-BE49-F238E27FC236}">
                        <a16:creationId xmlns:a16="http://schemas.microsoft.com/office/drawing/2014/main" id="{0896E66C-6C35-C71F-6DE8-7E15DEB88046}"/>
                      </a:ext>
                    </a:extLst>
                  </p:cNvPr>
                  <p:cNvSpPr/>
                  <p:nvPr/>
                </p:nvSpPr>
                <p:spPr>
                  <a:xfrm rot="10800000">
                    <a:off x="613198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5" name="Freeform: Shape 1694">
                    <a:extLst>
                      <a:ext uri="{FF2B5EF4-FFF2-40B4-BE49-F238E27FC236}">
                        <a16:creationId xmlns:a16="http://schemas.microsoft.com/office/drawing/2014/main" id="{A18F7731-4C32-9F60-0CAD-D4BC5DE5D934}"/>
                      </a:ext>
                    </a:extLst>
                  </p:cNvPr>
                  <p:cNvSpPr/>
                  <p:nvPr/>
                </p:nvSpPr>
                <p:spPr>
                  <a:xfrm rot="10800000">
                    <a:off x="610251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6" name="Freeform: Shape 1695">
                    <a:extLst>
                      <a:ext uri="{FF2B5EF4-FFF2-40B4-BE49-F238E27FC236}">
                        <a16:creationId xmlns:a16="http://schemas.microsoft.com/office/drawing/2014/main" id="{EBC8AFE2-1F1D-39B7-05F4-2DD1B0AC1327}"/>
                      </a:ext>
                    </a:extLst>
                  </p:cNvPr>
                  <p:cNvSpPr/>
                  <p:nvPr/>
                </p:nvSpPr>
                <p:spPr>
                  <a:xfrm rot="10800000">
                    <a:off x="607304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7" name="Freeform: Shape 1696">
                    <a:extLst>
                      <a:ext uri="{FF2B5EF4-FFF2-40B4-BE49-F238E27FC236}">
                        <a16:creationId xmlns:a16="http://schemas.microsoft.com/office/drawing/2014/main" id="{4AFA7611-8E3C-C3CD-9C9A-4C3CC4F4AF3B}"/>
                      </a:ext>
                    </a:extLst>
                  </p:cNvPr>
                  <p:cNvSpPr/>
                  <p:nvPr/>
                </p:nvSpPr>
                <p:spPr>
                  <a:xfrm rot="10800000">
                    <a:off x="601417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8" name="Freeform: Shape 1697">
                    <a:extLst>
                      <a:ext uri="{FF2B5EF4-FFF2-40B4-BE49-F238E27FC236}">
                        <a16:creationId xmlns:a16="http://schemas.microsoft.com/office/drawing/2014/main" id="{DB7483EB-656D-A8F4-B4F4-3D19886DA5EE}"/>
                      </a:ext>
                    </a:extLst>
                  </p:cNvPr>
                  <p:cNvSpPr/>
                  <p:nvPr/>
                </p:nvSpPr>
                <p:spPr>
                  <a:xfrm rot="10800000">
                    <a:off x="598471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6" name="Graphic 32">
                  <a:extLst>
                    <a:ext uri="{FF2B5EF4-FFF2-40B4-BE49-F238E27FC236}">
                      <a16:creationId xmlns:a16="http://schemas.microsoft.com/office/drawing/2014/main" id="{4F24C8D2-45AA-5E77-C80A-9BD244AA2FDD}"/>
                    </a:ext>
                  </a:extLst>
                </p:cNvPr>
                <p:cNvGrpSpPr/>
                <p:nvPr/>
              </p:nvGrpSpPr>
              <p:grpSpPr>
                <a:xfrm>
                  <a:off x="5984713" y="4936524"/>
                  <a:ext cx="213217" cy="10749"/>
                  <a:chOff x="5984713" y="4936524"/>
                  <a:chExt cx="213217" cy="10749"/>
                </a:xfrm>
                <a:solidFill>
                  <a:srgbClr val="FFFFFF"/>
                </a:solidFill>
              </p:grpSpPr>
              <p:sp>
                <p:nvSpPr>
                  <p:cNvPr id="1687" name="Freeform: Shape 1686">
                    <a:extLst>
                      <a:ext uri="{FF2B5EF4-FFF2-40B4-BE49-F238E27FC236}">
                        <a16:creationId xmlns:a16="http://schemas.microsoft.com/office/drawing/2014/main" id="{D139C6B5-C8D3-359D-A027-FDCD7CBF1D34}"/>
                      </a:ext>
                    </a:extLst>
                  </p:cNvPr>
                  <p:cNvSpPr/>
                  <p:nvPr/>
                </p:nvSpPr>
                <p:spPr>
                  <a:xfrm rot="10800000">
                    <a:off x="619091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8" name="Freeform: Shape 1687">
                    <a:extLst>
                      <a:ext uri="{FF2B5EF4-FFF2-40B4-BE49-F238E27FC236}">
                        <a16:creationId xmlns:a16="http://schemas.microsoft.com/office/drawing/2014/main" id="{C7EAA276-07DC-8E78-DF2A-0FCD41715E77}"/>
                      </a:ext>
                    </a:extLst>
                  </p:cNvPr>
                  <p:cNvSpPr/>
                  <p:nvPr/>
                </p:nvSpPr>
                <p:spPr>
                  <a:xfrm rot="10800000">
                    <a:off x="6161446"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9" name="Freeform: Shape 1688">
                    <a:extLst>
                      <a:ext uri="{FF2B5EF4-FFF2-40B4-BE49-F238E27FC236}">
                        <a16:creationId xmlns:a16="http://schemas.microsoft.com/office/drawing/2014/main" id="{19AB214E-96E8-8CC3-319D-F262FA720CB0}"/>
                      </a:ext>
                    </a:extLst>
                  </p:cNvPr>
                  <p:cNvSpPr/>
                  <p:nvPr/>
                </p:nvSpPr>
                <p:spPr>
                  <a:xfrm rot="10800000">
                    <a:off x="607304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0" name="Freeform: Shape 1689">
                    <a:extLst>
                      <a:ext uri="{FF2B5EF4-FFF2-40B4-BE49-F238E27FC236}">
                        <a16:creationId xmlns:a16="http://schemas.microsoft.com/office/drawing/2014/main" id="{9E11B168-B5E8-10C9-D445-7112E03C8700}"/>
                      </a:ext>
                    </a:extLst>
                  </p:cNvPr>
                  <p:cNvSpPr/>
                  <p:nvPr/>
                </p:nvSpPr>
                <p:spPr>
                  <a:xfrm rot="10800000">
                    <a:off x="601417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1" name="Freeform: Shape 1690">
                    <a:extLst>
                      <a:ext uri="{FF2B5EF4-FFF2-40B4-BE49-F238E27FC236}">
                        <a16:creationId xmlns:a16="http://schemas.microsoft.com/office/drawing/2014/main" id="{85DB94A4-03D6-4888-9DA6-0F24FB738749}"/>
                      </a:ext>
                    </a:extLst>
                  </p:cNvPr>
                  <p:cNvSpPr/>
                  <p:nvPr/>
                </p:nvSpPr>
                <p:spPr>
                  <a:xfrm rot="10800000">
                    <a:off x="598471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7" name="Graphic 32">
                  <a:extLst>
                    <a:ext uri="{FF2B5EF4-FFF2-40B4-BE49-F238E27FC236}">
                      <a16:creationId xmlns:a16="http://schemas.microsoft.com/office/drawing/2014/main" id="{A2861C1F-9170-101F-9D69-E883176A5D79}"/>
                    </a:ext>
                  </a:extLst>
                </p:cNvPr>
                <p:cNvGrpSpPr/>
                <p:nvPr/>
              </p:nvGrpSpPr>
              <p:grpSpPr>
                <a:xfrm>
                  <a:off x="5984713" y="4999123"/>
                  <a:ext cx="213217" cy="10749"/>
                  <a:chOff x="5984713" y="4999123"/>
                  <a:chExt cx="213217" cy="10749"/>
                </a:xfrm>
                <a:solidFill>
                  <a:srgbClr val="FFFFFF"/>
                </a:solidFill>
              </p:grpSpPr>
              <p:sp>
                <p:nvSpPr>
                  <p:cNvPr id="1680" name="Freeform: Shape 1679">
                    <a:extLst>
                      <a:ext uri="{FF2B5EF4-FFF2-40B4-BE49-F238E27FC236}">
                        <a16:creationId xmlns:a16="http://schemas.microsoft.com/office/drawing/2014/main" id="{72D3539E-F591-0BBA-C427-475895DAD3F4}"/>
                      </a:ext>
                    </a:extLst>
                  </p:cNvPr>
                  <p:cNvSpPr/>
                  <p:nvPr/>
                </p:nvSpPr>
                <p:spPr>
                  <a:xfrm rot="10800000">
                    <a:off x="619091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1" name="Freeform: Shape 1680">
                    <a:extLst>
                      <a:ext uri="{FF2B5EF4-FFF2-40B4-BE49-F238E27FC236}">
                        <a16:creationId xmlns:a16="http://schemas.microsoft.com/office/drawing/2014/main" id="{93D6782D-5EF8-8E66-0C5A-5E7B0150A597}"/>
                      </a:ext>
                    </a:extLst>
                  </p:cNvPr>
                  <p:cNvSpPr/>
                  <p:nvPr/>
                </p:nvSpPr>
                <p:spPr>
                  <a:xfrm rot="10800000">
                    <a:off x="613198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2" name="Freeform: Shape 1681">
                    <a:extLst>
                      <a:ext uri="{FF2B5EF4-FFF2-40B4-BE49-F238E27FC236}">
                        <a16:creationId xmlns:a16="http://schemas.microsoft.com/office/drawing/2014/main" id="{38D013F5-96E9-6215-43E4-8D117A25F44F}"/>
                      </a:ext>
                    </a:extLst>
                  </p:cNvPr>
                  <p:cNvSpPr/>
                  <p:nvPr/>
                </p:nvSpPr>
                <p:spPr>
                  <a:xfrm rot="10800000">
                    <a:off x="610251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3" name="Freeform: Shape 1682">
                    <a:extLst>
                      <a:ext uri="{FF2B5EF4-FFF2-40B4-BE49-F238E27FC236}">
                        <a16:creationId xmlns:a16="http://schemas.microsoft.com/office/drawing/2014/main" id="{96298BFA-F60B-2CF2-858D-78AAA895B2B7}"/>
                      </a:ext>
                    </a:extLst>
                  </p:cNvPr>
                  <p:cNvSpPr/>
                  <p:nvPr/>
                </p:nvSpPr>
                <p:spPr>
                  <a:xfrm rot="10800000">
                    <a:off x="607304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4" name="Freeform: Shape 1683">
                    <a:extLst>
                      <a:ext uri="{FF2B5EF4-FFF2-40B4-BE49-F238E27FC236}">
                        <a16:creationId xmlns:a16="http://schemas.microsoft.com/office/drawing/2014/main" id="{DC419BDB-7D49-D2D1-0ED1-C836A9EC34C2}"/>
                      </a:ext>
                    </a:extLst>
                  </p:cNvPr>
                  <p:cNvSpPr/>
                  <p:nvPr/>
                </p:nvSpPr>
                <p:spPr>
                  <a:xfrm rot="10800000">
                    <a:off x="6043645"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5" name="Freeform: Shape 1684">
                    <a:extLst>
                      <a:ext uri="{FF2B5EF4-FFF2-40B4-BE49-F238E27FC236}">
                        <a16:creationId xmlns:a16="http://schemas.microsoft.com/office/drawing/2014/main" id="{4B9FBE1B-439D-0C07-D515-2E0943218BAA}"/>
                      </a:ext>
                    </a:extLst>
                  </p:cNvPr>
                  <p:cNvSpPr/>
                  <p:nvPr/>
                </p:nvSpPr>
                <p:spPr>
                  <a:xfrm rot="10800000">
                    <a:off x="601417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6" name="Freeform: Shape 1685">
                    <a:extLst>
                      <a:ext uri="{FF2B5EF4-FFF2-40B4-BE49-F238E27FC236}">
                        <a16:creationId xmlns:a16="http://schemas.microsoft.com/office/drawing/2014/main" id="{ED4D3CA0-F1A0-C7F3-D7D8-0A2ED77CFC03}"/>
                      </a:ext>
                    </a:extLst>
                  </p:cNvPr>
                  <p:cNvSpPr/>
                  <p:nvPr/>
                </p:nvSpPr>
                <p:spPr>
                  <a:xfrm rot="10800000">
                    <a:off x="598471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8" name="Graphic 32">
                  <a:extLst>
                    <a:ext uri="{FF2B5EF4-FFF2-40B4-BE49-F238E27FC236}">
                      <a16:creationId xmlns:a16="http://schemas.microsoft.com/office/drawing/2014/main" id="{F5F5E938-9D11-BAEA-56BE-88904819193C}"/>
                    </a:ext>
                  </a:extLst>
                </p:cNvPr>
                <p:cNvGrpSpPr/>
                <p:nvPr/>
              </p:nvGrpSpPr>
              <p:grpSpPr>
                <a:xfrm>
                  <a:off x="5984713" y="5061659"/>
                  <a:ext cx="213217" cy="10749"/>
                  <a:chOff x="5984713" y="5061659"/>
                  <a:chExt cx="213217" cy="10749"/>
                </a:xfrm>
                <a:solidFill>
                  <a:srgbClr val="FFFFFF"/>
                </a:solidFill>
              </p:grpSpPr>
              <p:sp>
                <p:nvSpPr>
                  <p:cNvPr id="1673" name="Freeform: Shape 1672">
                    <a:extLst>
                      <a:ext uri="{FF2B5EF4-FFF2-40B4-BE49-F238E27FC236}">
                        <a16:creationId xmlns:a16="http://schemas.microsoft.com/office/drawing/2014/main" id="{12B18DA7-1112-B587-B7F4-5E77A6E2662F}"/>
                      </a:ext>
                    </a:extLst>
                  </p:cNvPr>
                  <p:cNvSpPr/>
                  <p:nvPr/>
                </p:nvSpPr>
                <p:spPr>
                  <a:xfrm rot="10800000">
                    <a:off x="619091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4" name="Freeform: Shape 1673">
                    <a:extLst>
                      <a:ext uri="{FF2B5EF4-FFF2-40B4-BE49-F238E27FC236}">
                        <a16:creationId xmlns:a16="http://schemas.microsoft.com/office/drawing/2014/main" id="{E23D595A-FD0F-A905-5522-F6250A6B2630}"/>
                      </a:ext>
                    </a:extLst>
                  </p:cNvPr>
                  <p:cNvSpPr/>
                  <p:nvPr/>
                </p:nvSpPr>
                <p:spPr>
                  <a:xfrm rot="10800000">
                    <a:off x="6161446"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5" name="Freeform: Shape 1674">
                    <a:extLst>
                      <a:ext uri="{FF2B5EF4-FFF2-40B4-BE49-F238E27FC236}">
                        <a16:creationId xmlns:a16="http://schemas.microsoft.com/office/drawing/2014/main" id="{E5654922-3A7D-F438-8EFB-7D8650572C9A}"/>
                      </a:ext>
                    </a:extLst>
                  </p:cNvPr>
                  <p:cNvSpPr/>
                  <p:nvPr/>
                </p:nvSpPr>
                <p:spPr>
                  <a:xfrm rot="10800000">
                    <a:off x="610251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6" name="Freeform: Shape 1675">
                    <a:extLst>
                      <a:ext uri="{FF2B5EF4-FFF2-40B4-BE49-F238E27FC236}">
                        <a16:creationId xmlns:a16="http://schemas.microsoft.com/office/drawing/2014/main" id="{579FCCC2-40F1-F434-7D31-A7804BAF5A26}"/>
                      </a:ext>
                    </a:extLst>
                  </p:cNvPr>
                  <p:cNvSpPr/>
                  <p:nvPr/>
                </p:nvSpPr>
                <p:spPr>
                  <a:xfrm rot="10800000">
                    <a:off x="607304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7" name="Freeform: Shape 1676">
                    <a:extLst>
                      <a:ext uri="{FF2B5EF4-FFF2-40B4-BE49-F238E27FC236}">
                        <a16:creationId xmlns:a16="http://schemas.microsoft.com/office/drawing/2014/main" id="{0465BE36-E75A-83F7-996A-3AA733BE2523}"/>
                      </a:ext>
                    </a:extLst>
                  </p:cNvPr>
                  <p:cNvSpPr/>
                  <p:nvPr/>
                </p:nvSpPr>
                <p:spPr>
                  <a:xfrm rot="10800000">
                    <a:off x="6043645"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8" name="Freeform: Shape 1677">
                    <a:extLst>
                      <a:ext uri="{FF2B5EF4-FFF2-40B4-BE49-F238E27FC236}">
                        <a16:creationId xmlns:a16="http://schemas.microsoft.com/office/drawing/2014/main" id="{2615D805-461D-512E-7DB3-C33A783C4FCC}"/>
                      </a:ext>
                    </a:extLst>
                  </p:cNvPr>
                  <p:cNvSpPr/>
                  <p:nvPr/>
                </p:nvSpPr>
                <p:spPr>
                  <a:xfrm rot="10800000">
                    <a:off x="601417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9" name="Freeform: Shape 1678">
                    <a:extLst>
                      <a:ext uri="{FF2B5EF4-FFF2-40B4-BE49-F238E27FC236}">
                        <a16:creationId xmlns:a16="http://schemas.microsoft.com/office/drawing/2014/main" id="{24BE6FC6-47D1-2033-8D59-3BAD8E5AA5A8}"/>
                      </a:ext>
                    </a:extLst>
                  </p:cNvPr>
                  <p:cNvSpPr/>
                  <p:nvPr/>
                </p:nvSpPr>
                <p:spPr>
                  <a:xfrm rot="10800000">
                    <a:off x="598471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9" name="Graphic 32">
                  <a:extLst>
                    <a:ext uri="{FF2B5EF4-FFF2-40B4-BE49-F238E27FC236}">
                      <a16:creationId xmlns:a16="http://schemas.microsoft.com/office/drawing/2014/main" id="{5F0ABC28-A5DE-274B-0EF0-6AABFE740FDD}"/>
                    </a:ext>
                  </a:extLst>
                </p:cNvPr>
                <p:cNvGrpSpPr/>
                <p:nvPr/>
              </p:nvGrpSpPr>
              <p:grpSpPr>
                <a:xfrm>
                  <a:off x="5984713" y="5124196"/>
                  <a:ext cx="213217" cy="10749"/>
                  <a:chOff x="5984713" y="5124196"/>
                  <a:chExt cx="213217" cy="10749"/>
                </a:xfrm>
                <a:solidFill>
                  <a:srgbClr val="FFFFFF"/>
                </a:solidFill>
              </p:grpSpPr>
              <p:sp>
                <p:nvSpPr>
                  <p:cNvPr id="1667" name="Freeform: Shape 1666">
                    <a:extLst>
                      <a:ext uri="{FF2B5EF4-FFF2-40B4-BE49-F238E27FC236}">
                        <a16:creationId xmlns:a16="http://schemas.microsoft.com/office/drawing/2014/main" id="{5CD59D92-1DE7-93A1-3240-C4FC8BE84EDE}"/>
                      </a:ext>
                    </a:extLst>
                  </p:cNvPr>
                  <p:cNvSpPr/>
                  <p:nvPr/>
                </p:nvSpPr>
                <p:spPr>
                  <a:xfrm rot="10800000">
                    <a:off x="619091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8" name="Freeform: Shape 1667">
                    <a:extLst>
                      <a:ext uri="{FF2B5EF4-FFF2-40B4-BE49-F238E27FC236}">
                        <a16:creationId xmlns:a16="http://schemas.microsoft.com/office/drawing/2014/main" id="{3594F438-A129-078B-A099-F891C4DA5853}"/>
                      </a:ext>
                    </a:extLst>
                  </p:cNvPr>
                  <p:cNvSpPr/>
                  <p:nvPr/>
                </p:nvSpPr>
                <p:spPr>
                  <a:xfrm rot="10800000">
                    <a:off x="6161446"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9" name="Freeform: Shape 1668">
                    <a:extLst>
                      <a:ext uri="{FF2B5EF4-FFF2-40B4-BE49-F238E27FC236}">
                        <a16:creationId xmlns:a16="http://schemas.microsoft.com/office/drawing/2014/main" id="{3DCB296D-929E-F471-4597-382DCA2D1325}"/>
                      </a:ext>
                    </a:extLst>
                  </p:cNvPr>
                  <p:cNvSpPr/>
                  <p:nvPr/>
                </p:nvSpPr>
                <p:spPr>
                  <a:xfrm rot="10800000">
                    <a:off x="613198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0" name="Freeform: Shape 1669">
                    <a:extLst>
                      <a:ext uri="{FF2B5EF4-FFF2-40B4-BE49-F238E27FC236}">
                        <a16:creationId xmlns:a16="http://schemas.microsoft.com/office/drawing/2014/main" id="{A28FCA7E-8D8C-CD8D-1B22-4F77C61F633D}"/>
                      </a:ext>
                    </a:extLst>
                  </p:cNvPr>
                  <p:cNvSpPr/>
                  <p:nvPr/>
                </p:nvSpPr>
                <p:spPr>
                  <a:xfrm rot="10800000">
                    <a:off x="610251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1" name="Freeform: Shape 1670">
                    <a:extLst>
                      <a:ext uri="{FF2B5EF4-FFF2-40B4-BE49-F238E27FC236}">
                        <a16:creationId xmlns:a16="http://schemas.microsoft.com/office/drawing/2014/main" id="{8EA3FF96-69BD-2641-E308-666D5D38F53D}"/>
                      </a:ext>
                    </a:extLst>
                  </p:cNvPr>
                  <p:cNvSpPr/>
                  <p:nvPr/>
                </p:nvSpPr>
                <p:spPr>
                  <a:xfrm rot="10800000">
                    <a:off x="601417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2" name="Freeform: Shape 1671">
                    <a:extLst>
                      <a:ext uri="{FF2B5EF4-FFF2-40B4-BE49-F238E27FC236}">
                        <a16:creationId xmlns:a16="http://schemas.microsoft.com/office/drawing/2014/main" id="{44D3AEC2-2680-4051-60F4-A2DCBD60ECDB}"/>
                      </a:ext>
                    </a:extLst>
                  </p:cNvPr>
                  <p:cNvSpPr/>
                  <p:nvPr/>
                </p:nvSpPr>
                <p:spPr>
                  <a:xfrm rot="10800000">
                    <a:off x="598471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0" name="Graphic 32">
                  <a:extLst>
                    <a:ext uri="{FF2B5EF4-FFF2-40B4-BE49-F238E27FC236}">
                      <a16:creationId xmlns:a16="http://schemas.microsoft.com/office/drawing/2014/main" id="{931C420E-E80C-1346-1F49-170C41E34471}"/>
                    </a:ext>
                  </a:extLst>
                </p:cNvPr>
                <p:cNvGrpSpPr/>
                <p:nvPr/>
              </p:nvGrpSpPr>
              <p:grpSpPr>
                <a:xfrm>
                  <a:off x="5984713" y="5186795"/>
                  <a:ext cx="213217" cy="10749"/>
                  <a:chOff x="5984713" y="5186795"/>
                  <a:chExt cx="213217" cy="10749"/>
                </a:xfrm>
                <a:solidFill>
                  <a:srgbClr val="FFFFFF"/>
                </a:solidFill>
              </p:grpSpPr>
              <p:sp>
                <p:nvSpPr>
                  <p:cNvPr id="1659" name="Freeform: Shape 1658">
                    <a:extLst>
                      <a:ext uri="{FF2B5EF4-FFF2-40B4-BE49-F238E27FC236}">
                        <a16:creationId xmlns:a16="http://schemas.microsoft.com/office/drawing/2014/main" id="{B35CEC85-DCF3-F11F-7A20-54B5599B9D49}"/>
                      </a:ext>
                    </a:extLst>
                  </p:cNvPr>
                  <p:cNvSpPr/>
                  <p:nvPr/>
                </p:nvSpPr>
                <p:spPr>
                  <a:xfrm rot="10800000">
                    <a:off x="619091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0" name="Freeform: Shape 1659">
                    <a:extLst>
                      <a:ext uri="{FF2B5EF4-FFF2-40B4-BE49-F238E27FC236}">
                        <a16:creationId xmlns:a16="http://schemas.microsoft.com/office/drawing/2014/main" id="{95A1354B-051D-BEE9-9F81-BED25A39ACDB}"/>
                      </a:ext>
                    </a:extLst>
                  </p:cNvPr>
                  <p:cNvSpPr/>
                  <p:nvPr/>
                </p:nvSpPr>
                <p:spPr>
                  <a:xfrm rot="10800000">
                    <a:off x="6161446"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1" name="Freeform: Shape 1660">
                    <a:extLst>
                      <a:ext uri="{FF2B5EF4-FFF2-40B4-BE49-F238E27FC236}">
                        <a16:creationId xmlns:a16="http://schemas.microsoft.com/office/drawing/2014/main" id="{DFE7797E-5EBD-8D75-F655-82A46A27247F}"/>
                      </a:ext>
                    </a:extLst>
                  </p:cNvPr>
                  <p:cNvSpPr/>
                  <p:nvPr/>
                </p:nvSpPr>
                <p:spPr>
                  <a:xfrm rot="10800000">
                    <a:off x="613198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2" name="Freeform: Shape 1661">
                    <a:extLst>
                      <a:ext uri="{FF2B5EF4-FFF2-40B4-BE49-F238E27FC236}">
                        <a16:creationId xmlns:a16="http://schemas.microsoft.com/office/drawing/2014/main" id="{5ED2C2D4-8860-46BD-1C76-AE7787F78498}"/>
                      </a:ext>
                    </a:extLst>
                  </p:cNvPr>
                  <p:cNvSpPr/>
                  <p:nvPr/>
                </p:nvSpPr>
                <p:spPr>
                  <a:xfrm rot="10800000">
                    <a:off x="610251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3" name="Freeform: Shape 1662">
                    <a:extLst>
                      <a:ext uri="{FF2B5EF4-FFF2-40B4-BE49-F238E27FC236}">
                        <a16:creationId xmlns:a16="http://schemas.microsoft.com/office/drawing/2014/main" id="{5897AD15-4876-A8FB-2B60-FA2CA6571F7A}"/>
                      </a:ext>
                    </a:extLst>
                  </p:cNvPr>
                  <p:cNvSpPr/>
                  <p:nvPr/>
                </p:nvSpPr>
                <p:spPr>
                  <a:xfrm rot="10800000">
                    <a:off x="607304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4" name="Freeform: Shape 1663">
                    <a:extLst>
                      <a:ext uri="{FF2B5EF4-FFF2-40B4-BE49-F238E27FC236}">
                        <a16:creationId xmlns:a16="http://schemas.microsoft.com/office/drawing/2014/main" id="{259240B6-5544-BEE0-E580-00F55EC415D6}"/>
                      </a:ext>
                    </a:extLst>
                  </p:cNvPr>
                  <p:cNvSpPr/>
                  <p:nvPr/>
                </p:nvSpPr>
                <p:spPr>
                  <a:xfrm rot="10800000">
                    <a:off x="6043645"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5" name="Freeform: Shape 1664">
                    <a:extLst>
                      <a:ext uri="{FF2B5EF4-FFF2-40B4-BE49-F238E27FC236}">
                        <a16:creationId xmlns:a16="http://schemas.microsoft.com/office/drawing/2014/main" id="{805CE987-6874-9484-68BD-1682725C55B4}"/>
                      </a:ext>
                    </a:extLst>
                  </p:cNvPr>
                  <p:cNvSpPr/>
                  <p:nvPr/>
                </p:nvSpPr>
                <p:spPr>
                  <a:xfrm rot="10800000">
                    <a:off x="601417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6" name="Freeform: Shape 1665">
                    <a:extLst>
                      <a:ext uri="{FF2B5EF4-FFF2-40B4-BE49-F238E27FC236}">
                        <a16:creationId xmlns:a16="http://schemas.microsoft.com/office/drawing/2014/main" id="{9B952E08-248F-E905-9082-145F469F9947}"/>
                      </a:ext>
                    </a:extLst>
                  </p:cNvPr>
                  <p:cNvSpPr/>
                  <p:nvPr/>
                </p:nvSpPr>
                <p:spPr>
                  <a:xfrm rot="10800000">
                    <a:off x="598471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1" name="Graphic 32">
                  <a:extLst>
                    <a:ext uri="{FF2B5EF4-FFF2-40B4-BE49-F238E27FC236}">
                      <a16:creationId xmlns:a16="http://schemas.microsoft.com/office/drawing/2014/main" id="{F5F441FB-C247-52FC-204D-EEC80ED5C0D8}"/>
                    </a:ext>
                  </a:extLst>
                </p:cNvPr>
                <p:cNvGrpSpPr/>
                <p:nvPr/>
              </p:nvGrpSpPr>
              <p:grpSpPr>
                <a:xfrm>
                  <a:off x="5984713" y="5249332"/>
                  <a:ext cx="213217" cy="10749"/>
                  <a:chOff x="5984713" y="5249332"/>
                  <a:chExt cx="213217" cy="10749"/>
                </a:xfrm>
                <a:solidFill>
                  <a:srgbClr val="FFFFFF"/>
                </a:solidFill>
              </p:grpSpPr>
              <p:sp>
                <p:nvSpPr>
                  <p:cNvPr id="1651" name="Freeform: Shape 1650">
                    <a:extLst>
                      <a:ext uri="{FF2B5EF4-FFF2-40B4-BE49-F238E27FC236}">
                        <a16:creationId xmlns:a16="http://schemas.microsoft.com/office/drawing/2014/main" id="{88228DD2-0D79-5231-C6E4-9F12A5DB6DB7}"/>
                      </a:ext>
                    </a:extLst>
                  </p:cNvPr>
                  <p:cNvSpPr/>
                  <p:nvPr/>
                </p:nvSpPr>
                <p:spPr>
                  <a:xfrm rot="10800000">
                    <a:off x="619091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2" name="Freeform: Shape 1651">
                    <a:extLst>
                      <a:ext uri="{FF2B5EF4-FFF2-40B4-BE49-F238E27FC236}">
                        <a16:creationId xmlns:a16="http://schemas.microsoft.com/office/drawing/2014/main" id="{DB635EDE-9B96-55EB-9FEC-0C368FD44AB3}"/>
                      </a:ext>
                    </a:extLst>
                  </p:cNvPr>
                  <p:cNvSpPr/>
                  <p:nvPr/>
                </p:nvSpPr>
                <p:spPr>
                  <a:xfrm rot="10800000">
                    <a:off x="6161446"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3" name="Freeform: Shape 1652">
                    <a:extLst>
                      <a:ext uri="{FF2B5EF4-FFF2-40B4-BE49-F238E27FC236}">
                        <a16:creationId xmlns:a16="http://schemas.microsoft.com/office/drawing/2014/main" id="{F823BB1A-6A47-00B6-9729-1B48978CDE44}"/>
                      </a:ext>
                    </a:extLst>
                  </p:cNvPr>
                  <p:cNvSpPr/>
                  <p:nvPr/>
                </p:nvSpPr>
                <p:spPr>
                  <a:xfrm rot="10800000">
                    <a:off x="613198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4" name="Freeform: Shape 1653">
                    <a:extLst>
                      <a:ext uri="{FF2B5EF4-FFF2-40B4-BE49-F238E27FC236}">
                        <a16:creationId xmlns:a16="http://schemas.microsoft.com/office/drawing/2014/main" id="{D0F96F29-E9F3-8060-6092-F805654EEBC4}"/>
                      </a:ext>
                    </a:extLst>
                  </p:cNvPr>
                  <p:cNvSpPr/>
                  <p:nvPr/>
                </p:nvSpPr>
                <p:spPr>
                  <a:xfrm rot="10800000">
                    <a:off x="610251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5" name="Freeform: Shape 1654">
                    <a:extLst>
                      <a:ext uri="{FF2B5EF4-FFF2-40B4-BE49-F238E27FC236}">
                        <a16:creationId xmlns:a16="http://schemas.microsoft.com/office/drawing/2014/main" id="{6E2F3B71-ED21-632B-BAA3-191CAF3D5A4C}"/>
                      </a:ext>
                    </a:extLst>
                  </p:cNvPr>
                  <p:cNvSpPr/>
                  <p:nvPr/>
                </p:nvSpPr>
                <p:spPr>
                  <a:xfrm rot="10800000">
                    <a:off x="607304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6" name="Freeform: Shape 1655">
                    <a:extLst>
                      <a:ext uri="{FF2B5EF4-FFF2-40B4-BE49-F238E27FC236}">
                        <a16:creationId xmlns:a16="http://schemas.microsoft.com/office/drawing/2014/main" id="{0F9EDB03-35D7-8358-F355-33B897E6EB70}"/>
                      </a:ext>
                    </a:extLst>
                  </p:cNvPr>
                  <p:cNvSpPr/>
                  <p:nvPr/>
                </p:nvSpPr>
                <p:spPr>
                  <a:xfrm rot="10800000">
                    <a:off x="6043645"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7" name="Freeform: Shape 1656">
                    <a:extLst>
                      <a:ext uri="{FF2B5EF4-FFF2-40B4-BE49-F238E27FC236}">
                        <a16:creationId xmlns:a16="http://schemas.microsoft.com/office/drawing/2014/main" id="{08E9B985-8DE6-CF06-DA3B-C651DD980DD6}"/>
                      </a:ext>
                    </a:extLst>
                  </p:cNvPr>
                  <p:cNvSpPr/>
                  <p:nvPr/>
                </p:nvSpPr>
                <p:spPr>
                  <a:xfrm rot="10800000">
                    <a:off x="601417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8" name="Freeform: Shape 1657">
                    <a:extLst>
                      <a:ext uri="{FF2B5EF4-FFF2-40B4-BE49-F238E27FC236}">
                        <a16:creationId xmlns:a16="http://schemas.microsoft.com/office/drawing/2014/main" id="{F9BFFC3F-5035-45F9-DFF4-3D3CB55A5311}"/>
                      </a:ext>
                    </a:extLst>
                  </p:cNvPr>
                  <p:cNvSpPr/>
                  <p:nvPr/>
                </p:nvSpPr>
                <p:spPr>
                  <a:xfrm rot="10800000">
                    <a:off x="598471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2" name="Graphic 32">
                  <a:extLst>
                    <a:ext uri="{FF2B5EF4-FFF2-40B4-BE49-F238E27FC236}">
                      <a16:creationId xmlns:a16="http://schemas.microsoft.com/office/drawing/2014/main" id="{77BB1F88-C65F-C8AC-B7B2-042F98C22E07}"/>
                    </a:ext>
                  </a:extLst>
                </p:cNvPr>
                <p:cNvGrpSpPr/>
                <p:nvPr/>
              </p:nvGrpSpPr>
              <p:grpSpPr>
                <a:xfrm>
                  <a:off x="5984713" y="5311868"/>
                  <a:ext cx="213217" cy="10749"/>
                  <a:chOff x="5984713" y="5311868"/>
                  <a:chExt cx="213217" cy="10749"/>
                </a:xfrm>
                <a:solidFill>
                  <a:srgbClr val="FFFFFF"/>
                </a:solidFill>
              </p:grpSpPr>
              <p:sp>
                <p:nvSpPr>
                  <p:cNvPr id="1646" name="Freeform: Shape 1645">
                    <a:extLst>
                      <a:ext uri="{FF2B5EF4-FFF2-40B4-BE49-F238E27FC236}">
                        <a16:creationId xmlns:a16="http://schemas.microsoft.com/office/drawing/2014/main" id="{C52B8C30-6141-FE73-F27C-AF235F4FCB7A}"/>
                      </a:ext>
                    </a:extLst>
                  </p:cNvPr>
                  <p:cNvSpPr/>
                  <p:nvPr/>
                </p:nvSpPr>
                <p:spPr>
                  <a:xfrm rot="10800000">
                    <a:off x="619091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7" name="Freeform: Shape 1646">
                    <a:extLst>
                      <a:ext uri="{FF2B5EF4-FFF2-40B4-BE49-F238E27FC236}">
                        <a16:creationId xmlns:a16="http://schemas.microsoft.com/office/drawing/2014/main" id="{5EBFF5FC-9A3E-CA19-3E43-4BEC6D7E32CF}"/>
                      </a:ext>
                    </a:extLst>
                  </p:cNvPr>
                  <p:cNvSpPr/>
                  <p:nvPr/>
                </p:nvSpPr>
                <p:spPr>
                  <a:xfrm rot="10800000">
                    <a:off x="6161446"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8" name="Freeform: Shape 1647">
                    <a:extLst>
                      <a:ext uri="{FF2B5EF4-FFF2-40B4-BE49-F238E27FC236}">
                        <a16:creationId xmlns:a16="http://schemas.microsoft.com/office/drawing/2014/main" id="{5E513E18-0265-C9FF-23CB-825E8779F1AA}"/>
                      </a:ext>
                    </a:extLst>
                  </p:cNvPr>
                  <p:cNvSpPr/>
                  <p:nvPr/>
                </p:nvSpPr>
                <p:spPr>
                  <a:xfrm rot="10800000">
                    <a:off x="6043645"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9" name="Freeform: Shape 1648">
                    <a:extLst>
                      <a:ext uri="{FF2B5EF4-FFF2-40B4-BE49-F238E27FC236}">
                        <a16:creationId xmlns:a16="http://schemas.microsoft.com/office/drawing/2014/main" id="{04384C55-D8AC-CBB5-F084-644AA20C257B}"/>
                      </a:ext>
                    </a:extLst>
                  </p:cNvPr>
                  <p:cNvSpPr/>
                  <p:nvPr/>
                </p:nvSpPr>
                <p:spPr>
                  <a:xfrm rot="10800000">
                    <a:off x="601417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0" name="Freeform: Shape 1649">
                    <a:extLst>
                      <a:ext uri="{FF2B5EF4-FFF2-40B4-BE49-F238E27FC236}">
                        <a16:creationId xmlns:a16="http://schemas.microsoft.com/office/drawing/2014/main" id="{9CBA1EE3-1077-C7E1-05C8-9C8632F44967}"/>
                      </a:ext>
                    </a:extLst>
                  </p:cNvPr>
                  <p:cNvSpPr/>
                  <p:nvPr/>
                </p:nvSpPr>
                <p:spPr>
                  <a:xfrm rot="10800000">
                    <a:off x="598471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3" name="Graphic 32">
                  <a:extLst>
                    <a:ext uri="{FF2B5EF4-FFF2-40B4-BE49-F238E27FC236}">
                      <a16:creationId xmlns:a16="http://schemas.microsoft.com/office/drawing/2014/main" id="{279223CE-DE17-E8F8-CA86-BFC1AEE52BC4}"/>
                    </a:ext>
                  </a:extLst>
                </p:cNvPr>
                <p:cNvGrpSpPr/>
                <p:nvPr/>
              </p:nvGrpSpPr>
              <p:grpSpPr>
                <a:xfrm>
                  <a:off x="5984713" y="5374468"/>
                  <a:ext cx="213217" cy="10749"/>
                  <a:chOff x="5984713" y="5374468"/>
                  <a:chExt cx="213217" cy="10749"/>
                </a:xfrm>
                <a:solidFill>
                  <a:srgbClr val="FFFFFF"/>
                </a:solidFill>
              </p:grpSpPr>
              <p:sp>
                <p:nvSpPr>
                  <p:cNvPr id="1639" name="Freeform: Shape 1638">
                    <a:extLst>
                      <a:ext uri="{FF2B5EF4-FFF2-40B4-BE49-F238E27FC236}">
                        <a16:creationId xmlns:a16="http://schemas.microsoft.com/office/drawing/2014/main" id="{46D4E3E9-C64D-9A17-0820-ACA6C80759BC}"/>
                      </a:ext>
                    </a:extLst>
                  </p:cNvPr>
                  <p:cNvSpPr/>
                  <p:nvPr/>
                </p:nvSpPr>
                <p:spPr>
                  <a:xfrm rot="10800000">
                    <a:off x="619091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0" name="Freeform: Shape 1639">
                    <a:extLst>
                      <a:ext uri="{FF2B5EF4-FFF2-40B4-BE49-F238E27FC236}">
                        <a16:creationId xmlns:a16="http://schemas.microsoft.com/office/drawing/2014/main" id="{6BAFA055-4460-12E2-C890-8F2CB68D16C7}"/>
                      </a:ext>
                    </a:extLst>
                  </p:cNvPr>
                  <p:cNvSpPr/>
                  <p:nvPr/>
                </p:nvSpPr>
                <p:spPr>
                  <a:xfrm rot="10800000">
                    <a:off x="613198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1" name="Freeform: Shape 1640">
                    <a:extLst>
                      <a:ext uri="{FF2B5EF4-FFF2-40B4-BE49-F238E27FC236}">
                        <a16:creationId xmlns:a16="http://schemas.microsoft.com/office/drawing/2014/main" id="{BABCF821-7294-A5E8-EDFF-D93D0F371BD0}"/>
                      </a:ext>
                    </a:extLst>
                  </p:cNvPr>
                  <p:cNvSpPr/>
                  <p:nvPr/>
                </p:nvSpPr>
                <p:spPr>
                  <a:xfrm rot="10800000">
                    <a:off x="610251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2" name="Freeform: Shape 1641">
                    <a:extLst>
                      <a:ext uri="{FF2B5EF4-FFF2-40B4-BE49-F238E27FC236}">
                        <a16:creationId xmlns:a16="http://schemas.microsoft.com/office/drawing/2014/main" id="{C76C1926-93C2-DD57-9CB7-CE0CD243675F}"/>
                      </a:ext>
                    </a:extLst>
                  </p:cNvPr>
                  <p:cNvSpPr/>
                  <p:nvPr/>
                </p:nvSpPr>
                <p:spPr>
                  <a:xfrm rot="10800000">
                    <a:off x="607304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3" name="Freeform: Shape 1642">
                    <a:extLst>
                      <a:ext uri="{FF2B5EF4-FFF2-40B4-BE49-F238E27FC236}">
                        <a16:creationId xmlns:a16="http://schemas.microsoft.com/office/drawing/2014/main" id="{AC47FFBA-74AD-CEEF-85AF-CD1AF4A5F596}"/>
                      </a:ext>
                    </a:extLst>
                  </p:cNvPr>
                  <p:cNvSpPr/>
                  <p:nvPr/>
                </p:nvSpPr>
                <p:spPr>
                  <a:xfrm rot="10800000">
                    <a:off x="6043645"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4" name="Freeform: Shape 1643">
                    <a:extLst>
                      <a:ext uri="{FF2B5EF4-FFF2-40B4-BE49-F238E27FC236}">
                        <a16:creationId xmlns:a16="http://schemas.microsoft.com/office/drawing/2014/main" id="{DA73F781-0751-4496-5A2D-2A3545834DDC}"/>
                      </a:ext>
                    </a:extLst>
                  </p:cNvPr>
                  <p:cNvSpPr/>
                  <p:nvPr/>
                </p:nvSpPr>
                <p:spPr>
                  <a:xfrm rot="10800000">
                    <a:off x="601417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5" name="Freeform: Shape 1644">
                    <a:extLst>
                      <a:ext uri="{FF2B5EF4-FFF2-40B4-BE49-F238E27FC236}">
                        <a16:creationId xmlns:a16="http://schemas.microsoft.com/office/drawing/2014/main" id="{62A97800-8B72-7AAB-BB4D-CA112BAA9C1D}"/>
                      </a:ext>
                    </a:extLst>
                  </p:cNvPr>
                  <p:cNvSpPr/>
                  <p:nvPr/>
                </p:nvSpPr>
                <p:spPr>
                  <a:xfrm rot="10800000">
                    <a:off x="598471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4" name="Graphic 32">
                  <a:extLst>
                    <a:ext uri="{FF2B5EF4-FFF2-40B4-BE49-F238E27FC236}">
                      <a16:creationId xmlns:a16="http://schemas.microsoft.com/office/drawing/2014/main" id="{AB4FCF29-B0FE-2BD7-51B7-3DF8C0DEB757}"/>
                    </a:ext>
                  </a:extLst>
                </p:cNvPr>
                <p:cNvGrpSpPr/>
                <p:nvPr/>
              </p:nvGrpSpPr>
              <p:grpSpPr>
                <a:xfrm>
                  <a:off x="5984713" y="5437004"/>
                  <a:ext cx="213217" cy="10749"/>
                  <a:chOff x="5984713" y="5437004"/>
                  <a:chExt cx="213217" cy="10749"/>
                </a:xfrm>
                <a:solidFill>
                  <a:srgbClr val="FFFFFF"/>
                </a:solidFill>
              </p:grpSpPr>
              <p:sp>
                <p:nvSpPr>
                  <p:cNvPr id="1634" name="Freeform: Shape 1633">
                    <a:extLst>
                      <a:ext uri="{FF2B5EF4-FFF2-40B4-BE49-F238E27FC236}">
                        <a16:creationId xmlns:a16="http://schemas.microsoft.com/office/drawing/2014/main" id="{BE6D5B9F-6DCC-E5FC-DBFA-72940DFB694F}"/>
                      </a:ext>
                    </a:extLst>
                  </p:cNvPr>
                  <p:cNvSpPr/>
                  <p:nvPr/>
                </p:nvSpPr>
                <p:spPr>
                  <a:xfrm rot="10800000">
                    <a:off x="619091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5" name="Freeform: Shape 1634">
                    <a:extLst>
                      <a:ext uri="{FF2B5EF4-FFF2-40B4-BE49-F238E27FC236}">
                        <a16:creationId xmlns:a16="http://schemas.microsoft.com/office/drawing/2014/main" id="{CE68946A-7F8C-9126-8C58-F9DB3BB2B092}"/>
                      </a:ext>
                    </a:extLst>
                  </p:cNvPr>
                  <p:cNvSpPr/>
                  <p:nvPr/>
                </p:nvSpPr>
                <p:spPr>
                  <a:xfrm rot="10800000">
                    <a:off x="6161446"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6" name="Freeform: Shape 1635">
                    <a:extLst>
                      <a:ext uri="{FF2B5EF4-FFF2-40B4-BE49-F238E27FC236}">
                        <a16:creationId xmlns:a16="http://schemas.microsoft.com/office/drawing/2014/main" id="{FAB64705-6438-41FB-6BDE-A0534009017B}"/>
                      </a:ext>
                    </a:extLst>
                  </p:cNvPr>
                  <p:cNvSpPr/>
                  <p:nvPr/>
                </p:nvSpPr>
                <p:spPr>
                  <a:xfrm rot="10800000">
                    <a:off x="610251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7" name="Freeform: Shape 1636">
                    <a:extLst>
                      <a:ext uri="{FF2B5EF4-FFF2-40B4-BE49-F238E27FC236}">
                        <a16:creationId xmlns:a16="http://schemas.microsoft.com/office/drawing/2014/main" id="{AAB27F5B-B478-D4A5-0206-67B37B4CD29E}"/>
                      </a:ext>
                    </a:extLst>
                  </p:cNvPr>
                  <p:cNvSpPr/>
                  <p:nvPr/>
                </p:nvSpPr>
                <p:spPr>
                  <a:xfrm rot="10800000">
                    <a:off x="607304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8" name="Freeform: Shape 1637">
                    <a:extLst>
                      <a:ext uri="{FF2B5EF4-FFF2-40B4-BE49-F238E27FC236}">
                        <a16:creationId xmlns:a16="http://schemas.microsoft.com/office/drawing/2014/main" id="{A9B8D54C-E380-04E8-CD18-A94CE46353CE}"/>
                      </a:ext>
                    </a:extLst>
                  </p:cNvPr>
                  <p:cNvSpPr/>
                  <p:nvPr/>
                </p:nvSpPr>
                <p:spPr>
                  <a:xfrm rot="10800000">
                    <a:off x="598471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5" name="Graphic 32">
                  <a:extLst>
                    <a:ext uri="{FF2B5EF4-FFF2-40B4-BE49-F238E27FC236}">
                      <a16:creationId xmlns:a16="http://schemas.microsoft.com/office/drawing/2014/main" id="{B632895E-7BB1-2B7C-4C27-928045306484}"/>
                    </a:ext>
                  </a:extLst>
                </p:cNvPr>
                <p:cNvGrpSpPr/>
                <p:nvPr/>
              </p:nvGrpSpPr>
              <p:grpSpPr>
                <a:xfrm>
                  <a:off x="5984713" y="5499540"/>
                  <a:ext cx="213217" cy="10749"/>
                  <a:chOff x="5984713" y="5499540"/>
                  <a:chExt cx="213217" cy="10749"/>
                </a:xfrm>
                <a:solidFill>
                  <a:srgbClr val="FFFFFF"/>
                </a:solidFill>
              </p:grpSpPr>
              <p:sp>
                <p:nvSpPr>
                  <p:cNvPr id="1627" name="Freeform: Shape 1626">
                    <a:extLst>
                      <a:ext uri="{FF2B5EF4-FFF2-40B4-BE49-F238E27FC236}">
                        <a16:creationId xmlns:a16="http://schemas.microsoft.com/office/drawing/2014/main" id="{0BFCFCB1-229E-C389-D8E9-1A8C7D54D9FB}"/>
                      </a:ext>
                    </a:extLst>
                  </p:cNvPr>
                  <p:cNvSpPr/>
                  <p:nvPr/>
                </p:nvSpPr>
                <p:spPr>
                  <a:xfrm rot="10800000">
                    <a:off x="619091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8" name="Freeform: Shape 1627">
                    <a:extLst>
                      <a:ext uri="{FF2B5EF4-FFF2-40B4-BE49-F238E27FC236}">
                        <a16:creationId xmlns:a16="http://schemas.microsoft.com/office/drawing/2014/main" id="{3E98FD76-3B48-3CE7-EF89-28C6A774BCBC}"/>
                      </a:ext>
                    </a:extLst>
                  </p:cNvPr>
                  <p:cNvSpPr/>
                  <p:nvPr/>
                </p:nvSpPr>
                <p:spPr>
                  <a:xfrm rot="10800000">
                    <a:off x="6161446"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9" name="Freeform: Shape 1628">
                    <a:extLst>
                      <a:ext uri="{FF2B5EF4-FFF2-40B4-BE49-F238E27FC236}">
                        <a16:creationId xmlns:a16="http://schemas.microsoft.com/office/drawing/2014/main" id="{CED8112A-9B29-FDF1-94BA-365E57BCCA99}"/>
                      </a:ext>
                    </a:extLst>
                  </p:cNvPr>
                  <p:cNvSpPr/>
                  <p:nvPr/>
                </p:nvSpPr>
                <p:spPr>
                  <a:xfrm rot="10800000">
                    <a:off x="613198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0" name="Freeform: Shape 1629">
                    <a:extLst>
                      <a:ext uri="{FF2B5EF4-FFF2-40B4-BE49-F238E27FC236}">
                        <a16:creationId xmlns:a16="http://schemas.microsoft.com/office/drawing/2014/main" id="{A37E459E-3154-0D00-8250-C256F4F27178}"/>
                      </a:ext>
                    </a:extLst>
                  </p:cNvPr>
                  <p:cNvSpPr/>
                  <p:nvPr/>
                </p:nvSpPr>
                <p:spPr>
                  <a:xfrm rot="10800000">
                    <a:off x="610251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1" name="Freeform: Shape 1630">
                    <a:extLst>
                      <a:ext uri="{FF2B5EF4-FFF2-40B4-BE49-F238E27FC236}">
                        <a16:creationId xmlns:a16="http://schemas.microsoft.com/office/drawing/2014/main" id="{5B142C31-9FD9-DD0D-8A3E-EDBF31841050}"/>
                      </a:ext>
                    </a:extLst>
                  </p:cNvPr>
                  <p:cNvSpPr/>
                  <p:nvPr/>
                </p:nvSpPr>
                <p:spPr>
                  <a:xfrm rot="10800000">
                    <a:off x="607304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2" name="Freeform: Shape 1631">
                    <a:extLst>
                      <a:ext uri="{FF2B5EF4-FFF2-40B4-BE49-F238E27FC236}">
                        <a16:creationId xmlns:a16="http://schemas.microsoft.com/office/drawing/2014/main" id="{155C528C-B0F8-22BF-7C87-945877CDDB00}"/>
                      </a:ext>
                    </a:extLst>
                  </p:cNvPr>
                  <p:cNvSpPr/>
                  <p:nvPr/>
                </p:nvSpPr>
                <p:spPr>
                  <a:xfrm rot="10800000">
                    <a:off x="601417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3" name="Freeform: Shape 1632">
                    <a:extLst>
                      <a:ext uri="{FF2B5EF4-FFF2-40B4-BE49-F238E27FC236}">
                        <a16:creationId xmlns:a16="http://schemas.microsoft.com/office/drawing/2014/main" id="{8D6836B0-C950-6576-990E-0C9158D4AED1}"/>
                      </a:ext>
                    </a:extLst>
                  </p:cNvPr>
                  <p:cNvSpPr/>
                  <p:nvPr/>
                </p:nvSpPr>
                <p:spPr>
                  <a:xfrm rot="10800000">
                    <a:off x="598471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6" name="Graphic 32">
                  <a:extLst>
                    <a:ext uri="{FF2B5EF4-FFF2-40B4-BE49-F238E27FC236}">
                      <a16:creationId xmlns:a16="http://schemas.microsoft.com/office/drawing/2014/main" id="{D6F1EB5E-5411-C37E-42EE-231D3A5821EE}"/>
                    </a:ext>
                  </a:extLst>
                </p:cNvPr>
                <p:cNvGrpSpPr/>
                <p:nvPr/>
              </p:nvGrpSpPr>
              <p:grpSpPr>
                <a:xfrm>
                  <a:off x="5984713" y="5562076"/>
                  <a:ext cx="213217" cy="10749"/>
                  <a:chOff x="5984713" y="5562076"/>
                  <a:chExt cx="213217" cy="10749"/>
                </a:xfrm>
                <a:solidFill>
                  <a:srgbClr val="FFFFFF"/>
                </a:solidFill>
              </p:grpSpPr>
              <p:sp>
                <p:nvSpPr>
                  <p:cNvPr id="1621" name="Freeform: Shape 1620">
                    <a:extLst>
                      <a:ext uri="{FF2B5EF4-FFF2-40B4-BE49-F238E27FC236}">
                        <a16:creationId xmlns:a16="http://schemas.microsoft.com/office/drawing/2014/main" id="{02747B30-D84A-1668-240A-52128E556F95}"/>
                      </a:ext>
                    </a:extLst>
                  </p:cNvPr>
                  <p:cNvSpPr/>
                  <p:nvPr/>
                </p:nvSpPr>
                <p:spPr>
                  <a:xfrm rot="10800000">
                    <a:off x="619091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2" name="Freeform: Shape 1621">
                    <a:extLst>
                      <a:ext uri="{FF2B5EF4-FFF2-40B4-BE49-F238E27FC236}">
                        <a16:creationId xmlns:a16="http://schemas.microsoft.com/office/drawing/2014/main" id="{3D857376-2CAB-2CF5-8934-06F7C313A5A7}"/>
                      </a:ext>
                    </a:extLst>
                  </p:cNvPr>
                  <p:cNvSpPr/>
                  <p:nvPr/>
                </p:nvSpPr>
                <p:spPr>
                  <a:xfrm rot="10800000">
                    <a:off x="6161446"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3" name="Freeform: Shape 1622">
                    <a:extLst>
                      <a:ext uri="{FF2B5EF4-FFF2-40B4-BE49-F238E27FC236}">
                        <a16:creationId xmlns:a16="http://schemas.microsoft.com/office/drawing/2014/main" id="{21374052-66C8-E596-76AC-49C69FE3F2E9}"/>
                      </a:ext>
                    </a:extLst>
                  </p:cNvPr>
                  <p:cNvSpPr/>
                  <p:nvPr/>
                </p:nvSpPr>
                <p:spPr>
                  <a:xfrm rot="10800000">
                    <a:off x="613198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4" name="Freeform: Shape 1623">
                    <a:extLst>
                      <a:ext uri="{FF2B5EF4-FFF2-40B4-BE49-F238E27FC236}">
                        <a16:creationId xmlns:a16="http://schemas.microsoft.com/office/drawing/2014/main" id="{E22D8E1A-970E-8B19-CDF7-55EFE069C83F}"/>
                      </a:ext>
                    </a:extLst>
                  </p:cNvPr>
                  <p:cNvSpPr/>
                  <p:nvPr/>
                </p:nvSpPr>
                <p:spPr>
                  <a:xfrm rot="10800000">
                    <a:off x="6043645"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5" name="Freeform: Shape 1624">
                    <a:extLst>
                      <a:ext uri="{FF2B5EF4-FFF2-40B4-BE49-F238E27FC236}">
                        <a16:creationId xmlns:a16="http://schemas.microsoft.com/office/drawing/2014/main" id="{CC7A924D-C2C7-1214-29D3-70A15FE52A7D}"/>
                      </a:ext>
                    </a:extLst>
                  </p:cNvPr>
                  <p:cNvSpPr/>
                  <p:nvPr/>
                </p:nvSpPr>
                <p:spPr>
                  <a:xfrm rot="10800000">
                    <a:off x="601417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6" name="Freeform: Shape 1625">
                    <a:extLst>
                      <a:ext uri="{FF2B5EF4-FFF2-40B4-BE49-F238E27FC236}">
                        <a16:creationId xmlns:a16="http://schemas.microsoft.com/office/drawing/2014/main" id="{D6A5CBBE-9979-D5B5-CC43-864D87DC8E1E}"/>
                      </a:ext>
                    </a:extLst>
                  </p:cNvPr>
                  <p:cNvSpPr/>
                  <p:nvPr/>
                </p:nvSpPr>
                <p:spPr>
                  <a:xfrm rot="10800000">
                    <a:off x="598471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7" name="Graphic 32">
                  <a:extLst>
                    <a:ext uri="{FF2B5EF4-FFF2-40B4-BE49-F238E27FC236}">
                      <a16:creationId xmlns:a16="http://schemas.microsoft.com/office/drawing/2014/main" id="{68EE1E34-D8F5-95D4-BC16-C6E9E9B74A8E}"/>
                    </a:ext>
                  </a:extLst>
                </p:cNvPr>
                <p:cNvGrpSpPr/>
                <p:nvPr/>
              </p:nvGrpSpPr>
              <p:grpSpPr>
                <a:xfrm>
                  <a:off x="5984713" y="5624676"/>
                  <a:ext cx="213217" cy="10749"/>
                  <a:chOff x="5984713" y="5624676"/>
                  <a:chExt cx="213217" cy="10749"/>
                </a:xfrm>
                <a:solidFill>
                  <a:srgbClr val="FFFFFF"/>
                </a:solidFill>
              </p:grpSpPr>
              <p:sp>
                <p:nvSpPr>
                  <p:cNvPr id="1614" name="Freeform: Shape 1613">
                    <a:extLst>
                      <a:ext uri="{FF2B5EF4-FFF2-40B4-BE49-F238E27FC236}">
                        <a16:creationId xmlns:a16="http://schemas.microsoft.com/office/drawing/2014/main" id="{E7AA436A-5EE0-3825-033C-120FF06E539C}"/>
                      </a:ext>
                    </a:extLst>
                  </p:cNvPr>
                  <p:cNvSpPr/>
                  <p:nvPr/>
                </p:nvSpPr>
                <p:spPr>
                  <a:xfrm rot="10800000">
                    <a:off x="619091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5" name="Freeform: Shape 1614">
                    <a:extLst>
                      <a:ext uri="{FF2B5EF4-FFF2-40B4-BE49-F238E27FC236}">
                        <a16:creationId xmlns:a16="http://schemas.microsoft.com/office/drawing/2014/main" id="{E49FF06B-92DC-C84F-A94B-7AA3AC07A5F7}"/>
                      </a:ext>
                    </a:extLst>
                  </p:cNvPr>
                  <p:cNvSpPr/>
                  <p:nvPr/>
                </p:nvSpPr>
                <p:spPr>
                  <a:xfrm rot="10800000">
                    <a:off x="6161446"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6" name="Freeform: Shape 1615">
                    <a:extLst>
                      <a:ext uri="{FF2B5EF4-FFF2-40B4-BE49-F238E27FC236}">
                        <a16:creationId xmlns:a16="http://schemas.microsoft.com/office/drawing/2014/main" id="{B37D10B6-6ED4-3A26-1C5E-DCA429B6A057}"/>
                      </a:ext>
                    </a:extLst>
                  </p:cNvPr>
                  <p:cNvSpPr/>
                  <p:nvPr/>
                </p:nvSpPr>
                <p:spPr>
                  <a:xfrm rot="10800000">
                    <a:off x="610251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7" name="Freeform: Shape 1616">
                    <a:extLst>
                      <a:ext uri="{FF2B5EF4-FFF2-40B4-BE49-F238E27FC236}">
                        <a16:creationId xmlns:a16="http://schemas.microsoft.com/office/drawing/2014/main" id="{894E8B36-315D-A6C0-8E34-5B23719214F3}"/>
                      </a:ext>
                    </a:extLst>
                  </p:cNvPr>
                  <p:cNvSpPr/>
                  <p:nvPr/>
                </p:nvSpPr>
                <p:spPr>
                  <a:xfrm rot="10800000">
                    <a:off x="607304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8" name="Freeform: Shape 1617">
                    <a:extLst>
                      <a:ext uri="{FF2B5EF4-FFF2-40B4-BE49-F238E27FC236}">
                        <a16:creationId xmlns:a16="http://schemas.microsoft.com/office/drawing/2014/main" id="{E935E3F8-9B57-2CFF-923B-237C236E3C3C}"/>
                      </a:ext>
                    </a:extLst>
                  </p:cNvPr>
                  <p:cNvSpPr/>
                  <p:nvPr/>
                </p:nvSpPr>
                <p:spPr>
                  <a:xfrm rot="10800000">
                    <a:off x="6043645"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9" name="Freeform: Shape 1618">
                    <a:extLst>
                      <a:ext uri="{FF2B5EF4-FFF2-40B4-BE49-F238E27FC236}">
                        <a16:creationId xmlns:a16="http://schemas.microsoft.com/office/drawing/2014/main" id="{6F5003AF-B0DF-70D3-A719-3C6B27A81CE4}"/>
                      </a:ext>
                    </a:extLst>
                  </p:cNvPr>
                  <p:cNvSpPr/>
                  <p:nvPr/>
                </p:nvSpPr>
                <p:spPr>
                  <a:xfrm rot="10800000">
                    <a:off x="601417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0" name="Freeform: Shape 1619">
                    <a:extLst>
                      <a:ext uri="{FF2B5EF4-FFF2-40B4-BE49-F238E27FC236}">
                        <a16:creationId xmlns:a16="http://schemas.microsoft.com/office/drawing/2014/main" id="{6C885456-D03A-3107-02AB-937C1AE3D6B4}"/>
                      </a:ext>
                    </a:extLst>
                  </p:cNvPr>
                  <p:cNvSpPr/>
                  <p:nvPr/>
                </p:nvSpPr>
                <p:spPr>
                  <a:xfrm rot="10800000">
                    <a:off x="598471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8" name="Graphic 32">
                  <a:extLst>
                    <a:ext uri="{FF2B5EF4-FFF2-40B4-BE49-F238E27FC236}">
                      <a16:creationId xmlns:a16="http://schemas.microsoft.com/office/drawing/2014/main" id="{A3382C14-0EE1-EDEF-4C6D-A53078E1073B}"/>
                    </a:ext>
                  </a:extLst>
                </p:cNvPr>
                <p:cNvGrpSpPr/>
                <p:nvPr/>
              </p:nvGrpSpPr>
              <p:grpSpPr>
                <a:xfrm>
                  <a:off x="5984713" y="5687212"/>
                  <a:ext cx="183751" cy="10749"/>
                  <a:chOff x="5984713" y="5687212"/>
                  <a:chExt cx="183751" cy="10749"/>
                </a:xfrm>
                <a:solidFill>
                  <a:srgbClr val="FFFFFF"/>
                </a:solidFill>
              </p:grpSpPr>
              <p:sp>
                <p:nvSpPr>
                  <p:cNvPr id="1609" name="Freeform: Shape 1608">
                    <a:extLst>
                      <a:ext uri="{FF2B5EF4-FFF2-40B4-BE49-F238E27FC236}">
                        <a16:creationId xmlns:a16="http://schemas.microsoft.com/office/drawing/2014/main" id="{BE53E6DC-399D-DEDB-A98B-4126A6C617A3}"/>
                      </a:ext>
                    </a:extLst>
                  </p:cNvPr>
                  <p:cNvSpPr/>
                  <p:nvPr/>
                </p:nvSpPr>
                <p:spPr>
                  <a:xfrm rot="10800000">
                    <a:off x="6161446"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0" name="Freeform: Shape 1609">
                    <a:extLst>
                      <a:ext uri="{FF2B5EF4-FFF2-40B4-BE49-F238E27FC236}">
                        <a16:creationId xmlns:a16="http://schemas.microsoft.com/office/drawing/2014/main" id="{259E1865-A154-A670-ACEC-2F6540A4BB75}"/>
                      </a:ext>
                    </a:extLst>
                  </p:cNvPr>
                  <p:cNvSpPr/>
                  <p:nvPr/>
                </p:nvSpPr>
                <p:spPr>
                  <a:xfrm rot="10800000">
                    <a:off x="610251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1" name="Freeform: Shape 1610">
                    <a:extLst>
                      <a:ext uri="{FF2B5EF4-FFF2-40B4-BE49-F238E27FC236}">
                        <a16:creationId xmlns:a16="http://schemas.microsoft.com/office/drawing/2014/main" id="{E7D07C0C-6B2A-CEF9-51CC-D191B5EF899E}"/>
                      </a:ext>
                    </a:extLst>
                  </p:cNvPr>
                  <p:cNvSpPr/>
                  <p:nvPr/>
                </p:nvSpPr>
                <p:spPr>
                  <a:xfrm rot="10800000">
                    <a:off x="607304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2" name="Freeform: Shape 1611">
                    <a:extLst>
                      <a:ext uri="{FF2B5EF4-FFF2-40B4-BE49-F238E27FC236}">
                        <a16:creationId xmlns:a16="http://schemas.microsoft.com/office/drawing/2014/main" id="{FF188C91-C2D2-FF98-98DB-31DC2FE74979}"/>
                      </a:ext>
                    </a:extLst>
                  </p:cNvPr>
                  <p:cNvSpPr/>
                  <p:nvPr/>
                </p:nvSpPr>
                <p:spPr>
                  <a:xfrm rot="10800000">
                    <a:off x="601417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3" name="Freeform: Shape 1612">
                    <a:extLst>
                      <a:ext uri="{FF2B5EF4-FFF2-40B4-BE49-F238E27FC236}">
                        <a16:creationId xmlns:a16="http://schemas.microsoft.com/office/drawing/2014/main" id="{1B551F7B-787F-B2BF-4051-C675D9CC174B}"/>
                      </a:ext>
                    </a:extLst>
                  </p:cNvPr>
                  <p:cNvSpPr/>
                  <p:nvPr/>
                </p:nvSpPr>
                <p:spPr>
                  <a:xfrm rot="10800000">
                    <a:off x="598471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9" name="Graphic 32">
                  <a:extLst>
                    <a:ext uri="{FF2B5EF4-FFF2-40B4-BE49-F238E27FC236}">
                      <a16:creationId xmlns:a16="http://schemas.microsoft.com/office/drawing/2014/main" id="{ED70FF75-9E28-8CF2-14C7-71E65BAFA6C3}"/>
                    </a:ext>
                  </a:extLst>
                </p:cNvPr>
                <p:cNvGrpSpPr/>
                <p:nvPr/>
              </p:nvGrpSpPr>
              <p:grpSpPr>
                <a:xfrm>
                  <a:off x="5984713" y="5749749"/>
                  <a:ext cx="213217" cy="10749"/>
                  <a:chOff x="5984713" y="5749749"/>
                  <a:chExt cx="213217" cy="10749"/>
                </a:xfrm>
                <a:solidFill>
                  <a:srgbClr val="FFFFFF"/>
                </a:solidFill>
              </p:grpSpPr>
              <p:sp>
                <p:nvSpPr>
                  <p:cNvPr id="1603" name="Freeform: Shape 1602">
                    <a:extLst>
                      <a:ext uri="{FF2B5EF4-FFF2-40B4-BE49-F238E27FC236}">
                        <a16:creationId xmlns:a16="http://schemas.microsoft.com/office/drawing/2014/main" id="{23B50273-0B28-596A-83EF-B39952A56026}"/>
                      </a:ext>
                    </a:extLst>
                  </p:cNvPr>
                  <p:cNvSpPr/>
                  <p:nvPr/>
                </p:nvSpPr>
                <p:spPr>
                  <a:xfrm rot="10800000">
                    <a:off x="619091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4" name="Freeform: Shape 1603">
                    <a:extLst>
                      <a:ext uri="{FF2B5EF4-FFF2-40B4-BE49-F238E27FC236}">
                        <a16:creationId xmlns:a16="http://schemas.microsoft.com/office/drawing/2014/main" id="{C9323291-6F26-CA69-2B53-9F260D07B8EE}"/>
                      </a:ext>
                    </a:extLst>
                  </p:cNvPr>
                  <p:cNvSpPr/>
                  <p:nvPr/>
                </p:nvSpPr>
                <p:spPr>
                  <a:xfrm rot="10800000">
                    <a:off x="6161446"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5" name="Freeform: Shape 1604">
                    <a:extLst>
                      <a:ext uri="{FF2B5EF4-FFF2-40B4-BE49-F238E27FC236}">
                        <a16:creationId xmlns:a16="http://schemas.microsoft.com/office/drawing/2014/main" id="{34E4C8E6-7284-FFA5-D682-176B4903376B}"/>
                      </a:ext>
                    </a:extLst>
                  </p:cNvPr>
                  <p:cNvSpPr/>
                  <p:nvPr/>
                </p:nvSpPr>
                <p:spPr>
                  <a:xfrm rot="10800000">
                    <a:off x="613198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6" name="Freeform: Shape 1605">
                    <a:extLst>
                      <a:ext uri="{FF2B5EF4-FFF2-40B4-BE49-F238E27FC236}">
                        <a16:creationId xmlns:a16="http://schemas.microsoft.com/office/drawing/2014/main" id="{D1768AF7-17DE-7191-47C2-FEBD01805927}"/>
                      </a:ext>
                    </a:extLst>
                  </p:cNvPr>
                  <p:cNvSpPr/>
                  <p:nvPr/>
                </p:nvSpPr>
                <p:spPr>
                  <a:xfrm rot="10800000">
                    <a:off x="607304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7" name="Freeform: Shape 1606">
                    <a:extLst>
                      <a:ext uri="{FF2B5EF4-FFF2-40B4-BE49-F238E27FC236}">
                        <a16:creationId xmlns:a16="http://schemas.microsoft.com/office/drawing/2014/main" id="{9C168DB6-16CC-7CB0-E466-F792025DCE0C}"/>
                      </a:ext>
                    </a:extLst>
                  </p:cNvPr>
                  <p:cNvSpPr/>
                  <p:nvPr/>
                </p:nvSpPr>
                <p:spPr>
                  <a:xfrm rot="10800000">
                    <a:off x="6043645"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8" name="Freeform: Shape 1607">
                    <a:extLst>
                      <a:ext uri="{FF2B5EF4-FFF2-40B4-BE49-F238E27FC236}">
                        <a16:creationId xmlns:a16="http://schemas.microsoft.com/office/drawing/2014/main" id="{A24CE01C-48C7-01E7-18E1-155C603E3E3C}"/>
                      </a:ext>
                    </a:extLst>
                  </p:cNvPr>
                  <p:cNvSpPr/>
                  <p:nvPr/>
                </p:nvSpPr>
                <p:spPr>
                  <a:xfrm rot="10800000">
                    <a:off x="598471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0" name="Graphic 32">
                  <a:extLst>
                    <a:ext uri="{FF2B5EF4-FFF2-40B4-BE49-F238E27FC236}">
                      <a16:creationId xmlns:a16="http://schemas.microsoft.com/office/drawing/2014/main" id="{211B852D-8D64-DAD3-0EB7-C14E54DE1181}"/>
                    </a:ext>
                  </a:extLst>
                </p:cNvPr>
                <p:cNvGrpSpPr/>
                <p:nvPr/>
              </p:nvGrpSpPr>
              <p:grpSpPr>
                <a:xfrm>
                  <a:off x="5984713" y="5812348"/>
                  <a:ext cx="213217" cy="10749"/>
                  <a:chOff x="5984713" y="5812348"/>
                  <a:chExt cx="213217" cy="10749"/>
                </a:xfrm>
                <a:solidFill>
                  <a:srgbClr val="FFFFFF"/>
                </a:solidFill>
              </p:grpSpPr>
              <p:sp>
                <p:nvSpPr>
                  <p:cNvPr id="1596" name="Freeform: Shape 1595">
                    <a:extLst>
                      <a:ext uri="{FF2B5EF4-FFF2-40B4-BE49-F238E27FC236}">
                        <a16:creationId xmlns:a16="http://schemas.microsoft.com/office/drawing/2014/main" id="{D86470DE-B396-4965-B403-F92F35119464}"/>
                      </a:ext>
                    </a:extLst>
                  </p:cNvPr>
                  <p:cNvSpPr/>
                  <p:nvPr/>
                </p:nvSpPr>
                <p:spPr>
                  <a:xfrm rot="10800000">
                    <a:off x="619091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7" name="Freeform: Shape 1596">
                    <a:extLst>
                      <a:ext uri="{FF2B5EF4-FFF2-40B4-BE49-F238E27FC236}">
                        <a16:creationId xmlns:a16="http://schemas.microsoft.com/office/drawing/2014/main" id="{FC453A81-0593-DBA3-7BF3-C39B9ABE036F}"/>
                      </a:ext>
                    </a:extLst>
                  </p:cNvPr>
                  <p:cNvSpPr/>
                  <p:nvPr/>
                </p:nvSpPr>
                <p:spPr>
                  <a:xfrm rot="10800000">
                    <a:off x="6161446"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8" name="Freeform: Shape 1597">
                    <a:extLst>
                      <a:ext uri="{FF2B5EF4-FFF2-40B4-BE49-F238E27FC236}">
                        <a16:creationId xmlns:a16="http://schemas.microsoft.com/office/drawing/2014/main" id="{775C563F-47F7-9B5D-F995-276888D9CDD0}"/>
                      </a:ext>
                    </a:extLst>
                  </p:cNvPr>
                  <p:cNvSpPr/>
                  <p:nvPr/>
                </p:nvSpPr>
                <p:spPr>
                  <a:xfrm rot="10800000">
                    <a:off x="613198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9" name="Freeform: Shape 1598">
                    <a:extLst>
                      <a:ext uri="{FF2B5EF4-FFF2-40B4-BE49-F238E27FC236}">
                        <a16:creationId xmlns:a16="http://schemas.microsoft.com/office/drawing/2014/main" id="{441180F5-B956-B0F0-33C8-F965D35181EE}"/>
                      </a:ext>
                    </a:extLst>
                  </p:cNvPr>
                  <p:cNvSpPr/>
                  <p:nvPr/>
                </p:nvSpPr>
                <p:spPr>
                  <a:xfrm rot="10800000">
                    <a:off x="610251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0" name="Freeform: Shape 1599">
                    <a:extLst>
                      <a:ext uri="{FF2B5EF4-FFF2-40B4-BE49-F238E27FC236}">
                        <a16:creationId xmlns:a16="http://schemas.microsoft.com/office/drawing/2014/main" id="{11958F18-EC14-69B1-7BBA-3BE0C782D252}"/>
                      </a:ext>
                    </a:extLst>
                  </p:cNvPr>
                  <p:cNvSpPr/>
                  <p:nvPr/>
                </p:nvSpPr>
                <p:spPr>
                  <a:xfrm rot="10800000">
                    <a:off x="6043645"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1" name="Freeform: Shape 1600">
                    <a:extLst>
                      <a:ext uri="{FF2B5EF4-FFF2-40B4-BE49-F238E27FC236}">
                        <a16:creationId xmlns:a16="http://schemas.microsoft.com/office/drawing/2014/main" id="{B85FEE48-6CC1-5D22-7536-D47A59E27005}"/>
                      </a:ext>
                    </a:extLst>
                  </p:cNvPr>
                  <p:cNvSpPr/>
                  <p:nvPr/>
                </p:nvSpPr>
                <p:spPr>
                  <a:xfrm rot="10800000">
                    <a:off x="601417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2" name="Freeform: Shape 1601">
                    <a:extLst>
                      <a:ext uri="{FF2B5EF4-FFF2-40B4-BE49-F238E27FC236}">
                        <a16:creationId xmlns:a16="http://schemas.microsoft.com/office/drawing/2014/main" id="{2736CBB6-460D-1ECA-8AF7-60DE76BDC56F}"/>
                      </a:ext>
                    </a:extLst>
                  </p:cNvPr>
                  <p:cNvSpPr/>
                  <p:nvPr/>
                </p:nvSpPr>
                <p:spPr>
                  <a:xfrm rot="10800000">
                    <a:off x="598471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1" name="Graphic 32">
                  <a:extLst>
                    <a:ext uri="{FF2B5EF4-FFF2-40B4-BE49-F238E27FC236}">
                      <a16:creationId xmlns:a16="http://schemas.microsoft.com/office/drawing/2014/main" id="{69FF0390-19B2-2CE1-193A-E6CA8A1CA38B}"/>
                    </a:ext>
                  </a:extLst>
                </p:cNvPr>
                <p:cNvGrpSpPr/>
                <p:nvPr/>
              </p:nvGrpSpPr>
              <p:grpSpPr>
                <a:xfrm>
                  <a:off x="5984713" y="5874884"/>
                  <a:ext cx="213217" cy="10749"/>
                  <a:chOff x="5984713" y="5874884"/>
                  <a:chExt cx="213217" cy="10749"/>
                </a:xfrm>
                <a:solidFill>
                  <a:srgbClr val="FFFFFF"/>
                </a:solidFill>
              </p:grpSpPr>
              <p:sp>
                <p:nvSpPr>
                  <p:cNvPr id="1589" name="Freeform: Shape 1588">
                    <a:extLst>
                      <a:ext uri="{FF2B5EF4-FFF2-40B4-BE49-F238E27FC236}">
                        <a16:creationId xmlns:a16="http://schemas.microsoft.com/office/drawing/2014/main" id="{D339E433-6036-C0ED-D7E3-BFCEF36102EE}"/>
                      </a:ext>
                    </a:extLst>
                  </p:cNvPr>
                  <p:cNvSpPr/>
                  <p:nvPr/>
                </p:nvSpPr>
                <p:spPr>
                  <a:xfrm rot="10800000">
                    <a:off x="619091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0" name="Freeform: Shape 1589">
                    <a:extLst>
                      <a:ext uri="{FF2B5EF4-FFF2-40B4-BE49-F238E27FC236}">
                        <a16:creationId xmlns:a16="http://schemas.microsoft.com/office/drawing/2014/main" id="{7CB104A2-FAE9-D5E6-1AA0-F0D8447A4348}"/>
                      </a:ext>
                    </a:extLst>
                  </p:cNvPr>
                  <p:cNvSpPr/>
                  <p:nvPr/>
                </p:nvSpPr>
                <p:spPr>
                  <a:xfrm rot="10800000">
                    <a:off x="6161446"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1" name="Freeform: Shape 1590">
                    <a:extLst>
                      <a:ext uri="{FF2B5EF4-FFF2-40B4-BE49-F238E27FC236}">
                        <a16:creationId xmlns:a16="http://schemas.microsoft.com/office/drawing/2014/main" id="{37D6EDB9-D3A3-7DCA-6536-D79645D239B3}"/>
                      </a:ext>
                    </a:extLst>
                  </p:cNvPr>
                  <p:cNvSpPr/>
                  <p:nvPr/>
                </p:nvSpPr>
                <p:spPr>
                  <a:xfrm rot="10800000">
                    <a:off x="610251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2" name="Freeform: Shape 1591">
                    <a:extLst>
                      <a:ext uri="{FF2B5EF4-FFF2-40B4-BE49-F238E27FC236}">
                        <a16:creationId xmlns:a16="http://schemas.microsoft.com/office/drawing/2014/main" id="{FC5A11DA-C4D5-94CA-BD7F-2DE96E6F2D9B}"/>
                      </a:ext>
                    </a:extLst>
                  </p:cNvPr>
                  <p:cNvSpPr/>
                  <p:nvPr/>
                </p:nvSpPr>
                <p:spPr>
                  <a:xfrm rot="10800000">
                    <a:off x="607304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3" name="Freeform: Shape 1592">
                    <a:extLst>
                      <a:ext uri="{FF2B5EF4-FFF2-40B4-BE49-F238E27FC236}">
                        <a16:creationId xmlns:a16="http://schemas.microsoft.com/office/drawing/2014/main" id="{AF02B6A4-5F0A-0B94-838A-05E8CFBCD720}"/>
                      </a:ext>
                    </a:extLst>
                  </p:cNvPr>
                  <p:cNvSpPr/>
                  <p:nvPr/>
                </p:nvSpPr>
                <p:spPr>
                  <a:xfrm rot="10800000">
                    <a:off x="6043645"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4" name="Freeform: Shape 1593">
                    <a:extLst>
                      <a:ext uri="{FF2B5EF4-FFF2-40B4-BE49-F238E27FC236}">
                        <a16:creationId xmlns:a16="http://schemas.microsoft.com/office/drawing/2014/main" id="{AA60CA69-2BC3-26DD-9C5F-120E12FC0E51}"/>
                      </a:ext>
                    </a:extLst>
                  </p:cNvPr>
                  <p:cNvSpPr/>
                  <p:nvPr/>
                </p:nvSpPr>
                <p:spPr>
                  <a:xfrm rot="10800000">
                    <a:off x="601417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5" name="Freeform: Shape 1594">
                    <a:extLst>
                      <a:ext uri="{FF2B5EF4-FFF2-40B4-BE49-F238E27FC236}">
                        <a16:creationId xmlns:a16="http://schemas.microsoft.com/office/drawing/2014/main" id="{06B558BA-1B89-DAFB-1013-208E130E06F7}"/>
                      </a:ext>
                    </a:extLst>
                  </p:cNvPr>
                  <p:cNvSpPr/>
                  <p:nvPr/>
                </p:nvSpPr>
                <p:spPr>
                  <a:xfrm rot="10800000">
                    <a:off x="598471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2" name="Graphic 32">
                  <a:extLst>
                    <a:ext uri="{FF2B5EF4-FFF2-40B4-BE49-F238E27FC236}">
                      <a16:creationId xmlns:a16="http://schemas.microsoft.com/office/drawing/2014/main" id="{E4D8D0E8-1905-39F3-F56E-2474A373A324}"/>
                    </a:ext>
                  </a:extLst>
                </p:cNvPr>
                <p:cNvGrpSpPr/>
                <p:nvPr/>
              </p:nvGrpSpPr>
              <p:grpSpPr>
                <a:xfrm>
                  <a:off x="5984713" y="5937421"/>
                  <a:ext cx="213217" cy="10749"/>
                  <a:chOff x="5984713" y="5937421"/>
                  <a:chExt cx="213217" cy="10749"/>
                </a:xfrm>
                <a:solidFill>
                  <a:srgbClr val="FFFFFF"/>
                </a:solidFill>
              </p:grpSpPr>
              <p:sp>
                <p:nvSpPr>
                  <p:cNvPr id="1583" name="Freeform: Shape 1582">
                    <a:extLst>
                      <a:ext uri="{FF2B5EF4-FFF2-40B4-BE49-F238E27FC236}">
                        <a16:creationId xmlns:a16="http://schemas.microsoft.com/office/drawing/2014/main" id="{97C0E2CF-9CCE-480B-B5CE-7F35302F77E3}"/>
                      </a:ext>
                    </a:extLst>
                  </p:cNvPr>
                  <p:cNvSpPr/>
                  <p:nvPr/>
                </p:nvSpPr>
                <p:spPr>
                  <a:xfrm rot="10800000">
                    <a:off x="619091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4" name="Freeform: Shape 1583">
                    <a:extLst>
                      <a:ext uri="{FF2B5EF4-FFF2-40B4-BE49-F238E27FC236}">
                        <a16:creationId xmlns:a16="http://schemas.microsoft.com/office/drawing/2014/main" id="{46ABADC6-4883-D3E6-ED74-5BB3F2266E02}"/>
                      </a:ext>
                    </a:extLst>
                  </p:cNvPr>
                  <p:cNvSpPr/>
                  <p:nvPr/>
                </p:nvSpPr>
                <p:spPr>
                  <a:xfrm rot="10800000">
                    <a:off x="6161446"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5" name="Freeform: Shape 1584">
                    <a:extLst>
                      <a:ext uri="{FF2B5EF4-FFF2-40B4-BE49-F238E27FC236}">
                        <a16:creationId xmlns:a16="http://schemas.microsoft.com/office/drawing/2014/main" id="{C9031581-C20E-D86D-B9B6-9C6C3ED32CD7}"/>
                      </a:ext>
                    </a:extLst>
                  </p:cNvPr>
                  <p:cNvSpPr/>
                  <p:nvPr/>
                </p:nvSpPr>
                <p:spPr>
                  <a:xfrm rot="10800000">
                    <a:off x="613198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6" name="Freeform: Shape 1585">
                    <a:extLst>
                      <a:ext uri="{FF2B5EF4-FFF2-40B4-BE49-F238E27FC236}">
                        <a16:creationId xmlns:a16="http://schemas.microsoft.com/office/drawing/2014/main" id="{D212B748-6954-8538-270A-80B2ECC143A7}"/>
                      </a:ext>
                    </a:extLst>
                  </p:cNvPr>
                  <p:cNvSpPr/>
                  <p:nvPr/>
                </p:nvSpPr>
                <p:spPr>
                  <a:xfrm rot="10800000">
                    <a:off x="610251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7" name="Freeform: Shape 1586">
                    <a:extLst>
                      <a:ext uri="{FF2B5EF4-FFF2-40B4-BE49-F238E27FC236}">
                        <a16:creationId xmlns:a16="http://schemas.microsoft.com/office/drawing/2014/main" id="{40EC1917-A92F-E7DC-5565-B0D8A9BD504A}"/>
                      </a:ext>
                    </a:extLst>
                  </p:cNvPr>
                  <p:cNvSpPr/>
                  <p:nvPr/>
                </p:nvSpPr>
                <p:spPr>
                  <a:xfrm rot="10800000">
                    <a:off x="607304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8" name="Freeform: Shape 1587">
                    <a:extLst>
                      <a:ext uri="{FF2B5EF4-FFF2-40B4-BE49-F238E27FC236}">
                        <a16:creationId xmlns:a16="http://schemas.microsoft.com/office/drawing/2014/main" id="{56753AF9-B04D-D686-8653-E368F55B4E2B}"/>
                      </a:ext>
                    </a:extLst>
                  </p:cNvPr>
                  <p:cNvSpPr/>
                  <p:nvPr/>
                </p:nvSpPr>
                <p:spPr>
                  <a:xfrm rot="10800000">
                    <a:off x="598471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280" name="Graphic 32">
              <a:extLst>
                <a:ext uri="{FF2B5EF4-FFF2-40B4-BE49-F238E27FC236}">
                  <a16:creationId xmlns:a16="http://schemas.microsoft.com/office/drawing/2014/main" id="{3E1879F7-1DFF-3AD1-9174-BF3257B62F90}"/>
                </a:ext>
              </a:extLst>
            </p:cNvPr>
            <p:cNvGrpSpPr/>
            <p:nvPr/>
          </p:nvGrpSpPr>
          <p:grpSpPr>
            <a:xfrm>
              <a:off x="10795275" y="8179880"/>
              <a:ext cx="512177" cy="913637"/>
              <a:chOff x="7649228" y="5091442"/>
              <a:chExt cx="512177" cy="913637"/>
            </a:xfrm>
          </p:grpSpPr>
          <p:sp>
            <p:nvSpPr>
              <p:cNvPr id="1559" name="Freeform: Shape 1558">
                <a:extLst>
                  <a:ext uri="{FF2B5EF4-FFF2-40B4-BE49-F238E27FC236}">
                    <a16:creationId xmlns:a16="http://schemas.microsoft.com/office/drawing/2014/main" id="{2A5BF5F2-D082-7C76-AD64-5AECABAF2A92}"/>
                  </a:ext>
                </a:extLst>
              </p:cNvPr>
              <p:cNvSpPr/>
              <p:nvPr/>
            </p:nvSpPr>
            <p:spPr>
              <a:xfrm>
                <a:off x="7744076"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1560" name="Freeform: Shape 1559">
                <a:extLst>
                  <a:ext uri="{FF2B5EF4-FFF2-40B4-BE49-F238E27FC236}">
                    <a16:creationId xmlns:a16="http://schemas.microsoft.com/office/drawing/2014/main" id="{7812CACC-48CC-87B6-6BEB-3EAA7E1B03E4}"/>
                  </a:ext>
                </a:extLst>
              </p:cNvPr>
              <p:cNvSpPr/>
              <p:nvPr/>
            </p:nvSpPr>
            <p:spPr>
              <a:xfrm>
                <a:off x="7649228"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281" name="Graphic 32">
              <a:extLst>
                <a:ext uri="{FF2B5EF4-FFF2-40B4-BE49-F238E27FC236}">
                  <a16:creationId xmlns:a16="http://schemas.microsoft.com/office/drawing/2014/main" id="{4CE3181C-5235-D366-2ACD-901A990BED28}"/>
                </a:ext>
              </a:extLst>
            </p:cNvPr>
            <p:cNvGrpSpPr/>
            <p:nvPr/>
          </p:nvGrpSpPr>
          <p:grpSpPr>
            <a:xfrm>
              <a:off x="10738367" y="8233627"/>
              <a:ext cx="328299" cy="859890"/>
              <a:chOff x="7592320" y="5145189"/>
              <a:chExt cx="328299" cy="859890"/>
            </a:xfrm>
          </p:grpSpPr>
          <p:sp>
            <p:nvSpPr>
              <p:cNvPr id="1556" name="Freeform: Shape 1555">
                <a:extLst>
                  <a:ext uri="{FF2B5EF4-FFF2-40B4-BE49-F238E27FC236}">
                    <a16:creationId xmlns:a16="http://schemas.microsoft.com/office/drawing/2014/main" id="{506C2F18-E353-02EC-56E1-229A9BF88AA5}"/>
                  </a:ext>
                </a:extLst>
              </p:cNvPr>
              <p:cNvSpPr/>
              <p:nvPr/>
            </p:nvSpPr>
            <p:spPr>
              <a:xfrm>
                <a:off x="7687167"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1557" name="Freeform: Shape 1556">
                <a:extLst>
                  <a:ext uri="{FF2B5EF4-FFF2-40B4-BE49-F238E27FC236}">
                    <a16:creationId xmlns:a16="http://schemas.microsoft.com/office/drawing/2014/main" id="{F2798AFB-8210-3860-59BA-4269D8BCED0C}"/>
                  </a:ext>
                </a:extLst>
              </p:cNvPr>
              <p:cNvSpPr/>
              <p:nvPr/>
            </p:nvSpPr>
            <p:spPr>
              <a:xfrm>
                <a:off x="7592320"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1558" name="Freeform: Shape 1557">
                <a:extLst>
                  <a:ext uri="{FF2B5EF4-FFF2-40B4-BE49-F238E27FC236}">
                    <a16:creationId xmlns:a16="http://schemas.microsoft.com/office/drawing/2014/main" id="{3764DC9E-7A72-FC53-7C52-2B2097D70856}"/>
                  </a:ext>
                </a:extLst>
              </p:cNvPr>
              <p:cNvSpPr/>
              <p:nvPr/>
            </p:nvSpPr>
            <p:spPr>
              <a:xfrm>
                <a:off x="7753055" y="5189451"/>
                <a:ext cx="113817" cy="771365"/>
              </a:xfrm>
              <a:custGeom>
                <a:avLst/>
                <a:gdLst>
                  <a:gd name="connsiteX0" fmla="*/ 0 w 113817"/>
                  <a:gd name="connsiteY0" fmla="*/ 0 h 771365"/>
                  <a:gd name="connsiteX1" fmla="*/ 113818 w 113817"/>
                  <a:gd name="connsiteY1" fmla="*/ 0 h 771365"/>
                  <a:gd name="connsiteX2" fmla="*/ 113818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8" y="0"/>
                    </a:lnTo>
                    <a:lnTo>
                      <a:pt x="113818"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282" name="Graphic 32">
              <a:extLst>
                <a:ext uri="{FF2B5EF4-FFF2-40B4-BE49-F238E27FC236}">
                  <a16:creationId xmlns:a16="http://schemas.microsoft.com/office/drawing/2014/main" id="{2747A50D-B7EE-5AEE-F8C1-E136A9D7A53C}"/>
                </a:ext>
              </a:extLst>
            </p:cNvPr>
            <p:cNvGrpSpPr/>
            <p:nvPr/>
          </p:nvGrpSpPr>
          <p:grpSpPr>
            <a:xfrm>
              <a:off x="11167774" y="8249182"/>
              <a:ext cx="99021" cy="382805"/>
              <a:chOff x="8021727" y="5160744"/>
              <a:chExt cx="99021" cy="382805"/>
            </a:xfrm>
            <a:solidFill>
              <a:srgbClr val="FFFFFF"/>
            </a:solidFill>
          </p:grpSpPr>
          <p:grpSp>
            <p:nvGrpSpPr>
              <p:cNvPr id="1542" name="Graphic 32">
                <a:extLst>
                  <a:ext uri="{FF2B5EF4-FFF2-40B4-BE49-F238E27FC236}">
                    <a16:creationId xmlns:a16="http://schemas.microsoft.com/office/drawing/2014/main" id="{4386DFBF-4836-2352-B524-6172D84BCFC3}"/>
                  </a:ext>
                </a:extLst>
              </p:cNvPr>
              <p:cNvGrpSpPr/>
              <p:nvPr/>
            </p:nvGrpSpPr>
            <p:grpSpPr>
              <a:xfrm>
                <a:off x="8021727" y="5160744"/>
                <a:ext cx="37939" cy="382805"/>
                <a:chOff x="8021727" y="5160744"/>
                <a:chExt cx="37939" cy="382805"/>
              </a:xfrm>
              <a:solidFill>
                <a:srgbClr val="FFFFFF"/>
              </a:solidFill>
            </p:grpSpPr>
            <p:grpSp>
              <p:nvGrpSpPr>
                <p:cNvPr id="1550" name="Graphic 32">
                  <a:extLst>
                    <a:ext uri="{FF2B5EF4-FFF2-40B4-BE49-F238E27FC236}">
                      <a16:creationId xmlns:a16="http://schemas.microsoft.com/office/drawing/2014/main" id="{16752669-2AF7-ADEA-0110-F73DFA226DB0}"/>
                    </a:ext>
                  </a:extLst>
                </p:cNvPr>
                <p:cNvGrpSpPr/>
                <p:nvPr/>
              </p:nvGrpSpPr>
              <p:grpSpPr>
                <a:xfrm>
                  <a:off x="8021727" y="5160744"/>
                  <a:ext cx="37939" cy="182803"/>
                  <a:chOff x="8021727" y="5160744"/>
                  <a:chExt cx="37939" cy="182803"/>
                </a:xfrm>
                <a:solidFill>
                  <a:srgbClr val="FFFFFF"/>
                </a:solidFill>
              </p:grpSpPr>
              <p:sp>
                <p:nvSpPr>
                  <p:cNvPr id="1554" name="Freeform: Shape 1553">
                    <a:extLst>
                      <a:ext uri="{FF2B5EF4-FFF2-40B4-BE49-F238E27FC236}">
                        <a16:creationId xmlns:a16="http://schemas.microsoft.com/office/drawing/2014/main" id="{F610CE1E-621F-BAFF-6C2B-18E8500DE70A}"/>
                      </a:ext>
                    </a:extLst>
                  </p:cNvPr>
                  <p:cNvSpPr/>
                  <p:nvPr/>
                </p:nvSpPr>
                <p:spPr>
                  <a:xfrm>
                    <a:off x="8021727"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5" name="Freeform: Shape 1554">
                    <a:extLst>
                      <a:ext uri="{FF2B5EF4-FFF2-40B4-BE49-F238E27FC236}">
                        <a16:creationId xmlns:a16="http://schemas.microsoft.com/office/drawing/2014/main" id="{85FF4E9F-BB09-8043-35F2-F5A1B90A0AB0}"/>
                      </a:ext>
                    </a:extLst>
                  </p:cNvPr>
                  <p:cNvSpPr/>
                  <p:nvPr/>
                </p:nvSpPr>
                <p:spPr>
                  <a:xfrm>
                    <a:off x="8050181"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51" name="Graphic 32">
                  <a:extLst>
                    <a:ext uri="{FF2B5EF4-FFF2-40B4-BE49-F238E27FC236}">
                      <a16:creationId xmlns:a16="http://schemas.microsoft.com/office/drawing/2014/main" id="{4E39FC85-B0FC-CA13-92D5-B03BF420F389}"/>
                    </a:ext>
                  </a:extLst>
                </p:cNvPr>
                <p:cNvGrpSpPr/>
                <p:nvPr/>
              </p:nvGrpSpPr>
              <p:grpSpPr>
                <a:xfrm>
                  <a:off x="8021727" y="5360746"/>
                  <a:ext cx="37939" cy="182803"/>
                  <a:chOff x="8021727" y="5360746"/>
                  <a:chExt cx="37939" cy="182803"/>
                </a:xfrm>
                <a:solidFill>
                  <a:srgbClr val="FFFFFF"/>
                </a:solidFill>
              </p:grpSpPr>
              <p:sp>
                <p:nvSpPr>
                  <p:cNvPr id="1552" name="Freeform: Shape 1551">
                    <a:extLst>
                      <a:ext uri="{FF2B5EF4-FFF2-40B4-BE49-F238E27FC236}">
                        <a16:creationId xmlns:a16="http://schemas.microsoft.com/office/drawing/2014/main" id="{CFF822D3-BBB2-B933-7032-547F8F7DCFE1}"/>
                      </a:ext>
                    </a:extLst>
                  </p:cNvPr>
                  <p:cNvSpPr/>
                  <p:nvPr/>
                </p:nvSpPr>
                <p:spPr>
                  <a:xfrm>
                    <a:off x="8021727"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3" name="Freeform: Shape 1552">
                    <a:extLst>
                      <a:ext uri="{FF2B5EF4-FFF2-40B4-BE49-F238E27FC236}">
                        <a16:creationId xmlns:a16="http://schemas.microsoft.com/office/drawing/2014/main" id="{D450738A-4FBE-CD01-66EC-5FCA309204E9}"/>
                      </a:ext>
                    </a:extLst>
                  </p:cNvPr>
                  <p:cNvSpPr/>
                  <p:nvPr/>
                </p:nvSpPr>
                <p:spPr>
                  <a:xfrm>
                    <a:off x="8050181"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43" name="Graphic 32">
                <a:extLst>
                  <a:ext uri="{FF2B5EF4-FFF2-40B4-BE49-F238E27FC236}">
                    <a16:creationId xmlns:a16="http://schemas.microsoft.com/office/drawing/2014/main" id="{B1237EF3-DF5F-2B08-7DFE-4D40B99440C3}"/>
                  </a:ext>
                </a:extLst>
              </p:cNvPr>
              <p:cNvGrpSpPr/>
              <p:nvPr/>
            </p:nvGrpSpPr>
            <p:grpSpPr>
              <a:xfrm>
                <a:off x="8082809" y="5160744"/>
                <a:ext cx="37939" cy="382805"/>
                <a:chOff x="8082809" y="5160744"/>
                <a:chExt cx="37939" cy="382805"/>
              </a:xfrm>
              <a:solidFill>
                <a:srgbClr val="FFFFFF"/>
              </a:solidFill>
            </p:grpSpPr>
            <p:grpSp>
              <p:nvGrpSpPr>
                <p:cNvPr id="1544" name="Graphic 32">
                  <a:extLst>
                    <a:ext uri="{FF2B5EF4-FFF2-40B4-BE49-F238E27FC236}">
                      <a16:creationId xmlns:a16="http://schemas.microsoft.com/office/drawing/2014/main" id="{01D3F1E4-FFA8-16BF-5D38-2584371BFBB1}"/>
                    </a:ext>
                  </a:extLst>
                </p:cNvPr>
                <p:cNvGrpSpPr/>
                <p:nvPr/>
              </p:nvGrpSpPr>
              <p:grpSpPr>
                <a:xfrm>
                  <a:off x="8082809" y="5160744"/>
                  <a:ext cx="37939" cy="182803"/>
                  <a:chOff x="8082809" y="5160744"/>
                  <a:chExt cx="37939" cy="182803"/>
                </a:xfrm>
                <a:solidFill>
                  <a:srgbClr val="FFFFFF"/>
                </a:solidFill>
              </p:grpSpPr>
              <p:sp>
                <p:nvSpPr>
                  <p:cNvPr id="1548" name="Freeform: Shape 1547">
                    <a:extLst>
                      <a:ext uri="{FF2B5EF4-FFF2-40B4-BE49-F238E27FC236}">
                        <a16:creationId xmlns:a16="http://schemas.microsoft.com/office/drawing/2014/main" id="{592D0C35-5ED6-B069-8886-6177714A474D}"/>
                      </a:ext>
                    </a:extLst>
                  </p:cNvPr>
                  <p:cNvSpPr/>
                  <p:nvPr/>
                </p:nvSpPr>
                <p:spPr>
                  <a:xfrm>
                    <a:off x="8082809"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9" name="Freeform: Shape 1548">
                    <a:extLst>
                      <a:ext uri="{FF2B5EF4-FFF2-40B4-BE49-F238E27FC236}">
                        <a16:creationId xmlns:a16="http://schemas.microsoft.com/office/drawing/2014/main" id="{A63F89AF-26A6-D886-3AD0-1F50ED5D6AD6}"/>
                      </a:ext>
                    </a:extLst>
                  </p:cNvPr>
                  <p:cNvSpPr/>
                  <p:nvPr/>
                </p:nvSpPr>
                <p:spPr>
                  <a:xfrm>
                    <a:off x="811126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45" name="Graphic 32">
                  <a:extLst>
                    <a:ext uri="{FF2B5EF4-FFF2-40B4-BE49-F238E27FC236}">
                      <a16:creationId xmlns:a16="http://schemas.microsoft.com/office/drawing/2014/main" id="{9102CBFA-B084-B8E0-E1FB-49C63B5199CD}"/>
                    </a:ext>
                  </a:extLst>
                </p:cNvPr>
                <p:cNvGrpSpPr/>
                <p:nvPr/>
              </p:nvGrpSpPr>
              <p:grpSpPr>
                <a:xfrm>
                  <a:off x="8082809" y="5360746"/>
                  <a:ext cx="37939" cy="182803"/>
                  <a:chOff x="8082809" y="5360746"/>
                  <a:chExt cx="37939" cy="182803"/>
                </a:xfrm>
                <a:solidFill>
                  <a:srgbClr val="FFFFFF"/>
                </a:solidFill>
              </p:grpSpPr>
              <p:sp>
                <p:nvSpPr>
                  <p:cNvPr id="1546" name="Freeform: Shape 1545">
                    <a:extLst>
                      <a:ext uri="{FF2B5EF4-FFF2-40B4-BE49-F238E27FC236}">
                        <a16:creationId xmlns:a16="http://schemas.microsoft.com/office/drawing/2014/main" id="{36D54925-558E-3170-422A-136E8BDDCD89}"/>
                      </a:ext>
                    </a:extLst>
                  </p:cNvPr>
                  <p:cNvSpPr/>
                  <p:nvPr/>
                </p:nvSpPr>
                <p:spPr>
                  <a:xfrm>
                    <a:off x="8082809"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7" name="Freeform: Shape 1546">
                    <a:extLst>
                      <a:ext uri="{FF2B5EF4-FFF2-40B4-BE49-F238E27FC236}">
                        <a16:creationId xmlns:a16="http://schemas.microsoft.com/office/drawing/2014/main" id="{0FA66710-019E-A998-F3A0-625EF9E63635}"/>
                      </a:ext>
                    </a:extLst>
                  </p:cNvPr>
                  <p:cNvSpPr/>
                  <p:nvPr/>
                </p:nvSpPr>
                <p:spPr>
                  <a:xfrm>
                    <a:off x="811126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3" name="Graphic 32">
              <a:extLst>
                <a:ext uri="{FF2B5EF4-FFF2-40B4-BE49-F238E27FC236}">
                  <a16:creationId xmlns:a16="http://schemas.microsoft.com/office/drawing/2014/main" id="{98115129-CBBF-EED0-A11C-B8B64200E4C8}"/>
                </a:ext>
              </a:extLst>
            </p:cNvPr>
            <p:cNvGrpSpPr/>
            <p:nvPr/>
          </p:nvGrpSpPr>
          <p:grpSpPr>
            <a:xfrm>
              <a:off x="11167774" y="8663351"/>
              <a:ext cx="99021" cy="382805"/>
              <a:chOff x="8021727" y="5574913"/>
              <a:chExt cx="99021" cy="382805"/>
            </a:xfrm>
            <a:solidFill>
              <a:srgbClr val="FFFFFF"/>
            </a:solidFill>
          </p:grpSpPr>
          <p:grpSp>
            <p:nvGrpSpPr>
              <p:cNvPr id="1528" name="Graphic 32">
                <a:extLst>
                  <a:ext uri="{FF2B5EF4-FFF2-40B4-BE49-F238E27FC236}">
                    <a16:creationId xmlns:a16="http://schemas.microsoft.com/office/drawing/2014/main" id="{F3353E5F-7BD5-6FDB-14ED-409F12AEFD00}"/>
                  </a:ext>
                </a:extLst>
              </p:cNvPr>
              <p:cNvGrpSpPr/>
              <p:nvPr/>
            </p:nvGrpSpPr>
            <p:grpSpPr>
              <a:xfrm>
                <a:off x="8021727" y="5574913"/>
                <a:ext cx="37939" cy="382805"/>
                <a:chOff x="8021727" y="5574913"/>
                <a:chExt cx="37939" cy="382805"/>
              </a:xfrm>
              <a:solidFill>
                <a:srgbClr val="FFFFFF"/>
              </a:solidFill>
            </p:grpSpPr>
            <p:grpSp>
              <p:nvGrpSpPr>
                <p:cNvPr id="1536" name="Graphic 32">
                  <a:extLst>
                    <a:ext uri="{FF2B5EF4-FFF2-40B4-BE49-F238E27FC236}">
                      <a16:creationId xmlns:a16="http://schemas.microsoft.com/office/drawing/2014/main" id="{27077FD0-B680-FC18-D63C-6A3A7F0317E5}"/>
                    </a:ext>
                  </a:extLst>
                </p:cNvPr>
                <p:cNvGrpSpPr/>
                <p:nvPr/>
              </p:nvGrpSpPr>
              <p:grpSpPr>
                <a:xfrm>
                  <a:off x="8021727" y="5574913"/>
                  <a:ext cx="37939" cy="182803"/>
                  <a:chOff x="8021727" y="5574913"/>
                  <a:chExt cx="37939" cy="182803"/>
                </a:xfrm>
                <a:solidFill>
                  <a:srgbClr val="FFFFFF"/>
                </a:solidFill>
              </p:grpSpPr>
              <p:sp>
                <p:nvSpPr>
                  <p:cNvPr id="1540" name="Freeform: Shape 1539">
                    <a:extLst>
                      <a:ext uri="{FF2B5EF4-FFF2-40B4-BE49-F238E27FC236}">
                        <a16:creationId xmlns:a16="http://schemas.microsoft.com/office/drawing/2014/main" id="{49F6871F-DEA3-125E-F2A0-3C6E25762C56}"/>
                      </a:ext>
                    </a:extLst>
                  </p:cNvPr>
                  <p:cNvSpPr/>
                  <p:nvPr/>
                </p:nvSpPr>
                <p:spPr>
                  <a:xfrm>
                    <a:off x="8021727"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1" name="Freeform: Shape 1540">
                    <a:extLst>
                      <a:ext uri="{FF2B5EF4-FFF2-40B4-BE49-F238E27FC236}">
                        <a16:creationId xmlns:a16="http://schemas.microsoft.com/office/drawing/2014/main" id="{4F42895B-F887-E918-2AB7-7F8D70CF2947}"/>
                      </a:ext>
                    </a:extLst>
                  </p:cNvPr>
                  <p:cNvSpPr/>
                  <p:nvPr/>
                </p:nvSpPr>
                <p:spPr>
                  <a:xfrm>
                    <a:off x="8050181"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7" name="Graphic 32">
                  <a:extLst>
                    <a:ext uri="{FF2B5EF4-FFF2-40B4-BE49-F238E27FC236}">
                      <a16:creationId xmlns:a16="http://schemas.microsoft.com/office/drawing/2014/main" id="{9A8595A8-FD68-557D-8878-67127E196841}"/>
                    </a:ext>
                  </a:extLst>
                </p:cNvPr>
                <p:cNvGrpSpPr/>
                <p:nvPr/>
              </p:nvGrpSpPr>
              <p:grpSpPr>
                <a:xfrm>
                  <a:off x="8021727" y="5774915"/>
                  <a:ext cx="37939" cy="182803"/>
                  <a:chOff x="8021727" y="5774915"/>
                  <a:chExt cx="37939" cy="182803"/>
                </a:xfrm>
                <a:solidFill>
                  <a:srgbClr val="FFFFFF"/>
                </a:solidFill>
              </p:grpSpPr>
              <p:sp>
                <p:nvSpPr>
                  <p:cNvPr id="1538" name="Freeform: Shape 1537">
                    <a:extLst>
                      <a:ext uri="{FF2B5EF4-FFF2-40B4-BE49-F238E27FC236}">
                        <a16:creationId xmlns:a16="http://schemas.microsoft.com/office/drawing/2014/main" id="{5CF379C0-A680-F920-CB97-BF099AF78B81}"/>
                      </a:ext>
                    </a:extLst>
                  </p:cNvPr>
                  <p:cNvSpPr/>
                  <p:nvPr/>
                </p:nvSpPr>
                <p:spPr>
                  <a:xfrm>
                    <a:off x="8021727"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9" name="Freeform: Shape 1538">
                    <a:extLst>
                      <a:ext uri="{FF2B5EF4-FFF2-40B4-BE49-F238E27FC236}">
                        <a16:creationId xmlns:a16="http://schemas.microsoft.com/office/drawing/2014/main" id="{EFCE05EA-9D34-FF96-1DD5-C871C848EF4D}"/>
                      </a:ext>
                    </a:extLst>
                  </p:cNvPr>
                  <p:cNvSpPr/>
                  <p:nvPr/>
                </p:nvSpPr>
                <p:spPr>
                  <a:xfrm>
                    <a:off x="8050181"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29" name="Graphic 32">
                <a:extLst>
                  <a:ext uri="{FF2B5EF4-FFF2-40B4-BE49-F238E27FC236}">
                    <a16:creationId xmlns:a16="http://schemas.microsoft.com/office/drawing/2014/main" id="{6E814D28-4524-7ACF-DA19-475385624C21}"/>
                  </a:ext>
                </a:extLst>
              </p:cNvPr>
              <p:cNvGrpSpPr/>
              <p:nvPr/>
            </p:nvGrpSpPr>
            <p:grpSpPr>
              <a:xfrm>
                <a:off x="8082809" y="5574913"/>
                <a:ext cx="37939" cy="382805"/>
                <a:chOff x="8082809" y="5574913"/>
                <a:chExt cx="37939" cy="382805"/>
              </a:xfrm>
              <a:solidFill>
                <a:srgbClr val="FFFFFF"/>
              </a:solidFill>
            </p:grpSpPr>
            <p:grpSp>
              <p:nvGrpSpPr>
                <p:cNvPr id="1530" name="Graphic 32">
                  <a:extLst>
                    <a:ext uri="{FF2B5EF4-FFF2-40B4-BE49-F238E27FC236}">
                      <a16:creationId xmlns:a16="http://schemas.microsoft.com/office/drawing/2014/main" id="{BECF89E2-F07F-F181-CF2C-41AC378DC3D0}"/>
                    </a:ext>
                  </a:extLst>
                </p:cNvPr>
                <p:cNvGrpSpPr/>
                <p:nvPr/>
              </p:nvGrpSpPr>
              <p:grpSpPr>
                <a:xfrm>
                  <a:off x="8082809" y="5574913"/>
                  <a:ext cx="37939" cy="182803"/>
                  <a:chOff x="8082809" y="5574913"/>
                  <a:chExt cx="37939" cy="182803"/>
                </a:xfrm>
                <a:solidFill>
                  <a:srgbClr val="FFFFFF"/>
                </a:solidFill>
              </p:grpSpPr>
              <p:sp>
                <p:nvSpPr>
                  <p:cNvPr id="1534" name="Freeform: Shape 1533">
                    <a:extLst>
                      <a:ext uri="{FF2B5EF4-FFF2-40B4-BE49-F238E27FC236}">
                        <a16:creationId xmlns:a16="http://schemas.microsoft.com/office/drawing/2014/main" id="{87E8E551-4C14-A363-2B21-9836DD4FBC3D}"/>
                      </a:ext>
                    </a:extLst>
                  </p:cNvPr>
                  <p:cNvSpPr/>
                  <p:nvPr/>
                </p:nvSpPr>
                <p:spPr>
                  <a:xfrm>
                    <a:off x="8082809"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5" name="Freeform: Shape 1534">
                    <a:extLst>
                      <a:ext uri="{FF2B5EF4-FFF2-40B4-BE49-F238E27FC236}">
                        <a16:creationId xmlns:a16="http://schemas.microsoft.com/office/drawing/2014/main" id="{1C87F572-84F0-5C63-1C1C-941235C29434}"/>
                      </a:ext>
                    </a:extLst>
                  </p:cNvPr>
                  <p:cNvSpPr/>
                  <p:nvPr/>
                </p:nvSpPr>
                <p:spPr>
                  <a:xfrm>
                    <a:off x="811126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1" name="Graphic 32">
                  <a:extLst>
                    <a:ext uri="{FF2B5EF4-FFF2-40B4-BE49-F238E27FC236}">
                      <a16:creationId xmlns:a16="http://schemas.microsoft.com/office/drawing/2014/main" id="{3F17BBDD-941B-F997-310A-3862C5312598}"/>
                    </a:ext>
                  </a:extLst>
                </p:cNvPr>
                <p:cNvGrpSpPr/>
                <p:nvPr/>
              </p:nvGrpSpPr>
              <p:grpSpPr>
                <a:xfrm>
                  <a:off x="8082809" y="5774915"/>
                  <a:ext cx="37939" cy="182803"/>
                  <a:chOff x="8082809" y="5774915"/>
                  <a:chExt cx="37939" cy="182803"/>
                </a:xfrm>
                <a:solidFill>
                  <a:srgbClr val="FFFFFF"/>
                </a:solidFill>
              </p:grpSpPr>
              <p:sp>
                <p:nvSpPr>
                  <p:cNvPr id="1532" name="Freeform: Shape 1531">
                    <a:extLst>
                      <a:ext uri="{FF2B5EF4-FFF2-40B4-BE49-F238E27FC236}">
                        <a16:creationId xmlns:a16="http://schemas.microsoft.com/office/drawing/2014/main" id="{0E1349F2-3174-085E-A95F-129BD55EB499}"/>
                      </a:ext>
                    </a:extLst>
                  </p:cNvPr>
                  <p:cNvSpPr/>
                  <p:nvPr/>
                </p:nvSpPr>
                <p:spPr>
                  <a:xfrm>
                    <a:off x="8082809"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3" name="Freeform: Shape 1532">
                    <a:extLst>
                      <a:ext uri="{FF2B5EF4-FFF2-40B4-BE49-F238E27FC236}">
                        <a16:creationId xmlns:a16="http://schemas.microsoft.com/office/drawing/2014/main" id="{603F87EC-D106-0269-6308-9C8EE112B58D}"/>
                      </a:ext>
                    </a:extLst>
                  </p:cNvPr>
                  <p:cNvSpPr/>
                  <p:nvPr/>
                </p:nvSpPr>
                <p:spPr>
                  <a:xfrm>
                    <a:off x="811126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4" name="Graphic 32">
              <a:extLst>
                <a:ext uri="{FF2B5EF4-FFF2-40B4-BE49-F238E27FC236}">
                  <a16:creationId xmlns:a16="http://schemas.microsoft.com/office/drawing/2014/main" id="{3E1D9914-1797-9D7E-B74B-CE98BC25F69A}"/>
                </a:ext>
              </a:extLst>
            </p:cNvPr>
            <p:cNvGrpSpPr/>
            <p:nvPr/>
          </p:nvGrpSpPr>
          <p:grpSpPr>
            <a:xfrm>
              <a:off x="7872446" y="7403140"/>
              <a:ext cx="720779" cy="113817"/>
              <a:chOff x="4726399" y="4314702"/>
              <a:chExt cx="720779" cy="113817"/>
            </a:xfrm>
          </p:grpSpPr>
          <p:sp>
            <p:nvSpPr>
              <p:cNvPr id="1526" name="Freeform: Shape 1525">
                <a:extLst>
                  <a:ext uri="{FF2B5EF4-FFF2-40B4-BE49-F238E27FC236}">
                    <a16:creationId xmlns:a16="http://schemas.microsoft.com/office/drawing/2014/main" id="{58F686A4-04C1-036C-CD97-7228BA80F24A}"/>
                  </a:ext>
                </a:extLst>
              </p:cNvPr>
              <p:cNvSpPr/>
              <p:nvPr/>
            </p:nvSpPr>
            <p:spPr>
              <a:xfrm>
                <a:off x="4801076"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1527" name="Freeform: Shape 1526">
                <a:extLst>
                  <a:ext uri="{FF2B5EF4-FFF2-40B4-BE49-F238E27FC236}">
                    <a16:creationId xmlns:a16="http://schemas.microsoft.com/office/drawing/2014/main" id="{79EB49C9-2052-C3A2-3E60-BC7723F974D7}"/>
                  </a:ext>
                </a:extLst>
              </p:cNvPr>
              <p:cNvSpPr/>
              <p:nvPr/>
            </p:nvSpPr>
            <p:spPr>
              <a:xfrm rot="10800000">
                <a:off x="4726399"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285" name="Freeform: Shape 284">
              <a:extLst>
                <a:ext uri="{FF2B5EF4-FFF2-40B4-BE49-F238E27FC236}">
                  <a16:creationId xmlns:a16="http://schemas.microsoft.com/office/drawing/2014/main" id="{691EC8F1-D5F6-A4BA-D28A-E4564D68467E}"/>
                </a:ext>
              </a:extLst>
            </p:cNvPr>
            <p:cNvSpPr/>
            <p:nvPr/>
          </p:nvSpPr>
          <p:spPr>
            <a:xfrm>
              <a:off x="7914559"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24A5463D-15E3-365C-E806-AA1C2976C2BA}"/>
                </a:ext>
              </a:extLst>
            </p:cNvPr>
            <p:cNvSpPr/>
            <p:nvPr/>
          </p:nvSpPr>
          <p:spPr>
            <a:xfrm rot="10800000">
              <a:off x="7832357"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287" name="Graphic 32">
              <a:extLst>
                <a:ext uri="{FF2B5EF4-FFF2-40B4-BE49-F238E27FC236}">
                  <a16:creationId xmlns:a16="http://schemas.microsoft.com/office/drawing/2014/main" id="{B35A910D-2D6A-BA90-AA55-C7606F61783B}"/>
                </a:ext>
              </a:extLst>
            </p:cNvPr>
            <p:cNvGrpSpPr/>
            <p:nvPr/>
          </p:nvGrpSpPr>
          <p:grpSpPr>
            <a:xfrm>
              <a:off x="7832357" y="7588599"/>
              <a:ext cx="803044" cy="1336278"/>
              <a:chOff x="4686310" y="4500161"/>
              <a:chExt cx="803044" cy="1336278"/>
            </a:xfrm>
            <a:solidFill>
              <a:srgbClr val="FFFFFF">
                <a:alpha val="31000"/>
              </a:srgbClr>
            </a:solidFill>
          </p:grpSpPr>
          <p:sp>
            <p:nvSpPr>
              <p:cNvPr id="1506" name="Freeform: Shape 1505">
                <a:extLst>
                  <a:ext uri="{FF2B5EF4-FFF2-40B4-BE49-F238E27FC236}">
                    <a16:creationId xmlns:a16="http://schemas.microsoft.com/office/drawing/2014/main" id="{7AF8AA4C-FDE8-16AC-892F-5DA63062091C}"/>
                  </a:ext>
                </a:extLst>
              </p:cNvPr>
              <p:cNvSpPr/>
              <p:nvPr/>
            </p:nvSpPr>
            <p:spPr>
              <a:xfrm>
                <a:off x="4686310"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7" name="Freeform: Shape 1506">
                <a:extLst>
                  <a:ext uri="{FF2B5EF4-FFF2-40B4-BE49-F238E27FC236}">
                    <a16:creationId xmlns:a16="http://schemas.microsoft.com/office/drawing/2014/main" id="{ADF05E9E-BE10-C158-CAA0-5B4308DC35A6}"/>
                  </a:ext>
                </a:extLst>
              </p:cNvPr>
              <p:cNvSpPr/>
              <p:nvPr/>
            </p:nvSpPr>
            <p:spPr>
              <a:xfrm>
                <a:off x="4686310"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8" name="Freeform: Shape 1507">
                <a:extLst>
                  <a:ext uri="{FF2B5EF4-FFF2-40B4-BE49-F238E27FC236}">
                    <a16:creationId xmlns:a16="http://schemas.microsoft.com/office/drawing/2014/main" id="{AC47F2CA-F2C3-495E-3BFC-7A577C82700A}"/>
                  </a:ext>
                </a:extLst>
              </p:cNvPr>
              <p:cNvSpPr/>
              <p:nvPr/>
            </p:nvSpPr>
            <p:spPr>
              <a:xfrm>
                <a:off x="4686310"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9" name="Freeform: Shape 1508">
                <a:extLst>
                  <a:ext uri="{FF2B5EF4-FFF2-40B4-BE49-F238E27FC236}">
                    <a16:creationId xmlns:a16="http://schemas.microsoft.com/office/drawing/2014/main" id="{EFBD7EAA-BB52-A390-1C03-F4CBC4AAD3C1}"/>
                  </a:ext>
                </a:extLst>
              </p:cNvPr>
              <p:cNvSpPr/>
              <p:nvPr/>
            </p:nvSpPr>
            <p:spPr>
              <a:xfrm>
                <a:off x="4686310"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0" name="Freeform: Shape 1509">
                <a:extLst>
                  <a:ext uri="{FF2B5EF4-FFF2-40B4-BE49-F238E27FC236}">
                    <a16:creationId xmlns:a16="http://schemas.microsoft.com/office/drawing/2014/main" id="{0B5769AE-1B10-ED82-35E0-6D96EFD9D7B3}"/>
                  </a:ext>
                </a:extLst>
              </p:cNvPr>
              <p:cNvSpPr/>
              <p:nvPr/>
            </p:nvSpPr>
            <p:spPr>
              <a:xfrm>
                <a:off x="4686310"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1" name="Freeform: Shape 1510">
                <a:extLst>
                  <a:ext uri="{FF2B5EF4-FFF2-40B4-BE49-F238E27FC236}">
                    <a16:creationId xmlns:a16="http://schemas.microsoft.com/office/drawing/2014/main" id="{23BA62F6-4B4B-178D-2BE1-EF54A934821C}"/>
                  </a:ext>
                </a:extLst>
              </p:cNvPr>
              <p:cNvSpPr/>
              <p:nvPr/>
            </p:nvSpPr>
            <p:spPr>
              <a:xfrm>
                <a:off x="4686310"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2" name="Freeform: Shape 1511">
                <a:extLst>
                  <a:ext uri="{FF2B5EF4-FFF2-40B4-BE49-F238E27FC236}">
                    <a16:creationId xmlns:a16="http://schemas.microsoft.com/office/drawing/2014/main" id="{A1BA4DA4-B631-DD12-2A9F-C40E62C6B469}"/>
                  </a:ext>
                </a:extLst>
              </p:cNvPr>
              <p:cNvSpPr/>
              <p:nvPr/>
            </p:nvSpPr>
            <p:spPr>
              <a:xfrm>
                <a:off x="4686310"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3" name="Freeform: Shape 1512">
                <a:extLst>
                  <a:ext uri="{FF2B5EF4-FFF2-40B4-BE49-F238E27FC236}">
                    <a16:creationId xmlns:a16="http://schemas.microsoft.com/office/drawing/2014/main" id="{8852A81A-6A61-4F3D-EB10-A37663B6019A}"/>
                  </a:ext>
                </a:extLst>
              </p:cNvPr>
              <p:cNvSpPr/>
              <p:nvPr/>
            </p:nvSpPr>
            <p:spPr>
              <a:xfrm>
                <a:off x="4686310"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4" name="Freeform: Shape 1513">
                <a:extLst>
                  <a:ext uri="{FF2B5EF4-FFF2-40B4-BE49-F238E27FC236}">
                    <a16:creationId xmlns:a16="http://schemas.microsoft.com/office/drawing/2014/main" id="{AD4DED3A-D626-B2AB-417E-3361D1C8EFDC}"/>
                  </a:ext>
                </a:extLst>
              </p:cNvPr>
              <p:cNvSpPr/>
              <p:nvPr/>
            </p:nvSpPr>
            <p:spPr>
              <a:xfrm>
                <a:off x="4686310"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5" name="Freeform: Shape 1514">
                <a:extLst>
                  <a:ext uri="{FF2B5EF4-FFF2-40B4-BE49-F238E27FC236}">
                    <a16:creationId xmlns:a16="http://schemas.microsoft.com/office/drawing/2014/main" id="{3AFB65FB-519D-4C52-DDDA-97B86075DE08}"/>
                  </a:ext>
                </a:extLst>
              </p:cNvPr>
              <p:cNvSpPr/>
              <p:nvPr/>
            </p:nvSpPr>
            <p:spPr>
              <a:xfrm>
                <a:off x="4686310"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6" name="Freeform: Shape 1515">
                <a:extLst>
                  <a:ext uri="{FF2B5EF4-FFF2-40B4-BE49-F238E27FC236}">
                    <a16:creationId xmlns:a16="http://schemas.microsoft.com/office/drawing/2014/main" id="{D6CE92E2-0905-ACD1-A9B2-570D1F9AAAFF}"/>
                  </a:ext>
                </a:extLst>
              </p:cNvPr>
              <p:cNvSpPr/>
              <p:nvPr/>
            </p:nvSpPr>
            <p:spPr>
              <a:xfrm>
                <a:off x="4686310"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7" name="Freeform: Shape 1516">
                <a:extLst>
                  <a:ext uri="{FF2B5EF4-FFF2-40B4-BE49-F238E27FC236}">
                    <a16:creationId xmlns:a16="http://schemas.microsoft.com/office/drawing/2014/main" id="{AFA5DFFE-F480-03B6-EA28-DA7AFCA29672}"/>
                  </a:ext>
                </a:extLst>
              </p:cNvPr>
              <p:cNvSpPr/>
              <p:nvPr/>
            </p:nvSpPr>
            <p:spPr>
              <a:xfrm>
                <a:off x="4686310"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8" name="Freeform: Shape 1517">
                <a:extLst>
                  <a:ext uri="{FF2B5EF4-FFF2-40B4-BE49-F238E27FC236}">
                    <a16:creationId xmlns:a16="http://schemas.microsoft.com/office/drawing/2014/main" id="{AF47EE5C-829F-9255-1798-983840F1FB88}"/>
                  </a:ext>
                </a:extLst>
              </p:cNvPr>
              <p:cNvSpPr/>
              <p:nvPr/>
            </p:nvSpPr>
            <p:spPr>
              <a:xfrm>
                <a:off x="4686310"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9" name="Freeform: Shape 1518">
                <a:extLst>
                  <a:ext uri="{FF2B5EF4-FFF2-40B4-BE49-F238E27FC236}">
                    <a16:creationId xmlns:a16="http://schemas.microsoft.com/office/drawing/2014/main" id="{F10E8C13-FD95-0115-DFDF-A1BC84FC6C97}"/>
                  </a:ext>
                </a:extLst>
              </p:cNvPr>
              <p:cNvSpPr/>
              <p:nvPr/>
            </p:nvSpPr>
            <p:spPr>
              <a:xfrm>
                <a:off x="4686310"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0" name="Freeform: Shape 1519">
                <a:extLst>
                  <a:ext uri="{FF2B5EF4-FFF2-40B4-BE49-F238E27FC236}">
                    <a16:creationId xmlns:a16="http://schemas.microsoft.com/office/drawing/2014/main" id="{CC09B7D4-B680-37F7-A076-DF3422B72C39}"/>
                  </a:ext>
                </a:extLst>
              </p:cNvPr>
              <p:cNvSpPr/>
              <p:nvPr/>
            </p:nvSpPr>
            <p:spPr>
              <a:xfrm>
                <a:off x="4686310"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1" name="Freeform: Shape 1520">
                <a:extLst>
                  <a:ext uri="{FF2B5EF4-FFF2-40B4-BE49-F238E27FC236}">
                    <a16:creationId xmlns:a16="http://schemas.microsoft.com/office/drawing/2014/main" id="{426BEF75-5A53-4264-339F-752180C6FF14}"/>
                  </a:ext>
                </a:extLst>
              </p:cNvPr>
              <p:cNvSpPr/>
              <p:nvPr/>
            </p:nvSpPr>
            <p:spPr>
              <a:xfrm>
                <a:off x="4686310"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2" name="Freeform: Shape 1521">
                <a:extLst>
                  <a:ext uri="{FF2B5EF4-FFF2-40B4-BE49-F238E27FC236}">
                    <a16:creationId xmlns:a16="http://schemas.microsoft.com/office/drawing/2014/main" id="{6B07216F-9A9B-962D-E5D6-C9D3DB860545}"/>
                  </a:ext>
                </a:extLst>
              </p:cNvPr>
              <p:cNvSpPr/>
              <p:nvPr/>
            </p:nvSpPr>
            <p:spPr>
              <a:xfrm>
                <a:off x="4686310"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3" name="Freeform: Shape 1522">
                <a:extLst>
                  <a:ext uri="{FF2B5EF4-FFF2-40B4-BE49-F238E27FC236}">
                    <a16:creationId xmlns:a16="http://schemas.microsoft.com/office/drawing/2014/main" id="{59F3EDE3-CF83-C998-D49E-FA3CDEA2F482}"/>
                  </a:ext>
                </a:extLst>
              </p:cNvPr>
              <p:cNvSpPr/>
              <p:nvPr/>
            </p:nvSpPr>
            <p:spPr>
              <a:xfrm>
                <a:off x="4686310"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4" name="Freeform: Shape 1523">
                <a:extLst>
                  <a:ext uri="{FF2B5EF4-FFF2-40B4-BE49-F238E27FC236}">
                    <a16:creationId xmlns:a16="http://schemas.microsoft.com/office/drawing/2014/main" id="{5076ED90-2F44-1F2A-5CB0-3FD5348D4608}"/>
                  </a:ext>
                </a:extLst>
              </p:cNvPr>
              <p:cNvSpPr/>
              <p:nvPr/>
            </p:nvSpPr>
            <p:spPr>
              <a:xfrm>
                <a:off x="4686310"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5" name="Freeform: Shape 1524">
                <a:extLst>
                  <a:ext uri="{FF2B5EF4-FFF2-40B4-BE49-F238E27FC236}">
                    <a16:creationId xmlns:a16="http://schemas.microsoft.com/office/drawing/2014/main" id="{0E9B7221-CD14-3891-B3B0-7DFB1489B050}"/>
                  </a:ext>
                </a:extLst>
              </p:cNvPr>
              <p:cNvSpPr/>
              <p:nvPr/>
            </p:nvSpPr>
            <p:spPr>
              <a:xfrm>
                <a:off x="4686310"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288" name="Freeform: Shape 287">
              <a:extLst>
                <a:ext uri="{FF2B5EF4-FFF2-40B4-BE49-F238E27FC236}">
                  <a16:creationId xmlns:a16="http://schemas.microsoft.com/office/drawing/2014/main" id="{47A60E58-AD32-8B85-31BD-0B257CF1A0AD}"/>
                </a:ext>
              </a:extLst>
            </p:cNvPr>
            <p:cNvSpPr/>
            <p:nvPr/>
          </p:nvSpPr>
          <p:spPr>
            <a:xfrm>
              <a:off x="9090672"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88DC0ADF-133D-8E7B-6AA6-2341FBFC6E87}"/>
                </a:ext>
              </a:extLst>
            </p:cNvPr>
            <p:cNvSpPr/>
            <p:nvPr/>
          </p:nvSpPr>
          <p:spPr>
            <a:xfrm>
              <a:off x="8378365"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0 w 257037"/>
                <a:gd name="connsiteY5" fmla="*/ 117991 h 1470267"/>
                <a:gd name="connsiteX6" fmla="*/ 34840 w 257037"/>
                <a:gd name="connsiteY6" fmla="*/ 136644 h 1470267"/>
                <a:gd name="connsiteX7" fmla="*/ 34840 w 257037"/>
                <a:gd name="connsiteY7" fmla="*/ 136644 h 1470267"/>
                <a:gd name="connsiteX8" fmla="*/ 34840 w 257037"/>
                <a:gd name="connsiteY8" fmla="*/ 146635 h 1470267"/>
                <a:gd name="connsiteX9" fmla="*/ 34840 w 257037"/>
                <a:gd name="connsiteY9" fmla="*/ 146635 h 1470267"/>
                <a:gd name="connsiteX10" fmla="*/ 34840 w 257037"/>
                <a:gd name="connsiteY10" fmla="*/ 167248 h 1470267"/>
                <a:gd name="connsiteX11" fmla="*/ 34840 w 257037"/>
                <a:gd name="connsiteY11" fmla="*/ 167248 h 1470267"/>
                <a:gd name="connsiteX12" fmla="*/ 34840 w 257037"/>
                <a:gd name="connsiteY12" fmla="*/ 177176 h 1470267"/>
                <a:gd name="connsiteX13" fmla="*/ 34840 w 257037"/>
                <a:gd name="connsiteY13" fmla="*/ 177176 h 1470267"/>
                <a:gd name="connsiteX14" fmla="*/ 34840 w 257037"/>
                <a:gd name="connsiteY14" fmla="*/ 197789 h 1470267"/>
                <a:gd name="connsiteX15" fmla="*/ 34840 w 257037"/>
                <a:gd name="connsiteY15" fmla="*/ 197789 h 1470267"/>
                <a:gd name="connsiteX16" fmla="*/ 34840 w 257037"/>
                <a:gd name="connsiteY16" fmla="*/ 207780 h 1470267"/>
                <a:gd name="connsiteX17" fmla="*/ 34840 w 257037"/>
                <a:gd name="connsiteY17" fmla="*/ 207780 h 1470267"/>
                <a:gd name="connsiteX18" fmla="*/ 34840 w 257037"/>
                <a:gd name="connsiteY18" fmla="*/ 228330 h 1470267"/>
                <a:gd name="connsiteX19" fmla="*/ 34840 w 257037"/>
                <a:gd name="connsiteY19" fmla="*/ 228330 h 1470267"/>
                <a:gd name="connsiteX20" fmla="*/ 34840 w 257037"/>
                <a:gd name="connsiteY20" fmla="*/ 238321 h 1470267"/>
                <a:gd name="connsiteX21" fmla="*/ 34840 w 257037"/>
                <a:gd name="connsiteY21" fmla="*/ 238321 h 1470267"/>
                <a:gd name="connsiteX22" fmla="*/ 34840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0" y="117991"/>
                  </a:lnTo>
                  <a:lnTo>
                    <a:pt x="34840" y="136644"/>
                  </a:lnTo>
                  <a:lnTo>
                    <a:pt x="34840" y="136644"/>
                  </a:lnTo>
                  <a:lnTo>
                    <a:pt x="34840" y="146635"/>
                  </a:lnTo>
                  <a:lnTo>
                    <a:pt x="34840" y="146635"/>
                  </a:lnTo>
                  <a:lnTo>
                    <a:pt x="34840" y="167248"/>
                  </a:lnTo>
                  <a:lnTo>
                    <a:pt x="34840" y="167248"/>
                  </a:lnTo>
                  <a:lnTo>
                    <a:pt x="34840" y="177176"/>
                  </a:lnTo>
                  <a:lnTo>
                    <a:pt x="34840" y="177176"/>
                  </a:lnTo>
                  <a:lnTo>
                    <a:pt x="34840" y="197789"/>
                  </a:lnTo>
                  <a:lnTo>
                    <a:pt x="34840" y="197789"/>
                  </a:lnTo>
                  <a:lnTo>
                    <a:pt x="34840" y="207780"/>
                  </a:lnTo>
                  <a:lnTo>
                    <a:pt x="34840" y="207780"/>
                  </a:lnTo>
                  <a:lnTo>
                    <a:pt x="34840" y="228330"/>
                  </a:lnTo>
                  <a:lnTo>
                    <a:pt x="34840" y="228330"/>
                  </a:lnTo>
                  <a:lnTo>
                    <a:pt x="34840" y="238321"/>
                  </a:lnTo>
                  <a:lnTo>
                    <a:pt x="34840" y="238321"/>
                  </a:lnTo>
                  <a:lnTo>
                    <a:pt x="34840"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290" name="Graphic 32">
              <a:extLst>
                <a:ext uri="{FF2B5EF4-FFF2-40B4-BE49-F238E27FC236}">
                  <a16:creationId xmlns:a16="http://schemas.microsoft.com/office/drawing/2014/main" id="{A67F56A5-B7E6-22BD-121B-5E2E121AC9D9}"/>
                </a:ext>
              </a:extLst>
            </p:cNvPr>
            <p:cNvGrpSpPr/>
            <p:nvPr/>
          </p:nvGrpSpPr>
          <p:grpSpPr>
            <a:xfrm>
              <a:off x="8542704" y="7585310"/>
              <a:ext cx="559222" cy="1508269"/>
              <a:chOff x="5396657" y="4496872"/>
              <a:chExt cx="559222" cy="1508269"/>
            </a:xfrm>
          </p:grpSpPr>
          <p:grpSp>
            <p:nvGrpSpPr>
              <p:cNvPr id="1357" name="Graphic 32">
                <a:extLst>
                  <a:ext uri="{FF2B5EF4-FFF2-40B4-BE49-F238E27FC236}">
                    <a16:creationId xmlns:a16="http://schemas.microsoft.com/office/drawing/2014/main" id="{5D57F7CB-87D3-9376-10B6-8C6A0A607159}"/>
                  </a:ext>
                </a:extLst>
              </p:cNvPr>
              <p:cNvGrpSpPr/>
              <p:nvPr/>
            </p:nvGrpSpPr>
            <p:grpSpPr>
              <a:xfrm>
                <a:off x="5396657" y="4496872"/>
                <a:ext cx="559222" cy="1508269"/>
                <a:chOff x="5396657" y="4496872"/>
                <a:chExt cx="559222" cy="1508269"/>
              </a:xfrm>
            </p:grpSpPr>
            <p:grpSp>
              <p:nvGrpSpPr>
                <p:cNvPr id="1473" name="Graphic 32">
                  <a:extLst>
                    <a:ext uri="{FF2B5EF4-FFF2-40B4-BE49-F238E27FC236}">
                      <a16:creationId xmlns:a16="http://schemas.microsoft.com/office/drawing/2014/main" id="{65120899-CCC6-FE71-ABFA-00FEC03FBBF2}"/>
                    </a:ext>
                  </a:extLst>
                </p:cNvPr>
                <p:cNvGrpSpPr/>
                <p:nvPr/>
              </p:nvGrpSpPr>
              <p:grpSpPr>
                <a:xfrm>
                  <a:off x="5488659" y="4496872"/>
                  <a:ext cx="380782" cy="158964"/>
                  <a:chOff x="5488659" y="4496872"/>
                  <a:chExt cx="380782" cy="158964"/>
                </a:xfrm>
              </p:grpSpPr>
              <p:sp>
                <p:nvSpPr>
                  <p:cNvPr id="1504" name="Freeform: Shape 1503">
                    <a:extLst>
                      <a:ext uri="{FF2B5EF4-FFF2-40B4-BE49-F238E27FC236}">
                        <a16:creationId xmlns:a16="http://schemas.microsoft.com/office/drawing/2014/main" id="{A04C8060-55B7-AF92-AEEF-AFA9EB59B4DC}"/>
                      </a:ext>
                    </a:extLst>
                  </p:cNvPr>
                  <p:cNvSpPr/>
                  <p:nvPr/>
                </p:nvSpPr>
                <p:spPr>
                  <a:xfrm rot="10800000">
                    <a:off x="5488659"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1505" name="Freeform: Shape 1504">
                    <a:extLst>
                      <a:ext uri="{FF2B5EF4-FFF2-40B4-BE49-F238E27FC236}">
                        <a16:creationId xmlns:a16="http://schemas.microsoft.com/office/drawing/2014/main" id="{E0762F49-081B-F50D-5521-32E802B17473}"/>
                      </a:ext>
                    </a:extLst>
                  </p:cNvPr>
                  <p:cNvSpPr/>
                  <p:nvPr/>
                </p:nvSpPr>
                <p:spPr>
                  <a:xfrm rot="10800000">
                    <a:off x="5488659"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1474" name="Freeform: Shape 1473">
                  <a:extLst>
                    <a:ext uri="{FF2B5EF4-FFF2-40B4-BE49-F238E27FC236}">
                      <a16:creationId xmlns:a16="http://schemas.microsoft.com/office/drawing/2014/main" id="{B2A556A5-B285-F948-020C-232F66F21F78}"/>
                    </a:ext>
                  </a:extLst>
                </p:cNvPr>
                <p:cNvSpPr/>
                <p:nvPr/>
              </p:nvSpPr>
              <p:spPr>
                <a:xfrm rot="10800000">
                  <a:off x="5431624" y="4614926"/>
                  <a:ext cx="494915" cy="158964"/>
                </a:xfrm>
                <a:custGeom>
                  <a:avLst/>
                  <a:gdLst>
                    <a:gd name="connsiteX0" fmla="*/ 0 w 494915"/>
                    <a:gd name="connsiteY0" fmla="*/ 0 h 158964"/>
                    <a:gd name="connsiteX1" fmla="*/ 494915 w 494915"/>
                    <a:gd name="connsiteY1" fmla="*/ 0 h 158964"/>
                    <a:gd name="connsiteX2" fmla="*/ 494915 w 494915"/>
                    <a:gd name="connsiteY2" fmla="*/ 158965 h 158964"/>
                    <a:gd name="connsiteX3" fmla="*/ -1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5" y="0"/>
                      </a:lnTo>
                      <a:lnTo>
                        <a:pt x="494915" y="158965"/>
                      </a:lnTo>
                      <a:lnTo>
                        <a:pt x="-1" y="158965"/>
                      </a:lnTo>
                      <a:close/>
                    </a:path>
                  </a:pathLst>
                </a:custGeom>
                <a:solidFill>
                  <a:srgbClr val="FF40FF"/>
                </a:solidFill>
                <a:ln w="6321" cap="flat">
                  <a:noFill/>
                  <a:prstDash val="solid"/>
                  <a:miter/>
                </a:ln>
              </p:spPr>
              <p:txBody>
                <a:bodyPr rtlCol="0" anchor="ctr"/>
                <a:lstStyle/>
                <a:p>
                  <a:endParaRPr lang="en-IN"/>
                </a:p>
              </p:txBody>
            </p:sp>
            <p:sp>
              <p:nvSpPr>
                <p:cNvPr id="1475" name="Freeform: Shape 1474">
                  <a:extLst>
                    <a:ext uri="{FF2B5EF4-FFF2-40B4-BE49-F238E27FC236}">
                      <a16:creationId xmlns:a16="http://schemas.microsoft.com/office/drawing/2014/main" id="{0F317ED1-38AA-A559-4059-AFF9CAF7430D}"/>
                    </a:ext>
                  </a:extLst>
                </p:cNvPr>
                <p:cNvSpPr/>
                <p:nvPr/>
              </p:nvSpPr>
              <p:spPr>
                <a:xfrm rot="10800000">
                  <a:off x="5431624"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1476" name="Freeform: Shape 1475">
                  <a:extLst>
                    <a:ext uri="{FF2B5EF4-FFF2-40B4-BE49-F238E27FC236}">
                      <a16:creationId xmlns:a16="http://schemas.microsoft.com/office/drawing/2014/main" id="{AF5E2755-C1D5-16A9-8989-406561CB2AC6}"/>
                    </a:ext>
                  </a:extLst>
                </p:cNvPr>
                <p:cNvSpPr/>
                <p:nvPr/>
              </p:nvSpPr>
              <p:spPr>
                <a:xfrm rot="10800000">
                  <a:off x="5431624" y="4633517"/>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7" name="Freeform: Shape 1476">
                  <a:extLst>
                    <a:ext uri="{FF2B5EF4-FFF2-40B4-BE49-F238E27FC236}">
                      <a16:creationId xmlns:a16="http://schemas.microsoft.com/office/drawing/2014/main" id="{4B5BCD22-893D-6E78-7DED-0C7F16664352}"/>
                    </a:ext>
                  </a:extLst>
                </p:cNvPr>
                <p:cNvSpPr/>
                <p:nvPr/>
              </p:nvSpPr>
              <p:spPr>
                <a:xfrm rot="10800000">
                  <a:off x="5431624"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8" name="Freeform: Shape 1477">
                  <a:extLst>
                    <a:ext uri="{FF2B5EF4-FFF2-40B4-BE49-F238E27FC236}">
                      <a16:creationId xmlns:a16="http://schemas.microsoft.com/office/drawing/2014/main" id="{EF3D41B6-861E-D7C3-36E4-7D274061D5F1}"/>
                    </a:ext>
                  </a:extLst>
                </p:cNvPr>
                <p:cNvSpPr/>
                <p:nvPr/>
              </p:nvSpPr>
              <p:spPr>
                <a:xfrm rot="10800000">
                  <a:off x="5431624" y="4664058"/>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9" name="Freeform: Shape 1478">
                  <a:extLst>
                    <a:ext uri="{FF2B5EF4-FFF2-40B4-BE49-F238E27FC236}">
                      <a16:creationId xmlns:a16="http://schemas.microsoft.com/office/drawing/2014/main" id="{0215766F-F01C-67CD-E5D4-B6F198134F37}"/>
                    </a:ext>
                  </a:extLst>
                </p:cNvPr>
                <p:cNvSpPr/>
                <p:nvPr/>
              </p:nvSpPr>
              <p:spPr>
                <a:xfrm rot="10800000">
                  <a:off x="5431624"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0" name="Freeform: Shape 1479">
                  <a:extLst>
                    <a:ext uri="{FF2B5EF4-FFF2-40B4-BE49-F238E27FC236}">
                      <a16:creationId xmlns:a16="http://schemas.microsoft.com/office/drawing/2014/main" id="{3DF08618-4D8B-95D8-E4F8-C1724DF5CBC1}"/>
                    </a:ext>
                  </a:extLst>
                </p:cNvPr>
                <p:cNvSpPr/>
                <p:nvPr/>
              </p:nvSpPr>
              <p:spPr>
                <a:xfrm rot="10800000">
                  <a:off x="5431624" y="4694662"/>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1" name="Freeform: Shape 1480">
                  <a:extLst>
                    <a:ext uri="{FF2B5EF4-FFF2-40B4-BE49-F238E27FC236}">
                      <a16:creationId xmlns:a16="http://schemas.microsoft.com/office/drawing/2014/main" id="{A8B073D7-47F7-EF89-2C9F-90FAAAF375EB}"/>
                    </a:ext>
                  </a:extLst>
                </p:cNvPr>
                <p:cNvSpPr/>
                <p:nvPr/>
              </p:nvSpPr>
              <p:spPr>
                <a:xfrm rot="10800000">
                  <a:off x="5431624"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2" name="Freeform: Shape 1481">
                  <a:extLst>
                    <a:ext uri="{FF2B5EF4-FFF2-40B4-BE49-F238E27FC236}">
                      <a16:creationId xmlns:a16="http://schemas.microsoft.com/office/drawing/2014/main" id="{7F8F49A2-A47F-C550-350C-7B1EEDF71ECC}"/>
                    </a:ext>
                  </a:extLst>
                </p:cNvPr>
                <p:cNvSpPr/>
                <p:nvPr/>
              </p:nvSpPr>
              <p:spPr>
                <a:xfrm rot="10800000">
                  <a:off x="5431624" y="4725203"/>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3" name="Freeform: Shape 1482">
                  <a:extLst>
                    <a:ext uri="{FF2B5EF4-FFF2-40B4-BE49-F238E27FC236}">
                      <a16:creationId xmlns:a16="http://schemas.microsoft.com/office/drawing/2014/main" id="{7FE8100F-CC69-35CF-E3C5-DD259FA70606}"/>
                    </a:ext>
                  </a:extLst>
                </p:cNvPr>
                <p:cNvSpPr/>
                <p:nvPr/>
              </p:nvSpPr>
              <p:spPr>
                <a:xfrm rot="10800000">
                  <a:off x="5431624"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4" name="Freeform: Shape 1483">
                  <a:extLst>
                    <a:ext uri="{FF2B5EF4-FFF2-40B4-BE49-F238E27FC236}">
                      <a16:creationId xmlns:a16="http://schemas.microsoft.com/office/drawing/2014/main" id="{239D2CA4-6C80-F111-582D-BC3162E7699A}"/>
                    </a:ext>
                  </a:extLst>
                </p:cNvPr>
                <p:cNvSpPr/>
                <p:nvPr/>
              </p:nvSpPr>
              <p:spPr>
                <a:xfrm rot="10800000">
                  <a:off x="5396657"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1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1" y="1232516"/>
                      </a:lnTo>
                      <a:close/>
                    </a:path>
                  </a:pathLst>
                </a:custGeom>
                <a:solidFill>
                  <a:srgbClr val="1840E8"/>
                </a:solidFill>
                <a:ln w="6321" cap="flat">
                  <a:noFill/>
                  <a:prstDash val="solid"/>
                  <a:miter/>
                </a:ln>
              </p:spPr>
              <p:txBody>
                <a:bodyPr rtlCol="0" anchor="ctr"/>
                <a:lstStyle/>
                <a:p>
                  <a:endParaRPr lang="en-IN"/>
                </a:p>
              </p:txBody>
            </p:sp>
            <p:sp>
              <p:nvSpPr>
                <p:cNvPr id="1485" name="Freeform: Shape 1484">
                  <a:extLst>
                    <a:ext uri="{FF2B5EF4-FFF2-40B4-BE49-F238E27FC236}">
                      <a16:creationId xmlns:a16="http://schemas.microsoft.com/office/drawing/2014/main" id="{35C7C32A-0DCD-5CFC-E173-59AAC6D1263C}"/>
                    </a:ext>
                  </a:extLst>
                </p:cNvPr>
                <p:cNvSpPr/>
                <p:nvPr/>
              </p:nvSpPr>
              <p:spPr>
                <a:xfrm rot="10800000">
                  <a:off x="5411011" y="4883788"/>
                  <a:ext cx="72716" cy="533740"/>
                </a:xfrm>
                <a:custGeom>
                  <a:avLst/>
                  <a:gdLst>
                    <a:gd name="connsiteX0" fmla="*/ 0 w 72716"/>
                    <a:gd name="connsiteY0" fmla="*/ 0 h 533740"/>
                    <a:gd name="connsiteX1" fmla="*/ 72716 w 72716"/>
                    <a:gd name="connsiteY1" fmla="*/ 0 h 533740"/>
                    <a:gd name="connsiteX2" fmla="*/ 72716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6" y="0"/>
                      </a:lnTo>
                      <a:lnTo>
                        <a:pt x="72716"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1486" name="Freeform: Shape 1485">
                  <a:extLst>
                    <a:ext uri="{FF2B5EF4-FFF2-40B4-BE49-F238E27FC236}">
                      <a16:creationId xmlns:a16="http://schemas.microsoft.com/office/drawing/2014/main" id="{1B28457C-6A67-8F0F-5177-F78C5C214E0B}"/>
                    </a:ext>
                  </a:extLst>
                </p:cNvPr>
                <p:cNvSpPr/>
                <p:nvPr/>
              </p:nvSpPr>
              <p:spPr>
                <a:xfrm>
                  <a:off x="5432067"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1487" name="Freeform: Shape 1486">
                  <a:extLst>
                    <a:ext uri="{FF2B5EF4-FFF2-40B4-BE49-F238E27FC236}">
                      <a16:creationId xmlns:a16="http://schemas.microsoft.com/office/drawing/2014/main" id="{AD99453C-4654-FC70-0769-C7849A17A136}"/>
                    </a:ext>
                  </a:extLst>
                </p:cNvPr>
                <p:cNvSpPr/>
                <p:nvPr/>
              </p:nvSpPr>
              <p:spPr>
                <a:xfrm rot="10800000">
                  <a:off x="5498144"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488" name="Freeform: Shape 1487">
                  <a:extLst>
                    <a:ext uri="{FF2B5EF4-FFF2-40B4-BE49-F238E27FC236}">
                      <a16:creationId xmlns:a16="http://schemas.microsoft.com/office/drawing/2014/main" id="{91840D71-BBFD-1431-3DCE-6715CCD556EE}"/>
                    </a:ext>
                  </a:extLst>
                </p:cNvPr>
                <p:cNvSpPr/>
                <p:nvPr/>
              </p:nvSpPr>
              <p:spPr>
                <a:xfrm rot="10800000">
                  <a:off x="5507376"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1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1" y="1232516"/>
                      </a:lnTo>
                      <a:close/>
                    </a:path>
                  </a:pathLst>
                </a:custGeom>
                <a:solidFill>
                  <a:srgbClr val="280697"/>
                </a:solidFill>
                <a:ln w="6321" cap="flat">
                  <a:noFill/>
                  <a:prstDash val="solid"/>
                  <a:miter/>
                </a:ln>
              </p:spPr>
              <p:txBody>
                <a:bodyPr rtlCol="0" anchor="ctr"/>
                <a:lstStyle/>
                <a:p>
                  <a:endParaRPr lang="en-IN"/>
                </a:p>
              </p:txBody>
            </p:sp>
            <p:sp>
              <p:nvSpPr>
                <p:cNvPr id="1489" name="Freeform: Shape 1488">
                  <a:extLst>
                    <a:ext uri="{FF2B5EF4-FFF2-40B4-BE49-F238E27FC236}">
                      <a16:creationId xmlns:a16="http://schemas.microsoft.com/office/drawing/2014/main" id="{DAF47C8F-2E1E-8530-BF85-9AE46B1CD6D7}"/>
                    </a:ext>
                  </a:extLst>
                </p:cNvPr>
                <p:cNvSpPr/>
                <p:nvPr/>
              </p:nvSpPr>
              <p:spPr>
                <a:xfrm rot="10800000">
                  <a:off x="5683919"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1490" name="Freeform: Shape 1489">
                  <a:extLst>
                    <a:ext uri="{FF2B5EF4-FFF2-40B4-BE49-F238E27FC236}">
                      <a16:creationId xmlns:a16="http://schemas.microsoft.com/office/drawing/2014/main" id="{44AB5885-160B-C1BD-0A71-233698182DA8}"/>
                    </a:ext>
                  </a:extLst>
                </p:cNvPr>
                <p:cNvSpPr/>
                <p:nvPr/>
              </p:nvSpPr>
              <p:spPr>
                <a:xfrm rot="10800000">
                  <a:off x="5396657"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1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1" y="75372"/>
                      </a:lnTo>
                      <a:close/>
                    </a:path>
                  </a:pathLst>
                </a:custGeom>
                <a:solidFill>
                  <a:srgbClr val="00D1FF">
                    <a:alpha val="75000"/>
                  </a:srgbClr>
                </a:solidFill>
                <a:ln w="6321" cap="flat">
                  <a:noFill/>
                  <a:prstDash val="solid"/>
                  <a:miter/>
                </a:ln>
              </p:spPr>
              <p:txBody>
                <a:bodyPr rtlCol="0" anchor="ctr"/>
                <a:lstStyle/>
                <a:p>
                  <a:endParaRPr lang="en-IN"/>
                </a:p>
              </p:txBody>
            </p:sp>
            <p:sp>
              <p:nvSpPr>
                <p:cNvPr id="1491" name="Freeform: Shape 1490">
                  <a:extLst>
                    <a:ext uri="{FF2B5EF4-FFF2-40B4-BE49-F238E27FC236}">
                      <a16:creationId xmlns:a16="http://schemas.microsoft.com/office/drawing/2014/main" id="{E21B7745-10E7-AEAE-9D88-2BB5DA14ACC1}"/>
                    </a:ext>
                  </a:extLst>
                </p:cNvPr>
                <p:cNvSpPr/>
                <p:nvPr/>
              </p:nvSpPr>
              <p:spPr>
                <a:xfrm rot="10800000">
                  <a:off x="5507376"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1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1"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1492" name="Graphic 32">
                  <a:extLst>
                    <a:ext uri="{FF2B5EF4-FFF2-40B4-BE49-F238E27FC236}">
                      <a16:creationId xmlns:a16="http://schemas.microsoft.com/office/drawing/2014/main" id="{45525277-DB55-876D-F818-8746175C43A6}"/>
                    </a:ext>
                  </a:extLst>
                </p:cNvPr>
                <p:cNvGrpSpPr/>
                <p:nvPr/>
              </p:nvGrpSpPr>
              <p:grpSpPr>
                <a:xfrm>
                  <a:off x="5396657" y="5721041"/>
                  <a:ext cx="559222" cy="24786"/>
                  <a:chOff x="5396657" y="5721041"/>
                  <a:chExt cx="559222" cy="24786"/>
                </a:xfrm>
                <a:solidFill>
                  <a:srgbClr val="FFFFFF">
                    <a:alpha val="31000"/>
                  </a:srgbClr>
                </a:solidFill>
              </p:grpSpPr>
              <p:sp>
                <p:nvSpPr>
                  <p:cNvPr id="1502" name="Freeform: Shape 1501">
                    <a:extLst>
                      <a:ext uri="{FF2B5EF4-FFF2-40B4-BE49-F238E27FC236}">
                        <a16:creationId xmlns:a16="http://schemas.microsoft.com/office/drawing/2014/main" id="{43C977EA-1AE9-0B7A-4C0D-F60DCB2F32F3}"/>
                      </a:ext>
                    </a:extLst>
                  </p:cNvPr>
                  <p:cNvSpPr/>
                  <p:nvPr/>
                </p:nvSpPr>
                <p:spPr>
                  <a:xfrm rot="10800000">
                    <a:off x="5396657"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3" name="Freeform: Shape 1502">
                    <a:extLst>
                      <a:ext uri="{FF2B5EF4-FFF2-40B4-BE49-F238E27FC236}">
                        <a16:creationId xmlns:a16="http://schemas.microsoft.com/office/drawing/2014/main" id="{EA4FDD1C-5150-8EE7-C3D0-B64D7B0F0BC3}"/>
                      </a:ext>
                    </a:extLst>
                  </p:cNvPr>
                  <p:cNvSpPr/>
                  <p:nvPr/>
                </p:nvSpPr>
                <p:spPr>
                  <a:xfrm rot="10800000">
                    <a:off x="5507376"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3" name="Graphic 32">
                  <a:extLst>
                    <a:ext uri="{FF2B5EF4-FFF2-40B4-BE49-F238E27FC236}">
                      <a16:creationId xmlns:a16="http://schemas.microsoft.com/office/drawing/2014/main" id="{E070D14E-18F3-3251-E8C4-53F5A0303AA3}"/>
                    </a:ext>
                  </a:extLst>
                </p:cNvPr>
                <p:cNvGrpSpPr/>
                <p:nvPr/>
              </p:nvGrpSpPr>
              <p:grpSpPr>
                <a:xfrm>
                  <a:off x="5396657" y="5784273"/>
                  <a:ext cx="559222" cy="24786"/>
                  <a:chOff x="5396657" y="5784273"/>
                  <a:chExt cx="559222" cy="24786"/>
                </a:xfrm>
                <a:solidFill>
                  <a:srgbClr val="FFFFFF">
                    <a:alpha val="31000"/>
                  </a:srgbClr>
                </a:solidFill>
              </p:grpSpPr>
              <p:sp>
                <p:nvSpPr>
                  <p:cNvPr id="1500" name="Freeform: Shape 1499">
                    <a:extLst>
                      <a:ext uri="{FF2B5EF4-FFF2-40B4-BE49-F238E27FC236}">
                        <a16:creationId xmlns:a16="http://schemas.microsoft.com/office/drawing/2014/main" id="{8B6B16A6-7D69-42E7-6BA5-E2CDF213C320}"/>
                      </a:ext>
                    </a:extLst>
                  </p:cNvPr>
                  <p:cNvSpPr/>
                  <p:nvPr/>
                </p:nvSpPr>
                <p:spPr>
                  <a:xfrm rot="10800000">
                    <a:off x="5396657"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1" name="Freeform: Shape 1500">
                    <a:extLst>
                      <a:ext uri="{FF2B5EF4-FFF2-40B4-BE49-F238E27FC236}">
                        <a16:creationId xmlns:a16="http://schemas.microsoft.com/office/drawing/2014/main" id="{7F33449E-C2E9-3B09-C91D-3A5EE0D8F66A}"/>
                      </a:ext>
                    </a:extLst>
                  </p:cNvPr>
                  <p:cNvSpPr/>
                  <p:nvPr/>
                </p:nvSpPr>
                <p:spPr>
                  <a:xfrm rot="10800000">
                    <a:off x="5507376"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4" name="Graphic 32">
                  <a:extLst>
                    <a:ext uri="{FF2B5EF4-FFF2-40B4-BE49-F238E27FC236}">
                      <a16:creationId xmlns:a16="http://schemas.microsoft.com/office/drawing/2014/main" id="{A5ED5F56-C8E6-7CCB-9A3C-03D8B8DA48B4}"/>
                    </a:ext>
                  </a:extLst>
                </p:cNvPr>
                <p:cNvGrpSpPr/>
                <p:nvPr/>
              </p:nvGrpSpPr>
              <p:grpSpPr>
                <a:xfrm>
                  <a:off x="5396657" y="5847505"/>
                  <a:ext cx="559222" cy="24786"/>
                  <a:chOff x="5396657" y="5847505"/>
                  <a:chExt cx="559222" cy="24786"/>
                </a:xfrm>
                <a:solidFill>
                  <a:srgbClr val="FFFFFF">
                    <a:alpha val="31000"/>
                  </a:srgbClr>
                </a:solidFill>
              </p:grpSpPr>
              <p:sp>
                <p:nvSpPr>
                  <p:cNvPr id="1498" name="Freeform: Shape 1497">
                    <a:extLst>
                      <a:ext uri="{FF2B5EF4-FFF2-40B4-BE49-F238E27FC236}">
                        <a16:creationId xmlns:a16="http://schemas.microsoft.com/office/drawing/2014/main" id="{E896606F-E5EA-16D3-36BD-423EDE6E3858}"/>
                      </a:ext>
                    </a:extLst>
                  </p:cNvPr>
                  <p:cNvSpPr/>
                  <p:nvPr/>
                </p:nvSpPr>
                <p:spPr>
                  <a:xfrm rot="10800000">
                    <a:off x="5396657"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9" name="Freeform: Shape 1498">
                    <a:extLst>
                      <a:ext uri="{FF2B5EF4-FFF2-40B4-BE49-F238E27FC236}">
                        <a16:creationId xmlns:a16="http://schemas.microsoft.com/office/drawing/2014/main" id="{8FDB4D38-F8F5-859F-F31B-470C0E76EC5F}"/>
                      </a:ext>
                    </a:extLst>
                  </p:cNvPr>
                  <p:cNvSpPr/>
                  <p:nvPr/>
                </p:nvSpPr>
                <p:spPr>
                  <a:xfrm rot="10800000">
                    <a:off x="5507376"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5" name="Graphic 32">
                  <a:extLst>
                    <a:ext uri="{FF2B5EF4-FFF2-40B4-BE49-F238E27FC236}">
                      <a16:creationId xmlns:a16="http://schemas.microsoft.com/office/drawing/2014/main" id="{642D225E-325B-8DF5-ADC3-E60F04B70E0F}"/>
                    </a:ext>
                  </a:extLst>
                </p:cNvPr>
                <p:cNvGrpSpPr/>
                <p:nvPr/>
              </p:nvGrpSpPr>
              <p:grpSpPr>
                <a:xfrm>
                  <a:off x="5396657" y="5910737"/>
                  <a:ext cx="559222" cy="24786"/>
                  <a:chOff x="5396657" y="5910737"/>
                  <a:chExt cx="559222" cy="24786"/>
                </a:xfrm>
                <a:solidFill>
                  <a:srgbClr val="FFFFFF">
                    <a:alpha val="31000"/>
                  </a:srgbClr>
                </a:solidFill>
              </p:grpSpPr>
              <p:sp>
                <p:nvSpPr>
                  <p:cNvPr id="1496" name="Freeform: Shape 1495">
                    <a:extLst>
                      <a:ext uri="{FF2B5EF4-FFF2-40B4-BE49-F238E27FC236}">
                        <a16:creationId xmlns:a16="http://schemas.microsoft.com/office/drawing/2014/main" id="{1032043E-10BB-7436-22FC-DC9036B6C365}"/>
                      </a:ext>
                    </a:extLst>
                  </p:cNvPr>
                  <p:cNvSpPr/>
                  <p:nvPr/>
                </p:nvSpPr>
                <p:spPr>
                  <a:xfrm rot="10800000">
                    <a:off x="5396657"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7" name="Freeform: Shape 1496">
                    <a:extLst>
                      <a:ext uri="{FF2B5EF4-FFF2-40B4-BE49-F238E27FC236}">
                        <a16:creationId xmlns:a16="http://schemas.microsoft.com/office/drawing/2014/main" id="{04CC140B-02ED-0A2A-604B-6A70F64379DD}"/>
                      </a:ext>
                    </a:extLst>
                  </p:cNvPr>
                  <p:cNvSpPr/>
                  <p:nvPr/>
                </p:nvSpPr>
                <p:spPr>
                  <a:xfrm rot="10800000">
                    <a:off x="5507376"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1358" name="Graphic 32">
                <a:extLst>
                  <a:ext uri="{FF2B5EF4-FFF2-40B4-BE49-F238E27FC236}">
                    <a16:creationId xmlns:a16="http://schemas.microsoft.com/office/drawing/2014/main" id="{0D3E6879-74E8-917E-55B1-78D2680184FC}"/>
                  </a:ext>
                </a:extLst>
              </p:cNvPr>
              <p:cNvGrpSpPr/>
              <p:nvPr/>
            </p:nvGrpSpPr>
            <p:grpSpPr>
              <a:xfrm>
                <a:off x="5536399" y="4932034"/>
                <a:ext cx="389950" cy="310341"/>
                <a:chOff x="5536399" y="4932034"/>
                <a:chExt cx="389950" cy="310341"/>
              </a:xfrm>
            </p:grpSpPr>
            <p:grpSp>
              <p:nvGrpSpPr>
                <p:cNvPr id="1417" name="Graphic 32">
                  <a:extLst>
                    <a:ext uri="{FF2B5EF4-FFF2-40B4-BE49-F238E27FC236}">
                      <a16:creationId xmlns:a16="http://schemas.microsoft.com/office/drawing/2014/main" id="{81DAC92F-74C2-E503-0293-CF72AB730481}"/>
                    </a:ext>
                  </a:extLst>
                </p:cNvPr>
                <p:cNvGrpSpPr/>
                <p:nvPr/>
              </p:nvGrpSpPr>
              <p:grpSpPr>
                <a:xfrm>
                  <a:off x="5536399" y="4932034"/>
                  <a:ext cx="389950" cy="29529"/>
                  <a:chOff x="5536399" y="4932034"/>
                  <a:chExt cx="389950" cy="29529"/>
                </a:xfrm>
                <a:solidFill>
                  <a:srgbClr val="FFFFFF"/>
                </a:solidFill>
              </p:grpSpPr>
              <p:grpSp>
                <p:nvGrpSpPr>
                  <p:cNvPr id="1460" name="Graphic 32">
                    <a:extLst>
                      <a:ext uri="{FF2B5EF4-FFF2-40B4-BE49-F238E27FC236}">
                        <a16:creationId xmlns:a16="http://schemas.microsoft.com/office/drawing/2014/main" id="{E3B167FC-5199-95E6-D71A-0C7337A766EC}"/>
                      </a:ext>
                    </a:extLst>
                  </p:cNvPr>
                  <p:cNvGrpSpPr/>
                  <p:nvPr/>
                </p:nvGrpSpPr>
                <p:grpSpPr>
                  <a:xfrm>
                    <a:off x="5536399" y="4932034"/>
                    <a:ext cx="259946" cy="7903"/>
                    <a:chOff x="5536399" y="4932034"/>
                    <a:chExt cx="259946" cy="7903"/>
                  </a:xfrm>
                  <a:solidFill>
                    <a:srgbClr val="FFFFFF"/>
                  </a:solidFill>
                </p:grpSpPr>
                <p:sp>
                  <p:nvSpPr>
                    <p:cNvPr id="1468" name="Freeform: Shape 1467">
                      <a:extLst>
                        <a:ext uri="{FF2B5EF4-FFF2-40B4-BE49-F238E27FC236}">
                          <a16:creationId xmlns:a16="http://schemas.microsoft.com/office/drawing/2014/main" id="{FBB8AD06-5C1A-E54D-16D6-C948D026CBDE}"/>
                        </a:ext>
                      </a:extLst>
                    </p:cNvPr>
                    <p:cNvSpPr/>
                    <p:nvPr/>
                  </p:nvSpPr>
                  <p:spPr>
                    <a:xfrm>
                      <a:off x="5682528"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9" name="Graphic 32">
                      <a:extLst>
                        <a:ext uri="{FF2B5EF4-FFF2-40B4-BE49-F238E27FC236}">
                          <a16:creationId xmlns:a16="http://schemas.microsoft.com/office/drawing/2014/main" id="{D55A6EB5-2E4C-08B5-1633-2486DA37198D}"/>
                        </a:ext>
                      </a:extLst>
                    </p:cNvPr>
                    <p:cNvGrpSpPr/>
                    <p:nvPr/>
                  </p:nvGrpSpPr>
                  <p:grpSpPr>
                    <a:xfrm>
                      <a:off x="5536399" y="4932034"/>
                      <a:ext cx="129245" cy="7903"/>
                      <a:chOff x="5536399" y="4932034"/>
                      <a:chExt cx="129245" cy="7903"/>
                    </a:xfrm>
                    <a:solidFill>
                      <a:srgbClr val="FFFFFF"/>
                    </a:solidFill>
                  </p:grpSpPr>
                  <p:sp>
                    <p:nvSpPr>
                      <p:cNvPr id="1470" name="Freeform: Shape 1469">
                        <a:extLst>
                          <a:ext uri="{FF2B5EF4-FFF2-40B4-BE49-F238E27FC236}">
                            <a16:creationId xmlns:a16="http://schemas.microsoft.com/office/drawing/2014/main" id="{2DAFE357-3D5B-8A9F-79C4-62A0CBF88CAB}"/>
                          </a:ext>
                        </a:extLst>
                      </p:cNvPr>
                      <p:cNvSpPr/>
                      <p:nvPr/>
                    </p:nvSpPr>
                    <p:spPr>
                      <a:xfrm>
                        <a:off x="5536399"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1" name="Freeform: Shape 1470">
                        <a:extLst>
                          <a:ext uri="{FF2B5EF4-FFF2-40B4-BE49-F238E27FC236}">
                            <a16:creationId xmlns:a16="http://schemas.microsoft.com/office/drawing/2014/main" id="{0DDD45F1-AC94-91C8-DB30-63639F964F23}"/>
                          </a:ext>
                        </a:extLst>
                      </p:cNvPr>
                      <p:cNvSpPr/>
                      <p:nvPr/>
                    </p:nvSpPr>
                    <p:spPr>
                      <a:xfrm>
                        <a:off x="5621130"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2" name="Freeform: Shape 1471">
                        <a:extLst>
                          <a:ext uri="{FF2B5EF4-FFF2-40B4-BE49-F238E27FC236}">
                            <a16:creationId xmlns:a16="http://schemas.microsoft.com/office/drawing/2014/main" id="{4159970D-F0C5-C512-A967-9EE85A528C4E}"/>
                          </a:ext>
                        </a:extLst>
                      </p:cNvPr>
                      <p:cNvSpPr/>
                      <p:nvPr/>
                    </p:nvSpPr>
                    <p:spPr>
                      <a:xfrm>
                        <a:off x="5650912"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61" name="Graphic 32">
                    <a:extLst>
                      <a:ext uri="{FF2B5EF4-FFF2-40B4-BE49-F238E27FC236}">
                        <a16:creationId xmlns:a16="http://schemas.microsoft.com/office/drawing/2014/main" id="{3319DEA9-11C8-8639-5BAB-7051643C7BFA}"/>
                      </a:ext>
                    </a:extLst>
                  </p:cNvPr>
                  <p:cNvGrpSpPr/>
                  <p:nvPr/>
                </p:nvGrpSpPr>
                <p:grpSpPr>
                  <a:xfrm>
                    <a:off x="5536463" y="4953659"/>
                    <a:ext cx="389887" cy="7903"/>
                    <a:chOff x="5536463" y="4953659"/>
                    <a:chExt cx="389887" cy="7903"/>
                  </a:xfrm>
                  <a:solidFill>
                    <a:srgbClr val="FFFFFF"/>
                  </a:solidFill>
                </p:grpSpPr>
                <p:sp>
                  <p:nvSpPr>
                    <p:cNvPr id="1462" name="Freeform: Shape 1461">
                      <a:extLst>
                        <a:ext uri="{FF2B5EF4-FFF2-40B4-BE49-F238E27FC236}">
                          <a16:creationId xmlns:a16="http://schemas.microsoft.com/office/drawing/2014/main" id="{ADB60F3A-A864-BD53-721B-DC3FC4A5BCB1}"/>
                        </a:ext>
                      </a:extLst>
                    </p:cNvPr>
                    <p:cNvSpPr/>
                    <p:nvPr/>
                  </p:nvSpPr>
                  <p:spPr>
                    <a:xfrm rot="10800000">
                      <a:off x="5666404"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3" name="Graphic 32">
                      <a:extLst>
                        <a:ext uri="{FF2B5EF4-FFF2-40B4-BE49-F238E27FC236}">
                          <a16:creationId xmlns:a16="http://schemas.microsoft.com/office/drawing/2014/main" id="{82D4B8A5-246D-50AA-0B33-90CD12BB8A34}"/>
                        </a:ext>
                      </a:extLst>
                    </p:cNvPr>
                    <p:cNvGrpSpPr/>
                    <p:nvPr/>
                  </p:nvGrpSpPr>
                  <p:grpSpPr>
                    <a:xfrm>
                      <a:off x="5536463" y="4953659"/>
                      <a:ext cx="389887" cy="7903"/>
                      <a:chOff x="5536463" y="4953659"/>
                      <a:chExt cx="389887" cy="7903"/>
                    </a:xfrm>
                    <a:solidFill>
                      <a:srgbClr val="FFFFFF"/>
                    </a:solidFill>
                  </p:grpSpPr>
                  <p:sp>
                    <p:nvSpPr>
                      <p:cNvPr id="1464" name="Freeform: Shape 1463">
                        <a:extLst>
                          <a:ext uri="{FF2B5EF4-FFF2-40B4-BE49-F238E27FC236}">
                            <a16:creationId xmlns:a16="http://schemas.microsoft.com/office/drawing/2014/main" id="{8D0D93E1-9A23-535B-0F4A-C5F33D2F620B}"/>
                          </a:ext>
                        </a:extLst>
                      </p:cNvPr>
                      <p:cNvSpPr/>
                      <p:nvPr/>
                    </p:nvSpPr>
                    <p:spPr>
                      <a:xfrm rot="10800000">
                        <a:off x="5857048"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5" name="Freeform: Shape 1464">
                        <a:extLst>
                          <a:ext uri="{FF2B5EF4-FFF2-40B4-BE49-F238E27FC236}">
                            <a16:creationId xmlns:a16="http://schemas.microsoft.com/office/drawing/2014/main" id="{FAAA4303-A11E-D28F-CE32-78BD157204F2}"/>
                          </a:ext>
                        </a:extLst>
                      </p:cNvPr>
                      <p:cNvSpPr/>
                      <p:nvPr/>
                    </p:nvSpPr>
                    <p:spPr>
                      <a:xfrm rot="10800000">
                        <a:off x="5536463"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6" name="Freeform: Shape 1465">
                        <a:extLst>
                          <a:ext uri="{FF2B5EF4-FFF2-40B4-BE49-F238E27FC236}">
                            <a16:creationId xmlns:a16="http://schemas.microsoft.com/office/drawing/2014/main" id="{D3CECB57-2783-BB02-9BA6-CC3330BC1BD0}"/>
                          </a:ext>
                        </a:extLst>
                      </p:cNvPr>
                      <p:cNvSpPr/>
                      <p:nvPr/>
                    </p:nvSpPr>
                    <p:spPr>
                      <a:xfrm rot="10800000">
                        <a:off x="5826950"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7" name="Freeform: Shape 1466">
                        <a:extLst>
                          <a:ext uri="{FF2B5EF4-FFF2-40B4-BE49-F238E27FC236}">
                            <a16:creationId xmlns:a16="http://schemas.microsoft.com/office/drawing/2014/main" id="{64A92CE9-D636-5ABF-0F3E-132133E274F3}"/>
                          </a:ext>
                        </a:extLst>
                      </p:cNvPr>
                      <p:cNvSpPr/>
                      <p:nvPr/>
                    </p:nvSpPr>
                    <p:spPr>
                      <a:xfrm rot="10800000">
                        <a:off x="5797167"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418" name="Graphic 32">
                  <a:extLst>
                    <a:ext uri="{FF2B5EF4-FFF2-40B4-BE49-F238E27FC236}">
                      <a16:creationId xmlns:a16="http://schemas.microsoft.com/office/drawing/2014/main" id="{742DC295-4252-02EE-8D18-1EDA7D1FF8CC}"/>
                    </a:ext>
                  </a:extLst>
                </p:cNvPr>
                <p:cNvGrpSpPr/>
                <p:nvPr/>
              </p:nvGrpSpPr>
              <p:grpSpPr>
                <a:xfrm>
                  <a:off x="5536399" y="5212847"/>
                  <a:ext cx="389950" cy="29529"/>
                  <a:chOff x="5536399" y="5212847"/>
                  <a:chExt cx="389950" cy="29529"/>
                </a:xfrm>
                <a:solidFill>
                  <a:srgbClr val="FF209A"/>
                </a:solidFill>
              </p:grpSpPr>
              <p:grpSp>
                <p:nvGrpSpPr>
                  <p:cNvPr id="1447" name="Graphic 32">
                    <a:extLst>
                      <a:ext uri="{FF2B5EF4-FFF2-40B4-BE49-F238E27FC236}">
                        <a16:creationId xmlns:a16="http://schemas.microsoft.com/office/drawing/2014/main" id="{E4F55D78-55A6-81E6-6F3B-BA666567AC27}"/>
                      </a:ext>
                    </a:extLst>
                  </p:cNvPr>
                  <p:cNvGrpSpPr/>
                  <p:nvPr/>
                </p:nvGrpSpPr>
                <p:grpSpPr>
                  <a:xfrm>
                    <a:off x="5536399" y="5212847"/>
                    <a:ext cx="259946" cy="7903"/>
                    <a:chOff x="5536399" y="5212847"/>
                    <a:chExt cx="259946" cy="7903"/>
                  </a:xfrm>
                  <a:solidFill>
                    <a:srgbClr val="FF209A"/>
                  </a:solidFill>
                </p:grpSpPr>
                <p:sp>
                  <p:nvSpPr>
                    <p:cNvPr id="1455" name="Freeform: Shape 1454">
                      <a:extLst>
                        <a:ext uri="{FF2B5EF4-FFF2-40B4-BE49-F238E27FC236}">
                          <a16:creationId xmlns:a16="http://schemas.microsoft.com/office/drawing/2014/main" id="{31039D2C-A57A-B390-107F-0EF33820D79C}"/>
                        </a:ext>
                      </a:extLst>
                    </p:cNvPr>
                    <p:cNvSpPr/>
                    <p:nvPr/>
                  </p:nvSpPr>
                  <p:spPr>
                    <a:xfrm>
                      <a:off x="5682528"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6" name="Graphic 32">
                      <a:extLst>
                        <a:ext uri="{FF2B5EF4-FFF2-40B4-BE49-F238E27FC236}">
                          <a16:creationId xmlns:a16="http://schemas.microsoft.com/office/drawing/2014/main" id="{8DB12462-2BD0-5FF5-29B8-DD88DA3C492D}"/>
                        </a:ext>
                      </a:extLst>
                    </p:cNvPr>
                    <p:cNvGrpSpPr/>
                    <p:nvPr/>
                  </p:nvGrpSpPr>
                  <p:grpSpPr>
                    <a:xfrm>
                      <a:off x="5536399" y="5212847"/>
                      <a:ext cx="129245" cy="7903"/>
                      <a:chOff x="5536399" y="5212847"/>
                      <a:chExt cx="129245" cy="7903"/>
                    </a:xfrm>
                    <a:solidFill>
                      <a:srgbClr val="FF209A"/>
                    </a:solidFill>
                  </p:grpSpPr>
                  <p:sp>
                    <p:nvSpPr>
                      <p:cNvPr id="1457" name="Freeform: Shape 1456">
                        <a:extLst>
                          <a:ext uri="{FF2B5EF4-FFF2-40B4-BE49-F238E27FC236}">
                            <a16:creationId xmlns:a16="http://schemas.microsoft.com/office/drawing/2014/main" id="{D2C6615C-F156-F30B-63BA-E377CD69CF71}"/>
                          </a:ext>
                        </a:extLst>
                      </p:cNvPr>
                      <p:cNvSpPr/>
                      <p:nvPr/>
                    </p:nvSpPr>
                    <p:spPr>
                      <a:xfrm>
                        <a:off x="5536399"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8" name="Freeform: Shape 1457">
                        <a:extLst>
                          <a:ext uri="{FF2B5EF4-FFF2-40B4-BE49-F238E27FC236}">
                            <a16:creationId xmlns:a16="http://schemas.microsoft.com/office/drawing/2014/main" id="{F4C64641-A5BF-0C6D-6ABB-888F897D99AD}"/>
                          </a:ext>
                        </a:extLst>
                      </p:cNvPr>
                      <p:cNvSpPr/>
                      <p:nvPr/>
                    </p:nvSpPr>
                    <p:spPr>
                      <a:xfrm>
                        <a:off x="5621130"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9" name="Freeform: Shape 1458">
                        <a:extLst>
                          <a:ext uri="{FF2B5EF4-FFF2-40B4-BE49-F238E27FC236}">
                            <a16:creationId xmlns:a16="http://schemas.microsoft.com/office/drawing/2014/main" id="{84A3F579-D525-560B-CB57-4B542CC7B2F1}"/>
                          </a:ext>
                        </a:extLst>
                      </p:cNvPr>
                      <p:cNvSpPr/>
                      <p:nvPr/>
                    </p:nvSpPr>
                    <p:spPr>
                      <a:xfrm>
                        <a:off x="5650912"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48" name="Graphic 32">
                    <a:extLst>
                      <a:ext uri="{FF2B5EF4-FFF2-40B4-BE49-F238E27FC236}">
                        <a16:creationId xmlns:a16="http://schemas.microsoft.com/office/drawing/2014/main" id="{301C680D-3A6E-AB9F-EB88-57E73268835D}"/>
                      </a:ext>
                    </a:extLst>
                  </p:cNvPr>
                  <p:cNvGrpSpPr/>
                  <p:nvPr/>
                </p:nvGrpSpPr>
                <p:grpSpPr>
                  <a:xfrm>
                    <a:off x="5536463" y="5234472"/>
                    <a:ext cx="389887" cy="7903"/>
                    <a:chOff x="5536463" y="5234472"/>
                    <a:chExt cx="389887" cy="7903"/>
                  </a:xfrm>
                  <a:solidFill>
                    <a:srgbClr val="FF209A"/>
                  </a:solidFill>
                </p:grpSpPr>
                <p:sp>
                  <p:nvSpPr>
                    <p:cNvPr id="1449" name="Freeform: Shape 1448">
                      <a:extLst>
                        <a:ext uri="{FF2B5EF4-FFF2-40B4-BE49-F238E27FC236}">
                          <a16:creationId xmlns:a16="http://schemas.microsoft.com/office/drawing/2014/main" id="{D58FA81B-8C98-B073-E115-BB7ACE129CF4}"/>
                        </a:ext>
                      </a:extLst>
                    </p:cNvPr>
                    <p:cNvSpPr/>
                    <p:nvPr/>
                  </p:nvSpPr>
                  <p:spPr>
                    <a:xfrm rot="10800000">
                      <a:off x="5666404"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0" name="Graphic 32">
                      <a:extLst>
                        <a:ext uri="{FF2B5EF4-FFF2-40B4-BE49-F238E27FC236}">
                          <a16:creationId xmlns:a16="http://schemas.microsoft.com/office/drawing/2014/main" id="{393BFD47-AEFC-F98F-8F47-A1F5067A1FA2}"/>
                        </a:ext>
                      </a:extLst>
                    </p:cNvPr>
                    <p:cNvGrpSpPr/>
                    <p:nvPr/>
                  </p:nvGrpSpPr>
                  <p:grpSpPr>
                    <a:xfrm>
                      <a:off x="5536463" y="5234472"/>
                      <a:ext cx="389887" cy="7903"/>
                      <a:chOff x="5536463" y="5234472"/>
                      <a:chExt cx="389887" cy="7903"/>
                    </a:xfrm>
                    <a:solidFill>
                      <a:srgbClr val="FF209A"/>
                    </a:solidFill>
                  </p:grpSpPr>
                  <p:sp>
                    <p:nvSpPr>
                      <p:cNvPr id="1451" name="Freeform: Shape 1450">
                        <a:extLst>
                          <a:ext uri="{FF2B5EF4-FFF2-40B4-BE49-F238E27FC236}">
                            <a16:creationId xmlns:a16="http://schemas.microsoft.com/office/drawing/2014/main" id="{DEE639B3-3D1C-DB62-3343-6420D1D30ADF}"/>
                          </a:ext>
                        </a:extLst>
                      </p:cNvPr>
                      <p:cNvSpPr/>
                      <p:nvPr/>
                    </p:nvSpPr>
                    <p:spPr>
                      <a:xfrm rot="10800000">
                        <a:off x="5857048"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2" name="Freeform: Shape 1451">
                        <a:extLst>
                          <a:ext uri="{FF2B5EF4-FFF2-40B4-BE49-F238E27FC236}">
                            <a16:creationId xmlns:a16="http://schemas.microsoft.com/office/drawing/2014/main" id="{5D555717-AEDE-229F-439D-8EFC25E61F03}"/>
                          </a:ext>
                        </a:extLst>
                      </p:cNvPr>
                      <p:cNvSpPr/>
                      <p:nvPr/>
                    </p:nvSpPr>
                    <p:spPr>
                      <a:xfrm rot="10800000">
                        <a:off x="5536463"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3" name="Freeform: Shape 1452">
                        <a:extLst>
                          <a:ext uri="{FF2B5EF4-FFF2-40B4-BE49-F238E27FC236}">
                            <a16:creationId xmlns:a16="http://schemas.microsoft.com/office/drawing/2014/main" id="{9ED09AE2-8271-85C6-4E9D-F7B46CAD9614}"/>
                          </a:ext>
                        </a:extLst>
                      </p:cNvPr>
                      <p:cNvSpPr/>
                      <p:nvPr/>
                    </p:nvSpPr>
                    <p:spPr>
                      <a:xfrm rot="10800000">
                        <a:off x="5826950"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4" name="Freeform: Shape 1453">
                        <a:extLst>
                          <a:ext uri="{FF2B5EF4-FFF2-40B4-BE49-F238E27FC236}">
                            <a16:creationId xmlns:a16="http://schemas.microsoft.com/office/drawing/2014/main" id="{2D30A49E-0701-381A-3A72-BD8A9C3B9786}"/>
                          </a:ext>
                        </a:extLst>
                      </p:cNvPr>
                      <p:cNvSpPr/>
                      <p:nvPr/>
                    </p:nvSpPr>
                    <p:spPr>
                      <a:xfrm rot="10800000">
                        <a:off x="5797167"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19" name="Graphic 32">
                  <a:extLst>
                    <a:ext uri="{FF2B5EF4-FFF2-40B4-BE49-F238E27FC236}">
                      <a16:creationId xmlns:a16="http://schemas.microsoft.com/office/drawing/2014/main" id="{DA658714-02A7-CF99-F97A-81CF53BD0654}"/>
                    </a:ext>
                  </a:extLst>
                </p:cNvPr>
                <p:cNvGrpSpPr/>
                <p:nvPr/>
              </p:nvGrpSpPr>
              <p:grpSpPr>
                <a:xfrm>
                  <a:off x="5536399" y="5012908"/>
                  <a:ext cx="389950" cy="29466"/>
                  <a:chOff x="5536399" y="5012908"/>
                  <a:chExt cx="389950" cy="29466"/>
                </a:xfrm>
                <a:solidFill>
                  <a:srgbClr val="FF209A"/>
                </a:solidFill>
              </p:grpSpPr>
              <p:grpSp>
                <p:nvGrpSpPr>
                  <p:cNvPr id="1434" name="Graphic 32">
                    <a:extLst>
                      <a:ext uri="{FF2B5EF4-FFF2-40B4-BE49-F238E27FC236}">
                        <a16:creationId xmlns:a16="http://schemas.microsoft.com/office/drawing/2014/main" id="{F4DDF9F7-DD7B-C81F-8D7C-176AAED20762}"/>
                      </a:ext>
                    </a:extLst>
                  </p:cNvPr>
                  <p:cNvGrpSpPr/>
                  <p:nvPr/>
                </p:nvGrpSpPr>
                <p:grpSpPr>
                  <a:xfrm>
                    <a:off x="5666404" y="5034470"/>
                    <a:ext cx="259946" cy="7903"/>
                    <a:chOff x="5666404" y="5034470"/>
                    <a:chExt cx="259946" cy="7903"/>
                  </a:xfrm>
                  <a:solidFill>
                    <a:srgbClr val="FF209A"/>
                  </a:solidFill>
                </p:grpSpPr>
                <p:sp>
                  <p:nvSpPr>
                    <p:cNvPr id="1442" name="Freeform: Shape 1441">
                      <a:extLst>
                        <a:ext uri="{FF2B5EF4-FFF2-40B4-BE49-F238E27FC236}">
                          <a16:creationId xmlns:a16="http://schemas.microsoft.com/office/drawing/2014/main" id="{BA191C1D-4657-90B9-A284-8422221989C2}"/>
                        </a:ext>
                      </a:extLst>
                    </p:cNvPr>
                    <p:cNvSpPr/>
                    <p:nvPr/>
                  </p:nvSpPr>
                  <p:spPr>
                    <a:xfrm rot="10800000">
                      <a:off x="5666404"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43" name="Graphic 32">
                      <a:extLst>
                        <a:ext uri="{FF2B5EF4-FFF2-40B4-BE49-F238E27FC236}">
                          <a16:creationId xmlns:a16="http://schemas.microsoft.com/office/drawing/2014/main" id="{09065855-5AC6-B169-4FB8-6FB24FC1D63A}"/>
                        </a:ext>
                      </a:extLst>
                    </p:cNvPr>
                    <p:cNvGrpSpPr/>
                    <p:nvPr/>
                  </p:nvGrpSpPr>
                  <p:grpSpPr>
                    <a:xfrm>
                      <a:off x="5797167" y="5034470"/>
                      <a:ext cx="129182" cy="7903"/>
                      <a:chOff x="5797167" y="5034470"/>
                      <a:chExt cx="129182" cy="7903"/>
                    </a:xfrm>
                    <a:solidFill>
                      <a:srgbClr val="FF209A"/>
                    </a:solidFill>
                  </p:grpSpPr>
                  <p:sp>
                    <p:nvSpPr>
                      <p:cNvPr id="1444" name="Freeform: Shape 1443">
                        <a:extLst>
                          <a:ext uri="{FF2B5EF4-FFF2-40B4-BE49-F238E27FC236}">
                            <a16:creationId xmlns:a16="http://schemas.microsoft.com/office/drawing/2014/main" id="{1B3B9FDB-01E9-EC58-F080-7113DC7CCE72}"/>
                          </a:ext>
                        </a:extLst>
                      </p:cNvPr>
                      <p:cNvSpPr/>
                      <p:nvPr/>
                    </p:nvSpPr>
                    <p:spPr>
                      <a:xfrm rot="10800000">
                        <a:off x="5857048"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5" name="Freeform: Shape 1444">
                        <a:extLst>
                          <a:ext uri="{FF2B5EF4-FFF2-40B4-BE49-F238E27FC236}">
                            <a16:creationId xmlns:a16="http://schemas.microsoft.com/office/drawing/2014/main" id="{F24A0752-5134-EC68-8054-DB6DF19A2844}"/>
                          </a:ext>
                        </a:extLst>
                      </p:cNvPr>
                      <p:cNvSpPr/>
                      <p:nvPr/>
                    </p:nvSpPr>
                    <p:spPr>
                      <a:xfrm rot="10800000">
                        <a:off x="5826950"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6" name="Freeform: Shape 1445">
                        <a:extLst>
                          <a:ext uri="{FF2B5EF4-FFF2-40B4-BE49-F238E27FC236}">
                            <a16:creationId xmlns:a16="http://schemas.microsoft.com/office/drawing/2014/main" id="{F53BE6A2-A17C-B6E0-C449-547F493E4A6C}"/>
                          </a:ext>
                        </a:extLst>
                      </p:cNvPr>
                      <p:cNvSpPr/>
                      <p:nvPr/>
                    </p:nvSpPr>
                    <p:spPr>
                      <a:xfrm rot="10800000">
                        <a:off x="5797167"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35" name="Graphic 32">
                    <a:extLst>
                      <a:ext uri="{FF2B5EF4-FFF2-40B4-BE49-F238E27FC236}">
                        <a16:creationId xmlns:a16="http://schemas.microsoft.com/office/drawing/2014/main" id="{0B00F28C-179E-1DA1-E7E7-121130845C8F}"/>
                      </a:ext>
                    </a:extLst>
                  </p:cNvPr>
                  <p:cNvGrpSpPr/>
                  <p:nvPr/>
                </p:nvGrpSpPr>
                <p:grpSpPr>
                  <a:xfrm>
                    <a:off x="5536399" y="5012908"/>
                    <a:ext cx="389950" cy="7903"/>
                    <a:chOff x="5536399" y="5012908"/>
                    <a:chExt cx="389950" cy="7903"/>
                  </a:xfrm>
                  <a:solidFill>
                    <a:srgbClr val="FF209A"/>
                  </a:solidFill>
                </p:grpSpPr>
                <p:sp>
                  <p:nvSpPr>
                    <p:cNvPr id="1436" name="Freeform: Shape 1435">
                      <a:extLst>
                        <a:ext uri="{FF2B5EF4-FFF2-40B4-BE49-F238E27FC236}">
                          <a16:creationId xmlns:a16="http://schemas.microsoft.com/office/drawing/2014/main" id="{E7E1E0CE-8763-1D41-1DD2-AE4D8294F21C}"/>
                        </a:ext>
                      </a:extLst>
                    </p:cNvPr>
                    <p:cNvSpPr/>
                    <p:nvPr/>
                  </p:nvSpPr>
                  <p:spPr>
                    <a:xfrm>
                      <a:off x="5682528"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37" name="Graphic 32">
                      <a:extLst>
                        <a:ext uri="{FF2B5EF4-FFF2-40B4-BE49-F238E27FC236}">
                          <a16:creationId xmlns:a16="http://schemas.microsoft.com/office/drawing/2014/main" id="{2936480F-9A0F-C1E6-5A62-91D6CDA67D41}"/>
                        </a:ext>
                      </a:extLst>
                    </p:cNvPr>
                    <p:cNvGrpSpPr/>
                    <p:nvPr/>
                  </p:nvGrpSpPr>
                  <p:grpSpPr>
                    <a:xfrm>
                      <a:off x="5536399" y="5012908"/>
                      <a:ext cx="389950" cy="7903"/>
                      <a:chOff x="5536399" y="5012908"/>
                      <a:chExt cx="389950" cy="7903"/>
                    </a:xfrm>
                    <a:solidFill>
                      <a:srgbClr val="FF209A"/>
                    </a:solidFill>
                  </p:grpSpPr>
                  <p:sp>
                    <p:nvSpPr>
                      <p:cNvPr id="1438" name="Freeform: Shape 1437">
                        <a:extLst>
                          <a:ext uri="{FF2B5EF4-FFF2-40B4-BE49-F238E27FC236}">
                            <a16:creationId xmlns:a16="http://schemas.microsoft.com/office/drawing/2014/main" id="{1922276E-204E-8734-DF58-7054351EDF69}"/>
                          </a:ext>
                        </a:extLst>
                      </p:cNvPr>
                      <p:cNvSpPr/>
                      <p:nvPr/>
                    </p:nvSpPr>
                    <p:spPr>
                      <a:xfrm>
                        <a:off x="5536399"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39" name="Freeform: Shape 1438">
                        <a:extLst>
                          <a:ext uri="{FF2B5EF4-FFF2-40B4-BE49-F238E27FC236}">
                            <a16:creationId xmlns:a16="http://schemas.microsoft.com/office/drawing/2014/main" id="{1098B50F-087C-074A-0A36-45CC19CE5DE9}"/>
                          </a:ext>
                        </a:extLst>
                      </p:cNvPr>
                      <p:cNvSpPr/>
                      <p:nvPr/>
                    </p:nvSpPr>
                    <p:spPr>
                      <a:xfrm>
                        <a:off x="5812533"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0" name="Freeform: Shape 1439">
                        <a:extLst>
                          <a:ext uri="{FF2B5EF4-FFF2-40B4-BE49-F238E27FC236}">
                            <a16:creationId xmlns:a16="http://schemas.microsoft.com/office/drawing/2014/main" id="{841E59D5-CC0C-2B7E-974B-F40D5688DD1E}"/>
                          </a:ext>
                        </a:extLst>
                      </p:cNvPr>
                      <p:cNvSpPr/>
                      <p:nvPr/>
                    </p:nvSpPr>
                    <p:spPr>
                      <a:xfrm>
                        <a:off x="5621130"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1" name="Freeform: Shape 1440">
                        <a:extLst>
                          <a:ext uri="{FF2B5EF4-FFF2-40B4-BE49-F238E27FC236}">
                            <a16:creationId xmlns:a16="http://schemas.microsoft.com/office/drawing/2014/main" id="{C7E96559-1AFA-222F-A62B-88464784B45A}"/>
                          </a:ext>
                        </a:extLst>
                      </p:cNvPr>
                      <p:cNvSpPr/>
                      <p:nvPr/>
                    </p:nvSpPr>
                    <p:spPr>
                      <a:xfrm>
                        <a:off x="5650912"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20" name="Graphic 32">
                  <a:extLst>
                    <a:ext uri="{FF2B5EF4-FFF2-40B4-BE49-F238E27FC236}">
                      <a16:creationId xmlns:a16="http://schemas.microsoft.com/office/drawing/2014/main" id="{A3E73358-452F-103C-398F-7F66C0399811}"/>
                    </a:ext>
                  </a:extLst>
                </p:cNvPr>
                <p:cNvGrpSpPr/>
                <p:nvPr/>
              </p:nvGrpSpPr>
              <p:grpSpPr>
                <a:xfrm>
                  <a:off x="5536399" y="5136210"/>
                  <a:ext cx="389950" cy="29466"/>
                  <a:chOff x="5536399" y="5136210"/>
                  <a:chExt cx="389950" cy="29466"/>
                </a:xfrm>
                <a:solidFill>
                  <a:srgbClr val="FFFFFF"/>
                </a:solidFill>
              </p:grpSpPr>
              <p:grpSp>
                <p:nvGrpSpPr>
                  <p:cNvPr id="1421" name="Graphic 32">
                    <a:extLst>
                      <a:ext uri="{FF2B5EF4-FFF2-40B4-BE49-F238E27FC236}">
                        <a16:creationId xmlns:a16="http://schemas.microsoft.com/office/drawing/2014/main" id="{847DB08D-EEC2-7DFD-F0E6-B6B0FCAC54F8}"/>
                      </a:ext>
                    </a:extLst>
                  </p:cNvPr>
                  <p:cNvGrpSpPr/>
                  <p:nvPr/>
                </p:nvGrpSpPr>
                <p:grpSpPr>
                  <a:xfrm>
                    <a:off x="5666404" y="5157772"/>
                    <a:ext cx="259946" cy="7903"/>
                    <a:chOff x="5666404" y="5157772"/>
                    <a:chExt cx="259946" cy="7903"/>
                  </a:xfrm>
                  <a:solidFill>
                    <a:srgbClr val="FFFFFF"/>
                  </a:solidFill>
                </p:grpSpPr>
                <p:sp>
                  <p:nvSpPr>
                    <p:cNvPr id="1429" name="Freeform: Shape 1428">
                      <a:extLst>
                        <a:ext uri="{FF2B5EF4-FFF2-40B4-BE49-F238E27FC236}">
                          <a16:creationId xmlns:a16="http://schemas.microsoft.com/office/drawing/2014/main" id="{F2381BD5-DAEC-9E6C-3322-E5E8CC7157B9}"/>
                        </a:ext>
                      </a:extLst>
                    </p:cNvPr>
                    <p:cNvSpPr/>
                    <p:nvPr/>
                  </p:nvSpPr>
                  <p:spPr>
                    <a:xfrm rot="10800000">
                      <a:off x="5666404"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30" name="Graphic 32">
                      <a:extLst>
                        <a:ext uri="{FF2B5EF4-FFF2-40B4-BE49-F238E27FC236}">
                          <a16:creationId xmlns:a16="http://schemas.microsoft.com/office/drawing/2014/main" id="{0A3A5674-46BD-1DF3-50DD-EA314C01285F}"/>
                        </a:ext>
                      </a:extLst>
                    </p:cNvPr>
                    <p:cNvGrpSpPr/>
                    <p:nvPr/>
                  </p:nvGrpSpPr>
                  <p:grpSpPr>
                    <a:xfrm>
                      <a:off x="5797167" y="5157772"/>
                      <a:ext cx="129182" cy="7903"/>
                      <a:chOff x="5797167" y="5157772"/>
                      <a:chExt cx="129182" cy="7903"/>
                    </a:xfrm>
                    <a:solidFill>
                      <a:srgbClr val="FFFFFF"/>
                    </a:solidFill>
                  </p:grpSpPr>
                  <p:sp>
                    <p:nvSpPr>
                      <p:cNvPr id="1431" name="Freeform: Shape 1430">
                        <a:extLst>
                          <a:ext uri="{FF2B5EF4-FFF2-40B4-BE49-F238E27FC236}">
                            <a16:creationId xmlns:a16="http://schemas.microsoft.com/office/drawing/2014/main" id="{B6042268-79F8-2616-C54F-BFDCDD10DD50}"/>
                          </a:ext>
                        </a:extLst>
                      </p:cNvPr>
                      <p:cNvSpPr/>
                      <p:nvPr/>
                    </p:nvSpPr>
                    <p:spPr>
                      <a:xfrm rot="10800000">
                        <a:off x="5857048"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2" name="Freeform: Shape 1431">
                        <a:extLst>
                          <a:ext uri="{FF2B5EF4-FFF2-40B4-BE49-F238E27FC236}">
                            <a16:creationId xmlns:a16="http://schemas.microsoft.com/office/drawing/2014/main" id="{3A9B8818-9E38-BF27-8483-F5B8E88BA8D8}"/>
                          </a:ext>
                        </a:extLst>
                      </p:cNvPr>
                      <p:cNvSpPr/>
                      <p:nvPr/>
                    </p:nvSpPr>
                    <p:spPr>
                      <a:xfrm rot="10800000">
                        <a:off x="5826950"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3" name="Freeform: Shape 1432">
                        <a:extLst>
                          <a:ext uri="{FF2B5EF4-FFF2-40B4-BE49-F238E27FC236}">
                            <a16:creationId xmlns:a16="http://schemas.microsoft.com/office/drawing/2014/main" id="{2E810FB2-67F0-0D56-EA20-B5CF2F163B47}"/>
                          </a:ext>
                        </a:extLst>
                      </p:cNvPr>
                      <p:cNvSpPr/>
                      <p:nvPr/>
                    </p:nvSpPr>
                    <p:spPr>
                      <a:xfrm rot="10800000">
                        <a:off x="5797167"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22" name="Graphic 32">
                    <a:extLst>
                      <a:ext uri="{FF2B5EF4-FFF2-40B4-BE49-F238E27FC236}">
                        <a16:creationId xmlns:a16="http://schemas.microsoft.com/office/drawing/2014/main" id="{185A7598-4AEC-B37D-28B4-335A9B51CB44}"/>
                      </a:ext>
                    </a:extLst>
                  </p:cNvPr>
                  <p:cNvGrpSpPr/>
                  <p:nvPr/>
                </p:nvGrpSpPr>
                <p:grpSpPr>
                  <a:xfrm>
                    <a:off x="5536399" y="5136210"/>
                    <a:ext cx="389950" cy="7903"/>
                    <a:chOff x="5536399" y="5136210"/>
                    <a:chExt cx="389950" cy="7903"/>
                  </a:xfrm>
                  <a:solidFill>
                    <a:srgbClr val="FFFFFF"/>
                  </a:solidFill>
                </p:grpSpPr>
                <p:sp>
                  <p:nvSpPr>
                    <p:cNvPr id="1423" name="Freeform: Shape 1422">
                      <a:extLst>
                        <a:ext uri="{FF2B5EF4-FFF2-40B4-BE49-F238E27FC236}">
                          <a16:creationId xmlns:a16="http://schemas.microsoft.com/office/drawing/2014/main" id="{0C966F51-045E-083E-1DBE-C6CC081BB163}"/>
                        </a:ext>
                      </a:extLst>
                    </p:cNvPr>
                    <p:cNvSpPr/>
                    <p:nvPr/>
                  </p:nvSpPr>
                  <p:spPr>
                    <a:xfrm>
                      <a:off x="5682528"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24" name="Graphic 32">
                      <a:extLst>
                        <a:ext uri="{FF2B5EF4-FFF2-40B4-BE49-F238E27FC236}">
                          <a16:creationId xmlns:a16="http://schemas.microsoft.com/office/drawing/2014/main" id="{CCF68560-D3FE-87AD-70BF-F43C0984A3A6}"/>
                        </a:ext>
                      </a:extLst>
                    </p:cNvPr>
                    <p:cNvGrpSpPr/>
                    <p:nvPr/>
                  </p:nvGrpSpPr>
                  <p:grpSpPr>
                    <a:xfrm>
                      <a:off x="5536399" y="5136210"/>
                      <a:ext cx="389950" cy="7903"/>
                      <a:chOff x="5536399" y="5136210"/>
                      <a:chExt cx="389950" cy="7903"/>
                    </a:xfrm>
                    <a:solidFill>
                      <a:srgbClr val="FFFFFF"/>
                    </a:solidFill>
                  </p:grpSpPr>
                  <p:sp>
                    <p:nvSpPr>
                      <p:cNvPr id="1425" name="Freeform: Shape 1424">
                        <a:extLst>
                          <a:ext uri="{FF2B5EF4-FFF2-40B4-BE49-F238E27FC236}">
                            <a16:creationId xmlns:a16="http://schemas.microsoft.com/office/drawing/2014/main" id="{7FD8BA6F-8C58-83C6-E28F-3DB581D19607}"/>
                          </a:ext>
                        </a:extLst>
                      </p:cNvPr>
                      <p:cNvSpPr/>
                      <p:nvPr/>
                    </p:nvSpPr>
                    <p:spPr>
                      <a:xfrm>
                        <a:off x="5536399"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6" name="Freeform: Shape 1425">
                        <a:extLst>
                          <a:ext uri="{FF2B5EF4-FFF2-40B4-BE49-F238E27FC236}">
                            <a16:creationId xmlns:a16="http://schemas.microsoft.com/office/drawing/2014/main" id="{69D356B2-9267-A920-23A8-CF104A17CD02}"/>
                          </a:ext>
                        </a:extLst>
                      </p:cNvPr>
                      <p:cNvSpPr/>
                      <p:nvPr/>
                    </p:nvSpPr>
                    <p:spPr>
                      <a:xfrm>
                        <a:off x="5812533"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7" name="Freeform: Shape 1426">
                        <a:extLst>
                          <a:ext uri="{FF2B5EF4-FFF2-40B4-BE49-F238E27FC236}">
                            <a16:creationId xmlns:a16="http://schemas.microsoft.com/office/drawing/2014/main" id="{1C4A900C-CCE3-58C6-FC06-6F041B866224}"/>
                          </a:ext>
                        </a:extLst>
                      </p:cNvPr>
                      <p:cNvSpPr/>
                      <p:nvPr/>
                    </p:nvSpPr>
                    <p:spPr>
                      <a:xfrm>
                        <a:off x="5621130"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8" name="Freeform: Shape 1427">
                        <a:extLst>
                          <a:ext uri="{FF2B5EF4-FFF2-40B4-BE49-F238E27FC236}">
                            <a16:creationId xmlns:a16="http://schemas.microsoft.com/office/drawing/2014/main" id="{E8793823-071E-7043-B161-64033EBAF4C0}"/>
                          </a:ext>
                        </a:extLst>
                      </p:cNvPr>
                      <p:cNvSpPr/>
                      <p:nvPr/>
                    </p:nvSpPr>
                    <p:spPr>
                      <a:xfrm>
                        <a:off x="5650912"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359" name="Graphic 32">
                <a:extLst>
                  <a:ext uri="{FF2B5EF4-FFF2-40B4-BE49-F238E27FC236}">
                    <a16:creationId xmlns:a16="http://schemas.microsoft.com/office/drawing/2014/main" id="{E91F6E28-65E7-72BC-E11E-1E52B9FDE64B}"/>
                  </a:ext>
                </a:extLst>
              </p:cNvPr>
              <p:cNvGrpSpPr/>
              <p:nvPr/>
            </p:nvGrpSpPr>
            <p:grpSpPr>
              <a:xfrm>
                <a:off x="5536399" y="5320594"/>
                <a:ext cx="389950" cy="310341"/>
                <a:chOff x="5536399" y="5320594"/>
                <a:chExt cx="389950" cy="310341"/>
              </a:xfrm>
              <a:solidFill>
                <a:srgbClr val="FFFFFF"/>
              </a:solidFill>
            </p:grpSpPr>
            <p:grpSp>
              <p:nvGrpSpPr>
                <p:cNvPr id="1361" name="Graphic 32">
                  <a:extLst>
                    <a:ext uri="{FF2B5EF4-FFF2-40B4-BE49-F238E27FC236}">
                      <a16:creationId xmlns:a16="http://schemas.microsoft.com/office/drawing/2014/main" id="{6B79075D-E24B-7F97-B72A-513239C9049A}"/>
                    </a:ext>
                  </a:extLst>
                </p:cNvPr>
                <p:cNvGrpSpPr/>
                <p:nvPr/>
              </p:nvGrpSpPr>
              <p:grpSpPr>
                <a:xfrm>
                  <a:off x="5536399" y="5601470"/>
                  <a:ext cx="389950" cy="29466"/>
                  <a:chOff x="5536399" y="5601470"/>
                  <a:chExt cx="389950" cy="29466"/>
                </a:xfrm>
                <a:solidFill>
                  <a:srgbClr val="FFFFFF"/>
                </a:solidFill>
              </p:grpSpPr>
              <p:grpSp>
                <p:nvGrpSpPr>
                  <p:cNvPr id="1404" name="Graphic 32">
                    <a:extLst>
                      <a:ext uri="{FF2B5EF4-FFF2-40B4-BE49-F238E27FC236}">
                        <a16:creationId xmlns:a16="http://schemas.microsoft.com/office/drawing/2014/main" id="{FF368236-BCE8-B2B6-C799-43EACD35F5C8}"/>
                      </a:ext>
                    </a:extLst>
                  </p:cNvPr>
                  <p:cNvGrpSpPr/>
                  <p:nvPr/>
                </p:nvGrpSpPr>
                <p:grpSpPr>
                  <a:xfrm>
                    <a:off x="5666404" y="5623032"/>
                    <a:ext cx="259946" cy="7903"/>
                    <a:chOff x="5666404" y="5623032"/>
                    <a:chExt cx="259946" cy="7903"/>
                  </a:xfrm>
                  <a:solidFill>
                    <a:srgbClr val="FFFFFF"/>
                  </a:solidFill>
                </p:grpSpPr>
                <p:sp>
                  <p:nvSpPr>
                    <p:cNvPr id="1412" name="Freeform: Shape 1411">
                      <a:extLst>
                        <a:ext uri="{FF2B5EF4-FFF2-40B4-BE49-F238E27FC236}">
                          <a16:creationId xmlns:a16="http://schemas.microsoft.com/office/drawing/2014/main" id="{927361B0-C29A-9B75-1B05-0A8F7F726358}"/>
                        </a:ext>
                      </a:extLst>
                    </p:cNvPr>
                    <p:cNvSpPr/>
                    <p:nvPr/>
                  </p:nvSpPr>
                  <p:spPr>
                    <a:xfrm rot="10800000">
                      <a:off x="5666404"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13" name="Graphic 32">
                      <a:extLst>
                        <a:ext uri="{FF2B5EF4-FFF2-40B4-BE49-F238E27FC236}">
                          <a16:creationId xmlns:a16="http://schemas.microsoft.com/office/drawing/2014/main" id="{39FB5198-125D-E8A6-D92F-4B109686BE8C}"/>
                        </a:ext>
                      </a:extLst>
                    </p:cNvPr>
                    <p:cNvGrpSpPr/>
                    <p:nvPr/>
                  </p:nvGrpSpPr>
                  <p:grpSpPr>
                    <a:xfrm>
                      <a:off x="5797104" y="5623032"/>
                      <a:ext cx="129245" cy="7903"/>
                      <a:chOff x="5797104" y="5623032"/>
                      <a:chExt cx="129245" cy="7903"/>
                    </a:xfrm>
                    <a:solidFill>
                      <a:srgbClr val="FFFFFF"/>
                    </a:solidFill>
                  </p:grpSpPr>
                  <p:sp>
                    <p:nvSpPr>
                      <p:cNvPr id="1414" name="Freeform: Shape 1413">
                        <a:extLst>
                          <a:ext uri="{FF2B5EF4-FFF2-40B4-BE49-F238E27FC236}">
                            <a16:creationId xmlns:a16="http://schemas.microsoft.com/office/drawing/2014/main" id="{ADA28A9B-887B-E7E0-C6E6-C6CC8F1A3D57}"/>
                          </a:ext>
                        </a:extLst>
                      </p:cNvPr>
                      <p:cNvSpPr/>
                      <p:nvPr/>
                    </p:nvSpPr>
                    <p:spPr>
                      <a:xfrm rot="10800000">
                        <a:off x="5857048"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5" name="Freeform: Shape 1414">
                        <a:extLst>
                          <a:ext uri="{FF2B5EF4-FFF2-40B4-BE49-F238E27FC236}">
                            <a16:creationId xmlns:a16="http://schemas.microsoft.com/office/drawing/2014/main" id="{6F0915E1-413C-EC09-5909-560AE9AD32AF}"/>
                          </a:ext>
                        </a:extLst>
                      </p:cNvPr>
                      <p:cNvSpPr/>
                      <p:nvPr/>
                    </p:nvSpPr>
                    <p:spPr>
                      <a:xfrm rot="10800000">
                        <a:off x="582695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6" name="Freeform: Shape 1415">
                        <a:extLst>
                          <a:ext uri="{FF2B5EF4-FFF2-40B4-BE49-F238E27FC236}">
                            <a16:creationId xmlns:a16="http://schemas.microsoft.com/office/drawing/2014/main" id="{2BBBF385-A481-1C93-FCBA-3684448DD819}"/>
                          </a:ext>
                        </a:extLst>
                      </p:cNvPr>
                      <p:cNvSpPr/>
                      <p:nvPr/>
                    </p:nvSpPr>
                    <p:spPr>
                      <a:xfrm rot="10800000">
                        <a:off x="5797104"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05" name="Graphic 32">
                    <a:extLst>
                      <a:ext uri="{FF2B5EF4-FFF2-40B4-BE49-F238E27FC236}">
                        <a16:creationId xmlns:a16="http://schemas.microsoft.com/office/drawing/2014/main" id="{7D4EFAF0-B824-8E37-DA80-7C2DC9D62A52}"/>
                      </a:ext>
                    </a:extLst>
                  </p:cNvPr>
                  <p:cNvGrpSpPr/>
                  <p:nvPr/>
                </p:nvGrpSpPr>
                <p:grpSpPr>
                  <a:xfrm>
                    <a:off x="5536399" y="5601470"/>
                    <a:ext cx="389950" cy="7903"/>
                    <a:chOff x="5536399" y="5601470"/>
                    <a:chExt cx="389950" cy="7903"/>
                  </a:xfrm>
                  <a:solidFill>
                    <a:srgbClr val="FFFFFF"/>
                  </a:solidFill>
                </p:grpSpPr>
                <p:sp>
                  <p:nvSpPr>
                    <p:cNvPr id="1406" name="Freeform: Shape 1405">
                      <a:extLst>
                        <a:ext uri="{FF2B5EF4-FFF2-40B4-BE49-F238E27FC236}">
                          <a16:creationId xmlns:a16="http://schemas.microsoft.com/office/drawing/2014/main" id="{65AB3AC8-8CC4-D887-55DD-5E590CCC6CC4}"/>
                        </a:ext>
                      </a:extLst>
                    </p:cNvPr>
                    <p:cNvSpPr/>
                    <p:nvPr/>
                  </p:nvSpPr>
                  <p:spPr>
                    <a:xfrm>
                      <a:off x="5682528"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7" name="Graphic 32">
                      <a:extLst>
                        <a:ext uri="{FF2B5EF4-FFF2-40B4-BE49-F238E27FC236}">
                          <a16:creationId xmlns:a16="http://schemas.microsoft.com/office/drawing/2014/main" id="{29DE6473-29B2-A16D-F742-2CA351AEFF8C}"/>
                        </a:ext>
                      </a:extLst>
                    </p:cNvPr>
                    <p:cNvGrpSpPr/>
                    <p:nvPr/>
                  </p:nvGrpSpPr>
                  <p:grpSpPr>
                    <a:xfrm>
                      <a:off x="5536399" y="5601470"/>
                      <a:ext cx="389950" cy="7903"/>
                      <a:chOff x="5536399" y="5601470"/>
                      <a:chExt cx="389950" cy="7903"/>
                    </a:xfrm>
                    <a:solidFill>
                      <a:srgbClr val="FFFFFF"/>
                    </a:solidFill>
                  </p:grpSpPr>
                  <p:sp>
                    <p:nvSpPr>
                      <p:cNvPr id="1408" name="Freeform: Shape 1407">
                        <a:extLst>
                          <a:ext uri="{FF2B5EF4-FFF2-40B4-BE49-F238E27FC236}">
                            <a16:creationId xmlns:a16="http://schemas.microsoft.com/office/drawing/2014/main" id="{02A2605F-F4E0-8B88-EC7C-856D7ECC8C46}"/>
                          </a:ext>
                        </a:extLst>
                      </p:cNvPr>
                      <p:cNvSpPr/>
                      <p:nvPr/>
                    </p:nvSpPr>
                    <p:spPr>
                      <a:xfrm>
                        <a:off x="5536399"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9" name="Freeform: Shape 1408">
                        <a:extLst>
                          <a:ext uri="{FF2B5EF4-FFF2-40B4-BE49-F238E27FC236}">
                            <a16:creationId xmlns:a16="http://schemas.microsoft.com/office/drawing/2014/main" id="{00944E05-4D54-EE30-337F-4CB13E1EE8A7}"/>
                          </a:ext>
                        </a:extLst>
                      </p:cNvPr>
                      <p:cNvSpPr/>
                      <p:nvPr/>
                    </p:nvSpPr>
                    <p:spPr>
                      <a:xfrm>
                        <a:off x="5812533"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0" name="Freeform: Shape 1409">
                        <a:extLst>
                          <a:ext uri="{FF2B5EF4-FFF2-40B4-BE49-F238E27FC236}">
                            <a16:creationId xmlns:a16="http://schemas.microsoft.com/office/drawing/2014/main" id="{1A708803-115F-7421-91CB-8CEBBEC91651}"/>
                          </a:ext>
                        </a:extLst>
                      </p:cNvPr>
                      <p:cNvSpPr/>
                      <p:nvPr/>
                    </p:nvSpPr>
                    <p:spPr>
                      <a:xfrm>
                        <a:off x="5621130"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1" name="Freeform: Shape 1410">
                        <a:extLst>
                          <a:ext uri="{FF2B5EF4-FFF2-40B4-BE49-F238E27FC236}">
                            <a16:creationId xmlns:a16="http://schemas.microsoft.com/office/drawing/2014/main" id="{11A9BADC-66F4-14CB-E16E-A21C595FCB12}"/>
                          </a:ext>
                        </a:extLst>
                      </p:cNvPr>
                      <p:cNvSpPr/>
                      <p:nvPr/>
                    </p:nvSpPr>
                    <p:spPr>
                      <a:xfrm>
                        <a:off x="5650912"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2" name="Graphic 32">
                  <a:extLst>
                    <a:ext uri="{FF2B5EF4-FFF2-40B4-BE49-F238E27FC236}">
                      <a16:creationId xmlns:a16="http://schemas.microsoft.com/office/drawing/2014/main" id="{BD80445E-3980-5B04-E97C-B4111E4869C1}"/>
                    </a:ext>
                  </a:extLst>
                </p:cNvPr>
                <p:cNvGrpSpPr/>
                <p:nvPr/>
              </p:nvGrpSpPr>
              <p:grpSpPr>
                <a:xfrm>
                  <a:off x="5536399" y="5320594"/>
                  <a:ext cx="389950" cy="29529"/>
                  <a:chOff x="5536399" y="5320594"/>
                  <a:chExt cx="389950" cy="29529"/>
                </a:xfrm>
                <a:solidFill>
                  <a:srgbClr val="FFFFFF"/>
                </a:solidFill>
              </p:grpSpPr>
              <p:grpSp>
                <p:nvGrpSpPr>
                  <p:cNvPr id="1391" name="Graphic 32">
                    <a:extLst>
                      <a:ext uri="{FF2B5EF4-FFF2-40B4-BE49-F238E27FC236}">
                        <a16:creationId xmlns:a16="http://schemas.microsoft.com/office/drawing/2014/main" id="{C3FC12CB-85CC-D3D4-48DC-83D9CFAEA0E8}"/>
                      </a:ext>
                    </a:extLst>
                  </p:cNvPr>
                  <p:cNvGrpSpPr/>
                  <p:nvPr/>
                </p:nvGrpSpPr>
                <p:grpSpPr>
                  <a:xfrm>
                    <a:off x="5666404" y="5342219"/>
                    <a:ext cx="259946" cy="7903"/>
                    <a:chOff x="5666404" y="5342219"/>
                    <a:chExt cx="259946" cy="7903"/>
                  </a:xfrm>
                  <a:solidFill>
                    <a:srgbClr val="FFFFFF"/>
                  </a:solidFill>
                </p:grpSpPr>
                <p:sp>
                  <p:nvSpPr>
                    <p:cNvPr id="1399" name="Freeform: Shape 1398">
                      <a:extLst>
                        <a:ext uri="{FF2B5EF4-FFF2-40B4-BE49-F238E27FC236}">
                          <a16:creationId xmlns:a16="http://schemas.microsoft.com/office/drawing/2014/main" id="{A4BDBDA4-9D30-71ED-5355-A55128DC6C09}"/>
                        </a:ext>
                      </a:extLst>
                    </p:cNvPr>
                    <p:cNvSpPr/>
                    <p:nvPr/>
                  </p:nvSpPr>
                  <p:spPr>
                    <a:xfrm rot="10800000">
                      <a:off x="5666404"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0" name="Graphic 32">
                      <a:extLst>
                        <a:ext uri="{FF2B5EF4-FFF2-40B4-BE49-F238E27FC236}">
                          <a16:creationId xmlns:a16="http://schemas.microsoft.com/office/drawing/2014/main" id="{05084F4F-1173-3E8C-A63B-654D309245BB}"/>
                        </a:ext>
                      </a:extLst>
                    </p:cNvPr>
                    <p:cNvGrpSpPr/>
                    <p:nvPr/>
                  </p:nvGrpSpPr>
                  <p:grpSpPr>
                    <a:xfrm>
                      <a:off x="5797104" y="5342219"/>
                      <a:ext cx="129245" cy="7903"/>
                      <a:chOff x="5797104" y="5342219"/>
                      <a:chExt cx="129245" cy="7903"/>
                    </a:xfrm>
                    <a:solidFill>
                      <a:srgbClr val="FFFFFF"/>
                    </a:solidFill>
                  </p:grpSpPr>
                  <p:sp>
                    <p:nvSpPr>
                      <p:cNvPr id="1401" name="Freeform: Shape 1400">
                        <a:extLst>
                          <a:ext uri="{FF2B5EF4-FFF2-40B4-BE49-F238E27FC236}">
                            <a16:creationId xmlns:a16="http://schemas.microsoft.com/office/drawing/2014/main" id="{1370C295-7F3B-6A4E-57A0-8095AD2F47C0}"/>
                          </a:ext>
                        </a:extLst>
                      </p:cNvPr>
                      <p:cNvSpPr/>
                      <p:nvPr/>
                    </p:nvSpPr>
                    <p:spPr>
                      <a:xfrm rot="10800000">
                        <a:off x="5857048"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2" name="Freeform: Shape 1401">
                        <a:extLst>
                          <a:ext uri="{FF2B5EF4-FFF2-40B4-BE49-F238E27FC236}">
                            <a16:creationId xmlns:a16="http://schemas.microsoft.com/office/drawing/2014/main" id="{7671D4CD-19CE-E219-4F7D-45E9FDD3A1D3}"/>
                          </a:ext>
                        </a:extLst>
                      </p:cNvPr>
                      <p:cNvSpPr/>
                      <p:nvPr/>
                    </p:nvSpPr>
                    <p:spPr>
                      <a:xfrm rot="10800000">
                        <a:off x="582695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3" name="Freeform: Shape 1402">
                        <a:extLst>
                          <a:ext uri="{FF2B5EF4-FFF2-40B4-BE49-F238E27FC236}">
                            <a16:creationId xmlns:a16="http://schemas.microsoft.com/office/drawing/2014/main" id="{58A6685C-44DB-02E5-7F8D-19D5DF6DD7D2}"/>
                          </a:ext>
                        </a:extLst>
                      </p:cNvPr>
                      <p:cNvSpPr/>
                      <p:nvPr/>
                    </p:nvSpPr>
                    <p:spPr>
                      <a:xfrm rot="10800000">
                        <a:off x="5797104"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92" name="Graphic 32">
                    <a:extLst>
                      <a:ext uri="{FF2B5EF4-FFF2-40B4-BE49-F238E27FC236}">
                        <a16:creationId xmlns:a16="http://schemas.microsoft.com/office/drawing/2014/main" id="{371A7940-BF56-A8F4-94B4-5523CEE9636C}"/>
                      </a:ext>
                    </a:extLst>
                  </p:cNvPr>
                  <p:cNvGrpSpPr/>
                  <p:nvPr/>
                </p:nvGrpSpPr>
                <p:grpSpPr>
                  <a:xfrm>
                    <a:off x="5536399" y="5320594"/>
                    <a:ext cx="389950" cy="7903"/>
                    <a:chOff x="5536399" y="5320594"/>
                    <a:chExt cx="389950" cy="7903"/>
                  </a:xfrm>
                  <a:solidFill>
                    <a:srgbClr val="FFFFFF"/>
                  </a:solidFill>
                </p:grpSpPr>
                <p:sp>
                  <p:nvSpPr>
                    <p:cNvPr id="1393" name="Freeform: Shape 1392">
                      <a:extLst>
                        <a:ext uri="{FF2B5EF4-FFF2-40B4-BE49-F238E27FC236}">
                          <a16:creationId xmlns:a16="http://schemas.microsoft.com/office/drawing/2014/main" id="{3317D7D0-DD7C-BC95-AC06-6048E7F491F6}"/>
                        </a:ext>
                      </a:extLst>
                    </p:cNvPr>
                    <p:cNvSpPr/>
                    <p:nvPr/>
                  </p:nvSpPr>
                  <p:spPr>
                    <a:xfrm>
                      <a:off x="5682528"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94" name="Graphic 32">
                      <a:extLst>
                        <a:ext uri="{FF2B5EF4-FFF2-40B4-BE49-F238E27FC236}">
                          <a16:creationId xmlns:a16="http://schemas.microsoft.com/office/drawing/2014/main" id="{47ABC4E5-EC28-952B-BFD1-D044F899AF17}"/>
                        </a:ext>
                      </a:extLst>
                    </p:cNvPr>
                    <p:cNvGrpSpPr/>
                    <p:nvPr/>
                  </p:nvGrpSpPr>
                  <p:grpSpPr>
                    <a:xfrm>
                      <a:off x="5536399" y="5320594"/>
                      <a:ext cx="389950" cy="7903"/>
                      <a:chOff x="5536399" y="5320594"/>
                      <a:chExt cx="389950" cy="7903"/>
                    </a:xfrm>
                    <a:solidFill>
                      <a:srgbClr val="FFFFFF"/>
                    </a:solidFill>
                  </p:grpSpPr>
                  <p:sp>
                    <p:nvSpPr>
                      <p:cNvPr id="1395" name="Freeform: Shape 1394">
                        <a:extLst>
                          <a:ext uri="{FF2B5EF4-FFF2-40B4-BE49-F238E27FC236}">
                            <a16:creationId xmlns:a16="http://schemas.microsoft.com/office/drawing/2014/main" id="{0332DBAC-84DC-86FB-9066-FDAECFF14EBF}"/>
                          </a:ext>
                        </a:extLst>
                      </p:cNvPr>
                      <p:cNvSpPr/>
                      <p:nvPr/>
                    </p:nvSpPr>
                    <p:spPr>
                      <a:xfrm>
                        <a:off x="5536399"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6" name="Freeform: Shape 1395">
                        <a:extLst>
                          <a:ext uri="{FF2B5EF4-FFF2-40B4-BE49-F238E27FC236}">
                            <a16:creationId xmlns:a16="http://schemas.microsoft.com/office/drawing/2014/main" id="{A0423B4A-4D15-8EF3-8DDD-06109DA90B11}"/>
                          </a:ext>
                        </a:extLst>
                      </p:cNvPr>
                      <p:cNvSpPr/>
                      <p:nvPr/>
                    </p:nvSpPr>
                    <p:spPr>
                      <a:xfrm>
                        <a:off x="5812533"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7" name="Freeform: Shape 1396">
                        <a:extLst>
                          <a:ext uri="{FF2B5EF4-FFF2-40B4-BE49-F238E27FC236}">
                            <a16:creationId xmlns:a16="http://schemas.microsoft.com/office/drawing/2014/main" id="{9E93B591-5C15-0A32-A7B1-A30FBF83EFEA}"/>
                          </a:ext>
                        </a:extLst>
                      </p:cNvPr>
                      <p:cNvSpPr/>
                      <p:nvPr/>
                    </p:nvSpPr>
                    <p:spPr>
                      <a:xfrm>
                        <a:off x="5621130"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8" name="Freeform: Shape 1397">
                        <a:extLst>
                          <a:ext uri="{FF2B5EF4-FFF2-40B4-BE49-F238E27FC236}">
                            <a16:creationId xmlns:a16="http://schemas.microsoft.com/office/drawing/2014/main" id="{7FAD9320-821D-580E-36DD-BC3182A70B0E}"/>
                          </a:ext>
                        </a:extLst>
                      </p:cNvPr>
                      <p:cNvSpPr/>
                      <p:nvPr/>
                    </p:nvSpPr>
                    <p:spPr>
                      <a:xfrm>
                        <a:off x="5650912"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3" name="Graphic 32">
                  <a:extLst>
                    <a:ext uri="{FF2B5EF4-FFF2-40B4-BE49-F238E27FC236}">
                      <a16:creationId xmlns:a16="http://schemas.microsoft.com/office/drawing/2014/main" id="{786C84AD-5EB7-61CD-C95D-F203CB272332}"/>
                    </a:ext>
                  </a:extLst>
                </p:cNvPr>
                <p:cNvGrpSpPr/>
                <p:nvPr/>
              </p:nvGrpSpPr>
              <p:grpSpPr>
                <a:xfrm>
                  <a:off x="5536399" y="5520596"/>
                  <a:ext cx="389950" cy="29466"/>
                  <a:chOff x="5536399" y="5520596"/>
                  <a:chExt cx="389950" cy="29466"/>
                </a:xfrm>
                <a:solidFill>
                  <a:srgbClr val="FFFFFF"/>
                </a:solidFill>
              </p:grpSpPr>
              <p:grpSp>
                <p:nvGrpSpPr>
                  <p:cNvPr id="1378" name="Graphic 32">
                    <a:extLst>
                      <a:ext uri="{FF2B5EF4-FFF2-40B4-BE49-F238E27FC236}">
                        <a16:creationId xmlns:a16="http://schemas.microsoft.com/office/drawing/2014/main" id="{52B4338A-5370-7465-3176-770FB16059A3}"/>
                      </a:ext>
                    </a:extLst>
                  </p:cNvPr>
                  <p:cNvGrpSpPr/>
                  <p:nvPr/>
                </p:nvGrpSpPr>
                <p:grpSpPr>
                  <a:xfrm>
                    <a:off x="5536399" y="5520596"/>
                    <a:ext cx="259946" cy="7903"/>
                    <a:chOff x="5536399" y="5520596"/>
                    <a:chExt cx="259946" cy="7903"/>
                  </a:xfrm>
                  <a:solidFill>
                    <a:srgbClr val="FFFFFF"/>
                  </a:solidFill>
                </p:grpSpPr>
                <p:sp>
                  <p:nvSpPr>
                    <p:cNvPr id="1386" name="Freeform: Shape 1385">
                      <a:extLst>
                        <a:ext uri="{FF2B5EF4-FFF2-40B4-BE49-F238E27FC236}">
                          <a16:creationId xmlns:a16="http://schemas.microsoft.com/office/drawing/2014/main" id="{D5FD15AB-7A7D-596C-9274-F97059A7FC60}"/>
                        </a:ext>
                      </a:extLst>
                    </p:cNvPr>
                    <p:cNvSpPr/>
                    <p:nvPr/>
                  </p:nvSpPr>
                  <p:spPr>
                    <a:xfrm>
                      <a:off x="5682528"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7" name="Graphic 32">
                      <a:extLst>
                        <a:ext uri="{FF2B5EF4-FFF2-40B4-BE49-F238E27FC236}">
                          <a16:creationId xmlns:a16="http://schemas.microsoft.com/office/drawing/2014/main" id="{E9657B3C-9919-58FF-1E1F-2CB88CD43077}"/>
                        </a:ext>
                      </a:extLst>
                    </p:cNvPr>
                    <p:cNvGrpSpPr/>
                    <p:nvPr/>
                  </p:nvGrpSpPr>
                  <p:grpSpPr>
                    <a:xfrm>
                      <a:off x="5536399" y="5520596"/>
                      <a:ext cx="129245" cy="7903"/>
                      <a:chOff x="5536399" y="5520596"/>
                      <a:chExt cx="129245" cy="7903"/>
                    </a:xfrm>
                    <a:solidFill>
                      <a:srgbClr val="FFFFFF"/>
                    </a:solidFill>
                  </p:grpSpPr>
                  <p:sp>
                    <p:nvSpPr>
                      <p:cNvPr id="1388" name="Freeform: Shape 1387">
                        <a:extLst>
                          <a:ext uri="{FF2B5EF4-FFF2-40B4-BE49-F238E27FC236}">
                            <a16:creationId xmlns:a16="http://schemas.microsoft.com/office/drawing/2014/main" id="{26678429-C946-9FA9-FF65-B0D6916C1B39}"/>
                          </a:ext>
                        </a:extLst>
                      </p:cNvPr>
                      <p:cNvSpPr/>
                      <p:nvPr/>
                    </p:nvSpPr>
                    <p:spPr>
                      <a:xfrm>
                        <a:off x="5536399"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9" name="Freeform: Shape 1388">
                        <a:extLst>
                          <a:ext uri="{FF2B5EF4-FFF2-40B4-BE49-F238E27FC236}">
                            <a16:creationId xmlns:a16="http://schemas.microsoft.com/office/drawing/2014/main" id="{BF555905-5F60-277A-8188-08AD0634CF72}"/>
                          </a:ext>
                        </a:extLst>
                      </p:cNvPr>
                      <p:cNvSpPr/>
                      <p:nvPr/>
                    </p:nvSpPr>
                    <p:spPr>
                      <a:xfrm>
                        <a:off x="5621130"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0" name="Freeform: Shape 1389">
                        <a:extLst>
                          <a:ext uri="{FF2B5EF4-FFF2-40B4-BE49-F238E27FC236}">
                            <a16:creationId xmlns:a16="http://schemas.microsoft.com/office/drawing/2014/main" id="{01FBED39-B3EF-0F9F-9EE4-1246FD9FEE13}"/>
                          </a:ext>
                        </a:extLst>
                      </p:cNvPr>
                      <p:cNvSpPr/>
                      <p:nvPr/>
                    </p:nvSpPr>
                    <p:spPr>
                      <a:xfrm>
                        <a:off x="5650912"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79" name="Graphic 32">
                    <a:extLst>
                      <a:ext uri="{FF2B5EF4-FFF2-40B4-BE49-F238E27FC236}">
                        <a16:creationId xmlns:a16="http://schemas.microsoft.com/office/drawing/2014/main" id="{7580C8DA-28AC-9A86-D797-AA0672A0E268}"/>
                      </a:ext>
                    </a:extLst>
                  </p:cNvPr>
                  <p:cNvGrpSpPr/>
                  <p:nvPr/>
                </p:nvGrpSpPr>
                <p:grpSpPr>
                  <a:xfrm>
                    <a:off x="5536463" y="5542158"/>
                    <a:ext cx="389887" cy="7903"/>
                    <a:chOff x="5536463" y="5542158"/>
                    <a:chExt cx="389887" cy="7903"/>
                  </a:xfrm>
                  <a:solidFill>
                    <a:srgbClr val="FFFFFF"/>
                  </a:solidFill>
                </p:grpSpPr>
                <p:sp>
                  <p:nvSpPr>
                    <p:cNvPr id="1380" name="Freeform: Shape 1379">
                      <a:extLst>
                        <a:ext uri="{FF2B5EF4-FFF2-40B4-BE49-F238E27FC236}">
                          <a16:creationId xmlns:a16="http://schemas.microsoft.com/office/drawing/2014/main" id="{A331AF72-1D48-3C73-C85E-10BC7EAC1590}"/>
                        </a:ext>
                      </a:extLst>
                    </p:cNvPr>
                    <p:cNvSpPr/>
                    <p:nvPr/>
                  </p:nvSpPr>
                  <p:spPr>
                    <a:xfrm rot="10800000">
                      <a:off x="5666404"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1" name="Graphic 32">
                      <a:extLst>
                        <a:ext uri="{FF2B5EF4-FFF2-40B4-BE49-F238E27FC236}">
                          <a16:creationId xmlns:a16="http://schemas.microsoft.com/office/drawing/2014/main" id="{9762F508-BB7F-EFD5-49DF-F8374603B73B}"/>
                        </a:ext>
                      </a:extLst>
                    </p:cNvPr>
                    <p:cNvGrpSpPr/>
                    <p:nvPr/>
                  </p:nvGrpSpPr>
                  <p:grpSpPr>
                    <a:xfrm>
                      <a:off x="5536463" y="5542158"/>
                      <a:ext cx="389887" cy="7903"/>
                      <a:chOff x="5536463" y="5542158"/>
                      <a:chExt cx="389887" cy="7903"/>
                    </a:xfrm>
                    <a:solidFill>
                      <a:srgbClr val="FFFFFF"/>
                    </a:solidFill>
                  </p:grpSpPr>
                  <p:sp>
                    <p:nvSpPr>
                      <p:cNvPr id="1382" name="Freeform: Shape 1381">
                        <a:extLst>
                          <a:ext uri="{FF2B5EF4-FFF2-40B4-BE49-F238E27FC236}">
                            <a16:creationId xmlns:a16="http://schemas.microsoft.com/office/drawing/2014/main" id="{59A8CA07-54EF-A975-E171-F85E9BF94675}"/>
                          </a:ext>
                        </a:extLst>
                      </p:cNvPr>
                      <p:cNvSpPr/>
                      <p:nvPr/>
                    </p:nvSpPr>
                    <p:spPr>
                      <a:xfrm rot="10800000">
                        <a:off x="5857048"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3" name="Freeform: Shape 1382">
                        <a:extLst>
                          <a:ext uri="{FF2B5EF4-FFF2-40B4-BE49-F238E27FC236}">
                            <a16:creationId xmlns:a16="http://schemas.microsoft.com/office/drawing/2014/main" id="{23D0E90E-0C62-242D-1CBD-96248A6369AC}"/>
                          </a:ext>
                        </a:extLst>
                      </p:cNvPr>
                      <p:cNvSpPr/>
                      <p:nvPr/>
                    </p:nvSpPr>
                    <p:spPr>
                      <a:xfrm rot="10800000">
                        <a:off x="5536463"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4" name="Freeform: Shape 1383">
                        <a:extLst>
                          <a:ext uri="{FF2B5EF4-FFF2-40B4-BE49-F238E27FC236}">
                            <a16:creationId xmlns:a16="http://schemas.microsoft.com/office/drawing/2014/main" id="{1453B350-A79B-2C91-4417-793D94C95635}"/>
                          </a:ext>
                        </a:extLst>
                      </p:cNvPr>
                      <p:cNvSpPr/>
                      <p:nvPr/>
                    </p:nvSpPr>
                    <p:spPr>
                      <a:xfrm rot="10800000">
                        <a:off x="582695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5" name="Freeform: Shape 1384">
                        <a:extLst>
                          <a:ext uri="{FF2B5EF4-FFF2-40B4-BE49-F238E27FC236}">
                            <a16:creationId xmlns:a16="http://schemas.microsoft.com/office/drawing/2014/main" id="{610FD950-535B-6604-E902-04E0F53BC665}"/>
                          </a:ext>
                        </a:extLst>
                      </p:cNvPr>
                      <p:cNvSpPr/>
                      <p:nvPr/>
                    </p:nvSpPr>
                    <p:spPr>
                      <a:xfrm rot="10800000">
                        <a:off x="5797104"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4" name="Graphic 32">
                  <a:extLst>
                    <a:ext uri="{FF2B5EF4-FFF2-40B4-BE49-F238E27FC236}">
                      <a16:creationId xmlns:a16="http://schemas.microsoft.com/office/drawing/2014/main" id="{8C773AB3-4240-788F-2689-668D2EC64D35}"/>
                    </a:ext>
                  </a:extLst>
                </p:cNvPr>
                <p:cNvGrpSpPr/>
                <p:nvPr/>
              </p:nvGrpSpPr>
              <p:grpSpPr>
                <a:xfrm>
                  <a:off x="5536399" y="5397294"/>
                  <a:ext cx="389950" cy="29466"/>
                  <a:chOff x="5536399" y="5397294"/>
                  <a:chExt cx="389950" cy="29466"/>
                </a:xfrm>
                <a:solidFill>
                  <a:srgbClr val="FFFFFF"/>
                </a:solidFill>
              </p:grpSpPr>
              <p:grpSp>
                <p:nvGrpSpPr>
                  <p:cNvPr id="1365" name="Graphic 32">
                    <a:extLst>
                      <a:ext uri="{FF2B5EF4-FFF2-40B4-BE49-F238E27FC236}">
                        <a16:creationId xmlns:a16="http://schemas.microsoft.com/office/drawing/2014/main" id="{5E294519-CC77-BE37-EAE5-40DA3D1ADDEC}"/>
                      </a:ext>
                    </a:extLst>
                  </p:cNvPr>
                  <p:cNvGrpSpPr/>
                  <p:nvPr/>
                </p:nvGrpSpPr>
                <p:grpSpPr>
                  <a:xfrm>
                    <a:off x="5536399" y="5397294"/>
                    <a:ext cx="259946" cy="7903"/>
                    <a:chOff x="5536399" y="5397294"/>
                    <a:chExt cx="259946" cy="7903"/>
                  </a:xfrm>
                  <a:solidFill>
                    <a:srgbClr val="FFFFFF"/>
                  </a:solidFill>
                </p:grpSpPr>
                <p:sp>
                  <p:nvSpPr>
                    <p:cNvPr id="1373" name="Freeform: Shape 1372">
                      <a:extLst>
                        <a:ext uri="{FF2B5EF4-FFF2-40B4-BE49-F238E27FC236}">
                          <a16:creationId xmlns:a16="http://schemas.microsoft.com/office/drawing/2014/main" id="{6760C64E-4015-F6C7-FF0E-38ADE25C4CF4}"/>
                        </a:ext>
                      </a:extLst>
                    </p:cNvPr>
                    <p:cNvSpPr/>
                    <p:nvPr/>
                  </p:nvSpPr>
                  <p:spPr>
                    <a:xfrm>
                      <a:off x="5682528"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74" name="Graphic 32">
                      <a:extLst>
                        <a:ext uri="{FF2B5EF4-FFF2-40B4-BE49-F238E27FC236}">
                          <a16:creationId xmlns:a16="http://schemas.microsoft.com/office/drawing/2014/main" id="{1A25510E-CA20-03F5-310F-B2A09ED847D7}"/>
                        </a:ext>
                      </a:extLst>
                    </p:cNvPr>
                    <p:cNvGrpSpPr/>
                    <p:nvPr/>
                  </p:nvGrpSpPr>
                  <p:grpSpPr>
                    <a:xfrm>
                      <a:off x="5536399" y="5397294"/>
                      <a:ext cx="129245" cy="7903"/>
                      <a:chOff x="5536399" y="5397294"/>
                      <a:chExt cx="129245" cy="7903"/>
                    </a:xfrm>
                    <a:solidFill>
                      <a:srgbClr val="FFFFFF"/>
                    </a:solidFill>
                  </p:grpSpPr>
                  <p:sp>
                    <p:nvSpPr>
                      <p:cNvPr id="1375" name="Freeform: Shape 1374">
                        <a:extLst>
                          <a:ext uri="{FF2B5EF4-FFF2-40B4-BE49-F238E27FC236}">
                            <a16:creationId xmlns:a16="http://schemas.microsoft.com/office/drawing/2014/main" id="{7725D255-D12F-0995-9D76-FD000DFB6799}"/>
                          </a:ext>
                        </a:extLst>
                      </p:cNvPr>
                      <p:cNvSpPr/>
                      <p:nvPr/>
                    </p:nvSpPr>
                    <p:spPr>
                      <a:xfrm>
                        <a:off x="5536399"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6" name="Freeform: Shape 1375">
                        <a:extLst>
                          <a:ext uri="{FF2B5EF4-FFF2-40B4-BE49-F238E27FC236}">
                            <a16:creationId xmlns:a16="http://schemas.microsoft.com/office/drawing/2014/main" id="{D5DA675E-6184-E190-5704-11AFEA059884}"/>
                          </a:ext>
                        </a:extLst>
                      </p:cNvPr>
                      <p:cNvSpPr/>
                      <p:nvPr/>
                    </p:nvSpPr>
                    <p:spPr>
                      <a:xfrm>
                        <a:off x="5621130"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7" name="Freeform: Shape 1376">
                        <a:extLst>
                          <a:ext uri="{FF2B5EF4-FFF2-40B4-BE49-F238E27FC236}">
                            <a16:creationId xmlns:a16="http://schemas.microsoft.com/office/drawing/2014/main" id="{1CC36472-DEC9-BCF9-59F4-45DD62D5DB81}"/>
                          </a:ext>
                        </a:extLst>
                      </p:cNvPr>
                      <p:cNvSpPr/>
                      <p:nvPr/>
                    </p:nvSpPr>
                    <p:spPr>
                      <a:xfrm>
                        <a:off x="5650912"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66" name="Graphic 32">
                    <a:extLst>
                      <a:ext uri="{FF2B5EF4-FFF2-40B4-BE49-F238E27FC236}">
                        <a16:creationId xmlns:a16="http://schemas.microsoft.com/office/drawing/2014/main" id="{EC73636E-A0D9-D264-92C1-7E90014EF74E}"/>
                      </a:ext>
                    </a:extLst>
                  </p:cNvPr>
                  <p:cNvGrpSpPr/>
                  <p:nvPr/>
                </p:nvGrpSpPr>
                <p:grpSpPr>
                  <a:xfrm>
                    <a:off x="5536463" y="5418856"/>
                    <a:ext cx="389887" cy="7903"/>
                    <a:chOff x="5536463" y="5418856"/>
                    <a:chExt cx="389887" cy="7903"/>
                  </a:xfrm>
                  <a:solidFill>
                    <a:srgbClr val="FFFFFF"/>
                  </a:solidFill>
                </p:grpSpPr>
                <p:sp>
                  <p:nvSpPr>
                    <p:cNvPr id="1367" name="Freeform: Shape 1366">
                      <a:extLst>
                        <a:ext uri="{FF2B5EF4-FFF2-40B4-BE49-F238E27FC236}">
                          <a16:creationId xmlns:a16="http://schemas.microsoft.com/office/drawing/2014/main" id="{18B08F68-EB1A-F5F9-337D-C27BEF6C7279}"/>
                        </a:ext>
                      </a:extLst>
                    </p:cNvPr>
                    <p:cNvSpPr/>
                    <p:nvPr/>
                  </p:nvSpPr>
                  <p:spPr>
                    <a:xfrm rot="10800000">
                      <a:off x="5666404"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68" name="Graphic 32">
                      <a:extLst>
                        <a:ext uri="{FF2B5EF4-FFF2-40B4-BE49-F238E27FC236}">
                          <a16:creationId xmlns:a16="http://schemas.microsoft.com/office/drawing/2014/main" id="{48C21F79-2404-B88B-A06B-5917DB214B67}"/>
                        </a:ext>
                      </a:extLst>
                    </p:cNvPr>
                    <p:cNvGrpSpPr/>
                    <p:nvPr/>
                  </p:nvGrpSpPr>
                  <p:grpSpPr>
                    <a:xfrm>
                      <a:off x="5536463" y="5418856"/>
                      <a:ext cx="389887" cy="7903"/>
                      <a:chOff x="5536463" y="5418856"/>
                      <a:chExt cx="389887" cy="7903"/>
                    </a:xfrm>
                    <a:solidFill>
                      <a:srgbClr val="FFFFFF"/>
                    </a:solidFill>
                  </p:grpSpPr>
                  <p:sp>
                    <p:nvSpPr>
                      <p:cNvPr id="1369" name="Freeform: Shape 1368">
                        <a:extLst>
                          <a:ext uri="{FF2B5EF4-FFF2-40B4-BE49-F238E27FC236}">
                            <a16:creationId xmlns:a16="http://schemas.microsoft.com/office/drawing/2014/main" id="{A382836E-244F-C418-DCEC-8FD6F79CDEA4}"/>
                          </a:ext>
                        </a:extLst>
                      </p:cNvPr>
                      <p:cNvSpPr/>
                      <p:nvPr/>
                    </p:nvSpPr>
                    <p:spPr>
                      <a:xfrm rot="10800000">
                        <a:off x="5857048"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0" name="Freeform: Shape 1369">
                        <a:extLst>
                          <a:ext uri="{FF2B5EF4-FFF2-40B4-BE49-F238E27FC236}">
                            <a16:creationId xmlns:a16="http://schemas.microsoft.com/office/drawing/2014/main" id="{BD410478-CBA3-E09C-7701-420DBA06C330}"/>
                          </a:ext>
                        </a:extLst>
                      </p:cNvPr>
                      <p:cNvSpPr/>
                      <p:nvPr/>
                    </p:nvSpPr>
                    <p:spPr>
                      <a:xfrm rot="10800000">
                        <a:off x="5536463"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1" name="Freeform: Shape 1370">
                        <a:extLst>
                          <a:ext uri="{FF2B5EF4-FFF2-40B4-BE49-F238E27FC236}">
                            <a16:creationId xmlns:a16="http://schemas.microsoft.com/office/drawing/2014/main" id="{00BC9DB2-44E6-3EC3-D966-260BB42F3D0E}"/>
                          </a:ext>
                        </a:extLst>
                      </p:cNvPr>
                      <p:cNvSpPr/>
                      <p:nvPr/>
                    </p:nvSpPr>
                    <p:spPr>
                      <a:xfrm rot="10800000">
                        <a:off x="582695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2" name="Freeform: Shape 1371">
                        <a:extLst>
                          <a:ext uri="{FF2B5EF4-FFF2-40B4-BE49-F238E27FC236}">
                            <a16:creationId xmlns:a16="http://schemas.microsoft.com/office/drawing/2014/main" id="{3E674D30-61F4-402C-41FB-3A0C7B0DFD7E}"/>
                          </a:ext>
                        </a:extLst>
                      </p:cNvPr>
                      <p:cNvSpPr/>
                      <p:nvPr/>
                    </p:nvSpPr>
                    <p:spPr>
                      <a:xfrm rot="10800000">
                        <a:off x="5797104"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1360" name="Freeform: Shape 1359">
                <a:extLst>
                  <a:ext uri="{FF2B5EF4-FFF2-40B4-BE49-F238E27FC236}">
                    <a16:creationId xmlns:a16="http://schemas.microsoft.com/office/drawing/2014/main" id="{5D978929-EC18-644E-74D6-CC0E29AB613A}"/>
                  </a:ext>
                </a:extLst>
              </p:cNvPr>
              <p:cNvSpPr/>
              <p:nvPr/>
            </p:nvSpPr>
            <p:spPr>
              <a:xfrm>
                <a:off x="5396720"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291" name="Freeform: Shape 290">
              <a:extLst>
                <a:ext uri="{FF2B5EF4-FFF2-40B4-BE49-F238E27FC236}">
                  <a16:creationId xmlns:a16="http://schemas.microsoft.com/office/drawing/2014/main" id="{24074CE3-9D2F-A935-F2E5-64DBD9C3935B}"/>
                </a:ext>
              </a:extLst>
            </p:cNvPr>
            <p:cNvSpPr/>
            <p:nvPr/>
          </p:nvSpPr>
          <p:spPr>
            <a:xfrm rot="10800000">
              <a:off x="10444402"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EFB3BA10-6AE3-7226-5411-162F48CC55A6}"/>
                </a:ext>
              </a:extLst>
            </p:cNvPr>
            <p:cNvSpPr/>
            <p:nvPr/>
          </p:nvSpPr>
          <p:spPr>
            <a:xfrm rot="10800000">
              <a:off x="10444402"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EC2A2993-DE3C-EA35-9039-AADC1BFFF26F}"/>
                </a:ext>
              </a:extLst>
            </p:cNvPr>
            <p:cNvSpPr/>
            <p:nvPr/>
          </p:nvSpPr>
          <p:spPr>
            <a:xfrm rot="10800000">
              <a:off x="10409498"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F0172F05-B3DF-842B-25A5-75AA5F806455}"/>
                </a:ext>
              </a:extLst>
            </p:cNvPr>
            <p:cNvSpPr/>
            <p:nvPr/>
          </p:nvSpPr>
          <p:spPr>
            <a:xfrm rot="10800000">
              <a:off x="10520154"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4994EB4A-DB8A-0861-C825-298E3B2BDD12}"/>
                </a:ext>
              </a:extLst>
            </p:cNvPr>
            <p:cNvSpPr/>
            <p:nvPr/>
          </p:nvSpPr>
          <p:spPr>
            <a:xfrm rot="10800000">
              <a:off x="10574027"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8030755C-BABE-09F1-A5C6-9BF55357B504}"/>
                </a:ext>
              </a:extLst>
            </p:cNvPr>
            <p:cNvSpPr/>
            <p:nvPr/>
          </p:nvSpPr>
          <p:spPr>
            <a:xfrm rot="10800000">
              <a:off x="10409498"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E0677C46-53AD-4B97-1456-0B79DF79BF6E}"/>
                </a:ext>
              </a:extLst>
            </p:cNvPr>
            <p:cNvSpPr/>
            <p:nvPr/>
          </p:nvSpPr>
          <p:spPr>
            <a:xfrm rot="10800000">
              <a:off x="10409498"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A0DF8738-E86F-C110-963D-6341D445BFED}"/>
                </a:ext>
              </a:extLst>
            </p:cNvPr>
            <p:cNvSpPr/>
            <p:nvPr/>
          </p:nvSpPr>
          <p:spPr>
            <a:xfrm rot="10800000">
              <a:off x="10409498"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F54F8B9E-BF78-C6AD-4E15-ED36778E6870}"/>
                </a:ext>
              </a:extLst>
            </p:cNvPr>
            <p:cNvSpPr/>
            <p:nvPr/>
          </p:nvSpPr>
          <p:spPr>
            <a:xfrm rot="10800000">
              <a:off x="10409498"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8168B06E-4ABD-DC81-79D9-C59283DC2C06}"/>
                </a:ext>
              </a:extLst>
            </p:cNvPr>
            <p:cNvSpPr/>
            <p:nvPr/>
          </p:nvSpPr>
          <p:spPr>
            <a:xfrm rot="10800000">
              <a:off x="10409498"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21349AF8-692C-9159-5595-87271BA9A9F9}"/>
                </a:ext>
              </a:extLst>
            </p:cNvPr>
            <p:cNvSpPr/>
            <p:nvPr/>
          </p:nvSpPr>
          <p:spPr>
            <a:xfrm rot="10800000">
              <a:off x="10409498"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9BDEF5A7-8BBA-E1CC-0106-969752372885}"/>
                </a:ext>
              </a:extLst>
            </p:cNvPr>
            <p:cNvSpPr/>
            <p:nvPr/>
          </p:nvSpPr>
          <p:spPr>
            <a:xfrm rot="10800000">
              <a:off x="10409498"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2BC46C91-7073-3434-D302-6DE9A7AD1723}"/>
                </a:ext>
              </a:extLst>
            </p:cNvPr>
            <p:cNvSpPr/>
            <p:nvPr/>
          </p:nvSpPr>
          <p:spPr>
            <a:xfrm rot="10800000">
              <a:off x="10409498"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8564603A-2B2B-60D1-53AD-385E409A4831}"/>
                </a:ext>
              </a:extLst>
            </p:cNvPr>
            <p:cNvSpPr/>
            <p:nvPr/>
          </p:nvSpPr>
          <p:spPr>
            <a:xfrm rot="10800000">
              <a:off x="10409498"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75A1D3D0-AFB9-B7D1-FB7A-BE853955D01B}"/>
                </a:ext>
              </a:extLst>
            </p:cNvPr>
            <p:cNvSpPr/>
            <p:nvPr/>
          </p:nvSpPr>
          <p:spPr>
            <a:xfrm rot="10800000">
              <a:off x="10409498"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B1194A5A-FAC5-36A8-D44C-22D31873F105}"/>
                </a:ext>
              </a:extLst>
            </p:cNvPr>
            <p:cNvSpPr/>
            <p:nvPr/>
          </p:nvSpPr>
          <p:spPr>
            <a:xfrm rot="10800000">
              <a:off x="10409498"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E96629D4-386F-9CF7-486D-C738A9E3921C}"/>
                </a:ext>
              </a:extLst>
            </p:cNvPr>
            <p:cNvSpPr/>
            <p:nvPr/>
          </p:nvSpPr>
          <p:spPr>
            <a:xfrm rot="10800000">
              <a:off x="10409498"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CD0B0148-28A7-84EC-F95C-12089980BF3E}"/>
                </a:ext>
              </a:extLst>
            </p:cNvPr>
            <p:cNvSpPr/>
            <p:nvPr/>
          </p:nvSpPr>
          <p:spPr>
            <a:xfrm rot="10800000">
              <a:off x="10409498"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E8C4EB7C-F990-46BD-FC16-6845D1C44B06}"/>
                </a:ext>
              </a:extLst>
            </p:cNvPr>
            <p:cNvSpPr/>
            <p:nvPr/>
          </p:nvSpPr>
          <p:spPr>
            <a:xfrm rot="10800000">
              <a:off x="10409498"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88932B07-079F-2BD2-9D88-E7DDCFA158DA}"/>
                </a:ext>
              </a:extLst>
            </p:cNvPr>
            <p:cNvSpPr/>
            <p:nvPr/>
          </p:nvSpPr>
          <p:spPr>
            <a:xfrm rot="10800000">
              <a:off x="10409498"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99F88FDF-8102-E70C-D4BB-508C113A7402}"/>
                </a:ext>
              </a:extLst>
            </p:cNvPr>
            <p:cNvSpPr/>
            <p:nvPr/>
          </p:nvSpPr>
          <p:spPr>
            <a:xfrm rot="10800000">
              <a:off x="10409498"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1F35F6E7-582B-39B1-133B-071B334BEA36}"/>
                </a:ext>
              </a:extLst>
            </p:cNvPr>
            <p:cNvSpPr/>
            <p:nvPr/>
          </p:nvSpPr>
          <p:spPr>
            <a:xfrm rot="10800000">
              <a:off x="10409498"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F52C471E-AFC5-D7F1-411D-156C81FBE8E9}"/>
                </a:ext>
              </a:extLst>
            </p:cNvPr>
            <p:cNvSpPr/>
            <p:nvPr/>
          </p:nvSpPr>
          <p:spPr>
            <a:xfrm rot="10800000">
              <a:off x="10409498"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5D3E1A50-737E-BC2B-86E1-A87A31759746}"/>
                </a:ext>
              </a:extLst>
            </p:cNvPr>
            <p:cNvSpPr/>
            <p:nvPr/>
          </p:nvSpPr>
          <p:spPr>
            <a:xfrm>
              <a:off x="10804191"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3843F173-477D-F648-DCA9-064233565C37}"/>
                </a:ext>
              </a:extLst>
            </p:cNvPr>
            <p:cNvSpPr/>
            <p:nvPr/>
          </p:nvSpPr>
          <p:spPr>
            <a:xfrm>
              <a:off x="10727744"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DBD455AB-5860-0D07-7690-4A565C4B0668}"/>
                </a:ext>
              </a:extLst>
            </p:cNvPr>
            <p:cNvSpPr/>
            <p:nvPr/>
          </p:nvSpPr>
          <p:spPr>
            <a:xfrm>
              <a:off x="10319392"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A39A791B-64FD-6BE6-21DA-9AA53C08A5AC}"/>
                </a:ext>
              </a:extLst>
            </p:cNvPr>
            <p:cNvSpPr/>
            <p:nvPr/>
          </p:nvSpPr>
          <p:spPr>
            <a:xfrm>
              <a:off x="10242945"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71D40356-3847-35A3-31BA-4FC57C9FE5A0}"/>
                </a:ext>
              </a:extLst>
            </p:cNvPr>
            <p:cNvSpPr/>
            <p:nvPr/>
          </p:nvSpPr>
          <p:spPr>
            <a:xfrm rot="10800000">
              <a:off x="10380095"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110194C2-7A43-4CA4-3314-2B7F8F7E64AE}"/>
                </a:ext>
              </a:extLst>
            </p:cNvPr>
            <p:cNvSpPr/>
            <p:nvPr/>
          </p:nvSpPr>
          <p:spPr>
            <a:xfrm rot="10800000">
              <a:off x="10451800"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9CF58543-7516-38E8-790C-5111C9D08F47}"/>
                </a:ext>
              </a:extLst>
            </p:cNvPr>
            <p:cNvSpPr/>
            <p:nvPr/>
          </p:nvSpPr>
          <p:spPr>
            <a:xfrm rot="10800000">
              <a:off x="10440545"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84404060-E2C6-2D62-77A5-D5271B0BEC91}"/>
                </a:ext>
              </a:extLst>
            </p:cNvPr>
            <p:cNvSpPr/>
            <p:nvPr/>
          </p:nvSpPr>
          <p:spPr>
            <a:xfrm rot="10800000">
              <a:off x="10429289"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E66B6635-29F4-580A-5477-8816BCC4BBD6}"/>
                </a:ext>
              </a:extLst>
            </p:cNvPr>
            <p:cNvSpPr/>
            <p:nvPr/>
          </p:nvSpPr>
          <p:spPr>
            <a:xfrm>
              <a:off x="10386165"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A9907764-B70F-12EB-001F-61A72AE3966E}"/>
                </a:ext>
              </a:extLst>
            </p:cNvPr>
            <p:cNvSpPr/>
            <p:nvPr/>
          </p:nvSpPr>
          <p:spPr>
            <a:xfrm>
              <a:off x="10331090"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968C420-C274-197A-B18C-05AC46270DFC}"/>
                </a:ext>
              </a:extLst>
            </p:cNvPr>
            <p:cNvSpPr/>
            <p:nvPr/>
          </p:nvSpPr>
          <p:spPr>
            <a:xfrm>
              <a:off x="10435107"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4F9358F0-2A73-FB01-D2FA-2B3D55BFA416}"/>
                </a:ext>
              </a:extLst>
            </p:cNvPr>
            <p:cNvSpPr/>
            <p:nvPr/>
          </p:nvSpPr>
          <p:spPr>
            <a:xfrm>
              <a:off x="10363022"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B590CC4E-08FE-61CA-CF6F-B589BF82C9E2}"/>
                </a:ext>
              </a:extLst>
            </p:cNvPr>
            <p:cNvSpPr/>
            <p:nvPr/>
          </p:nvSpPr>
          <p:spPr>
            <a:xfrm>
              <a:off x="10374214"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3D175ABF-97A5-B0E5-3AEA-BF368E230217}"/>
                </a:ext>
              </a:extLst>
            </p:cNvPr>
            <p:cNvSpPr/>
            <p:nvPr/>
          </p:nvSpPr>
          <p:spPr>
            <a:xfrm>
              <a:off x="8428760"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68029312-C833-3BFF-6A20-B7B869332980}"/>
                </a:ext>
              </a:extLst>
            </p:cNvPr>
            <p:cNvSpPr/>
            <p:nvPr/>
          </p:nvSpPr>
          <p:spPr>
            <a:xfrm>
              <a:off x="8352313"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0DDA486E-51D4-2A88-AAC9-E5A59DD9C9B3}"/>
                </a:ext>
              </a:extLst>
            </p:cNvPr>
            <p:cNvSpPr/>
            <p:nvPr/>
          </p:nvSpPr>
          <p:spPr>
            <a:xfrm>
              <a:off x="7802765"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F9C82FAA-045E-6882-BB7B-AE29A3317C7D}"/>
                </a:ext>
              </a:extLst>
            </p:cNvPr>
            <p:cNvSpPr/>
            <p:nvPr/>
          </p:nvSpPr>
          <p:spPr>
            <a:xfrm>
              <a:off x="7726318"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56999DA5-2108-390C-4B3E-173B5B6039B5}"/>
                </a:ext>
              </a:extLst>
            </p:cNvPr>
            <p:cNvSpPr/>
            <p:nvPr/>
          </p:nvSpPr>
          <p:spPr>
            <a:xfrm>
              <a:off x="10108641"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0E97C399-32EB-2153-9B6C-BF0D570A2604}"/>
                </a:ext>
              </a:extLst>
            </p:cNvPr>
            <p:cNvSpPr/>
            <p:nvPr/>
          </p:nvSpPr>
          <p:spPr>
            <a:xfrm>
              <a:off x="10032193"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DA39F880-20E3-4AD7-8588-7BA9DBCACBF4}"/>
                </a:ext>
              </a:extLst>
            </p:cNvPr>
            <p:cNvSpPr/>
            <p:nvPr/>
          </p:nvSpPr>
          <p:spPr>
            <a:xfrm rot="10800000">
              <a:off x="10170608"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334" name="Graphic 32">
              <a:extLst>
                <a:ext uri="{FF2B5EF4-FFF2-40B4-BE49-F238E27FC236}">
                  <a16:creationId xmlns:a16="http://schemas.microsoft.com/office/drawing/2014/main" id="{0B92526C-9B11-7D94-2BF0-7A11E55A945F}"/>
                </a:ext>
              </a:extLst>
            </p:cNvPr>
            <p:cNvGrpSpPr/>
            <p:nvPr/>
          </p:nvGrpSpPr>
          <p:grpSpPr>
            <a:xfrm>
              <a:off x="10219802" y="9067023"/>
              <a:ext cx="48688" cy="3857"/>
              <a:chOff x="7073755" y="5978585"/>
              <a:chExt cx="48688" cy="3857"/>
            </a:xfrm>
          </p:grpSpPr>
          <p:sp>
            <p:nvSpPr>
              <p:cNvPr id="1354" name="Freeform: Shape 1353">
                <a:extLst>
                  <a:ext uri="{FF2B5EF4-FFF2-40B4-BE49-F238E27FC236}">
                    <a16:creationId xmlns:a16="http://schemas.microsoft.com/office/drawing/2014/main" id="{37AAECEB-C9C2-C02D-B9F0-450E6E4F8278}"/>
                  </a:ext>
                </a:extLst>
              </p:cNvPr>
              <p:cNvSpPr/>
              <p:nvPr/>
            </p:nvSpPr>
            <p:spPr>
              <a:xfrm rot="10800000">
                <a:off x="7096329"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1355" name="Freeform: Shape 1354">
                <a:extLst>
                  <a:ext uri="{FF2B5EF4-FFF2-40B4-BE49-F238E27FC236}">
                    <a16:creationId xmlns:a16="http://schemas.microsoft.com/office/drawing/2014/main" id="{2AACC89E-B9C2-5626-5631-F7489418B839}"/>
                  </a:ext>
                </a:extLst>
              </p:cNvPr>
              <p:cNvSpPr/>
              <p:nvPr/>
            </p:nvSpPr>
            <p:spPr>
              <a:xfrm rot="10800000">
                <a:off x="7085011"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6" name="Freeform: Shape 1355">
                <a:extLst>
                  <a:ext uri="{FF2B5EF4-FFF2-40B4-BE49-F238E27FC236}">
                    <a16:creationId xmlns:a16="http://schemas.microsoft.com/office/drawing/2014/main" id="{E277146A-D2AF-6187-9CBC-088E6960EBE5}"/>
                  </a:ext>
                </a:extLst>
              </p:cNvPr>
              <p:cNvSpPr/>
              <p:nvPr/>
            </p:nvSpPr>
            <p:spPr>
              <a:xfrm rot="10800000">
                <a:off x="7073755"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5" name="Freeform: Shape 334">
              <a:extLst>
                <a:ext uri="{FF2B5EF4-FFF2-40B4-BE49-F238E27FC236}">
                  <a16:creationId xmlns:a16="http://schemas.microsoft.com/office/drawing/2014/main" id="{DCAC1498-2ADE-4281-2A6F-DFEC4DFD3D01}"/>
                </a:ext>
              </a:extLst>
            </p:cNvPr>
            <p:cNvSpPr/>
            <p:nvPr/>
          </p:nvSpPr>
          <p:spPr>
            <a:xfrm>
              <a:off x="10176678"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336" name="Graphic 32">
              <a:extLst>
                <a:ext uri="{FF2B5EF4-FFF2-40B4-BE49-F238E27FC236}">
                  <a16:creationId xmlns:a16="http://schemas.microsoft.com/office/drawing/2014/main" id="{89C1888A-57DE-DDE9-4D58-FD6086BD17BE}"/>
                </a:ext>
              </a:extLst>
            </p:cNvPr>
            <p:cNvGrpSpPr/>
            <p:nvPr/>
          </p:nvGrpSpPr>
          <p:grpSpPr>
            <a:xfrm>
              <a:off x="10121666" y="9056400"/>
              <a:ext cx="146824" cy="3857"/>
              <a:chOff x="6975619" y="5967962"/>
              <a:chExt cx="146824" cy="3857"/>
            </a:xfrm>
            <a:solidFill>
              <a:srgbClr val="FF209A"/>
            </a:solidFill>
          </p:grpSpPr>
          <p:sp>
            <p:nvSpPr>
              <p:cNvPr id="1350" name="Freeform: Shape 1349">
                <a:extLst>
                  <a:ext uri="{FF2B5EF4-FFF2-40B4-BE49-F238E27FC236}">
                    <a16:creationId xmlns:a16="http://schemas.microsoft.com/office/drawing/2014/main" id="{1B200E50-2946-FEF0-77D2-D45DF7918A57}"/>
                  </a:ext>
                </a:extLst>
              </p:cNvPr>
              <p:cNvSpPr/>
              <p:nvPr/>
            </p:nvSpPr>
            <p:spPr>
              <a:xfrm>
                <a:off x="6975619"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1" name="Freeform: Shape 1350">
                <a:extLst>
                  <a:ext uri="{FF2B5EF4-FFF2-40B4-BE49-F238E27FC236}">
                    <a16:creationId xmlns:a16="http://schemas.microsoft.com/office/drawing/2014/main" id="{84E98F00-2B83-FE93-A53E-7AF13B269BD1}"/>
                  </a:ext>
                </a:extLst>
              </p:cNvPr>
              <p:cNvSpPr/>
              <p:nvPr/>
            </p:nvSpPr>
            <p:spPr>
              <a:xfrm>
                <a:off x="7079573"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2" name="Freeform: Shape 1351">
                <a:extLst>
                  <a:ext uri="{FF2B5EF4-FFF2-40B4-BE49-F238E27FC236}">
                    <a16:creationId xmlns:a16="http://schemas.microsoft.com/office/drawing/2014/main" id="{EAEA4E23-1420-7BB2-5E53-0077416A8C8C}"/>
                  </a:ext>
                </a:extLst>
              </p:cNvPr>
              <p:cNvSpPr/>
              <p:nvPr/>
            </p:nvSpPr>
            <p:spPr>
              <a:xfrm>
                <a:off x="7007488"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3" name="Freeform: Shape 1352">
                <a:extLst>
                  <a:ext uri="{FF2B5EF4-FFF2-40B4-BE49-F238E27FC236}">
                    <a16:creationId xmlns:a16="http://schemas.microsoft.com/office/drawing/2014/main" id="{5F6B0982-B7E5-5848-7E2A-CEB8EE6050E2}"/>
                  </a:ext>
                </a:extLst>
              </p:cNvPr>
              <p:cNvSpPr/>
              <p:nvPr/>
            </p:nvSpPr>
            <p:spPr>
              <a:xfrm>
                <a:off x="701874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7" name="Freeform: Shape 336">
              <a:extLst>
                <a:ext uri="{FF2B5EF4-FFF2-40B4-BE49-F238E27FC236}">
                  <a16:creationId xmlns:a16="http://schemas.microsoft.com/office/drawing/2014/main" id="{F20E5B69-2F99-79FF-E9CA-AA4555EADC45}"/>
                </a:ext>
              </a:extLst>
            </p:cNvPr>
            <p:cNvSpPr/>
            <p:nvPr/>
          </p:nvSpPr>
          <p:spPr>
            <a:xfrm>
              <a:off x="12272182" y="7898435"/>
              <a:ext cx="207716" cy="75878"/>
            </a:xfrm>
            <a:custGeom>
              <a:avLst/>
              <a:gdLst>
                <a:gd name="connsiteX0" fmla="*/ 0 w 207716"/>
                <a:gd name="connsiteY0" fmla="*/ 0 h 75878"/>
                <a:gd name="connsiteX1" fmla="*/ 207716 w 207716"/>
                <a:gd name="connsiteY1" fmla="*/ 0 h 75878"/>
                <a:gd name="connsiteX2" fmla="*/ 207716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6" y="0"/>
                  </a:lnTo>
                  <a:lnTo>
                    <a:pt x="207716" y="75878"/>
                  </a:lnTo>
                  <a:lnTo>
                    <a:pt x="0" y="75878"/>
                  </a:lnTo>
                  <a:close/>
                </a:path>
              </a:pathLst>
            </a:custGeom>
            <a:solidFill>
              <a:srgbClr val="00FFFF"/>
            </a:solidFill>
            <a:ln w="6321"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E3B37463-4984-7C5C-6D9A-60617D92094C}"/>
                </a:ext>
              </a:extLst>
            </p:cNvPr>
            <p:cNvSpPr/>
            <p:nvPr/>
          </p:nvSpPr>
          <p:spPr>
            <a:xfrm rot="10800000">
              <a:off x="12197505"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F1105973-DCD3-0F02-42A9-59B436540D5F}"/>
                </a:ext>
              </a:extLst>
            </p:cNvPr>
            <p:cNvSpPr/>
            <p:nvPr/>
          </p:nvSpPr>
          <p:spPr>
            <a:xfrm>
              <a:off x="12091339"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89015E44-2C37-AE45-594D-07303E55063A}"/>
                </a:ext>
              </a:extLst>
            </p:cNvPr>
            <p:cNvSpPr/>
            <p:nvPr/>
          </p:nvSpPr>
          <p:spPr>
            <a:xfrm rot="10800000">
              <a:off x="12041512"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341" name="Graphic 32">
              <a:extLst>
                <a:ext uri="{FF2B5EF4-FFF2-40B4-BE49-F238E27FC236}">
                  <a16:creationId xmlns:a16="http://schemas.microsoft.com/office/drawing/2014/main" id="{B8FAE49B-9B39-FD5C-20DE-5B900E7225DB}"/>
                </a:ext>
              </a:extLst>
            </p:cNvPr>
            <p:cNvGrpSpPr/>
            <p:nvPr/>
          </p:nvGrpSpPr>
          <p:grpSpPr>
            <a:xfrm>
              <a:off x="11949446" y="7951549"/>
              <a:ext cx="555302" cy="1141967"/>
              <a:chOff x="8803399" y="4863111"/>
              <a:chExt cx="555302" cy="1141967"/>
            </a:xfrm>
          </p:grpSpPr>
          <p:sp>
            <p:nvSpPr>
              <p:cNvPr id="1346" name="Freeform: Shape 1345">
                <a:extLst>
                  <a:ext uri="{FF2B5EF4-FFF2-40B4-BE49-F238E27FC236}">
                    <a16:creationId xmlns:a16="http://schemas.microsoft.com/office/drawing/2014/main" id="{A3FFD6DD-B74C-DA7C-4D5B-69F3B56B2596}"/>
                  </a:ext>
                </a:extLst>
              </p:cNvPr>
              <p:cNvSpPr/>
              <p:nvPr/>
            </p:nvSpPr>
            <p:spPr>
              <a:xfrm>
                <a:off x="897361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1347" name="Freeform: Shape 1346">
                <a:extLst>
                  <a:ext uri="{FF2B5EF4-FFF2-40B4-BE49-F238E27FC236}">
                    <a16:creationId xmlns:a16="http://schemas.microsoft.com/office/drawing/2014/main" id="{40E8F9FA-25B3-6711-8F8A-DBCA06D2D0ED}"/>
                  </a:ext>
                </a:extLst>
              </p:cNvPr>
              <p:cNvSpPr/>
              <p:nvPr/>
            </p:nvSpPr>
            <p:spPr>
              <a:xfrm>
                <a:off x="9034575"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1348" name="Freeform: Shape 1347">
                <a:extLst>
                  <a:ext uri="{FF2B5EF4-FFF2-40B4-BE49-F238E27FC236}">
                    <a16:creationId xmlns:a16="http://schemas.microsoft.com/office/drawing/2014/main" id="{AFF9D3A4-11C5-7866-195F-0D7EEA6F34FC}"/>
                  </a:ext>
                </a:extLst>
              </p:cNvPr>
              <p:cNvSpPr/>
              <p:nvPr/>
            </p:nvSpPr>
            <p:spPr>
              <a:xfrm>
                <a:off x="8803399" y="4863111"/>
                <a:ext cx="170220" cy="1141967"/>
              </a:xfrm>
              <a:custGeom>
                <a:avLst/>
                <a:gdLst>
                  <a:gd name="connsiteX0" fmla="*/ 0 w 170220"/>
                  <a:gd name="connsiteY0" fmla="*/ 0 h 1141967"/>
                  <a:gd name="connsiteX1" fmla="*/ 170221 w 170220"/>
                  <a:gd name="connsiteY1" fmla="*/ 0 h 1141967"/>
                  <a:gd name="connsiteX2" fmla="*/ 170221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1" y="0"/>
                    </a:lnTo>
                    <a:lnTo>
                      <a:pt x="170221"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1349" name="Freeform: Shape 1348">
                <a:extLst>
                  <a:ext uri="{FF2B5EF4-FFF2-40B4-BE49-F238E27FC236}">
                    <a16:creationId xmlns:a16="http://schemas.microsoft.com/office/drawing/2014/main" id="{458095EA-B59B-A82A-B533-6BCDE2AE0CB6}"/>
                  </a:ext>
                </a:extLst>
              </p:cNvPr>
              <p:cNvSpPr/>
              <p:nvPr/>
            </p:nvSpPr>
            <p:spPr>
              <a:xfrm>
                <a:off x="8831980" y="4926976"/>
                <a:ext cx="112995" cy="1078103"/>
              </a:xfrm>
              <a:custGeom>
                <a:avLst/>
                <a:gdLst>
                  <a:gd name="connsiteX0" fmla="*/ 0 w 112995"/>
                  <a:gd name="connsiteY0" fmla="*/ 0 h 1078103"/>
                  <a:gd name="connsiteX1" fmla="*/ 112996 w 112995"/>
                  <a:gd name="connsiteY1" fmla="*/ 0 h 1078103"/>
                  <a:gd name="connsiteX2" fmla="*/ 112996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6" y="0"/>
                    </a:lnTo>
                    <a:lnTo>
                      <a:pt x="112996"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342" name="Graphic 32">
              <a:extLst>
                <a:ext uri="{FF2B5EF4-FFF2-40B4-BE49-F238E27FC236}">
                  <a16:creationId xmlns:a16="http://schemas.microsoft.com/office/drawing/2014/main" id="{2102DDC7-59F5-BC2D-3A6A-CAAB1CC1BDC2}"/>
                </a:ext>
              </a:extLst>
            </p:cNvPr>
            <p:cNvGrpSpPr/>
            <p:nvPr/>
          </p:nvGrpSpPr>
          <p:grpSpPr>
            <a:xfrm>
              <a:off x="12002498" y="8065999"/>
              <a:ext cx="411007" cy="973770"/>
              <a:chOff x="8856451" y="4977561"/>
              <a:chExt cx="411007" cy="973770"/>
            </a:xfrm>
            <a:solidFill>
              <a:srgbClr val="FFFFFF">
                <a:alpha val="31000"/>
              </a:srgbClr>
            </a:solidFill>
          </p:grpSpPr>
          <p:sp>
            <p:nvSpPr>
              <p:cNvPr id="1340" name="Freeform: Shape 1339">
                <a:extLst>
                  <a:ext uri="{FF2B5EF4-FFF2-40B4-BE49-F238E27FC236}">
                    <a16:creationId xmlns:a16="http://schemas.microsoft.com/office/drawing/2014/main" id="{EF75714E-BF30-3AF2-0ED5-E6F5746C8765}"/>
                  </a:ext>
                </a:extLst>
              </p:cNvPr>
              <p:cNvSpPr/>
              <p:nvPr/>
            </p:nvSpPr>
            <p:spPr>
              <a:xfrm>
                <a:off x="906511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1" name="Freeform: Shape 1340">
                <a:extLst>
                  <a:ext uri="{FF2B5EF4-FFF2-40B4-BE49-F238E27FC236}">
                    <a16:creationId xmlns:a16="http://schemas.microsoft.com/office/drawing/2014/main" id="{195D1A6F-D5CA-A1D0-8E74-FE58B329C0CF}"/>
                  </a:ext>
                </a:extLst>
              </p:cNvPr>
              <p:cNvSpPr/>
              <p:nvPr/>
            </p:nvSpPr>
            <p:spPr>
              <a:xfrm>
                <a:off x="912518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2" name="Freeform: Shape 1341">
                <a:extLst>
                  <a:ext uri="{FF2B5EF4-FFF2-40B4-BE49-F238E27FC236}">
                    <a16:creationId xmlns:a16="http://schemas.microsoft.com/office/drawing/2014/main" id="{66ACF0D5-A14E-82F6-6925-9480C31F855B}"/>
                  </a:ext>
                </a:extLst>
              </p:cNvPr>
              <p:cNvSpPr/>
              <p:nvPr/>
            </p:nvSpPr>
            <p:spPr>
              <a:xfrm>
                <a:off x="918525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3" name="Freeform: Shape 1342">
                <a:extLst>
                  <a:ext uri="{FF2B5EF4-FFF2-40B4-BE49-F238E27FC236}">
                    <a16:creationId xmlns:a16="http://schemas.microsoft.com/office/drawing/2014/main" id="{037D9DEE-8FA1-348C-8D1A-7DEDC3DA0413}"/>
                  </a:ext>
                </a:extLst>
              </p:cNvPr>
              <p:cNvSpPr/>
              <p:nvPr/>
            </p:nvSpPr>
            <p:spPr>
              <a:xfrm>
                <a:off x="88564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4" name="Freeform: Shape 1343">
                <a:extLst>
                  <a:ext uri="{FF2B5EF4-FFF2-40B4-BE49-F238E27FC236}">
                    <a16:creationId xmlns:a16="http://schemas.microsoft.com/office/drawing/2014/main" id="{E5B2EFA3-2180-02E8-7DFE-72097A69EA34}"/>
                  </a:ext>
                </a:extLst>
              </p:cNvPr>
              <p:cNvSpPr/>
              <p:nvPr/>
            </p:nvSpPr>
            <p:spPr>
              <a:xfrm>
                <a:off x="88975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5" name="Freeform: Shape 1344">
                <a:extLst>
                  <a:ext uri="{FF2B5EF4-FFF2-40B4-BE49-F238E27FC236}">
                    <a16:creationId xmlns:a16="http://schemas.microsoft.com/office/drawing/2014/main" id="{42230BC8-12A0-B141-EB7F-941EAFF13AE7}"/>
                  </a:ext>
                </a:extLst>
              </p:cNvPr>
              <p:cNvSpPr/>
              <p:nvPr/>
            </p:nvSpPr>
            <p:spPr>
              <a:xfrm>
                <a:off x="924532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343" name="Freeform: Shape 342">
              <a:extLst>
                <a:ext uri="{FF2B5EF4-FFF2-40B4-BE49-F238E27FC236}">
                  <a16:creationId xmlns:a16="http://schemas.microsoft.com/office/drawing/2014/main" id="{F62EC1D2-E9EA-83B0-E31E-AB19C6F94C16}"/>
                </a:ext>
              </a:extLst>
            </p:cNvPr>
            <p:cNvSpPr/>
            <p:nvPr/>
          </p:nvSpPr>
          <p:spPr>
            <a:xfrm>
              <a:off x="11961397" y="8016489"/>
              <a:ext cx="164402" cy="1077028"/>
            </a:xfrm>
            <a:custGeom>
              <a:avLst/>
              <a:gdLst>
                <a:gd name="connsiteX0" fmla="*/ 118053 w 164402"/>
                <a:gd name="connsiteY0" fmla="*/ 392038 h 1077028"/>
                <a:gd name="connsiteX1" fmla="*/ 118053 w 164402"/>
                <a:gd name="connsiteY1" fmla="*/ 552204 h 1077028"/>
                <a:gd name="connsiteX2" fmla="*/ 71641 w 164402"/>
                <a:gd name="connsiteY2" fmla="*/ 552204 h 1077028"/>
                <a:gd name="connsiteX3" fmla="*/ 71641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3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3" y="392038"/>
                  </a:moveTo>
                  <a:lnTo>
                    <a:pt x="118053" y="552204"/>
                  </a:lnTo>
                  <a:lnTo>
                    <a:pt x="71641" y="552204"/>
                  </a:lnTo>
                  <a:lnTo>
                    <a:pt x="71641" y="151756"/>
                  </a:lnTo>
                  <a:lnTo>
                    <a:pt x="16630" y="151756"/>
                  </a:lnTo>
                  <a:lnTo>
                    <a:pt x="16630" y="0"/>
                  </a:lnTo>
                  <a:lnTo>
                    <a:pt x="0" y="0"/>
                  </a:lnTo>
                  <a:lnTo>
                    <a:pt x="0" y="1077028"/>
                  </a:lnTo>
                  <a:lnTo>
                    <a:pt x="164403" y="1077028"/>
                  </a:lnTo>
                  <a:lnTo>
                    <a:pt x="164403" y="392038"/>
                  </a:lnTo>
                  <a:lnTo>
                    <a:pt x="118053" y="392038"/>
                  </a:lnTo>
                  <a:close/>
                </a:path>
              </a:pathLst>
            </a:custGeom>
            <a:solidFill>
              <a:srgbClr val="22004C">
                <a:alpha val="52000"/>
              </a:srgbClr>
            </a:solidFill>
            <a:ln w="6321"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99D37E43-3153-9022-417B-6A21F774E3CB}"/>
                </a:ext>
              </a:extLst>
            </p:cNvPr>
            <p:cNvSpPr/>
            <p:nvPr/>
          </p:nvSpPr>
          <p:spPr>
            <a:xfrm>
              <a:off x="12319732"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08C6AAAA-BE26-97E9-96FE-86112F039EC6}"/>
                </a:ext>
              </a:extLst>
            </p:cNvPr>
            <p:cNvSpPr/>
            <p:nvPr/>
          </p:nvSpPr>
          <p:spPr>
            <a:xfrm rot="10800000">
              <a:off x="11538313"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1E884B24-D6B5-EC46-C606-AF38A8DC16D1}"/>
                </a:ext>
              </a:extLst>
            </p:cNvPr>
            <p:cNvSpPr/>
            <p:nvPr/>
          </p:nvSpPr>
          <p:spPr>
            <a:xfrm rot="10800000">
              <a:off x="11538313"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EF916060-C021-16AF-FA84-8DBBB8DA7724}"/>
                </a:ext>
              </a:extLst>
            </p:cNvPr>
            <p:cNvSpPr/>
            <p:nvPr/>
          </p:nvSpPr>
          <p:spPr>
            <a:xfrm rot="10800000">
              <a:off x="11503409" y="7861065"/>
              <a:ext cx="461339" cy="1232515"/>
            </a:xfrm>
            <a:custGeom>
              <a:avLst/>
              <a:gdLst>
                <a:gd name="connsiteX0" fmla="*/ 0 w 461339"/>
                <a:gd name="connsiteY0" fmla="*/ 0 h 1232515"/>
                <a:gd name="connsiteX1" fmla="*/ 461339 w 461339"/>
                <a:gd name="connsiteY1" fmla="*/ 0 h 1232515"/>
                <a:gd name="connsiteX2" fmla="*/ 461339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39" y="0"/>
                  </a:lnTo>
                  <a:lnTo>
                    <a:pt x="46133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67113CE3-3658-8E28-3064-A4EB9486C01B}"/>
                </a:ext>
              </a:extLst>
            </p:cNvPr>
            <p:cNvSpPr/>
            <p:nvPr/>
          </p:nvSpPr>
          <p:spPr>
            <a:xfrm rot="10800000">
              <a:off x="11604833" y="7861065"/>
              <a:ext cx="359852" cy="1232515"/>
            </a:xfrm>
            <a:custGeom>
              <a:avLst/>
              <a:gdLst>
                <a:gd name="connsiteX0" fmla="*/ 0 w 359852"/>
                <a:gd name="connsiteY0" fmla="*/ 0 h 1232515"/>
                <a:gd name="connsiteX1" fmla="*/ 359853 w 359852"/>
                <a:gd name="connsiteY1" fmla="*/ 0 h 1232515"/>
                <a:gd name="connsiteX2" fmla="*/ 359853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3" y="0"/>
                  </a:lnTo>
                  <a:lnTo>
                    <a:pt x="359853"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357F71AA-97DA-D9D7-7806-017E7ED57CE5}"/>
                </a:ext>
              </a:extLst>
            </p:cNvPr>
            <p:cNvSpPr/>
            <p:nvPr/>
          </p:nvSpPr>
          <p:spPr>
            <a:xfrm rot="10800000">
              <a:off x="11614065"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350" name="Graphic 32">
              <a:extLst>
                <a:ext uri="{FF2B5EF4-FFF2-40B4-BE49-F238E27FC236}">
                  <a16:creationId xmlns:a16="http://schemas.microsoft.com/office/drawing/2014/main" id="{EE2169A7-1101-2C8C-6F02-A0D63B74AADE}"/>
                </a:ext>
              </a:extLst>
            </p:cNvPr>
            <p:cNvGrpSpPr/>
            <p:nvPr/>
          </p:nvGrpSpPr>
          <p:grpSpPr>
            <a:xfrm>
              <a:off x="11524908" y="7968875"/>
              <a:ext cx="47803" cy="1026758"/>
              <a:chOff x="8378861" y="4880437"/>
              <a:chExt cx="47803" cy="1026758"/>
            </a:xfrm>
            <a:solidFill>
              <a:srgbClr val="FFFFFF"/>
            </a:solidFill>
          </p:grpSpPr>
          <p:grpSp>
            <p:nvGrpSpPr>
              <p:cNvPr id="1280" name="Graphic 32">
                <a:extLst>
                  <a:ext uri="{FF2B5EF4-FFF2-40B4-BE49-F238E27FC236}">
                    <a16:creationId xmlns:a16="http://schemas.microsoft.com/office/drawing/2014/main" id="{682BD0E6-B4E2-D749-C64B-AA2A9E1B229D}"/>
                  </a:ext>
                </a:extLst>
              </p:cNvPr>
              <p:cNvGrpSpPr/>
              <p:nvPr/>
            </p:nvGrpSpPr>
            <p:grpSpPr>
              <a:xfrm>
                <a:off x="8378861" y="4880437"/>
                <a:ext cx="47803" cy="9168"/>
                <a:chOff x="8378861" y="4880437"/>
                <a:chExt cx="47803" cy="9168"/>
              </a:xfrm>
              <a:solidFill>
                <a:srgbClr val="FFFFFF"/>
              </a:solidFill>
            </p:grpSpPr>
            <p:sp>
              <p:nvSpPr>
                <p:cNvPr id="1338" name="Freeform: Shape 1337">
                  <a:extLst>
                    <a:ext uri="{FF2B5EF4-FFF2-40B4-BE49-F238E27FC236}">
                      <a16:creationId xmlns:a16="http://schemas.microsoft.com/office/drawing/2014/main" id="{C418C082-9200-30BE-B4C8-3595BBAF519C}"/>
                    </a:ext>
                  </a:extLst>
                </p:cNvPr>
                <p:cNvSpPr/>
                <p:nvPr/>
              </p:nvSpPr>
              <p:spPr>
                <a:xfrm rot="10800000">
                  <a:off x="8417495"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9" name="Freeform: Shape 1338">
                  <a:extLst>
                    <a:ext uri="{FF2B5EF4-FFF2-40B4-BE49-F238E27FC236}">
                      <a16:creationId xmlns:a16="http://schemas.microsoft.com/office/drawing/2014/main" id="{702C0BDA-9E25-4257-2B5A-D53B504E9E39}"/>
                    </a:ext>
                  </a:extLst>
                </p:cNvPr>
                <p:cNvSpPr/>
                <p:nvPr/>
              </p:nvSpPr>
              <p:spPr>
                <a:xfrm rot="10800000">
                  <a:off x="8378861"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1" name="Graphic 32">
                <a:extLst>
                  <a:ext uri="{FF2B5EF4-FFF2-40B4-BE49-F238E27FC236}">
                    <a16:creationId xmlns:a16="http://schemas.microsoft.com/office/drawing/2014/main" id="{111F2516-7E9A-36E8-9479-672E86966542}"/>
                  </a:ext>
                </a:extLst>
              </p:cNvPr>
              <p:cNvGrpSpPr/>
              <p:nvPr/>
            </p:nvGrpSpPr>
            <p:grpSpPr>
              <a:xfrm>
                <a:off x="8378861" y="4933994"/>
                <a:ext cx="47803" cy="9168"/>
                <a:chOff x="8378861" y="4933994"/>
                <a:chExt cx="47803" cy="9168"/>
              </a:xfrm>
              <a:solidFill>
                <a:srgbClr val="FFFFFF"/>
              </a:solidFill>
            </p:grpSpPr>
            <p:sp>
              <p:nvSpPr>
                <p:cNvPr id="1336" name="Freeform: Shape 1335">
                  <a:extLst>
                    <a:ext uri="{FF2B5EF4-FFF2-40B4-BE49-F238E27FC236}">
                      <a16:creationId xmlns:a16="http://schemas.microsoft.com/office/drawing/2014/main" id="{62EFA546-E6C3-A60C-7068-37E796D713AB}"/>
                    </a:ext>
                  </a:extLst>
                </p:cNvPr>
                <p:cNvSpPr/>
                <p:nvPr/>
              </p:nvSpPr>
              <p:spPr>
                <a:xfrm rot="10800000">
                  <a:off x="8417495"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7" name="Freeform: Shape 1336">
                  <a:extLst>
                    <a:ext uri="{FF2B5EF4-FFF2-40B4-BE49-F238E27FC236}">
                      <a16:creationId xmlns:a16="http://schemas.microsoft.com/office/drawing/2014/main" id="{4E1EC8DF-998F-18AF-4304-FCC001614A87}"/>
                    </a:ext>
                  </a:extLst>
                </p:cNvPr>
                <p:cNvSpPr/>
                <p:nvPr/>
              </p:nvSpPr>
              <p:spPr>
                <a:xfrm rot="10800000">
                  <a:off x="8378861"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2" name="Graphic 32">
                <a:extLst>
                  <a:ext uri="{FF2B5EF4-FFF2-40B4-BE49-F238E27FC236}">
                    <a16:creationId xmlns:a16="http://schemas.microsoft.com/office/drawing/2014/main" id="{1AB42EC5-75AC-55EB-E344-C7FD56EA0585}"/>
                  </a:ext>
                </a:extLst>
              </p:cNvPr>
              <p:cNvGrpSpPr/>
              <p:nvPr/>
            </p:nvGrpSpPr>
            <p:grpSpPr>
              <a:xfrm>
                <a:off x="8378861" y="4987552"/>
                <a:ext cx="47803" cy="9168"/>
                <a:chOff x="8378861" y="4987552"/>
                <a:chExt cx="47803" cy="9168"/>
              </a:xfrm>
              <a:solidFill>
                <a:srgbClr val="FFFFFF"/>
              </a:solidFill>
            </p:grpSpPr>
            <p:sp>
              <p:nvSpPr>
                <p:cNvPr id="1334" name="Freeform: Shape 1333">
                  <a:extLst>
                    <a:ext uri="{FF2B5EF4-FFF2-40B4-BE49-F238E27FC236}">
                      <a16:creationId xmlns:a16="http://schemas.microsoft.com/office/drawing/2014/main" id="{A3CF2FD4-C226-56A4-8AFA-05F5020F4570}"/>
                    </a:ext>
                  </a:extLst>
                </p:cNvPr>
                <p:cNvSpPr/>
                <p:nvPr/>
              </p:nvSpPr>
              <p:spPr>
                <a:xfrm rot="10800000">
                  <a:off x="8417495"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5" name="Freeform: Shape 1334">
                  <a:extLst>
                    <a:ext uri="{FF2B5EF4-FFF2-40B4-BE49-F238E27FC236}">
                      <a16:creationId xmlns:a16="http://schemas.microsoft.com/office/drawing/2014/main" id="{8DED2CBC-D173-56B8-90E1-C7152DA96F43}"/>
                    </a:ext>
                  </a:extLst>
                </p:cNvPr>
                <p:cNvSpPr/>
                <p:nvPr/>
              </p:nvSpPr>
              <p:spPr>
                <a:xfrm rot="10800000">
                  <a:off x="8378861"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3" name="Graphic 32">
                <a:extLst>
                  <a:ext uri="{FF2B5EF4-FFF2-40B4-BE49-F238E27FC236}">
                    <a16:creationId xmlns:a16="http://schemas.microsoft.com/office/drawing/2014/main" id="{BF78422D-37FB-D30E-7306-8B6380EBE41E}"/>
                  </a:ext>
                </a:extLst>
              </p:cNvPr>
              <p:cNvGrpSpPr/>
              <p:nvPr/>
            </p:nvGrpSpPr>
            <p:grpSpPr>
              <a:xfrm>
                <a:off x="8378861" y="5041109"/>
                <a:ext cx="47803" cy="9168"/>
                <a:chOff x="8378861" y="5041109"/>
                <a:chExt cx="47803" cy="9168"/>
              </a:xfrm>
              <a:solidFill>
                <a:srgbClr val="FFFFFF"/>
              </a:solidFill>
            </p:grpSpPr>
            <p:sp>
              <p:nvSpPr>
                <p:cNvPr id="1332" name="Freeform: Shape 1331">
                  <a:extLst>
                    <a:ext uri="{FF2B5EF4-FFF2-40B4-BE49-F238E27FC236}">
                      <a16:creationId xmlns:a16="http://schemas.microsoft.com/office/drawing/2014/main" id="{DF1F6386-54DA-3E42-7976-032AC6307727}"/>
                    </a:ext>
                  </a:extLst>
                </p:cNvPr>
                <p:cNvSpPr/>
                <p:nvPr/>
              </p:nvSpPr>
              <p:spPr>
                <a:xfrm rot="10800000">
                  <a:off x="8417495"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3" name="Freeform: Shape 1332">
                  <a:extLst>
                    <a:ext uri="{FF2B5EF4-FFF2-40B4-BE49-F238E27FC236}">
                      <a16:creationId xmlns:a16="http://schemas.microsoft.com/office/drawing/2014/main" id="{E2A3C828-9989-72FF-D75D-DF8CEA861D58}"/>
                    </a:ext>
                  </a:extLst>
                </p:cNvPr>
                <p:cNvSpPr/>
                <p:nvPr/>
              </p:nvSpPr>
              <p:spPr>
                <a:xfrm rot="10800000">
                  <a:off x="8378861"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4" name="Graphic 32">
                <a:extLst>
                  <a:ext uri="{FF2B5EF4-FFF2-40B4-BE49-F238E27FC236}">
                    <a16:creationId xmlns:a16="http://schemas.microsoft.com/office/drawing/2014/main" id="{727E1947-FCD0-6F4D-CFE8-F72340BFA367}"/>
                  </a:ext>
                </a:extLst>
              </p:cNvPr>
              <p:cNvGrpSpPr/>
              <p:nvPr/>
            </p:nvGrpSpPr>
            <p:grpSpPr>
              <a:xfrm>
                <a:off x="8378861" y="5094667"/>
                <a:ext cx="47803" cy="9168"/>
                <a:chOff x="8378861" y="5094667"/>
                <a:chExt cx="47803" cy="9168"/>
              </a:xfrm>
              <a:solidFill>
                <a:srgbClr val="FFFFFF"/>
              </a:solidFill>
            </p:grpSpPr>
            <p:sp>
              <p:nvSpPr>
                <p:cNvPr id="1330" name="Freeform: Shape 1329">
                  <a:extLst>
                    <a:ext uri="{FF2B5EF4-FFF2-40B4-BE49-F238E27FC236}">
                      <a16:creationId xmlns:a16="http://schemas.microsoft.com/office/drawing/2014/main" id="{EE1E041B-FFC9-032D-550A-19826D30D508}"/>
                    </a:ext>
                  </a:extLst>
                </p:cNvPr>
                <p:cNvSpPr/>
                <p:nvPr/>
              </p:nvSpPr>
              <p:spPr>
                <a:xfrm rot="10800000">
                  <a:off x="8417495"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1" name="Freeform: Shape 1330">
                  <a:extLst>
                    <a:ext uri="{FF2B5EF4-FFF2-40B4-BE49-F238E27FC236}">
                      <a16:creationId xmlns:a16="http://schemas.microsoft.com/office/drawing/2014/main" id="{FD4381C8-1833-A861-A0C3-20500EC3740C}"/>
                    </a:ext>
                  </a:extLst>
                </p:cNvPr>
                <p:cNvSpPr/>
                <p:nvPr/>
              </p:nvSpPr>
              <p:spPr>
                <a:xfrm rot="10800000">
                  <a:off x="8378861"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5" name="Graphic 32">
                <a:extLst>
                  <a:ext uri="{FF2B5EF4-FFF2-40B4-BE49-F238E27FC236}">
                    <a16:creationId xmlns:a16="http://schemas.microsoft.com/office/drawing/2014/main" id="{54B3E792-6D77-29DB-AA06-1B949920BCA3}"/>
                  </a:ext>
                </a:extLst>
              </p:cNvPr>
              <p:cNvGrpSpPr/>
              <p:nvPr/>
            </p:nvGrpSpPr>
            <p:grpSpPr>
              <a:xfrm>
                <a:off x="8378861" y="5148224"/>
                <a:ext cx="47803" cy="9168"/>
                <a:chOff x="8378861" y="5148224"/>
                <a:chExt cx="47803" cy="9168"/>
              </a:xfrm>
              <a:solidFill>
                <a:srgbClr val="FFFFFF"/>
              </a:solidFill>
            </p:grpSpPr>
            <p:sp>
              <p:nvSpPr>
                <p:cNvPr id="1328" name="Freeform: Shape 1327">
                  <a:extLst>
                    <a:ext uri="{FF2B5EF4-FFF2-40B4-BE49-F238E27FC236}">
                      <a16:creationId xmlns:a16="http://schemas.microsoft.com/office/drawing/2014/main" id="{ED072DE4-09F2-EC51-EF3C-1F9DEA778653}"/>
                    </a:ext>
                  </a:extLst>
                </p:cNvPr>
                <p:cNvSpPr/>
                <p:nvPr/>
              </p:nvSpPr>
              <p:spPr>
                <a:xfrm rot="10800000">
                  <a:off x="8417495"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9" name="Freeform: Shape 1328">
                  <a:extLst>
                    <a:ext uri="{FF2B5EF4-FFF2-40B4-BE49-F238E27FC236}">
                      <a16:creationId xmlns:a16="http://schemas.microsoft.com/office/drawing/2014/main" id="{7B728AD9-F0E2-0DE7-A15F-E8C273189C91}"/>
                    </a:ext>
                  </a:extLst>
                </p:cNvPr>
                <p:cNvSpPr/>
                <p:nvPr/>
              </p:nvSpPr>
              <p:spPr>
                <a:xfrm rot="10800000">
                  <a:off x="8378861"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6" name="Graphic 32">
                <a:extLst>
                  <a:ext uri="{FF2B5EF4-FFF2-40B4-BE49-F238E27FC236}">
                    <a16:creationId xmlns:a16="http://schemas.microsoft.com/office/drawing/2014/main" id="{3DA4C99B-0FFC-EA73-79D2-7FF4EC9BA2B7}"/>
                  </a:ext>
                </a:extLst>
              </p:cNvPr>
              <p:cNvGrpSpPr/>
              <p:nvPr/>
            </p:nvGrpSpPr>
            <p:grpSpPr>
              <a:xfrm>
                <a:off x="8378861" y="5201781"/>
                <a:ext cx="47803" cy="9168"/>
                <a:chOff x="8378861" y="5201781"/>
                <a:chExt cx="47803" cy="9168"/>
              </a:xfrm>
              <a:solidFill>
                <a:srgbClr val="FFFFFF"/>
              </a:solidFill>
            </p:grpSpPr>
            <p:sp>
              <p:nvSpPr>
                <p:cNvPr id="1326" name="Freeform: Shape 1325">
                  <a:extLst>
                    <a:ext uri="{FF2B5EF4-FFF2-40B4-BE49-F238E27FC236}">
                      <a16:creationId xmlns:a16="http://schemas.microsoft.com/office/drawing/2014/main" id="{D7B24E7A-17BB-0E27-7172-FE393B66D9A3}"/>
                    </a:ext>
                  </a:extLst>
                </p:cNvPr>
                <p:cNvSpPr/>
                <p:nvPr/>
              </p:nvSpPr>
              <p:spPr>
                <a:xfrm rot="10800000">
                  <a:off x="8417495"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7" name="Freeform: Shape 1326">
                  <a:extLst>
                    <a:ext uri="{FF2B5EF4-FFF2-40B4-BE49-F238E27FC236}">
                      <a16:creationId xmlns:a16="http://schemas.microsoft.com/office/drawing/2014/main" id="{132B836F-5E49-4A45-28C5-499C8C915A5D}"/>
                    </a:ext>
                  </a:extLst>
                </p:cNvPr>
                <p:cNvSpPr/>
                <p:nvPr/>
              </p:nvSpPr>
              <p:spPr>
                <a:xfrm rot="10800000">
                  <a:off x="8378861"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7" name="Graphic 32">
                <a:extLst>
                  <a:ext uri="{FF2B5EF4-FFF2-40B4-BE49-F238E27FC236}">
                    <a16:creationId xmlns:a16="http://schemas.microsoft.com/office/drawing/2014/main" id="{FC7A3A0C-A436-2C65-8D4B-0568B4469F7F}"/>
                  </a:ext>
                </a:extLst>
              </p:cNvPr>
              <p:cNvGrpSpPr/>
              <p:nvPr/>
            </p:nvGrpSpPr>
            <p:grpSpPr>
              <a:xfrm>
                <a:off x="8378861" y="5255339"/>
                <a:ext cx="47803" cy="9168"/>
                <a:chOff x="8378861" y="5255339"/>
                <a:chExt cx="47803" cy="9168"/>
              </a:xfrm>
              <a:solidFill>
                <a:srgbClr val="FFFFFF"/>
              </a:solidFill>
            </p:grpSpPr>
            <p:sp>
              <p:nvSpPr>
                <p:cNvPr id="1324" name="Freeform: Shape 1323">
                  <a:extLst>
                    <a:ext uri="{FF2B5EF4-FFF2-40B4-BE49-F238E27FC236}">
                      <a16:creationId xmlns:a16="http://schemas.microsoft.com/office/drawing/2014/main" id="{C0A32C1D-38DC-3692-F8FD-417B2F4DFB79}"/>
                    </a:ext>
                  </a:extLst>
                </p:cNvPr>
                <p:cNvSpPr/>
                <p:nvPr/>
              </p:nvSpPr>
              <p:spPr>
                <a:xfrm rot="10800000">
                  <a:off x="8417495"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5" name="Freeform: Shape 1324">
                  <a:extLst>
                    <a:ext uri="{FF2B5EF4-FFF2-40B4-BE49-F238E27FC236}">
                      <a16:creationId xmlns:a16="http://schemas.microsoft.com/office/drawing/2014/main" id="{4450E86A-3547-631E-9CD3-70CEE91A9A7C}"/>
                    </a:ext>
                  </a:extLst>
                </p:cNvPr>
                <p:cNvSpPr/>
                <p:nvPr/>
              </p:nvSpPr>
              <p:spPr>
                <a:xfrm rot="10800000">
                  <a:off x="8378861"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8" name="Graphic 32">
                <a:extLst>
                  <a:ext uri="{FF2B5EF4-FFF2-40B4-BE49-F238E27FC236}">
                    <a16:creationId xmlns:a16="http://schemas.microsoft.com/office/drawing/2014/main" id="{42D6D7C1-17C9-FC6E-37F4-56CDBD7F16C4}"/>
                  </a:ext>
                </a:extLst>
              </p:cNvPr>
              <p:cNvGrpSpPr/>
              <p:nvPr/>
            </p:nvGrpSpPr>
            <p:grpSpPr>
              <a:xfrm>
                <a:off x="8378861" y="5308896"/>
                <a:ext cx="47803" cy="9168"/>
                <a:chOff x="8378861" y="5308896"/>
                <a:chExt cx="47803" cy="9168"/>
              </a:xfrm>
              <a:solidFill>
                <a:srgbClr val="FFFFFF"/>
              </a:solidFill>
            </p:grpSpPr>
            <p:sp>
              <p:nvSpPr>
                <p:cNvPr id="1322" name="Freeform: Shape 1321">
                  <a:extLst>
                    <a:ext uri="{FF2B5EF4-FFF2-40B4-BE49-F238E27FC236}">
                      <a16:creationId xmlns:a16="http://schemas.microsoft.com/office/drawing/2014/main" id="{4935921D-0AF3-EC46-A460-8CC9451BE58E}"/>
                    </a:ext>
                  </a:extLst>
                </p:cNvPr>
                <p:cNvSpPr/>
                <p:nvPr/>
              </p:nvSpPr>
              <p:spPr>
                <a:xfrm rot="10800000">
                  <a:off x="8417495"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3" name="Freeform: Shape 1322">
                  <a:extLst>
                    <a:ext uri="{FF2B5EF4-FFF2-40B4-BE49-F238E27FC236}">
                      <a16:creationId xmlns:a16="http://schemas.microsoft.com/office/drawing/2014/main" id="{42239761-A7AA-B436-C710-A3970CB0DA08}"/>
                    </a:ext>
                  </a:extLst>
                </p:cNvPr>
                <p:cNvSpPr/>
                <p:nvPr/>
              </p:nvSpPr>
              <p:spPr>
                <a:xfrm rot="10800000">
                  <a:off x="8378861"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9" name="Graphic 32">
                <a:extLst>
                  <a:ext uri="{FF2B5EF4-FFF2-40B4-BE49-F238E27FC236}">
                    <a16:creationId xmlns:a16="http://schemas.microsoft.com/office/drawing/2014/main" id="{A6FB9BC2-0E0C-ED1E-90D6-F59BA9C3FE98}"/>
                  </a:ext>
                </a:extLst>
              </p:cNvPr>
              <p:cNvGrpSpPr/>
              <p:nvPr/>
            </p:nvGrpSpPr>
            <p:grpSpPr>
              <a:xfrm>
                <a:off x="8378861" y="5362453"/>
                <a:ext cx="47803" cy="9168"/>
                <a:chOff x="8378861" y="5362453"/>
                <a:chExt cx="47803" cy="9168"/>
              </a:xfrm>
              <a:solidFill>
                <a:srgbClr val="FFFFFF"/>
              </a:solidFill>
            </p:grpSpPr>
            <p:sp>
              <p:nvSpPr>
                <p:cNvPr id="1320" name="Freeform: Shape 1319">
                  <a:extLst>
                    <a:ext uri="{FF2B5EF4-FFF2-40B4-BE49-F238E27FC236}">
                      <a16:creationId xmlns:a16="http://schemas.microsoft.com/office/drawing/2014/main" id="{3FFBB967-BAB4-C25D-B973-60497D5E3535}"/>
                    </a:ext>
                  </a:extLst>
                </p:cNvPr>
                <p:cNvSpPr/>
                <p:nvPr/>
              </p:nvSpPr>
              <p:spPr>
                <a:xfrm rot="10800000">
                  <a:off x="8417495"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1" name="Freeform: Shape 1320">
                  <a:extLst>
                    <a:ext uri="{FF2B5EF4-FFF2-40B4-BE49-F238E27FC236}">
                      <a16:creationId xmlns:a16="http://schemas.microsoft.com/office/drawing/2014/main" id="{721BC7BC-0672-8D86-F918-C5CB39A2E70F}"/>
                    </a:ext>
                  </a:extLst>
                </p:cNvPr>
                <p:cNvSpPr/>
                <p:nvPr/>
              </p:nvSpPr>
              <p:spPr>
                <a:xfrm rot="10800000">
                  <a:off x="8378861"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0" name="Graphic 32">
                <a:extLst>
                  <a:ext uri="{FF2B5EF4-FFF2-40B4-BE49-F238E27FC236}">
                    <a16:creationId xmlns:a16="http://schemas.microsoft.com/office/drawing/2014/main" id="{B8A65EFF-C325-3A14-CEFA-19FFA5CC103C}"/>
                  </a:ext>
                </a:extLst>
              </p:cNvPr>
              <p:cNvGrpSpPr/>
              <p:nvPr/>
            </p:nvGrpSpPr>
            <p:grpSpPr>
              <a:xfrm>
                <a:off x="8378861" y="5416011"/>
                <a:ext cx="47803" cy="9168"/>
                <a:chOff x="8378861" y="5416011"/>
                <a:chExt cx="47803" cy="9168"/>
              </a:xfrm>
              <a:solidFill>
                <a:srgbClr val="FFFFFF"/>
              </a:solidFill>
            </p:grpSpPr>
            <p:sp>
              <p:nvSpPr>
                <p:cNvPr id="1318" name="Freeform: Shape 1317">
                  <a:extLst>
                    <a:ext uri="{FF2B5EF4-FFF2-40B4-BE49-F238E27FC236}">
                      <a16:creationId xmlns:a16="http://schemas.microsoft.com/office/drawing/2014/main" id="{7799C68D-41F9-4043-90ED-007747ED239D}"/>
                    </a:ext>
                  </a:extLst>
                </p:cNvPr>
                <p:cNvSpPr/>
                <p:nvPr/>
              </p:nvSpPr>
              <p:spPr>
                <a:xfrm rot="10800000">
                  <a:off x="8417495"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9" name="Freeform: Shape 1318">
                  <a:extLst>
                    <a:ext uri="{FF2B5EF4-FFF2-40B4-BE49-F238E27FC236}">
                      <a16:creationId xmlns:a16="http://schemas.microsoft.com/office/drawing/2014/main" id="{38DFDD11-C86C-2D93-BC71-F494791613D7}"/>
                    </a:ext>
                  </a:extLst>
                </p:cNvPr>
                <p:cNvSpPr/>
                <p:nvPr/>
              </p:nvSpPr>
              <p:spPr>
                <a:xfrm rot="10800000">
                  <a:off x="8378861"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1" name="Graphic 32">
                <a:extLst>
                  <a:ext uri="{FF2B5EF4-FFF2-40B4-BE49-F238E27FC236}">
                    <a16:creationId xmlns:a16="http://schemas.microsoft.com/office/drawing/2014/main" id="{96F64B01-E364-9A1D-20FF-F984B9953DA1}"/>
                  </a:ext>
                </a:extLst>
              </p:cNvPr>
              <p:cNvGrpSpPr/>
              <p:nvPr/>
            </p:nvGrpSpPr>
            <p:grpSpPr>
              <a:xfrm>
                <a:off x="8378861" y="5469568"/>
                <a:ext cx="47803" cy="9168"/>
                <a:chOff x="8378861" y="5469568"/>
                <a:chExt cx="47803" cy="9168"/>
              </a:xfrm>
              <a:solidFill>
                <a:srgbClr val="FFFFFF"/>
              </a:solidFill>
            </p:grpSpPr>
            <p:sp>
              <p:nvSpPr>
                <p:cNvPr id="1316" name="Freeform: Shape 1315">
                  <a:extLst>
                    <a:ext uri="{FF2B5EF4-FFF2-40B4-BE49-F238E27FC236}">
                      <a16:creationId xmlns:a16="http://schemas.microsoft.com/office/drawing/2014/main" id="{6A0C2263-6E60-62EB-EA54-955C5F2A8F9B}"/>
                    </a:ext>
                  </a:extLst>
                </p:cNvPr>
                <p:cNvSpPr/>
                <p:nvPr/>
              </p:nvSpPr>
              <p:spPr>
                <a:xfrm rot="10800000">
                  <a:off x="8417495"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7" name="Freeform: Shape 1316">
                  <a:extLst>
                    <a:ext uri="{FF2B5EF4-FFF2-40B4-BE49-F238E27FC236}">
                      <a16:creationId xmlns:a16="http://schemas.microsoft.com/office/drawing/2014/main" id="{56754FFE-6BF8-EC7F-E6F4-A41BEBC1C832}"/>
                    </a:ext>
                  </a:extLst>
                </p:cNvPr>
                <p:cNvSpPr/>
                <p:nvPr/>
              </p:nvSpPr>
              <p:spPr>
                <a:xfrm rot="10800000">
                  <a:off x="8378861"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2" name="Graphic 32">
                <a:extLst>
                  <a:ext uri="{FF2B5EF4-FFF2-40B4-BE49-F238E27FC236}">
                    <a16:creationId xmlns:a16="http://schemas.microsoft.com/office/drawing/2014/main" id="{5A3C98AF-5EC4-EF77-B7FF-4979031292A9}"/>
                  </a:ext>
                </a:extLst>
              </p:cNvPr>
              <p:cNvGrpSpPr/>
              <p:nvPr/>
            </p:nvGrpSpPr>
            <p:grpSpPr>
              <a:xfrm>
                <a:off x="8378861" y="5523126"/>
                <a:ext cx="47803" cy="9168"/>
                <a:chOff x="8378861" y="5523126"/>
                <a:chExt cx="47803" cy="9168"/>
              </a:xfrm>
              <a:solidFill>
                <a:srgbClr val="FFFFFF"/>
              </a:solidFill>
            </p:grpSpPr>
            <p:sp>
              <p:nvSpPr>
                <p:cNvPr id="1314" name="Freeform: Shape 1313">
                  <a:extLst>
                    <a:ext uri="{FF2B5EF4-FFF2-40B4-BE49-F238E27FC236}">
                      <a16:creationId xmlns:a16="http://schemas.microsoft.com/office/drawing/2014/main" id="{DA6DAAFA-C0B4-CCB8-05CC-42D6840BDFC6}"/>
                    </a:ext>
                  </a:extLst>
                </p:cNvPr>
                <p:cNvSpPr/>
                <p:nvPr/>
              </p:nvSpPr>
              <p:spPr>
                <a:xfrm rot="10800000">
                  <a:off x="8417495"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5" name="Freeform: Shape 1314">
                  <a:extLst>
                    <a:ext uri="{FF2B5EF4-FFF2-40B4-BE49-F238E27FC236}">
                      <a16:creationId xmlns:a16="http://schemas.microsoft.com/office/drawing/2014/main" id="{9770922F-34D0-D512-81A7-0AED46D0241F}"/>
                    </a:ext>
                  </a:extLst>
                </p:cNvPr>
                <p:cNvSpPr/>
                <p:nvPr/>
              </p:nvSpPr>
              <p:spPr>
                <a:xfrm rot="10800000">
                  <a:off x="8378861"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3" name="Graphic 32">
                <a:extLst>
                  <a:ext uri="{FF2B5EF4-FFF2-40B4-BE49-F238E27FC236}">
                    <a16:creationId xmlns:a16="http://schemas.microsoft.com/office/drawing/2014/main" id="{09A7B5E2-C426-E99A-E847-E760D93163DE}"/>
                  </a:ext>
                </a:extLst>
              </p:cNvPr>
              <p:cNvGrpSpPr/>
              <p:nvPr/>
            </p:nvGrpSpPr>
            <p:grpSpPr>
              <a:xfrm>
                <a:off x="8378861" y="5576683"/>
                <a:ext cx="47803" cy="9168"/>
                <a:chOff x="8378861" y="5576683"/>
                <a:chExt cx="47803" cy="9168"/>
              </a:xfrm>
              <a:solidFill>
                <a:srgbClr val="FFFFFF"/>
              </a:solidFill>
            </p:grpSpPr>
            <p:sp>
              <p:nvSpPr>
                <p:cNvPr id="1312" name="Freeform: Shape 1311">
                  <a:extLst>
                    <a:ext uri="{FF2B5EF4-FFF2-40B4-BE49-F238E27FC236}">
                      <a16:creationId xmlns:a16="http://schemas.microsoft.com/office/drawing/2014/main" id="{B652C8FD-DC49-3E69-EE76-267BE8293C87}"/>
                    </a:ext>
                  </a:extLst>
                </p:cNvPr>
                <p:cNvSpPr/>
                <p:nvPr/>
              </p:nvSpPr>
              <p:spPr>
                <a:xfrm rot="10800000">
                  <a:off x="8417495"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3" name="Freeform: Shape 1312">
                  <a:extLst>
                    <a:ext uri="{FF2B5EF4-FFF2-40B4-BE49-F238E27FC236}">
                      <a16:creationId xmlns:a16="http://schemas.microsoft.com/office/drawing/2014/main" id="{2DDC40CE-080E-2429-F64D-0EF4983CD7A3}"/>
                    </a:ext>
                  </a:extLst>
                </p:cNvPr>
                <p:cNvSpPr/>
                <p:nvPr/>
              </p:nvSpPr>
              <p:spPr>
                <a:xfrm rot="10800000">
                  <a:off x="8378861"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4" name="Graphic 32">
                <a:extLst>
                  <a:ext uri="{FF2B5EF4-FFF2-40B4-BE49-F238E27FC236}">
                    <a16:creationId xmlns:a16="http://schemas.microsoft.com/office/drawing/2014/main" id="{5B0B15FA-4F65-0079-70A8-9B75EFDF899A}"/>
                  </a:ext>
                </a:extLst>
              </p:cNvPr>
              <p:cNvGrpSpPr/>
              <p:nvPr/>
            </p:nvGrpSpPr>
            <p:grpSpPr>
              <a:xfrm>
                <a:off x="8378861" y="5630240"/>
                <a:ext cx="47803" cy="9168"/>
                <a:chOff x="8378861" y="5630240"/>
                <a:chExt cx="47803" cy="9168"/>
              </a:xfrm>
              <a:solidFill>
                <a:srgbClr val="FFFFFF"/>
              </a:solidFill>
            </p:grpSpPr>
            <p:sp>
              <p:nvSpPr>
                <p:cNvPr id="1310" name="Freeform: Shape 1309">
                  <a:extLst>
                    <a:ext uri="{FF2B5EF4-FFF2-40B4-BE49-F238E27FC236}">
                      <a16:creationId xmlns:a16="http://schemas.microsoft.com/office/drawing/2014/main" id="{CE12919B-E64A-E9F0-859A-3FB68ABB2D80}"/>
                    </a:ext>
                  </a:extLst>
                </p:cNvPr>
                <p:cNvSpPr/>
                <p:nvPr/>
              </p:nvSpPr>
              <p:spPr>
                <a:xfrm rot="10800000">
                  <a:off x="8417495"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1" name="Freeform: Shape 1310">
                  <a:extLst>
                    <a:ext uri="{FF2B5EF4-FFF2-40B4-BE49-F238E27FC236}">
                      <a16:creationId xmlns:a16="http://schemas.microsoft.com/office/drawing/2014/main" id="{4600F66A-D3CA-2D8D-C155-AFB95771EA00}"/>
                    </a:ext>
                  </a:extLst>
                </p:cNvPr>
                <p:cNvSpPr/>
                <p:nvPr/>
              </p:nvSpPr>
              <p:spPr>
                <a:xfrm rot="10800000">
                  <a:off x="8378861"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5" name="Graphic 32">
                <a:extLst>
                  <a:ext uri="{FF2B5EF4-FFF2-40B4-BE49-F238E27FC236}">
                    <a16:creationId xmlns:a16="http://schemas.microsoft.com/office/drawing/2014/main" id="{09462EFB-58B5-9211-5B63-C277079ADF5F}"/>
                  </a:ext>
                </a:extLst>
              </p:cNvPr>
              <p:cNvGrpSpPr/>
              <p:nvPr/>
            </p:nvGrpSpPr>
            <p:grpSpPr>
              <a:xfrm>
                <a:off x="8378861" y="5683798"/>
                <a:ext cx="47803" cy="9168"/>
                <a:chOff x="8378861" y="5683798"/>
                <a:chExt cx="47803" cy="9168"/>
              </a:xfrm>
              <a:solidFill>
                <a:srgbClr val="FFFFFF"/>
              </a:solidFill>
            </p:grpSpPr>
            <p:sp>
              <p:nvSpPr>
                <p:cNvPr id="1308" name="Freeform: Shape 1307">
                  <a:extLst>
                    <a:ext uri="{FF2B5EF4-FFF2-40B4-BE49-F238E27FC236}">
                      <a16:creationId xmlns:a16="http://schemas.microsoft.com/office/drawing/2014/main" id="{6BC5B985-C191-B833-7C46-3F853042C659}"/>
                    </a:ext>
                  </a:extLst>
                </p:cNvPr>
                <p:cNvSpPr/>
                <p:nvPr/>
              </p:nvSpPr>
              <p:spPr>
                <a:xfrm rot="10800000">
                  <a:off x="8417495"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9" name="Freeform: Shape 1308">
                  <a:extLst>
                    <a:ext uri="{FF2B5EF4-FFF2-40B4-BE49-F238E27FC236}">
                      <a16:creationId xmlns:a16="http://schemas.microsoft.com/office/drawing/2014/main" id="{3938D296-3BF1-D67F-D055-A2732A0E1220}"/>
                    </a:ext>
                  </a:extLst>
                </p:cNvPr>
                <p:cNvSpPr/>
                <p:nvPr/>
              </p:nvSpPr>
              <p:spPr>
                <a:xfrm rot="10800000">
                  <a:off x="8378861"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6" name="Graphic 32">
                <a:extLst>
                  <a:ext uri="{FF2B5EF4-FFF2-40B4-BE49-F238E27FC236}">
                    <a16:creationId xmlns:a16="http://schemas.microsoft.com/office/drawing/2014/main" id="{F9339B4A-D846-F17A-F3E9-408AD999C5B6}"/>
                  </a:ext>
                </a:extLst>
              </p:cNvPr>
              <p:cNvGrpSpPr/>
              <p:nvPr/>
            </p:nvGrpSpPr>
            <p:grpSpPr>
              <a:xfrm>
                <a:off x="8378861" y="5737355"/>
                <a:ext cx="47803" cy="9168"/>
                <a:chOff x="8378861" y="5737355"/>
                <a:chExt cx="47803" cy="9168"/>
              </a:xfrm>
              <a:solidFill>
                <a:srgbClr val="FFFFFF"/>
              </a:solidFill>
            </p:grpSpPr>
            <p:sp>
              <p:nvSpPr>
                <p:cNvPr id="1306" name="Freeform: Shape 1305">
                  <a:extLst>
                    <a:ext uri="{FF2B5EF4-FFF2-40B4-BE49-F238E27FC236}">
                      <a16:creationId xmlns:a16="http://schemas.microsoft.com/office/drawing/2014/main" id="{05C28374-94CA-5C8A-3299-EA02D5686947}"/>
                    </a:ext>
                  </a:extLst>
                </p:cNvPr>
                <p:cNvSpPr/>
                <p:nvPr/>
              </p:nvSpPr>
              <p:spPr>
                <a:xfrm rot="10800000">
                  <a:off x="8417495"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7" name="Freeform: Shape 1306">
                  <a:extLst>
                    <a:ext uri="{FF2B5EF4-FFF2-40B4-BE49-F238E27FC236}">
                      <a16:creationId xmlns:a16="http://schemas.microsoft.com/office/drawing/2014/main" id="{D90FBEDF-06CF-4AF6-DFEB-04D39D99178A}"/>
                    </a:ext>
                  </a:extLst>
                </p:cNvPr>
                <p:cNvSpPr/>
                <p:nvPr/>
              </p:nvSpPr>
              <p:spPr>
                <a:xfrm rot="10800000">
                  <a:off x="8378861"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7" name="Graphic 32">
                <a:extLst>
                  <a:ext uri="{FF2B5EF4-FFF2-40B4-BE49-F238E27FC236}">
                    <a16:creationId xmlns:a16="http://schemas.microsoft.com/office/drawing/2014/main" id="{A483138A-CB97-27A0-AA75-4A66F0612B1B}"/>
                  </a:ext>
                </a:extLst>
              </p:cNvPr>
              <p:cNvGrpSpPr/>
              <p:nvPr/>
            </p:nvGrpSpPr>
            <p:grpSpPr>
              <a:xfrm>
                <a:off x="8378861" y="5790913"/>
                <a:ext cx="47803" cy="9168"/>
                <a:chOff x="8378861" y="5790913"/>
                <a:chExt cx="47803" cy="9168"/>
              </a:xfrm>
              <a:solidFill>
                <a:srgbClr val="FFFFFF"/>
              </a:solidFill>
            </p:grpSpPr>
            <p:sp>
              <p:nvSpPr>
                <p:cNvPr id="1304" name="Freeform: Shape 1303">
                  <a:extLst>
                    <a:ext uri="{FF2B5EF4-FFF2-40B4-BE49-F238E27FC236}">
                      <a16:creationId xmlns:a16="http://schemas.microsoft.com/office/drawing/2014/main" id="{CB074DBD-E6E3-E6A4-32C4-7297DAB02F0F}"/>
                    </a:ext>
                  </a:extLst>
                </p:cNvPr>
                <p:cNvSpPr/>
                <p:nvPr/>
              </p:nvSpPr>
              <p:spPr>
                <a:xfrm rot="10800000">
                  <a:off x="8417495"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5" name="Freeform: Shape 1304">
                  <a:extLst>
                    <a:ext uri="{FF2B5EF4-FFF2-40B4-BE49-F238E27FC236}">
                      <a16:creationId xmlns:a16="http://schemas.microsoft.com/office/drawing/2014/main" id="{F22BBA5B-E0F5-DC8F-7538-6A8F728E0D5F}"/>
                    </a:ext>
                  </a:extLst>
                </p:cNvPr>
                <p:cNvSpPr/>
                <p:nvPr/>
              </p:nvSpPr>
              <p:spPr>
                <a:xfrm rot="10800000">
                  <a:off x="8378861"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8" name="Graphic 32">
                <a:extLst>
                  <a:ext uri="{FF2B5EF4-FFF2-40B4-BE49-F238E27FC236}">
                    <a16:creationId xmlns:a16="http://schemas.microsoft.com/office/drawing/2014/main" id="{250D1BDA-3DCB-774A-81F9-A7D18A26B701}"/>
                  </a:ext>
                </a:extLst>
              </p:cNvPr>
              <p:cNvGrpSpPr/>
              <p:nvPr/>
            </p:nvGrpSpPr>
            <p:grpSpPr>
              <a:xfrm>
                <a:off x="8378861" y="5844470"/>
                <a:ext cx="47803" cy="9168"/>
                <a:chOff x="8378861" y="5844470"/>
                <a:chExt cx="47803" cy="9168"/>
              </a:xfrm>
              <a:solidFill>
                <a:srgbClr val="FFFFFF"/>
              </a:solidFill>
            </p:grpSpPr>
            <p:sp>
              <p:nvSpPr>
                <p:cNvPr id="1302" name="Freeform: Shape 1301">
                  <a:extLst>
                    <a:ext uri="{FF2B5EF4-FFF2-40B4-BE49-F238E27FC236}">
                      <a16:creationId xmlns:a16="http://schemas.microsoft.com/office/drawing/2014/main" id="{EF33E2A9-765A-1645-B3C3-26F8B48F617A}"/>
                    </a:ext>
                  </a:extLst>
                </p:cNvPr>
                <p:cNvSpPr/>
                <p:nvPr/>
              </p:nvSpPr>
              <p:spPr>
                <a:xfrm rot="10800000">
                  <a:off x="8417495"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3" name="Freeform: Shape 1302">
                  <a:extLst>
                    <a:ext uri="{FF2B5EF4-FFF2-40B4-BE49-F238E27FC236}">
                      <a16:creationId xmlns:a16="http://schemas.microsoft.com/office/drawing/2014/main" id="{D6AD31B4-2109-556A-8A4D-BEF993C11DD1}"/>
                    </a:ext>
                  </a:extLst>
                </p:cNvPr>
                <p:cNvSpPr/>
                <p:nvPr/>
              </p:nvSpPr>
              <p:spPr>
                <a:xfrm rot="10800000">
                  <a:off x="8378861"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9" name="Graphic 32">
                <a:extLst>
                  <a:ext uri="{FF2B5EF4-FFF2-40B4-BE49-F238E27FC236}">
                    <a16:creationId xmlns:a16="http://schemas.microsoft.com/office/drawing/2014/main" id="{44D4418B-640A-BEF8-AEE9-D7C68C41735E}"/>
                  </a:ext>
                </a:extLst>
              </p:cNvPr>
              <p:cNvGrpSpPr/>
              <p:nvPr/>
            </p:nvGrpSpPr>
            <p:grpSpPr>
              <a:xfrm>
                <a:off x="8378861" y="5898027"/>
                <a:ext cx="47803" cy="9168"/>
                <a:chOff x="8378861" y="5898027"/>
                <a:chExt cx="47803" cy="9168"/>
              </a:xfrm>
              <a:solidFill>
                <a:srgbClr val="FFFFFF"/>
              </a:solidFill>
            </p:grpSpPr>
            <p:sp>
              <p:nvSpPr>
                <p:cNvPr id="1300" name="Freeform: Shape 1299">
                  <a:extLst>
                    <a:ext uri="{FF2B5EF4-FFF2-40B4-BE49-F238E27FC236}">
                      <a16:creationId xmlns:a16="http://schemas.microsoft.com/office/drawing/2014/main" id="{7EC55590-4AC2-3DD1-29AB-441B8ADFB7BE}"/>
                    </a:ext>
                  </a:extLst>
                </p:cNvPr>
                <p:cNvSpPr/>
                <p:nvPr/>
              </p:nvSpPr>
              <p:spPr>
                <a:xfrm rot="10800000">
                  <a:off x="8417495"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1" name="Freeform: Shape 1300">
                  <a:extLst>
                    <a:ext uri="{FF2B5EF4-FFF2-40B4-BE49-F238E27FC236}">
                      <a16:creationId xmlns:a16="http://schemas.microsoft.com/office/drawing/2014/main" id="{9A6FA5F5-A870-C206-646F-710A7BBA4F0F}"/>
                    </a:ext>
                  </a:extLst>
                </p:cNvPr>
                <p:cNvSpPr/>
                <p:nvPr/>
              </p:nvSpPr>
              <p:spPr>
                <a:xfrm rot="10800000">
                  <a:off x="8378861"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351" name="Freeform: Shape 350">
              <a:extLst>
                <a:ext uri="{FF2B5EF4-FFF2-40B4-BE49-F238E27FC236}">
                  <a16:creationId xmlns:a16="http://schemas.microsoft.com/office/drawing/2014/main" id="{BBEEF948-3B52-C047-96BE-3032DD703F8C}"/>
                </a:ext>
              </a:extLst>
            </p:cNvPr>
            <p:cNvSpPr/>
            <p:nvPr/>
          </p:nvSpPr>
          <p:spPr>
            <a:xfrm rot="10800000">
              <a:off x="11728830" y="796881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D64E2762-563C-6FA6-6C1B-CC4D7CEC2554}"/>
                </a:ext>
              </a:extLst>
            </p:cNvPr>
            <p:cNvSpPr/>
            <p:nvPr/>
          </p:nvSpPr>
          <p:spPr>
            <a:xfrm rot="10800000">
              <a:off x="11767465" y="802546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3F861952-5962-A460-7CFC-A2678920E0B0}"/>
                </a:ext>
              </a:extLst>
            </p:cNvPr>
            <p:cNvSpPr/>
            <p:nvPr/>
          </p:nvSpPr>
          <p:spPr>
            <a:xfrm rot="10800000">
              <a:off x="11728830" y="808218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13631328-C8D5-6C29-BC54-B2ACD949AA0D}"/>
                </a:ext>
              </a:extLst>
            </p:cNvPr>
            <p:cNvSpPr/>
            <p:nvPr/>
          </p:nvSpPr>
          <p:spPr>
            <a:xfrm rot="10800000">
              <a:off x="11844734"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758664B7-AEA4-B935-7C96-C030928F4267}"/>
                </a:ext>
              </a:extLst>
            </p:cNvPr>
            <p:cNvSpPr/>
            <p:nvPr/>
          </p:nvSpPr>
          <p:spPr>
            <a:xfrm rot="10800000">
              <a:off x="1180610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D0240778-373F-896D-8905-7B5737A632B5}"/>
                </a:ext>
              </a:extLst>
            </p:cNvPr>
            <p:cNvSpPr/>
            <p:nvPr/>
          </p:nvSpPr>
          <p:spPr>
            <a:xfrm rot="10800000">
              <a:off x="1172883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2DA92553-8213-3FAF-63D8-B380425043BE}"/>
                </a:ext>
              </a:extLst>
            </p:cNvPr>
            <p:cNvSpPr/>
            <p:nvPr/>
          </p:nvSpPr>
          <p:spPr>
            <a:xfrm rot="10800000">
              <a:off x="11883369" y="819556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6CEDC966-4F12-CA6B-1D18-914985D2C36F}"/>
                </a:ext>
              </a:extLst>
            </p:cNvPr>
            <p:cNvSpPr/>
            <p:nvPr/>
          </p:nvSpPr>
          <p:spPr>
            <a:xfrm rot="10800000">
              <a:off x="11844734" y="825221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E18546C5-605D-F49C-B11A-11CADDB02C98}"/>
                </a:ext>
              </a:extLst>
            </p:cNvPr>
            <p:cNvSpPr/>
            <p:nvPr/>
          </p:nvSpPr>
          <p:spPr>
            <a:xfrm rot="10800000">
              <a:off x="11767465"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4E956C38-7AAC-8828-FA07-24D66D1218E3}"/>
                </a:ext>
              </a:extLst>
            </p:cNvPr>
            <p:cNvSpPr/>
            <p:nvPr/>
          </p:nvSpPr>
          <p:spPr>
            <a:xfrm rot="10800000">
              <a:off x="11728830"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69CAA31F-2C36-BF3E-7454-EC6C4999AA7C}"/>
                </a:ext>
              </a:extLst>
            </p:cNvPr>
            <p:cNvSpPr/>
            <p:nvPr/>
          </p:nvSpPr>
          <p:spPr>
            <a:xfrm rot="10800000">
              <a:off x="11844734"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C2079A8A-5342-6275-E329-0440A0D2062D}"/>
                </a:ext>
              </a:extLst>
            </p:cNvPr>
            <p:cNvSpPr/>
            <p:nvPr/>
          </p:nvSpPr>
          <p:spPr>
            <a:xfrm rot="10800000">
              <a:off x="11806100"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9F95993A-69EB-C558-DD9C-71C4CA0C9AD3}"/>
                </a:ext>
              </a:extLst>
            </p:cNvPr>
            <p:cNvSpPr/>
            <p:nvPr/>
          </p:nvSpPr>
          <p:spPr>
            <a:xfrm rot="10800000">
              <a:off x="11767465"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A3BA1C6B-4682-C4B3-B75C-10DD8B56DAB3}"/>
                </a:ext>
              </a:extLst>
            </p:cNvPr>
            <p:cNvSpPr/>
            <p:nvPr/>
          </p:nvSpPr>
          <p:spPr>
            <a:xfrm rot="10800000">
              <a:off x="11883369" y="853568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DE6DC40B-B450-D0A6-7094-911B7B3B5E07}"/>
                </a:ext>
              </a:extLst>
            </p:cNvPr>
            <p:cNvSpPr/>
            <p:nvPr/>
          </p:nvSpPr>
          <p:spPr>
            <a:xfrm rot="10800000">
              <a:off x="11844734"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FAD29EA8-EFBA-FCD5-753B-3355A010CE92}"/>
                </a:ext>
              </a:extLst>
            </p:cNvPr>
            <p:cNvSpPr/>
            <p:nvPr/>
          </p:nvSpPr>
          <p:spPr>
            <a:xfrm rot="10800000">
              <a:off x="11728830"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8C165144-55A3-94A0-B1A6-90C1BC0B0246}"/>
                </a:ext>
              </a:extLst>
            </p:cNvPr>
            <p:cNvSpPr/>
            <p:nvPr/>
          </p:nvSpPr>
          <p:spPr>
            <a:xfrm rot="10800000">
              <a:off x="1169019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43854082-22EB-9AC0-1025-9ED27AC75C22}"/>
                </a:ext>
              </a:extLst>
            </p:cNvPr>
            <p:cNvSpPr/>
            <p:nvPr/>
          </p:nvSpPr>
          <p:spPr>
            <a:xfrm rot="10800000">
              <a:off x="11728830" y="864906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3A096320-BB40-7DDD-FCDA-CA19EFFC7B0C}"/>
                </a:ext>
              </a:extLst>
            </p:cNvPr>
            <p:cNvSpPr/>
            <p:nvPr/>
          </p:nvSpPr>
          <p:spPr>
            <a:xfrm rot="10800000">
              <a:off x="11806100"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3F4D2114-9BE7-4C74-2557-3C94F8A9F797}"/>
                </a:ext>
              </a:extLst>
            </p:cNvPr>
            <p:cNvSpPr/>
            <p:nvPr/>
          </p:nvSpPr>
          <p:spPr>
            <a:xfrm rot="10800000">
              <a:off x="11767465"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D013753C-6B67-B9FB-3860-6FA47AB36E08}"/>
                </a:ext>
              </a:extLst>
            </p:cNvPr>
            <p:cNvSpPr/>
            <p:nvPr/>
          </p:nvSpPr>
          <p:spPr>
            <a:xfrm rot="10800000">
              <a:off x="11844734" y="876243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232F674D-61DD-3286-43C8-452ED9EB967E}"/>
                </a:ext>
              </a:extLst>
            </p:cNvPr>
            <p:cNvSpPr/>
            <p:nvPr/>
          </p:nvSpPr>
          <p:spPr>
            <a:xfrm rot="10800000">
              <a:off x="1192200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469E0D16-A548-AACC-59BA-D52CF189AAE2}"/>
                </a:ext>
              </a:extLst>
            </p:cNvPr>
            <p:cNvSpPr/>
            <p:nvPr/>
          </p:nvSpPr>
          <p:spPr>
            <a:xfrm rot="10800000">
              <a:off x="1184473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5A0E6D91-A7C7-5530-E28B-FDB134D656B0}"/>
                </a:ext>
              </a:extLst>
            </p:cNvPr>
            <p:cNvSpPr/>
            <p:nvPr/>
          </p:nvSpPr>
          <p:spPr>
            <a:xfrm rot="10800000">
              <a:off x="11728830"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44F48256-4B91-3789-23C0-1B4EFCDA1707}"/>
                </a:ext>
              </a:extLst>
            </p:cNvPr>
            <p:cNvSpPr/>
            <p:nvPr/>
          </p:nvSpPr>
          <p:spPr>
            <a:xfrm rot="10800000">
              <a:off x="11806100" y="887581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4AB5B8D5-2D20-8A9C-51D6-2F149B82CF65}"/>
                </a:ext>
              </a:extLst>
            </p:cNvPr>
            <p:cNvSpPr/>
            <p:nvPr/>
          </p:nvSpPr>
          <p:spPr>
            <a:xfrm rot="10800000">
              <a:off x="11690196"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983A793F-18AD-8778-F18C-41B97B83E538}"/>
                </a:ext>
              </a:extLst>
            </p:cNvPr>
            <p:cNvSpPr/>
            <p:nvPr/>
          </p:nvSpPr>
          <p:spPr>
            <a:xfrm rot="10800000">
              <a:off x="11767465" y="893246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9E3B76CB-284B-FC96-A55A-8FD9C0827E1D}"/>
                </a:ext>
              </a:extLst>
            </p:cNvPr>
            <p:cNvSpPr/>
            <p:nvPr/>
          </p:nvSpPr>
          <p:spPr>
            <a:xfrm rot="10800000">
              <a:off x="11844734" y="898918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265FCE92-14F4-0745-C1F9-3C540BF93770}"/>
                </a:ext>
              </a:extLst>
            </p:cNvPr>
            <p:cNvSpPr/>
            <p:nvPr/>
          </p:nvSpPr>
          <p:spPr>
            <a:xfrm rot="10800000">
              <a:off x="11728830" y="904584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720E2767-C888-47F3-F24E-3F74882E2AF8}"/>
                </a:ext>
              </a:extLst>
            </p:cNvPr>
            <p:cNvSpPr/>
            <p:nvPr/>
          </p:nvSpPr>
          <p:spPr>
            <a:xfrm rot="10800000">
              <a:off x="11690196"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381" name="Graphic 32">
              <a:extLst>
                <a:ext uri="{FF2B5EF4-FFF2-40B4-BE49-F238E27FC236}">
                  <a16:creationId xmlns:a16="http://schemas.microsoft.com/office/drawing/2014/main" id="{35ADAE0C-0BA9-5F69-8C00-F396FF334FF6}"/>
                </a:ext>
              </a:extLst>
            </p:cNvPr>
            <p:cNvGrpSpPr/>
            <p:nvPr/>
          </p:nvGrpSpPr>
          <p:grpSpPr>
            <a:xfrm>
              <a:off x="11651498" y="7968812"/>
              <a:ext cx="279674" cy="9737"/>
              <a:chOff x="8505451" y="4880374"/>
              <a:chExt cx="279674" cy="9737"/>
            </a:xfrm>
            <a:solidFill>
              <a:srgbClr val="FFFFFF"/>
            </a:solidFill>
          </p:grpSpPr>
          <p:sp>
            <p:nvSpPr>
              <p:cNvPr id="1273" name="Freeform: Shape 1272">
                <a:extLst>
                  <a:ext uri="{FF2B5EF4-FFF2-40B4-BE49-F238E27FC236}">
                    <a16:creationId xmlns:a16="http://schemas.microsoft.com/office/drawing/2014/main" id="{DCCE08D7-96B4-114A-BDC2-916014D75581}"/>
                  </a:ext>
                </a:extLst>
              </p:cNvPr>
              <p:cNvSpPr/>
              <p:nvPr/>
            </p:nvSpPr>
            <p:spPr>
              <a:xfrm rot="10800000">
                <a:off x="877595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06F761B7-8CD4-F7A6-B285-1C240575B8DA}"/>
                  </a:ext>
                </a:extLst>
              </p:cNvPr>
              <p:cNvSpPr/>
              <p:nvPr/>
            </p:nvSpPr>
            <p:spPr>
              <a:xfrm rot="10800000">
                <a:off x="8737322"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788E0557-30BB-5D2B-3499-7EB0286749F1}"/>
                  </a:ext>
                </a:extLst>
              </p:cNvPr>
              <p:cNvSpPr/>
              <p:nvPr/>
            </p:nvSpPr>
            <p:spPr>
              <a:xfrm rot="10800000">
                <a:off x="869868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25034F6E-C00B-CA48-EEB6-AB9CDC8B41DE}"/>
                  </a:ext>
                </a:extLst>
              </p:cNvPr>
              <p:cNvSpPr/>
              <p:nvPr/>
            </p:nvSpPr>
            <p:spPr>
              <a:xfrm rot="10800000">
                <a:off x="8660053"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9001EEA4-7E7A-2A9C-E662-F710CA81DAF2}"/>
                  </a:ext>
                </a:extLst>
              </p:cNvPr>
              <p:cNvSpPr/>
              <p:nvPr/>
            </p:nvSpPr>
            <p:spPr>
              <a:xfrm rot="10800000">
                <a:off x="8621418"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D2B9ABF3-3554-2CBC-9435-844B80EDCFED}"/>
                  </a:ext>
                </a:extLst>
              </p:cNvPr>
              <p:cNvSpPr/>
              <p:nvPr/>
            </p:nvSpPr>
            <p:spPr>
              <a:xfrm rot="10800000">
                <a:off x="8544149"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9" name="Freeform: Shape 1278">
                <a:extLst>
                  <a:ext uri="{FF2B5EF4-FFF2-40B4-BE49-F238E27FC236}">
                    <a16:creationId xmlns:a16="http://schemas.microsoft.com/office/drawing/2014/main" id="{055DA358-8DED-D0B4-B299-72D8FD4D0439}"/>
                  </a:ext>
                </a:extLst>
              </p:cNvPr>
              <p:cNvSpPr/>
              <p:nvPr/>
            </p:nvSpPr>
            <p:spPr>
              <a:xfrm rot="10800000">
                <a:off x="850545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2" name="Graphic 32">
              <a:extLst>
                <a:ext uri="{FF2B5EF4-FFF2-40B4-BE49-F238E27FC236}">
                  <a16:creationId xmlns:a16="http://schemas.microsoft.com/office/drawing/2014/main" id="{69FF5B4C-A01C-E1E7-0753-E9159518C7AE}"/>
                </a:ext>
              </a:extLst>
            </p:cNvPr>
            <p:cNvGrpSpPr/>
            <p:nvPr/>
          </p:nvGrpSpPr>
          <p:grpSpPr>
            <a:xfrm>
              <a:off x="11651498" y="8025467"/>
              <a:ext cx="279674" cy="9737"/>
              <a:chOff x="8505451" y="4937029"/>
              <a:chExt cx="279674" cy="9737"/>
            </a:xfrm>
            <a:solidFill>
              <a:srgbClr val="FFFFFF"/>
            </a:solidFill>
          </p:grpSpPr>
          <p:sp>
            <p:nvSpPr>
              <p:cNvPr id="1266" name="Freeform: Shape 1265">
                <a:extLst>
                  <a:ext uri="{FF2B5EF4-FFF2-40B4-BE49-F238E27FC236}">
                    <a16:creationId xmlns:a16="http://schemas.microsoft.com/office/drawing/2014/main" id="{5C5A78D8-9C50-C122-CAE8-67AF4C1290B2}"/>
                  </a:ext>
                </a:extLst>
              </p:cNvPr>
              <p:cNvSpPr/>
              <p:nvPr/>
            </p:nvSpPr>
            <p:spPr>
              <a:xfrm rot="10800000">
                <a:off x="877595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340E48E0-4EA1-31FB-E3C6-81214DC6D2CF}"/>
                  </a:ext>
                </a:extLst>
              </p:cNvPr>
              <p:cNvSpPr/>
              <p:nvPr/>
            </p:nvSpPr>
            <p:spPr>
              <a:xfrm rot="10800000">
                <a:off x="8737322"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430A77D2-E9E4-5E92-9802-F9B387C1E2F3}"/>
                  </a:ext>
                </a:extLst>
              </p:cNvPr>
              <p:cNvSpPr/>
              <p:nvPr/>
            </p:nvSpPr>
            <p:spPr>
              <a:xfrm rot="10800000">
                <a:off x="869868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D1A58E36-DF56-5324-A48E-30422BF6934B}"/>
                  </a:ext>
                </a:extLst>
              </p:cNvPr>
              <p:cNvSpPr/>
              <p:nvPr/>
            </p:nvSpPr>
            <p:spPr>
              <a:xfrm rot="10800000">
                <a:off x="866005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18680285-9657-76D6-470A-D3CA2C6033CC}"/>
                  </a:ext>
                </a:extLst>
              </p:cNvPr>
              <p:cNvSpPr/>
              <p:nvPr/>
            </p:nvSpPr>
            <p:spPr>
              <a:xfrm rot="10800000">
                <a:off x="858278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03C432A2-477A-2CCD-D5D9-5935517E8829}"/>
                  </a:ext>
                </a:extLst>
              </p:cNvPr>
              <p:cNvSpPr/>
              <p:nvPr/>
            </p:nvSpPr>
            <p:spPr>
              <a:xfrm rot="10800000">
                <a:off x="8544149"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004B39DA-88E2-F69E-DC56-9513738F6A67}"/>
                  </a:ext>
                </a:extLst>
              </p:cNvPr>
              <p:cNvSpPr/>
              <p:nvPr/>
            </p:nvSpPr>
            <p:spPr>
              <a:xfrm rot="10800000">
                <a:off x="850545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3" name="Graphic 32">
              <a:extLst>
                <a:ext uri="{FF2B5EF4-FFF2-40B4-BE49-F238E27FC236}">
                  <a16:creationId xmlns:a16="http://schemas.microsoft.com/office/drawing/2014/main" id="{72D80316-F603-3161-BB70-00EF0EFDCDD9}"/>
                </a:ext>
              </a:extLst>
            </p:cNvPr>
            <p:cNvGrpSpPr/>
            <p:nvPr/>
          </p:nvGrpSpPr>
          <p:grpSpPr>
            <a:xfrm>
              <a:off x="11651498" y="8082186"/>
              <a:ext cx="279674" cy="9737"/>
              <a:chOff x="8505451" y="4993748"/>
              <a:chExt cx="279674" cy="9737"/>
            </a:xfrm>
            <a:solidFill>
              <a:srgbClr val="FFFFFF"/>
            </a:solidFill>
          </p:grpSpPr>
          <p:sp>
            <p:nvSpPr>
              <p:cNvPr id="1259" name="Freeform: Shape 1258">
                <a:extLst>
                  <a:ext uri="{FF2B5EF4-FFF2-40B4-BE49-F238E27FC236}">
                    <a16:creationId xmlns:a16="http://schemas.microsoft.com/office/drawing/2014/main" id="{1427D59C-3B0F-2B1E-A014-A3ED291004A0}"/>
                  </a:ext>
                </a:extLst>
              </p:cNvPr>
              <p:cNvSpPr/>
              <p:nvPr/>
            </p:nvSpPr>
            <p:spPr>
              <a:xfrm rot="10800000">
                <a:off x="877595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786C2948-E0A2-D072-C646-38179CA8C437}"/>
                  </a:ext>
                </a:extLst>
              </p:cNvPr>
              <p:cNvSpPr/>
              <p:nvPr/>
            </p:nvSpPr>
            <p:spPr>
              <a:xfrm rot="10800000">
                <a:off x="8737322"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986F6876-3AA2-9351-14AE-78ECB5DE94FB}"/>
                  </a:ext>
                </a:extLst>
              </p:cNvPr>
              <p:cNvSpPr/>
              <p:nvPr/>
            </p:nvSpPr>
            <p:spPr>
              <a:xfrm rot="10800000">
                <a:off x="869868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C2715BBF-4CF2-5225-D1C2-9E00A2CECB1F}"/>
                  </a:ext>
                </a:extLst>
              </p:cNvPr>
              <p:cNvSpPr/>
              <p:nvPr/>
            </p:nvSpPr>
            <p:spPr>
              <a:xfrm rot="10800000">
                <a:off x="8660053"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AD011FF1-BFD3-9695-34F7-67F5C187DEE2}"/>
                  </a:ext>
                </a:extLst>
              </p:cNvPr>
              <p:cNvSpPr/>
              <p:nvPr/>
            </p:nvSpPr>
            <p:spPr>
              <a:xfrm rot="10800000">
                <a:off x="8621418"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7658C3CF-7FB1-E0FB-498F-B0F2BB256ACC}"/>
                  </a:ext>
                </a:extLst>
              </p:cNvPr>
              <p:cNvSpPr/>
              <p:nvPr/>
            </p:nvSpPr>
            <p:spPr>
              <a:xfrm rot="10800000">
                <a:off x="8544149"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C7DDF449-2DCC-9357-8158-09E3287F3606}"/>
                  </a:ext>
                </a:extLst>
              </p:cNvPr>
              <p:cNvSpPr/>
              <p:nvPr/>
            </p:nvSpPr>
            <p:spPr>
              <a:xfrm rot="10800000">
                <a:off x="850545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4" name="Graphic 32">
              <a:extLst>
                <a:ext uri="{FF2B5EF4-FFF2-40B4-BE49-F238E27FC236}">
                  <a16:creationId xmlns:a16="http://schemas.microsoft.com/office/drawing/2014/main" id="{D31EF9F6-FB7A-AAD4-8B21-65E452FB2E0C}"/>
                </a:ext>
              </a:extLst>
            </p:cNvPr>
            <p:cNvGrpSpPr/>
            <p:nvPr/>
          </p:nvGrpSpPr>
          <p:grpSpPr>
            <a:xfrm>
              <a:off x="11651498" y="8138842"/>
              <a:ext cx="279674" cy="9737"/>
              <a:chOff x="8505451" y="5050404"/>
              <a:chExt cx="279674" cy="9737"/>
            </a:xfrm>
            <a:solidFill>
              <a:srgbClr val="FFFFFF"/>
            </a:solidFill>
          </p:grpSpPr>
          <p:sp>
            <p:nvSpPr>
              <p:cNvPr id="1254" name="Freeform: Shape 1253">
                <a:extLst>
                  <a:ext uri="{FF2B5EF4-FFF2-40B4-BE49-F238E27FC236}">
                    <a16:creationId xmlns:a16="http://schemas.microsoft.com/office/drawing/2014/main" id="{65201EB4-4886-17C3-A274-624A18B24E51}"/>
                  </a:ext>
                </a:extLst>
              </p:cNvPr>
              <p:cNvSpPr/>
              <p:nvPr/>
            </p:nvSpPr>
            <p:spPr>
              <a:xfrm rot="10800000">
                <a:off x="8775957"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7DA1E636-0A3F-3A1F-9740-40479E8514E0}"/>
                  </a:ext>
                </a:extLst>
              </p:cNvPr>
              <p:cNvSpPr/>
              <p:nvPr/>
            </p:nvSpPr>
            <p:spPr>
              <a:xfrm rot="10800000">
                <a:off x="8737322"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D201B258-C6D4-43C1-9138-BD84CBA1F8B3}"/>
                  </a:ext>
                </a:extLst>
              </p:cNvPr>
              <p:cNvSpPr/>
              <p:nvPr/>
            </p:nvSpPr>
            <p:spPr>
              <a:xfrm rot="10800000">
                <a:off x="8621418"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16711E0F-142E-264B-715E-7CB0BB0FAAA1}"/>
                  </a:ext>
                </a:extLst>
              </p:cNvPr>
              <p:cNvSpPr/>
              <p:nvPr/>
            </p:nvSpPr>
            <p:spPr>
              <a:xfrm rot="10800000">
                <a:off x="8544149"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A6CBCCE5-52A6-1E22-CC6F-2EF53DA36071}"/>
                  </a:ext>
                </a:extLst>
              </p:cNvPr>
              <p:cNvSpPr/>
              <p:nvPr/>
            </p:nvSpPr>
            <p:spPr>
              <a:xfrm rot="10800000">
                <a:off x="850545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5" name="Graphic 32">
              <a:extLst>
                <a:ext uri="{FF2B5EF4-FFF2-40B4-BE49-F238E27FC236}">
                  <a16:creationId xmlns:a16="http://schemas.microsoft.com/office/drawing/2014/main" id="{4DB22A39-EF61-2318-E27F-EF21B3A75723}"/>
                </a:ext>
              </a:extLst>
            </p:cNvPr>
            <p:cNvGrpSpPr/>
            <p:nvPr/>
          </p:nvGrpSpPr>
          <p:grpSpPr>
            <a:xfrm>
              <a:off x="11651498" y="8195561"/>
              <a:ext cx="279674" cy="9737"/>
              <a:chOff x="8505451" y="5107123"/>
              <a:chExt cx="279674" cy="9737"/>
            </a:xfrm>
            <a:solidFill>
              <a:srgbClr val="FFFFFF"/>
            </a:solidFill>
          </p:grpSpPr>
          <p:sp>
            <p:nvSpPr>
              <p:cNvPr id="1247" name="Freeform: Shape 1246">
                <a:extLst>
                  <a:ext uri="{FF2B5EF4-FFF2-40B4-BE49-F238E27FC236}">
                    <a16:creationId xmlns:a16="http://schemas.microsoft.com/office/drawing/2014/main" id="{4C12AA4C-4255-53BF-028A-A9A9F14F39DA}"/>
                  </a:ext>
                </a:extLst>
              </p:cNvPr>
              <p:cNvSpPr/>
              <p:nvPr/>
            </p:nvSpPr>
            <p:spPr>
              <a:xfrm rot="10800000">
                <a:off x="877595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EC13D666-A829-688C-2A7E-CC36C0A04E1B}"/>
                  </a:ext>
                </a:extLst>
              </p:cNvPr>
              <p:cNvSpPr/>
              <p:nvPr/>
            </p:nvSpPr>
            <p:spPr>
              <a:xfrm rot="10800000">
                <a:off x="869868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F33300F6-3F49-6879-16C3-0E221AB4BD51}"/>
                  </a:ext>
                </a:extLst>
              </p:cNvPr>
              <p:cNvSpPr/>
              <p:nvPr/>
            </p:nvSpPr>
            <p:spPr>
              <a:xfrm rot="10800000">
                <a:off x="866005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C22268B0-7651-B06A-408C-ADAF842BFDCE}"/>
                  </a:ext>
                </a:extLst>
              </p:cNvPr>
              <p:cNvSpPr/>
              <p:nvPr/>
            </p:nvSpPr>
            <p:spPr>
              <a:xfrm rot="10800000">
                <a:off x="8621418"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464DFF3B-BCEF-79B9-3612-2CAD07360A85}"/>
                  </a:ext>
                </a:extLst>
              </p:cNvPr>
              <p:cNvSpPr/>
              <p:nvPr/>
            </p:nvSpPr>
            <p:spPr>
              <a:xfrm rot="10800000">
                <a:off x="858278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0F23ED10-A6AF-402D-A855-9B0B61912E45}"/>
                  </a:ext>
                </a:extLst>
              </p:cNvPr>
              <p:cNvSpPr/>
              <p:nvPr/>
            </p:nvSpPr>
            <p:spPr>
              <a:xfrm rot="10800000">
                <a:off x="8544149"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9C608A68-FD52-1624-FAED-528BC4B07DE5}"/>
                  </a:ext>
                </a:extLst>
              </p:cNvPr>
              <p:cNvSpPr/>
              <p:nvPr/>
            </p:nvSpPr>
            <p:spPr>
              <a:xfrm rot="10800000">
                <a:off x="850545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6" name="Graphic 32">
              <a:extLst>
                <a:ext uri="{FF2B5EF4-FFF2-40B4-BE49-F238E27FC236}">
                  <a16:creationId xmlns:a16="http://schemas.microsoft.com/office/drawing/2014/main" id="{D5DE9B8D-BEF4-C5E5-7F4D-2CA96389A11F}"/>
                </a:ext>
              </a:extLst>
            </p:cNvPr>
            <p:cNvGrpSpPr/>
            <p:nvPr/>
          </p:nvGrpSpPr>
          <p:grpSpPr>
            <a:xfrm>
              <a:off x="11651498" y="8252217"/>
              <a:ext cx="279674" cy="9737"/>
              <a:chOff x="8505451" y="5163779"/>
              <a:chExt cx="279674" cy="9737"/>
            </a:xfrm>
            <a:solidFill>
              <a:srgbClr val="FFFFFF"/>
            </a:solidFill>
          </p:grpSpPr>
          <p:sp>
            <p:nvSpPr>
              <p:cNvPr id="1240" name="Freeform: Shape 1239">
                <a:extLst>
                  <a:ext uri="{FF2B5EF4-FFF2-40B4-BE49-F238E27FC236}">
                    <a16:creationId xmlns:a16="http://schemas.microsoft.com/office/drawing/2014/main" id="{DBBCED38-9643-B891-5BF7-3D9DA1106933}"/>
                  </a:ext>
                </a:extLst>
              </p:cNvPr>
              <p:cNvSpPr/>
              <p:nvPr/>
            </p:nvSpPr>
            <p:spPr>
              <a:xfrm rot="10800000">
                <a:off x="8775957"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FD5A037B-10D4-0BD6-E5FE-04A1CCB92488}"/>
                  </a:ext>
                </a:extLst>
              </p:cNvPr>
              <p:cNvSpPr/>
              <p:nvPr/>
            </p:nvSpPr>
            <p:spPr>
              <a:xfrm rot="10800000">
                <a:off x="8737322"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2E49EF55-DF1A-A54D-7E89-926BB2B78BA5}"/>
                  </a:ext>
                </a:extLst>
              </p:cNvPr>
              <p:cNvSpPr/>
              <p:nvPr/>
            </p:nvSpPr>
            <p:spPr>
              <a:xfrm rot="10800000">
                <a:off x="866005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18A148DA-3000-6696-645B-31A0B790BBFE}"/>
                  </a:ext>
                </a:extLst>
              </p:cNvPr>
              <p:cNvSpPr/>
              <p:nvPr/>
            </p:nvSpPr>
            <p:spPr>
              <a:xfrm rot="10800000">
                <a:off x="8621418"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656E0ACE-DBB4-1E40-E56D-B5AA6E86924D}"/>
                  </a:ext>
                </a:extLst>
              </p:cNvPr>
              <p:cNvSpPr/>
              <p:nvPr/>
            </p:nvSpPr>
            <p:spPr>
              <a:xfrm rot="10800000">
                <a:off x="858278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76468CDE-EBE5-F95B-C0EC-3E9DABA38837}"/>
                  </a:ext>
                </a:extLst>
              </p:cNvPr>
              <p:cNvSpPr/>
              <p:nvPr/>
            </p:nvSpPr>
            <p:spPr>
              <a:xfrm rot="10800000">
                <a:off x="8544149"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98F1215C-7D93-15EB-D5CC-B6011F4220BD}"/>
                  </a:ext>
                </a:extLst>
              </p:cNvPr>
              <p:cNvSpPr/>
              <p:nvPr/>
            </p:nvSpPr>
            <p:spPr>
              <a:xfrm rot="10800000">
                <a:off x="850545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7" name="Graphic 32">
              <a:extLst>
                <a:ext uri="{FF2B5EF4-FFF2-40B4-BE49-F238E27FC236}">
                  <a16:creationId xmlns:a16="http://schemas.microsoft.com/office/drawing/2014/main" id="{7AE7D8A2-62BF-7CA4-5BE0-C4075D6EEA2A}"/>
                </a:ext>
              </a:extLst>
            </p:cNvPr>
            <p:cNvGrpSpPr/>
            <p:nvPr/>
          </p:nvGrpSpPr>
          <p:grpSpPr>
            <a:xfrm>
              <a:off x="11651498" y="8308936"/>
              <a:ext cx="279674" cy="9737"/>
              <a:chOff x="8505451" y="5220498"/>
              <a:chExt cx="279674" cy="9737"/>
            </a:xfrm>
            <a:solidFill>
              <a:srgbClr val="FFFFFF"/>
            </a:solidFill>
          </p:grpSpPr>
          <p:sp>
            <p:nvSpPr>
              <p:cNvPr id="1234" name="Freeform: Shape 1233">
                <a:extLst>
                  <a:ext uri="{FF2B5EF4-FFF2-40B4-BE49-F238E27FC236}">
                    <a16:creationId xmlns:a16="http://schemas.microsoft.com/office/drawing/2014/main" id="{38E644D8-8539-4AE8-9A2F-DEB427C4261E}"/>
                  </a:ext>
                </a:extLst>
              </p:cNvPr>
              <p:cNvSpPr/>
              <p:nvPr/>
            </p:nvSpPr>
            <p:spPr>
              <a:xfrm rot="10800000">
                <a:off x="877595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5" name="Freeform: Shape 1234">
                <a:extLst>
                  <a:ext uri="{FF2B5EF4-FFF2-40B4-BE49-F238E27FC236}">
                    <a16:creationId xmlns:a16="http://schemas.microsoft.com/office/drawing/2014/main" id="{BF60C0F0-CD3D-2484-EA45-E2168BA59F14}"/>
                  </a:ext>
                </a:extLst>
              </p:cNvPr>
              <p:cNvSpPr/>
              <p:nvPr/>
            </p:nvSpPr>
            <p:spPr>
              <a:xfrm rot="10800000">
                <a:off x="8737322"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F47695C4-8559-A573-BB3D-6D08B780436A}"/>
                  </a:ext>
                </a:extLst>
              </p:cNvPr>
              <p:cNvSpPr/>
              <p:nvPr/>
            </p:nvSpPr>
            <p:spPr>
              <a:xfrm rot="10800000">
                <a:off x="869868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7" name="Freeform: Shape 1236">
                <a:extLst>
                  <a:ext uri="{FF2B5EF4-FFF2-40B4-BE49-F238E27FC236}">
                    <a16:creationId xmlns:a16="http://schemas.microsoft.com/office/drawing/2014/main" id="{1DA0BF35-4BEA-A5E8-1B3C-EED5550EAA80}"/>
                  </a:ext>
                </a:extLst>
              </p:cNvPr>
              <p:cNvSpPr/>
              <p:nvPr/>
            </p:nvSpPr>
            <p:spPr>
              <a:xfrm rot="10800000">
                <a:off x="8660053"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8" name="Freeform: Shape 1237">
                <a:extLst>
                  <a:ext uri="{FF2B5EF4-FFF2-40B4-BE49-F238E27FC236}">
                    <a16:creationId xmlns:a16="http://schemas.microsoft.com/office/drawing/2014/main" id="{5B94D06D-3A58-05C3-45C1-10DC5D4CF739}"/>
                  </a:ext>
                </a:extLst>
              </p:cNvPr>
              <p:cNvSpPr/>
              <p:nvPr/>
            </p:nvSpPr>
            <p:spPr>
              <a:xfrm rot="10800000">
                <a:off x="8544149"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07704482-908F-1F72-A580-CF3E34686554}"/>
                  </a:ext>
                </a:extLst>
              </p:cNvPr>
              <p:cNvSpPr/>
              <p:nvPr/>
            </p:nvSpPr>
            <p:spPr>
              <a:xfrm rot="10800000">
                <a:off x="850545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8" name="Graphic 32">
              <a:extLst>
                <a:ext uri="{FF2B5EF4-FFF2-40B4-BE49-F238E27FC236}">
                  <a16:creationId xmlns:a16="http://schemas.microsoft.com/office/drawing/2014/main" id="{2111F268-E8F2-DAF8-EED5-1A747AE2E223}"/>
                </a:ext>
              </a:extLst>
            </p:cNvPr>
            <p:cNvGrpSpPr/>
            <p:nvPr/>
          </p:nvGrpSpPr>
          <p:grpSpPr>
            <a:xfrm>
              <a:off x="11651498" y="8365592"/>
              <a:ext cx="279674" cy="9737"/>
              <a:chOff x="8505451" y="5277154"/>
              <a:chExt cx="279674" cy="9737"/>
            </a:xfrm>
            <a:solidFill>
              <a:srgbClr val="FFFFFF"/>
            </a:solidFill>
          </p:grpSpPr>
          <p:sp>
            <p:nvSpPr>
              <p:cNvPr id="1226" name="Freeform: Shape 1225">
                <a:extLst>
                  <a:ext uri="{FF2B5EF4-FFF2-40B4-BE49-F238E27FC236}">
                    <a16:creationId xmlns:a16="http://schemas.microsoft.com/office/drawing/2014/main" id="{0CA87244-DA9A-74D9-407D-A93F15152AE6}"/>
                  </a:ext>
                </a:extLst>
              </p:cNvPr>
              <p:cNvSpPr/>
              <p:nvPr/>
            </p:nvSpPr>
            <p:spPr>
              <a:xfrm rot="10800000">
                <a:off x="877595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BEDE8609-059E-4628-1735-059B7750BC1E}"/>
                  </a:ext>
                </a:extLst>
              </p:cNvPr>
              <p:cNvSpPr/>
              <p:nvPr/>
            </p:nvSpPr>
            <p:spPr>
              <a:xfrm rot="10800000">
                <a:off x="8737322"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8" name="Freeform: Shape 1227">
                <a:extLst>
                  <a:ext uri="{FF2B5EF4-FFF2-40B4-BE49-F238E27FC236}">
                    <a16:creationId xmlns:a16="http://schemas.microsoft.com/office/drawing/2014/main" id="{7D224F75-A12E-F317-E90D-160D01320A67}"/>
                  </a:ext>
                </a:extLst>
              </p:cNvPr>
              <p:cNvSpPr/>
              <p:nvPr/>
            </p:nvSpPr>
            <p:spPr>
              <a:xfrm rot="10800000">
                <a:off x="869868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9" name="Freeform: Shape 1228">
                <a:extLst>
                  <a:ext uri="{FF2B5EF4-FFF2-40B4-BE49-F238E27FC236}">
                    <a16:creationId xmlns:a16="http://schemas.microsoft.com/office/drawing/2014/main" id="{22A2DE57-0A35-37DC-8F0B-FDDB2769FB77}"/>
                  </a:ext>
                </a:extLst>
              </p:cNvPr>
              <p:cNvSpPr/>
              <p:nvPr/>
            </p:nvSpPr>
            <p:spPr>
              <a:xfrm rot="10800000">
                <a:off x="866005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221F1594-40D0-14D1-4918-8BBA1AAB4F97}"/>
                  </a:ext>
                </a:extLst>
              </p:cNvPr>
              <p:cNvSpPr/>
              <p:nvPr/>
            </p:nvSpPr>
            <p:spPr>
              <a:xfrm rot="10800000">
                <a:off x="8621418"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1" name="Freeform: Shape 1230">
                <a:extLst>
                  <a:ext uri="{FF2B5EF4-FFF2-40B4-BE49-F238E27FC236}">
                    <a16:creationId xmlns:a16="http://schemas.microsoft.com/office/drawing/2014/main" id="{0903663D-EEA4-15FE-A18B-BFFA34424434}"/>
                  </a:ext>
                </a:extLst>
              </p:cNvPr>
              <p:cNvSpPr/>
              <p:nvPr/>
            </p:nvSpPr>
            <p:spPr>
              <a:xfrm rot="10800000">
                <a:off x="858278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8ADB8795-1BAD-6F3B-2B90-7EB24C7CA570}"/>
                  </a:ext>
                </a:extLst>
              </p:cNvPr>
              <p:cNvSpPr/>
              <p:nvPr/>
            </p:nvSpPr>
            <p:spPr>
              <a:xfrm rot="10800000">
                <a:off x="8544149"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4F9F85B0-8C0B-12D5-9D9F-0C033608F161}"/>
                  </a:ext>
                </a:extLst>
              </p:cNvPr>
              <p:cNvSpPr/>
              <p:nvPr/>
            </p:nvSpPr>
            <p:spPr>
              <a:xfrm rot="10800000">
                <a:off x="850545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9" name="Graphic 32">
              <a:extLst>
                <a:ext uri="{FF2B5EF4-FFF2-40B4-BE49-F238E27FC236}">
                  <a16:creationId xmlns:a16="http://schemas.microsoft.com/office/drawing/2014/main" id="{D746C020-06DC-859D-AC56-C8BF4F16EBE3}"/>
                </a:ext>
              </a:extLst>
            </p:cNvPr>
            <p:cNvGrpSpPr/>
            <p:nvPr/>
          </p:nvGrpSpPr>
          <p:grpSpPr>
            <a:xfrm>
              <a:off x="11651498" y="8422311"/>
              <a:ext cx="279674" cy="9737"/>
              <a:chOff x="8505451" y="5333873"/>
              <a:chExt cx="279674" cy="9737"/>
            </a:xfrm>
            <a:solidFill>
              <a:srgbClr val="FFFFFF"/>
            </a:solidFill>
          </p:grpSpPr>
          <p:sp>
            <p:nvSpPr>
              <p:cNvPr id="1218" name="Freeform: Shape 1217">
                <a:extLst>
                  <a:ext uri="{FF2B5EF4-FFF2-40B4-BE49-F238E27FC236}">
                    <a16:creationId xmlns:a16="http://schemas.microsoft.com/office/drawing/2014/main" id="{C593F7C7-3CF1-1A12-3392-672261D4AB58}"/>
                  </a:ext>
                </a:extLst>
              </p:cNvPr>
              <p:cNvSpPr/>
              <p:nvPr/>
            </p:nvSpPr>
            <p:spPr>
              <a:xfrm rot="10800000">
                <a:off x="877595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35048C36-646E-6E30-270B-BA1F5E1A41CE}"/>
                  </a:ext>
                </a:extLst>
              </p:cNvPr>
              <p:cNvSpPr/>
              <p:nvPr/>
            </p:nvSpPr>
            <p:spPr>
              <a:xfrm rot="10800000">
                <a:off x="8737322"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F478B811-9176-D47A-2F46-CBC6EB1CA6E5}"/>
                  </a:ext>
                </a:extLst>
              </p:cNvPr>
              <p:cNvSpPr/>
              <p:nvPr/>
            </p:nvSpPr>
            <p:spPr>
              <a:xfrm rot="10800000">
                <a:off x="869868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88FA8349-2D21-5512-EA85-BB8951728372}"/>
                  </a:ext>
                </a:extLst>
              </p:cNvPr>
              <p:cNvSpPr/>
              <p:nvPr/>
            </p:nvSpPr>
            <p:spPr>
              <a:xfrm rot="10800000">
                <a:off x="866005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1CB0B9BA-AEA5-4EDE-2589-FB49437B3320}"/>
                  </a:ext>
                </a:extLst>
              </p:cNvPr>
              <p:cNvSpPr/>
              <p:nvPr/>
            </p:nvSpPr>
            <p:spPr>
              <a:xfrm rot="10800000">
                <a:off x="8621418"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2C739663-9450-E044-BB2C-8362DD9D2C9B}"/>
                  </a:ext>
                </a:extLst>
              </p:cNvPr>
              <p:cNvSpPr/>
              <p:nvPr/>
            </p:nvSpPr>
            <p:spPr>
              <a:xfrm rot="10800000">
                <a:off x="858278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3C978459-DD8B-17B4-429E-F4BB38792276}"/>
                  </a:ext>
                </a:extLst>
              </p:cNvPr>
              <p:cNvSpPr/>
              <p:nvPr/>
            </p:nvSpPr>
            <p:spPr>
              <a:xfrm rot="10800000">
                <a:off x="8544149"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CA410DF3-E656-698A-79DF-E14924FC9D64}"/>
                  </a:ext>
                </a:extLst>
              </p:cNvPr>
              <p:cNvSpPr/>
              <p:nvPr/>
            </p:nvSpPr>
            <p:spPr>
              <a:xfrm rot="10800000">
                <a:off x="850545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0" name="Graphic 32">
              <a:extLst>
                <a:ext uri="{FF2B5EF4-FFF2-40B4-BE49-F238E27FC236}">
                  <a16:creationId xmlns:a16="http://schemas.microsoft.com/office/drawing/2014/main" id="{40C498B8-56FD-1933-845C-9E917AA46328}"/>
                </a:ext>
              </a:extLst>
            </p:cNvPr>
            <p:cNvGrpSpPr/>
            <p:nvPr/>
          </p:nvGrpSpPr>
          <p:grpSpPr>
            <a:xfrm>
              <a:off x="11651498" y="8478966"/>
              <a:ext cx="279674" cy="9737"/>
              <a:chOff x="8505451" y="5390528"/>
              <a:chExt cx="279674" cy="9737"/>
            </a:xfrm>
            <a:solidFill>
              <a:srgbClr val="FFFFFF"/>
            </a:solidFill>
          </p:grpSpPr>
          <p:sp>
            <p:nvSpPr>
              <p:cNvPr id="1213" name="Freeform: Shape 1212">
                <a:extLst>
                  <a:ext uri="{FF2B5EF4-FFF2-40B4-BE49-F238E27FC236}">
                    <a16:creationId xmlns:a16="http://schemas.microsoft.com/office/drawing/2014/main" id="{06C1E3F6-6371-8C27-EE8D-B7412E5BFF4B}"/>
                  </a:ext>
                </a:extLst>
              </p:cNvPr>
              <p:cNvSpPr/>
              <p:nvPr/>
            </p:nvSpPr>
            <p:spPr>
              <a:xfrm rot="10800000">
                <a:off x="8775957"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08A29DDF-590E-AA8B-36A4-44A8C1F19DB0}"/>
                  </a:ext>
                </a:extLst>
              </p:cNvPr>
              <p:cNvSpPr/>
              <p:nvPr/>
            </p:nvSpPr>
            <p:spPr>
              <a:xfrm rot="10800000">
                <a:off x="8737322"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4C15B29B-2BE1-24FC-57EC-E204C1998CFC}"/>
                  </a:ext>
                </a:extLst>
              </p:cNvPr>
              <p:cNvSpPr/>
              <p:nvPr/>
            </p:nvSpPr>
            <p:spPr>
              <a:xfrm rot="10800000">
                <a:off x="8582783"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00CF542A-D2B8-6827-FF03-461D4F0E58A5}"/>
                  </a:ext>
                </a:extLst>
              </p:cNvPr>
              <p:cNvSpPr/>
              <p:nvPr/>
            </p:nvSpPr>
            <p:spPr>
              <a:xfrm rot="10800000">
                <a:off x="8544149"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5B7E3CF6-FAA5-0857-E2A4-3E6A8F2130F5}"/>
                  </a:ext>
                </a:extLst>
              </p:cNvPr>
              <p:cNvSpPr/>
              <p:nvPr/>
            </p:nvSpPr>
            <p:spPr>
              <a:xfrm rot="10800000">
                <a:off x="850545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1" name="Graphic 32">
              <a:extLst>
                <a:ext uri="{FF2B5EF4-FFF2-40B4-BE49-F238E27FC236}">
                  <a16:creationId xmlns:a16="http://schemas.microsoft.com/office/drawing/2014/main" id="{EB756E97-E283-A7B0-0801-DECBAABE53B4}"/>
                </a:ext>
              </a:extLst>
            </p:cNvPr>
            <p:cNvGrpSpPr/>
            <p:nvPr/>
          </p:nvGrpSpPr>
          <p:grpSpPr>
            <a:xfrm>
              <a:off x="11651498" y="8535685"/>
              <a:ext cx="279674" cy="9737"/>
              <a:chOff x="8505451" y="5447247"/>
              <a:chExt cx="279674" cy="9737"/>
            </a:xfrm>
            <a:solidFill>
              <a:srgbClr val="FFFFFF"/>
            </a:solidFill>
          </p:grpSpPr>
          <p:sp>
            <p:nvSpPr>
              <p:cNvPr id="1206" name="Freeform: Shape 1205">
                <a:extLst>
                  <a:ext uri="{FF2B5EF4-FFF2-40B4-BE49-F238E27FC236}">
                    <a16:creationId xmlns:a16="http://schemas.microsoft.com/office/drawing/2014/main" id="{6D92AA3F-96CD-0844-D548-37CD08CB7E76}"/>
                  </a:ext>
                </a:extLst>
              </p:cNvPr>
              <p:cNvSpPr/>
              <p:nvPr/>
            </p:nvSpPr>
            <p:spPr>
              <a:xfrm rot="10800000">
                <a:off x="877595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E6A4A558-BCD9-73B3-1B09-22959F9705FC}"/>
                  </a:ext>
                </a:extLst>
              </p:cNvPr>
              <p:cNvSpPr/>
              <p:nvPr/>
            </p:nvSpPr>
            <p:spPr>
              <a:xfrm rot="10800000">
                <a:off x="869868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E61DED44-63F5-9D29-A4E5-74DD45454432}"/>
                  </a:ext>
                </a:extLst>
              </p:cNvPr>
              <p:cNvSpPr/>
              <p:nvPr/>
            </p:nvSpPr>
            <p:spPr>
              <a:xfrm rot="10800000">
                <a:off x="866005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7DD52DAC-3AE5-F8DA-6AD1-50F8EBF5534A}"/>
                  </a:ext>
                </a:extLst>
              </p:cNvPr>
              <p:cNvSpPr/>
              <p:nvPr/>
            </p:nvSpPr>
            <p:spPr>
              <a:xfrm rot="10800000">
                <a:off x="8621418"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7A2358B3-FE72-8DDA-6ADE-50570AFDB5E9}"/>
                  </a:ext>
                </a:extLst>
              </p:cNvPr>
              <p:cNvSpPr/>
              <p:nvPr/>
            </p:nvSpPr>
            <p:spPr>
              <a:xfrm rot="10800000">
                <a:off x="858278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6BE7430A-E19D-4BD2-EE2E-5A410148595D}"/>
                  </a:ext>
                </a:extLst>
              </p:cNvPr>
              <p:cNvSpPr/>
              <p:nvPr/>
            </p:nvSpPr>
            <p:spPr>
              <a:xfrm rot="10800000">
                <a:off x="8544149"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46743377-1FA5-78B1-A807-26FC28035A40}"/>
                  </a:ext>
                </a:extLst>
              </p:cNvPr>
              <p:cNvSpPr/>
              <p:nvPr/>
            </p:nvSpPr>
            <p:spPr>
              <a:xfrm rot="10800000">
                <a:off x="850545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2" name="Graphic 32">
              <a:extLst>
                <a:ext uri="{FF2B5EF4-FFF2-40B4-BE49-F238E27FC236}">
                  <a16:creationId xmlns:a16="http://schemas.microsoft.com/office/drawing/2014/main" id="{184B84A6-4D13-51AF-BA6E-3C743D8B97E6}"/>
                </a:ext>
              </a:extLst>
            </p:cNvPr>
            <p:cNvGrpSpPr/>
            <p:nvPr/>
          </p:nvGrpSpPr>
          <p:grpSpPr>
            <a:xfrm>
              <a:off x="11651498" y="8592341"/>
              <a:ext cx="279674" cy="9737"/>
              <a:chOff x="8505451" y="5503903"/>
              <a:chExt cx="279674" cy="9737"/>
            </a:xfrm>
            <a:solidFill>
              <a:srgbClr val="FFFFFF"/>
            </a:solidFill>
          </p:grpSpPr>
          <p:sp>
            <p:nvSpPr>
              <p:cNvPr id="1201" name="Freeform: Shape 1200">
                <a:extLst>
                  <a:ext uri="{FF2B5EF4-FFF2-40B4-BE49-F238E27FC236}">
                    <a16:creationId xmlns:a16="http://schemas.microsoft.com/office/drawing/2014/main" id="{876FA03B-8140-038B-4B03-A34085E0F915}"/>
                  </a:ext>
                </a:extLst>
              </p:cNvPr>
              <p:cNvSpPr/>
              <p:nvPr/>
            </p:nvSpPr>
            <p:spPr>
              <a:xfrm rot="10800000">
                <a:off x="8775957"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7A64C238-993D-DB7E-5A39-BA4E6691024C}"/>
                  </a:ext>
                </a:extLst>
              </p:cNvPr>
              <p:cNvSpPr/>
              <p:nvPr/>
            </p:nvSpPr>
            <p:spPr>
              <a:xfrm rot="10800000">
                <a:off x="8737322"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A67CE911-65F0-6427-2F62-BA554E957A55}"/>
                  </a:ext>
                </a:extLst>
              </p:cNvPr>
              <p:cNvSpPr/>
              <p:nvPr/>
            </p:nvSpPr>
            <p:spPr>
              <a:xfrm rot="10800000">
                <a:off x="8660053"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44839EF9-FE6A-3BE5-A23C-FE6D3AC32F30}"/>
                  </a:ext>
                </a:extLst>
              </p:cNvPr>
              <p:cNvSpPr/>
              <p:nvPr/>
            </p:nvSpPr>
            <p:spPr>
              <a:xfrm rot="10800000">
                <a:off x="8621418"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34452EDB-FFE2-66BA-DF77-1810BE674EFF}"/>
                  </a:ext>
                </a:extLst>
              </p:cNvPr>
              <p:cNvSpPr/>
              <p:nvPr/>
            </p:nvSpPr>
            <p:spPr>
              <a:xfrm rot="10800000">
                <a:off x="850545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3" name="Graphic 32">
              <a:extLst>
                <a:ext uri="{FF2B5EF4-FFF2-40B4-BE49-F238E27FC236}">
                  <a16:creationId xmlns:a16="http://schemas.microsoft.com/office/drawing/2014/main" id="{3EBD212F-3ABB-F022-BA4A-AA5AA7F0E634}"/>
                </a:ext>
              </a:extLst>
            </p:cNvPr>
            <p:cNvGrpSpPr/>
            <p:nvPr/>
          </p:nvGrpSpPr>
          <p:grpSpPr>
            <a:xfrm>
              <a:off x="11651498" y="8649060"/>
              <a:ext cx="279674" cy="9737"/>
              <a:chOff x="8505451" y="5560622"/>
              <a:chExt cx="279674" cy="9737"/>
            </a:xfrm>
            <a:solidFill>
              <a:srgbClr val="FFFFFF"/>
            </a:solidFill>
          </p:grpSpPr>
          <p:sp>
            <p:nvSpPr>
              <p:cNvPr id="1194" name="Freeform: Shape 1193">
                <a:extLst>
                  <a:ext uri="{FF2B5EF4-FFF2-40B4-BE49-F238E27FC236}">
                    <a16:creationId xmlns:a16="http://schemas.microsoft.com/office/drawing/2014/main" id="{3FF000B7-5B45-2B4A-20A2-B7643A34BFB8}"/>
                  </a:ext>
                </a:extLst>
              </p:cNvPr>
              <p:cNvSpPr/>
              <p:nvPr/>
            </p:nvSpPr>
            <p:spPr>
              <a:xfrm rot="10800000">
                <a:off x="877595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091CE710-1650-32DC-DA55-A61A885397D6}"/>
                  </a:ext>
                </a:extLst>
              </p:cNvPr>
              <p:cNvSpPr/>
              <p:nvPr/>
            </p:nvSpPr>
            <p:spPr>
              <a:xfrm rot="10800000">
                <a:off x="8737322"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6" name="Freeform: Shape 1195">
                <a:extLst>
                  <a:ext uri="{FF2B5EF4-FFF2-40B4-BE49-F238E27FC236}">
                    <a16:creationId xmlns:a16="http://schemas.microsoft.com/office/drawing/2014/main" id="{CE1133ED-A730-EA3A-911C-B14B907A54F3}"/>
                  </a:ext>
                </a:extLst>
              </p:cNvPr>
              <p:cNvSpPr/>
              <p:nvPr/>
            </p:nvSpPr>
            <p:spPr>
              <a:xfrm rot="10800000">
                <a:off x="869868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7" name="Freeform: Shape 1196">
                <a:extLst>
                  <a:ext uri="{FF2B5EF4-FFF2-40B4-BE49-F238E27FC236}">
                    <a16:creationId xmlns:a16="http://schemas.microsoft.com/office/drawing/2014/main" id="{DE1BA1B7-FBFC-3D8B-6DD4-9EEC93BDC023}"/>
                  </a:ext>
                </a:extLst>
              </p:cNvPr>
              <p:cNvSpPr/>
              <p:nvPr/>
            </p:nvSpPr>
            <p:spPr>
              <a:xfrm rot="10800000">
                <a:off x="8660053"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1E163AED-1CAC-C2E2-59FA-9C77B2D9AC12}"/>
                  </a:ext>
                </a:extLst>
              </p:cNvPr>
              <p:cNvSpPr/>
              <p:nvPr/>
            </p:nvSpPr>
            <p:spPr>
              <a:xfrm rot="10800000">
                <a:off x="8621418"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D2CD6B63-9F3F-2372-4478-A3BF7CC312BB}"/>
                  </a:ext>
                </a:extLst>
              </p:cNvPr>
              <p:cNvSpPr/>
              <p:nvPr/>
            </p:nvSpPr>
            <p:spPr>
              <a:xfrm rot="10800000">
                <a:off x="8544149"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1299F18C-51C1-73F6-919C-7C77C0A3E27C}"/>
                  </a:ext>
                </a:extLst>
              </p:cNvPr>
              <p:cNvSpPr/>
              <p:nvPr/>
            </p:nvSpPr>
            <p:spPr>
              <a:xfrm rot="10800000">
                <a:off x="850545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4" name="Graphic 32">
              <a:extLst>
                <a:ext uri="{FF2B5EF4-FFF2-40B4-BE49-F238E27FC236}">
                  <a16:creationId xmlns:a16="http://schemas.microsoft.com/office/drawing/2014/main" id="{AA325986-B0C6-8E12-C3CA-D80B9DEFC217}"/>
                </a:ext>
              </a:extLst>
            </p:cNvPr>
            <p:cNvGrpSpPr/>
            <p:nvPr/>
          </p:nvGrpSpPr>
          <p:grpSpPr>
            <a:xfrm>
              <a:off x="11651498" y="8705716"/>
              <a:ext cx="279674" cy="9737"/>
              <a:chOff x="8505451" y="5617278"/>
              <a:chExt cx="279674" cy="9737"/>
            </a:xfrm>
            <a:solidFill>
              <a:srgbClr val="FFFFFF"/>
            </a:solidFill>
          </p:grpSpPr>
          <p:sp>
            <p:nvSpPr>
              <p:cNvPr id="1188" name="Freeform: Shape 1187">
                <a:extLst>
                  <a:ext uri="{FF2B5EF4-FFF2-40B4-BE49-F238E27FC236}">
                    <a16:creationId xmlns:a16="http://schemas.microsoft.com/office/drawing/2014/main" id="{548B0DBA-FBA7-2CBA-E451-B35CFC72CC4D}"/>
                  </a:ext>
                </a:extLst>
              </p:cNvPr>
              <p:cNvSpPr/>
              <p:nvPr/>
            </p:nvSpPr>
            <p:spPr>
              <a:xfrm rot="10800000">
                <a:off x="877595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10577CA2-DC81-A72F-122A-CDB17CCF6465}"/>
                  </a:ext>
                </a:extLst>
              </p:cNvPr>
              <p:cNvSpPr/>
              <p:nvPr/>
            </p:nvSpPr>
            <p:spPr>
              <a:xfrm rot="10800000">
                <a:off x="8737322"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2FBB7A90-0A81-587D-2E12-97869F90D980}"/>
                  </a:ext>
                </a:extLst>
              </p:cNvPr>
              <p:cNvSpPr/>
              <p:nvPr/>
            </p:nvSpPr>
            <p:spPr>
              <a:xfrm rot="10800000">
                <a:off x="869868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4D59595F-6180-598C-0A9A-116A84ED4AF0}"/>
                  </a:ext>
                </a:extLst>
              </p:cNvPr>
              <p:cNvSpPr/>
              <p:nvPr/>
            </p:nvSpPr>
            <p:spPr>
              <a:xfrm rot="10800000">
                <a:off x="8582783"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41394D92-955B-643B-E42B-A55CF5A1FCC0}"/>
                  </a:ext>
                </a:extLst>
              </p:cNvPr>
              <p:cNvSpPr/>
              <p:nvPr/>
            </p:nvSpPr>
            <p:spPr>
              <a:xfrm rot="10800000">
                <a:off x="8544149"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E771299B-E518-097D-BC75-DF5B938D422A}"/>
                  </a:ext>
                </a:extLst>
              </p:cNvPr>
              <p:cNvSpPr/>
              <p:nvPr/>
            </p:nvSpPr>
            <p:spPr>
              <a:xfrm rot="10800000">
                <a:off x="850545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5" name="Graphic 32">
              <a:extLst>
                <a:ext uri="{FF2B5EF4-FFF2-40B4-BE49-F238E27FC236}">
                  <a16:creationId xmlns:a16="http://schemas.microsoft.com/office/drawing/2014/main" id="{42826997-5CFB-3C31-E1C9-46C70CB0B5B6}"/>
                </a:ext>
              </a:extLst>
            </p:cNvPr>
            <p:cNvGrpSpPr/>
            <p:nvPr/>
          </p:nvGrpSpPr>
          <p:grpSpPr>
            <a:xfrm>
              <a:off x="11651498" y="8762435"/>
              <a:ext cx="279674" cy="9737"/>
              <a:chOff x="8505451" y="5673997"/>
              <a:chExt cx="279674" cy="9737"/>
            </a:xfrm>
            <a:solidFill>
              <a:srgbClr val="FFFFFF"/>
            </a:solidFill>
          </p:grpSpPr>
          <p:sp>
            <p:nvSpPr>
              <p:cNvPr id="1181" name="Freeform: Shape 1180">
                <a:extLst>
                  <a:ext uri="{FF2B5EF4-FFF2-40B4-BE49-F238E27FC236}">
                    <a16:creationId xmlns:a16="http://schemas.microsoft.com/office/drawing/2014/main" id="{09C4003D-D65B-E66A-64B3-E12CDEF41BBA}"/>
                  </a:ext>
                </a:extLst>
              </p:cNvPr>
              <p:cNvSpPr/>
              <p:nvPr/>
            </p:nvSpPr>
            <p:spPr>
              <a:xfrm rot="10800000">
                <a:off x="8775957"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2" name="Freeform: Shape 1181">
                <a:extLst>
                  <a:ext uri="{FF2B5EF4-FFF2-40B4-BE49-F238E27FC236}">
                    <a16:creationId xmlns:a16="http://schemas.microsoft.com/office/drawing/2014/main" id="{86090C3B-5439-6C6F-69C9-9E04E11AE5A8}"/>
                  </a:ext>
                </a:extLst>
              </p:cNvPr>
              <p:cNvSpPr/>
              <p:nvPr/>
            </p:nvSpPr>
            <p:spPr>
              <a:xfrm rot="10800000">
                <a:off x="8737322"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3" name="Freeform: Shape 1182">
                <a:extLst>
                  <a:ext uri="{FF2B5EF4-FFF2-40B4-BE49-F238E27FC236}">
                    <a16:creationId xmlns:a16="http://schemas.microsoft.com/office/drawing/2014/main" id="{267FF0A4-53FA-657D-670E-A7BC8D0AB40B}"/>
                  </a:ext>
                </a:extLst>
              </p:cNvPr>
              <p:cNvSpPr/>
              <p:nvPr/>
            </p:nvSpPr>
            <p:spPr>
              <a:xfrm rot="10800000">
                <a:off x="866005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22CF836C-33D8-1228-4CDF-D1DA1AB4C7DD}"/>
                  </a:ext>
                </a:extLst>
              </p:cNvPr>
              <p:cNvSpPr/>
              <p:nvPr/>
            </p:nvSpPr>
            <p:spPr>
              <a:xfrm rot="10800000">
                <a:off x="8621418"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3B427509-1F2D-AC22-C9F4-A1831C6F07D8}"/>
                  </a:ext>
                </a:extLst>
              </p:cNvPr>
              <p:cNvSpPr/>
              <p:nvPr/>
            </p:nvSpPr>
            <p:spPr>
              <a:xfrm rot="10800000">
                <a:off x="858278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AEDB9793-73EA-5FC2-4FA4-70479EA07F56}"/>
                  </a:ext>
                </a:extLst>
              </p:cNvPr>
              <p:cNvSpPr/>
              <p:nvPr/>
            </p:nvSpPr>
            <p:spPr>
              <a:xfrm rot="10800000">
                <a:off x="8544149"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7E4D615C-00F2-34BE-0373-80A662BAB77E}"/>
                  </a:ext>
                </a:extLst>
              </p:cNvPr>
              <p:cNvSpPr/>
              <p:nvPr/>
            </p:nvSpPr>
            <p:spPr>
              <a:xfrm rot="10800000">
                <a:off x="850545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6" name="Graphic 32">
              <a:extLst>
                <a:ext uri="{FF2B5EF4-FFF2-40B4-BE49-F238E27FC236}">
                  <a16:creationId xmlns:a16="http://schemas.microsoft.com/office/drawing/2014/main" id="{4FE6E252-D9CE-8CCA-0A7F-B06F2E6B753D}"/>
                </a:ext>
              </a:extLst>
            </p:cNvPr>
            <p:cNvGrpSpPr/>
            <p:nvPr/>
          </p:nvGrpSpPr>
          <p:grpSpPr>
            <a:xfrm>
              <a:off x="11651498" y="8819091"/>
              <a:ext cx="241039" cy="9737"/>
              <a:chOff x="8505451" y="5730653"/>
              <a:chExt cx="241039" cy="9737"/>
            </a:xfrm>
            <a:solidFill>
              <a:srgbClr val="FFFFFF"/>
            </a:solidFill>
          </p:grpSpPr>
          <p:sp>
            <p:nvSpPr>
              <p:cNvPr id="1176" name="Freeform: Shape 1175">
                <a:extLst>
                  <a:ext uri="{FF2B5EF4-FFF2-40B4-BE49-F238E27FC236}">
                    <a16:creationId xmlns:a16="http://schemas.microsoft.com/office/drawing/2014/main" id="{5FE2D269-1A9B-0864-C376-815F704A9DFD}"/>
                  </a:ext>
                </a:extLst>
              </p:cNvPr>
              <p:cNvSpPr/>
              <p:nvPr/>
            </p:nvSpPr>
            <p:spPr>
              <a:xfrm rot="10800000">
                <a:off x="8737322"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8311CCE6-E4E8-E0A7-478B-AA78157974B5}"/>
                  </a:ext>
                </a:extLst>
              </p:cNvPr>
              <p:cNvSpPr/>
              <p:nvPr/>
            </p:nvSpPr>
            <p:spPr>
              <a:xfrm rot="10800000">
                <a:off x="8660053"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2DF0C039-DEBE-1835-7A7D-DD597FDFD38E}"/>
                  </a:ext>
                </a:extLst>
              </p:cNvPr>
              <p:cNvSpPr/>
              <p:nvPr/>
            </p:nvSpPr>
            <p:spPr>
              <a:xfrm rot="10800000">
                <a:off x="8621418"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170D20C0-6904-5BEB-09A7-6588E83BABD8}"/>
                  </a:ext>
                </a:extLst>
              </p:cNvPr>
              <p:cNvSpPr/>
              <p:nvPr/>
            </p:nvSpPr>
            <p:spPr>
              <a:xfrm rot="10800000">
                <a:off x="8544149"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22B6CF6F-2DA5-9C82-0A7F-F633A2D4BCDA}"/>
                  </a:ext>
                </a:extLst>
              </p:cNvPr>
              <p:cNvSpPr/>
              <p:nvPr/>
            </p:nvSpPr>
            <p:spPr>
              <a:xfrm rot="10800000">
                <a:off x="8505451"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7" name="Graphic 32">
              <a:extLst>
                <a:ext uri="{FF2B5EF4-FFF2-40B4-BE49-F238E27FC236}">
                  <a16:creationId xmlns:a16="http://schemas.microsoft.com/office/drawing/2014/main" id="{A8A1ABB1-7411-C67F-09EE-B0DFEE6BD9E9}"/>
                </a:ext>
              </a:extLst>
            </p:cNvPr>
            <p:cNvGrpSpPr/>
            <p:nvPr/>
          </p:nvGrpSpPr>
          <p:grpSpPr>
            <a:xfrm>
              <a:off x="11651498" y="8875810"/>
              <a:ext cx="279674" cy="9737"/>
              <a:chOff x="8505451" y="5787372"/>
              <a:chExt cx="279674" cy="9737"/>
            </a:xfrm>
            <a:solidFill>
              <a:srgbClr val="FFFFFF"/>
            </a:solidFill>
          </p:grpSpPr>
          <p:sp>
            <p:nvSpPr>
              <p:cNvPr id="1170" name="Freeform: Shape 1169">
                <a:extLst>
                  <a:ext uri="{FF2B5EF4-FFF2-40B4-BE49-F238E27FC236}">
                    <a16:creationId xmlns:a16="http://schemas.microsoft.com/office/drawing/2014/main" id="{30CEAF32-77CB-C122-E794-EE206500C011}"/>
                  </a:ext>
                </a:extLst>
              </p:cNvPr>
              <p:cNvSpPr/>
              <p:nvPr/>
            </p:nvSpPr>
            <p:spPr>
              <a:xfrm rot="10800000">
                <a:off x="877595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6058F76A-A263-A5B0-155A-ABC677916D73}"/>
                  </a:ext>
                </a:extLst>
              </p:cNvPr>
              <p:cNvSpPr/>
              <p:nvPr/>
            </p:nvSpPr>
            <p:spPr>
              <a:xfrm rot="10800000">
                <a:off x="8737322"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1C4E6718-CA50-E01B-8031-A0435DDA2583}"/>
                  </a:ext>
                </a:extLst>
              </p:cNvPr>
              <p:cNvSpPr/>
              <p:nvPr/>
            </p:nvSpPr>
            <p:spPr>
              <a:xfrm rot="10800000">
                <a:off x="869868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B08E39F1-3A81-51C6-D587-2C43618AD8BE}"/>
                  </a:ext>
                </a:extLst>
              </p:cNvPr>
              <p:cNvSpPr/>
              <p:nvPr/>
            </p:nvSpPr>
            <p:spPr>
              <a:xfrm rot="10800000">
                <a:off x="8621418"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582372BA-AE06-814E-8F16-3C843B20E6A2}"/>
                  </a:ext>
                </a:extLst>
              </p:cNvPr>
              <p:cNvSpPr/>
              <p:nvPr/>
            </p:nvSpPr>
            <p:spPr>
              <a:xfrm rot="10800000">
                <a:off x="8582783"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83B0DEBF-2275-4C03-D47C-AFF912388181}"/>
                  </a:ext>
                </a:extLst>
              </p:cNvPr>
              <p:cNvSpPr/>
              <p:nvPr/>
            </p:nvSpPr>
            <p:spPr>
              <a:xfrm rot="10800000">
                <a:off x="850545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8" name="Graphic 32">
              <a:extLst>
                <a:ext uri="{FF2B5EF4-FFF2-40B4-BE49-F238E27FC236}">
                  <a16:creationId xmlns:a16="http://schemas.microsoft.com/office/drawing/2014/main" id="{6A7286E9-04DC-0FD0-1284-3B2549332FF2}"/>
                </a:ext>
              </a:extLst>
            </p:cNvPr>
            <p:cNvGrpSpPr/>
            <p:nvPr/>
          </p:nvGrpSpPr>
          <p:grpSpPr>
            <a:xfrm>
              <a:off x="11651498" y="8932465"/>
              <a:ext cx="279674" cy="9737"/>
              <a:chOff x="8505451" y="5844027"/>
              <a:chExt cx="279674" cy="9737"/>
            </a:xfrm>
            <a:solidFill>
              <a:srgbClr val="FFFFFF"/>
            </a:solidFill>
          </p:grpSpPr>
          <p:sp>
            <p:nvSpPr>
              <p:cNvPr id="1163" name="Freeform: Shape 1162">
                <a:extLst>
                  <a:ext uri="{FF2B5EF4-FFF2-40B4-BE49-F238E27FC236}">
                    <a16:creationId xmlns:a16="http://schemas.microsoft.com/office/drawing/2014/main" id="{D5E7EBAD-B563-015A-F421-0D94395CB48C}"/>
                  </a:ext>
                </a:extLst>
              </p:cNvPr>
              <p:cNvSpPr/>
              <p:nvPr/>
            </p:nvSpPr>
            <p:spPr>
              <a:xfrm rot="10800000">
                <a:off x="877595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BD44447D-0636-3EA3-A1AC-C023CC93065C}"/>
                  </a:ext>
                </a:extLst>
              </p:cNvPr>
              <p:cNvSpPr/>
              <p:nvPr/>
            </p:nvSpPr>
            <p:spPr>
              <a:xfrm rot="10800000">
                <a:off x="8737322"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E2865C5A-BA05-0E39-F73E-8736B5A0F929}"/>
                  </a:ext>
                </a:extLst>
              </p:cNvPr>
              <p:cNvSpPr/>
              <p:nvPr/>
            </p:nvSpPr>
            <p:spPr>
              <a:xfrm rot="10800000">
                <a:off x="869868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8D6426D0-DC77-E4BE-455B-7FA70627B240}"/>
                  </a:ext>
                </a:extLst>
              </p:cNvPr>
              <p:cNvSpPr/>
              <p:nvPr/>
            </p:nvSpPr>
            <p:spPr>
              <a:xfrm rot="10800000">
                <a:off x="866005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26AF0C5E-5E3A-3266-F7EE-6DD1E80B3752}"/>
                  </a:ext>
                </a:extLst>
              </p:cNvPr>
              <p:cNvSpPr/>
              <p:nvPr/>
            </p:nvSpPr>
            <p:spPr>
              <a:xfrm rot="10800000">
                <a:off x="858278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298D8979-648E-0D9D-8533-9CAC48079283}"/>
                  </a:ext>
                </a:extLst>
              </p:cNvPr>
              <p:cNvSpPr/>
              <p:nvPr/>
            </p:nvSpPr>
            <p:spPr>
              <a:xfrm rot="10800000">
                <a:off x="8544149"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2C5D2777-53F9-B5D3-732D-E8FE9889AD6D}"/>
                  </a:ext>
                </a:extLst>
              </p:cNvPr>
              <p:cNvSpPr/>
              <p:nvPr/>
            </p:nvSpPr>
            <p:spPr>
              <a:xfrm rot="10800000">
                <a:off x="850545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9" name="Graphic 32">
              <a:extLst>
                <a:ext uri="{FF2B5EF4-FFF2-40B4-BE49-F238E27FC236}">
                  <a16:creationId xmlns:a16="http://schemas.microsoft.com/office/drawing/2014/main" id="{04D7F999-F4E7-78DF-2091-62E2174503EC}"/>
                </a:ext>
              </a:extLst>
            </p:cNvPr>
            <p:cNvGrpSpPr/>
            <p:nvPr/>
          </p:nvGrpSpPr>
          <p:grpSpPr>
            <a:xfrm>
              <a:off x="11651498" y="8989184"/>
              <a:ext cx="279674" cy="9737"/>
              <a:chOff x="8505451" y="5900746"/>
              <a:chExt cx="279674" cy="9737"/>
            </a:xfrm>
            <a:solidFill>
              <a:srgbClr val="FFFFFF"/>
            </a:solidFill>
          </p:grpSpPr>
          <p:sp>
            <p:nvSpPr>
              <p:cNvPr id="1156" name="Freeform: Shape 1155">
                <a:extLst>
                  <a:ext uri="{FF2B5EF4-FFF2-40B4-BE49-F238E27FC236}">
                    <a16:creationId xmlns:a16="http://schemas.microsoft.com/office/drawing/2014/main" id="{629C729F-173F-9E5B-7D80-16CB934AA896}"/>
                  </a:ext>
                </a:extLst>
              </p:cNvPr>
              <p:cNvSpPr/>
              <p:nvPr/>
            </p:nvSpPr>
            <p:spPr>
              <a:xfrm rot="10800000">
                <a:off x="8775957"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B27D1C53-F2A4-C770-FF58-C546589E7069}"/>
                  </a:ext>
                </a:extLst>
              </p:cNvPr>
              <p:cNvSpPr/>
              <p:nvPr/>
            </p:nvSpPr>
            <p:spPr>
              <a:xfrm rot="10800000">
                <a:off x="8737322"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97D69762-790E-81D0-7145-041FB24B3AF1}"/>
                  </a:ext>
                </a:extLst>
              </p:cNvPr>
              <p:cNvSpPr/>
              <p:nvPr/>
            </p:nvSpPr>
            <p:spPr>
              <a:xfrm rot="10800000">
                <a:off x="866005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C6EE87E1-33D6-13B4-7EF0-A8F1B1051154}"/>
                  </a:ext>
                </a:extLst>
              </p:cNvPr>
              <p:cNvSpPr/>
              <p:nvPr/>
            </p:nvSpPr>
            <p:spPr>
              <a:xfrm rot="10800000">
                <a:off x="8621418"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0" name="Freeform: Shape 1159">
                <a:extLst>
                  <a:ext uri="{FF2B5EF4-FFF2-40B4-BE49-F238E27FC236}">
                    <a16:creationId xmlns:a16="http://schemas.microsoft.com/office/drawing/2014/main" id="{FC2006C4-7F1C-2853-BBB9-452DB1633B02}"/>
                  </a:ext>
                </a:extLst>
              </p:cNvPr>
              <p:cNvSpPr/>
              <p:nvPr/>
            </p:nvSpPr>
            <p:spPr>
              <a:xfrm rot="10800000">
                <a:off x="858278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912806D3-82E9-52FA-76B5-2398FA0664FA}"/>
                  </a:ext>
                </a:extLst>
              </p:cNvPr>
              <p:cNvSpPr/>
              <p:nvPr/>
            </p:nvSpPr>
            <p:spPr>
              <a:xfrm rot="10800000">
                <a:off x="8544149"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E4F61112-7BF9-8538-7A7A-2F415E23C31D}"/>
                  </a:ext>
                </a:extLst>
              </p:cNvPr>
              <p:cNvSpPr/>
              <p:nvPr/>
            </p:nvSpPr>
            <p:spPr>
              <a:xfrm rot="10800000">
                <a:off x="850545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00" name="Graphic 32">
              <a:extLst>
                <a:ext uri="{FF2B5EF4-FFF2-40B4-BE49-F238E27FC236}">
                  <a16:creationId xmlns:a16="http://schemas.microsoft.com/office/drawing/2014/main" id="{417EC811-F2B6-F6D7-31C1-011B082D35A0}"/>
                </a:ext>
              </a:extLst>
            </p:cNvPr>
            <p:cNvGrpSpPr/>
            <p:nvPr/>
          </p:nvGrpSpPr>
          <p:grpSpPr>
            <a:xfrm>
              <a:off x="11651498" y="9045840"/>
              <a:ext cx="279674" cy="9737"/>
              <a:chOff x="8505451" y="5957402"/>
              <a:chExt cx="279674" cy="9737"/>
            </a:xfrm>
            <a:solidFill>
              <a:srgbClr val="FFFFFF"/>
            </a:solidFill>
          </p:grpSpPr>
          <p:sp>
            <p:nvSpPr>
              <p:cNvPr id="1150" name="Freeform: Shape 1149">
                <a:extLst>
                  <a:ext uri="{FF2B5EF4-FFF2-40B4-BE49-F238E27FC236}">
                    <a16:creationId xmlns:a16="http://schemas.microsoft.com/office/drawing/2014/main" id="{0AF6FCDF-76DD-B74F-28AE-553F7C07BF42}"/>
                  </a:ext>
                </a:extLst>
              </p:cNvPr>
              <p:cNvSpPr/>
              <p:nvPr/>
            </p:nvSpPr>
            <p:spPr>
              <a:xfrm rot="10800000">
                <a:off x="877595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8042373F-2954-DDF6-3803-D386209FED6A}"/>
                  </a:ext>
                </a:extLst>
              </p:cNvPr>
              <p:cNvSpPr/>
              <p:nvPr/>
            </p:nvSpPr>
            <p:spPr>
              <a:xfrm rot="10800000">
                <a:off x="8737322"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B60FD05F-BDDE-CFBB-0B9D-CABAE0398E15}"/>
                  </a:ext>
                </a:extLst>
              </p:cNvPr>
              <p:cNvSpPr/>
              <p:nvPr/>
            </p:nvSpPr>
            <p:spPr>
              <a:xfrm rot="10800000">
                <a:off x="869868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CBD00BE3-E50D-09DC-3BDC-4D417FFD4447}"/>
                  </a:ext>
                </a:extLst>
              </p:cNvPr>
              <p:cNvSpPr/>
              <p:nvPr/>
            </p:nvSpPr>
            <p:spPr>
              <a:xfrm rot="10800000">
                <a:off x="8660053"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F3605B2A-4A5E-97D8-D1E1-545033E3A0C1}"/>
                  </a:ext>
                </a:extLst>
              </p:cNvPr>
              <p:cNvSpPr/>
              <p:nvPr/>
            </p:nvSpPr>
            <p:spPr>
              <a:xfrm rot="10800000">
                <a:off x="8621418"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E8A2049F-C4F9-C292-775C-C068FC89EDB8}"/>
                  </a:ext>
                </a:extLst>
              </p:cNvPr>
              <p:cNvSpPr/>
              <p:nvPr/>
            </p:nvSpPr>
            <p:spPr>
              <a:xfrm rot="10800000">
                <a:off x="850545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401" name="Freeform: Shape 400">
              <a:extLst>
                <a:ext uri="{FF2B5EF4-FFF2-40B4-BE49-F238E27FC236}">
                  <a16:creationId xmlns:a16="http://schemas.microsoft.com/office/drawing/2014/main" id="{46F17020-36B2-ED02-6522-68EA38FD8487}"/>
                </a:ext>
              </a:extLst>
            </p:cNvPr>
            <p:cNvSpPr/>
            <p:nvPr/>
          </p:nvSpPr>
          <p:spPr>
            <a:xfrm rot="10800000">
              <a:off x="11538313"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4AE48391-AB83-43DD-B2B2-9CCFF2F608A4}"/>
                </a:ext>
              </a:extLst>
            </p:cNvPr>
            <p:cNvSpPr/>
            <p:nvPr/>
          </p:nvSpPr>
          <p:spPr>
            <a:xfrm rot="10800000">
              <a:off x="11538313"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80BEE5AB-5973-099E-9A86-6D41375A7C0C}"/>
                </a:ext>
              </a:extLst>
            </p:cNvPr>
            <p:cNvSpPr/>
            <p:nvPr/>
          </p:nvSpPr>
          <p:spPr>
            <a:xfrm rot="10800000">
              <a:off x="11538313"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CBD6DB4F-D3E4-04E0-AC56-595F820F5BA7}"/>
                </a:ext>
              </a:extLst>
            </p:cNvPr>
            <p:cNvSpPr/>
            <p:nvPr/>
          </p:nvSpPr>
          <p:spPr>
            <a:xfrm>
              <a:off x="1248306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DABE99BE-BD98-6D7F-D676-5A813328D289}"/>
                </a:ext>
              </a:extLst>
            </p:cNvPr>
            <p:cNvSpPr/>
            <p:nvPr/>
          </p:nvSpPr>
          <p:spPr>
            <a:xfrm>
              <a:off x="12086723"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B6A6EE2B-D766-1BB5-705D-8542ADC8AB0E}"/>
                </a:ext>
              </a:extLst>
            </p:cNvPr>
            <p:cNvSpPr/>
            <p:nvPr/>
          </p:nvSpPr>
          <p:spPr>
            <a:xfrm rot="10800000">
              <a:off x="12011983"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4A6780C1-87A5-341E-62B4-F74268D2DB43}"/>
                </a:ext>
              </a:extLst>
            </p:cNvPr>
            <p:cNvSpPr/>
            <p:nvPr/>
          </p:nvSpPr>
          <p:spPr>
            <a:xfrm>
              <a:off x="12087102" y="88653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C2A617E8-EA03-A83C-D3AF-912D374AA6D4}"/>
                </a:ext>
              </a:extLst>
            </p:cNvPr>
            <p:cNvSpPr/>
            <p:nvPr/>
          </p:nvSpPr>
          <p:spPr>
            <a:xfrm>
              <a:off x="12087102" y="8884852"/>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87BC5B11-B228-0A2F-B5BB-D90DC2CA4684}"/>
                </a:ext>
              </a:extLst>
            </p:cNvPr>
            <p:cNvSpPr/>
            <p:nvPr/>
          </p:nvSpPr>
          <p:spPr>
            <a:xfrm>
              <a:off x="12087102" y="89042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3C68CF94-8377-75EA-60BE-B98F2D3FD7A9}"/>
                </a:ext>
              </a:extLst>
            </p:cNvPr>
            <p:cNvSpPr/>
            <p:nvPr/>
          </p:nvSpPr>
          <p:spPr>
            <a:xfrm>
              <a:off x="12087102" y="89236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BB2AA2A5-F98E-9E36-C84C-BE77DE6DFB8C}"/>
                </a:ext>
              </a:extLst>
            </p:cNvPr>
            <p:cNvSpPr/>
            <p:nvPr/>
          </p:nvSpPr>
          <p:spPr>
            <a:xfrm>
              <a:off x="12087102" y="89430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8292026B-96ED-2043-9936-40E36B0B8591}"/>
                </a:ext>
              </a:extLst>
            </p:cNvPr>
            <p:cNvSpPr/>
            <p:nvPr/>
          </p:nvSpPr>
          <p:spPr>
            <a:xfrm>
              <a:off x="12087102" y="89625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AA16B25D-0CCD-CA6D-031D-11DEA584FAF3}"/>
                </a:ext>
              </a:extLst>
            </p:cNvPr>
            <p:cNvSpPr/>
            <p:nvPr/>
          </p:nvSpPr>
          <p:spPr>
            <a:xfrm>
              <a:off x="12087102" y="89819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030C98A6-B22C-B517-1B5B-50B6C7D94876}"/>
                </a:ext>
              </a:extLst>
            </p:cNvPr>
            <p:cNvSpPr/>
            <p:nvPr/>
          </p:nvSpPr>
          <p:spPr>
            <a:xfrm>
              <a:off x="12087102" y="90013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D392BDFA-7C81-5DE6-4E0B-217049C4418E}"/>
                </a:ext>
              </a:extLst>
            </p:cNvPr>
            <p:cNvSpPr/>
            <p:nvPr/>
          </p:nvSpPr>
          <p:spPr>
            <a:xfrm>
              <a:off x="12087102" y="9020863"/>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2E6FFE3B-F75D-209F-E5FE-BF1AB459BF8C}"/>
                </a:ext>
              </a:extLst>
            </p:cNvPr>
            <p:cNvSpPr/>
            <p:nvPr/>
          </p:nvSpPr>
          <p:spPr>
            <a:xfrm>
              <a:off x="12087102" y="90402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DB15FA64-ADC6-F507-EF8F-31577511BD5F}"/>
                </a:ext>
              </a:extLst>
            </p:cNvPr>
            <p:cNvSpPr/>
            <p:nvPr/>
          </p:nvSpPr>
          <p:spPr>
            <a:xfrm>
              <a:off x="1588044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D5FEB6F8-BAEA-9CFF-CA0D-184AD866FE31}"/>
                </a:ext>
              </a:extLst>
            </p:cNvPr>
            <p:cNvSpPr/>
            <p:nvPr/>
          </p:nvSpPr>
          <p:spPr>
            <a:xfrm rot="10800000">
              <a:off x="15805704" y="8811060"/>
              <a:ext cx="74740" cy="282456"/>
            </a:xfrm>
            <a:custGeom>
              <a:avLst/>
              <a:gdLst>
                <a:gd name="connsiteX0" fmla="*/ -1 w 74740"/>
                <a:gd name="connsiteY0" fmla="*/ 0 h 282456"/>
                <a:gd name="connsiteX1" fmla="*/ 74740 w 74740"/>
                <a:gd name="connsiteY1" fmla="*/ 0 h 282456"/>
                <a:gd name="connsiteX2" fmla="*/ 74740 w 74740"/>
                <a:gd name="connsiteY2" fmla="*/ 282457 h 282456"/>
                <a:gd name="connsiteX3" fmla="*/ -1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1" y="0"/>
                  </a:moveTo>
                  <a:lnTo>
                    <a:pt x="74740" y="0"/>
                  </a:lnTo>
                  <a:lnTo>
                    <a:pt x="74740" y="282457"/>
                  </a:lnTo>
                  <a:lnTo>
                    <a:pt x="-1" y="282457"/>
                  </a:lnTo>
                  <a:close/>
                </a:path>
              </a:pathLst>
            </a:custGeom>
            <a:solidFill>
              <a:srgbClr val="FFD900"/>
            </a:solidFill>
            <a:ln w="6321"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D2B0C8E7-CBD9-6541-EEEE-17A3915AF580}"/>
                </a:ext>
              </a:extLst>
            </p:cNvPr>
            <p:cNvSpPr/>
            <p:nvPr/>
          </p:nvSpPr>
          <p:spPr>
            <a:xfrm>
              <a:off x="15880823"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637AA910-7D51-ED60-33B9-65423169CA29}"/>
                </a:ext>
              </a:extLst>
            </p:cNvPr>
            <p:cNvSpPr/>
            <p:nvPr/>
          </p:nvSpPr>
          <p:spPr>
            <a:xfrm>
              <a:off x="15880823"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55D07A8B-8FE0-EF6B-86D5-DC6D9E5D28DA}"/>
                </a:ext>
              </a:extLst>
            </p:cNvPr>
            <p:cNvSpPr/>
            <p:nvPr/>
          </p:nvSpPr>
          <p:spPr>
            <a:xfrm>
              <a:off x="15880823"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E89DBF3D-929D-3FCC-8303-049203403916}"/>
                </a:ext>
              </a:extLst>
            </p:cNvPr>
            <p:cNvSpPr/>
            <p:nvPr/>
          </p:nvSpPr>
          <p:spPr>
            <a:xfrm>
              <a:off x="15880823"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A9AEEF94-1119-745F-9B34-A45E7869A444}"/>
                </a:ext>
              </a:extLst>
            </p:cNvPr>
            <p:cNvSpPr/>
            <p:nvPr/>
          </p:nvSpPr>
          <p:spPr>
            <a:xfrm>
              <a:off x="15880823"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B339F4D4-2E48-FEB9-DB56-A76B539F7D3F}"/>
                </a:ext>
              </a:extLst>
            </p:cNvPr>
            <p:cNvSpPr/>
            <p:nvPr/>
          </p:nvSpPr>
          <p:spPr>
            <a:xfrm>
              <a:off x="15880823"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D34C8E73-AF7D-DF3F-F791-954BF3D20F12}"/>
                </a:ext>
              </a:extLst>
            </p:cNvPr>
            <p:cNvSpPr/>
            <p:nvPr/>
          </p:nvSpPr>
          <p:spPr>
            <a:xfrm>
              <a:off x="15880823"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F56860BC-8A12-6041-98BF-9087A5E65B5F}"/>
                </a:ext>
              </a:extLst>
            </p:cNvPr>
            <p:cNvSpPr/>
            <p:nvPr/>
          </p:nvSpPr>
          <p:spPr>
            <a:xfrm>
              <a:off x="15880823"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FB1F0117-5E99-2D1D-5933-91F8B99CD8C3}"/>
                </a:ext>
              </a:extLst>
            </p:cNvPr>
            <p:cNvSpPr/>
            <p:nvPr/>
          </p:nvSpPr>
          <p:spPr>
            <a:xfrm>
              <a:off x="15880823"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2EC0BB3F-E95D-F478-C19F-80E7F111F5F7}"/>
                </a:ext>
              </a:extLst>
            </p:cNvPr>
            <p:cNvSpPr/>
            <p:nvPr/>
          </p:nvSpPr>
          <p:spPr>
            <a:xfrm>
              <a:off x="15880823"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C6A56B60-7025-13E6-FCFD-02C524952341}"/>
                </a:ext>
              </a:extLst>
            </p:cNvPr>
            <p:cNvSpPr/>
            <p:nvPr/>
          </p:nvSpPr>
          <p:spPr>
            <a:xfrm>
              <a:off x="12304303"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921CED58-06F3-96AD-40E2-72B737F09864}"/>
                </a:ext>
              </a:extLst>
            </p:cNvPr>
            <p:cNvSpPr/>
            <p:nvPr/>
          </p:nvSpPr>
          <p:spPr>
            <a:xfrm>
              <a:off x="1237607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DC0B463F-44C2-3B7E-BB94-3D736697CB2A}"/>
                </a:ext>
              </a:extLst>
            </p:cNvPr>
            <p:cNvSpPr/>
            <p:nvPr/>
          </p:nvSpPr>
          <p:spPr>
            <a:xfrm>
              <a:off x="12269716" y="8636350"/>
              <a:ext cx="106355" cy="457229"/>
            </a:xfrm>
            <a:custGeom>
              <a:avLst/>
              <a:gdLst>
                <a:gd name="connsiteX0" fmla="*/ 0 w 106355"/>
                <a:gd name="connsiteY0" fmla="*/ 0 h 457229"/>
                <a:gd name="connsiteX1" fmla="*/ 106355 w 106355"/>
                <a:gd name="connsiteY1" fmla="*/ 0 h 457229"/>
                <a:gd name="connsiteX2" fmla="*/ 106355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5" y="0"/>
                  </a:lnTo>
                  <a:lnTo>
                    <a:pt x="106355"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000F1A12-A9C2-8659-5430-D3B9E2B347C4}"/>
                </a:ext>
              </a:extLst>
            </p:cNvPr>
            <p:cNvSpPr/>
            <p:nvPr/>
          </p:nvSpPr>
          <p:spPr>
            <a:xfrm>
              <a:off x="1237607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A41D1B51-0638-FD22-96F5-69141CA9D112}"/>
                </a:ext>
              </a:extLst>
            </p:cNvPr>
            <p:cNvSpPr/>
            <p:nvPr/>
          </p:nvSpPr>
          <p:spPr>
            <a:xfrm>
              <a:off x="12269716" y="8636350"/>
              <a:ext cx="106355" cy="17768"/>
            </a:xfrm>
            <a:custGeom>
              <a:avLst/>
              <a:gdLst>
                <a:gd name="connsiteX0" fmla="*/ 0 w 106355"/>
                <a:gd name="connsiteY0" fmla="*/ 0 h 17768"/>
                <a:gd name="connsiteX1" fmla="*/ 106355 w 106355"/>
                <a:gd name="connsiteY1" fmla="*/ 0 h 17768"/>
                <a:gd name="connsiteX2" fmla="*/ 106355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5" y="0"/>
                  </a:lnTo>
                  <a:lnTo>
                    <a:pt x="106355"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434" name="Graphic 32">
              <a:extLst>
                <a:ext uri="{FF2B5EF4-FFF2-40B4-BE49-F238E27FC236}">
                  <a16:creationId xmlns:a16="http://schemas.microsoft.com/office/drawing/2014/main" id="{57A9053B-F90F-8D7A-7A81-8C0D9B8BFC6D}"/>
                </a:ext>
              </a:extLst>
            </p:cNvPr>
            <p:cNvGrpSpPr/>
            <p:nvPr/>
          </p:nvGrpSpPr>
          <p:grpSpPr>
            <a:xfrm>
              <a:off x="12415528" y="8759020"/>
              <a:ext cx="170473" cy="301805"/>
              <a:chOff x="9269481" y="5670582"/>
              <a:chExt cx="170473" cy="301805"/>
            </a:xfrm>
          </p:grpSpPr>
          <p:grpSp>
            <p:nvGrpSpPr>
              <p:cNvPr id="1120" name="Graphic 32">
                <a:extLst>
                  <a:ext uri="{FF2B5EF4-FFF2-40B4-BE49-F238E27FC236}">
                    <a16:creationId xmlns:a16="http://schemas.microsoft.com/office/drawing/2014/main" id="{A68094A6-A16A-05C6-87EE-1B6673450195}"/>
                  </a:ext>
                </a:extLst>
              </p:cNvPr>
              <p:cNvGrpSpPr/>
              <p:nvPr/>
            </p:nvGrpSpPr>
            <p:grpSpPr>
              <a:xfrm>
                <a:off x="9269481" y="5670582"/>
                <a:ext cx="170473" cy="23206"/>
                <a:chOff x="9269481" y="5670582"/>
                <a:chExt cx="170473" cy="23206"/>
              </a:xfrm>
            </p:grpSpPr>
            <p:sp>
              <p:nvSpPr>
                <p:cNvPr id="1145" name="Freeform: Shape 1144">
                  <a:extLst>
                    <a:ext uri="{FF2B5EF4-FFF2-40B4-BE49-F238E27FC236}">
                      <a16:creationId xmlns:a16="http://schemas.microsoft.com/office/drawing/2014/main" id="{8831F6A4-6389-AFD6-17E4-70147866273F}"/>
                    </a:ext>
                  </a:extLst>
                </p:cNvPr>
                <p:cNvSpPr/>
                <p:nvPr/>
              </p:nvSpPr>
              <p:spPr>
                <a:xfrm rot="10800000">
                  <a:off x="9423577"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E447F657-81E7-80CB-7F82-9D37E6DA14CB}"/>
                    </a:ext>
                  </a:extLst>
                </p:cNvPr>
                <p:cNvSpPr/>
                <p:nvPr/>
              </p:nvSpPr>
              <p:spPr>
                <a:xfrm rot="10800000">
                  <a:off x="938506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7F8EC043-E944-93FC-E471-87E139770472}"/>
                    </a:ext>
                  </a:extLst>
                </p:cNvPr>
                <p:cNvSpPr/>
                <p:nvPr/>
              </p:nvSpPr>
              <p:spPr>
                <a:xfrm rot="10800000">
                  <a:off x="9346498" y="56705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B19FA366-4388-DF70-EA71-93D4B77C023D}"/>
                    </a:ext>
                  </a:extLst>
                </p:cNvPr>
                <p:cNvSpPr/>
                <p:nvPr/>
              </p:nvSpPr>
              <p:spPr>
                <a:xfrm rot="10800000">
                  <a:off x="930798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450DB28E-667C-6267-B097-50A381A4E6C8}"/>
                    </a:ext>
                  </a:extLst>
                </p:cNvPr>
                <p:cNvSpPr/>
                <p:nvPr/>
              </p:nvSpPr>
              <p:spPr>
                <a:xfrm rot="10800000">
                  <a:off x="926948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1" name="Graphic 32">
                <a:extLst>
                  <a:ext uri="{FF2B5EF4-FFF2-40B4-BE49-F238E27FC236}">
                    <a16:creationId xmlns:a16="http://schemas.microsoft.com/office/drawing/2014/main" id="{10CD9C82-0D80-3A58-4C02-3994AB9EBA03}"/>
                  </a:ext>
                </a:extLst>
              </p:cNvPr>
              <p:cNvGrpSpPr/>
              <p:nvPr/>
            </p:nvGrpSpPr>
            <p:grpSpPr>
              <a:xfrm>
                <a:off x="9269481" y="5740264"/>
                <a:ext cx="170473" cy="23206"/>
                <a:chOff x="9269481" y="5740264"/>
                <a:chExt cx="170473" cy="23206"/>
              </a:xfrm>
            </p:grpSpPr>
            <p:sp>
              <p:nvSpPr>
                <p:cNvPr id="1140" name="Freeform: Shape 1139">
                  <a:extLst>
                    <a:ext uri="{FF2B5EF4-FFF2-40B4-BE49-F238E27FC236}">
                      <a16:creationId xmlns:a16="http://schemas.microsoft.com/office/drawing/2014/main" id="{06ADC589-799A-8E10-7AF8-EACC4E63BB3E}"/>
                    </a:ext>
                  </a:extLst>
                </p:cNvPr>
                <p:cNvSpPr/>
                <p:nvPr/>
              </p:nvSpPr>
              <p:spPr>
                <a:xfrm rot="10800000">
                  <a:off x="9423577"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470BB9F6-915D-6783-6F88-7E57D0A675EB}"/>
                    </a:ext>
                  </a:extLst>
                </p:cNvPr>
                <p:cNvSpPr/>
                <p:nvPr/>
              </p:nvSpPr>
              <p:spPr>
                <a:xfrm rot="10800000">
                  <a:off x="938506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261989AC-B242-D7D9-CDF5-3451AF0D377D}"/>
                    </a:ext>
                  </a:extLst>
                </p:cNvPr>
                <p:cNvSpPr/>
                <p:nvPr/>
              </p:nvSpPr>
              <p:spPr>
                <a:xfrm rot="10800000">
                  <a:off x="9346498" y="5740264"/>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FA319AA1-7035-9422-46CE-668ADCF3D93E}"/>
                    </a:ext>
                  </a:extLst>
                </p:cNvPr>
                <p:cNvSpPr/>
                <p:nvPr/>
              </p:nvSpPr>
              <p:spPr>
                <a:xfrm rot="10800000">
                  <a:off x="930798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F20EF994-9FBC-28D6-CC73-C6F441757EBC}"/>
                    </a:ext>
                  </a:extLst>
                </p:cNvPr>
                <p:cNvSpPr/>
                <p:nvPr/>
              </p:nvSpPr>
              <p:spPr>
                <a:xfrm rot="10800000">
                  <a:off x="926948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2" name="Graphic 32">
                <a:extLst>
                  <a:ext uri="{FF2B5EF4-FFF2-40B4-BE49-F238E27FC236}">
                    <a16:creationId xmlns:a16="http://schemas.microsoft.com/office/drawing/2014/main" id="{E7808645-A6CE-AB80-D3C6-CA6D71DE961A}"/>
                  </a:ext>
                </a:extLst>
              </p:cNvPr>
              <p:cNvGrpSpPr/>
              <p:nvPr/>
            </p:nvGrpSpPr>
            <p:grpSpPr>
              <a:xfrm>
                <a:off x="9269481" y="5809882"/>
                <a:ext cx="170473" cy="23206"/>
                <a:chOff x="9269481" y="5809882"/>
                <a:chExt cx="170473" cy="23206"/>
              </a:xfrm>
            </p:grpSpPr>
            <p:sp>
              <p:nvSpPr>
                <p:cNvPr id="1135" name="Freeform: Shape 1134">
                  <a:extLst>
                    <a:ext uri="{FF2B5EF4-FFF2-40B4-BE49-F238E27FC236}">
                      <a16:creationId xmlns:a16="http://schemas.microsoft.com/office/drawing/2014/main" id="{B250235B-3E09-A95A-F1DA-BCFBE19837CE}"/>
                    </a:ext>
                  </a:extLst>
                </p:cNvPr>
                <p:cNvSpPr/>
                <p:nvPr/>
              </p:nvSpPr>
              <p:spPr>
                <a:xfrm rot="10800000">
                  <a:off x="9423577"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C37724D8-2FF7-2682-A8CB-1A914029132C}"/>
                    </a:ext>
                  </a:extLst>
                </p:cNvPr>
                <p:cNvSpPr/>
                <p:nvPr/>
              </p:nvSpPr>
              <p:spPr>
                <a:xfrm rot="10800000">
                  <a:off x="938506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004ED1A5-9BCC-3398-A3D1-3FA3CFCE7F8F}"/>
                    </a:ext>
                  </a:extLst>
                </p:cNvPr>
                <p:cNvSpPr/>
                <p:nvPr/>
              </p:nvSpPr>
              <p:spPr>
                <a:xfrm rot="10800000">
                  <a:off x="9346498" y="58098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DACD1F87-C83E-3A92-7636-475BF6FCE75B}"/>
                    </a:ext>
                  </a:extLst>
                </p:cNvPr>
                <p:cNvSpPr/>
                <p:nvPr/>
              </p:nvSpPr>
              <p:spPr>
                <a:xfrm rot="10800000">
                  <a:off x="930798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0518F799-F3E1-9141-E9AF-F87A214D7E26}"/>
                    </a:ext>
                  </a:extLst>
                </p:cNvPr>
                <p:cNvSpPr/>
                <p:nvPr/>
              </p:nvSpPr>
              <p:spPr>
                <a:xfrm rot="10800000">
                  <a:off x="926948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3" name="Graphic 32">
                <a:extLst>
                  <a:ext uri="{FF2B5EF4-FFF2-40B4-BE49-F238E27FC236}">
                    <a16:creationId xmlns:a16="http://schemas.microsoft.com/office/drawing/2014/main" id="{182E8FB3-2C9E-90D0-EB59-23008CD876E2}"/>
                  </a:ext>
                </a:extLst>
              </p:cNvPr>
              <p:cNvGrpSpPr/>
              <p:nvPr/>
            </p:nvGrpSpPr>
            <p:grpSpPr>
              <a:xfrm>
                <a:off x="9269481" y="5879500"/>
                <a:ext cx="170473" cy="23206"/>
                <a:chOff x="9269481" y="5879500"/>
                <a:chExt cx="170473" cy="23206"/>
              </a:xfrm>
            </p:grpSpPr>
            <p:sp>
              <p:nvSpPr>
                <p:cNvPr id="1130" name="Freeform: Shape 1129">
                  <a:extLst>
                    <a:ext uri="{FF2B5EF4-FFF2-40B4-BE49-F238E27FC236}">
                      <a16:creationId xmlns:a16="http://schemas.microsoft.com/office/drawing/2014/main" id="{A1F15ED6-E580-9FDE-2631-853A0AA1C60D}"/>
                    </a:ext>
                  </a:extLst>
                </p:cNvPr>
                <p:cNvSpPr/>
                <p:nvPr/>
              </p:nvSpPr>
              <p:spPr>
                <a:xfrm rot="10800000">
                  <a:off x="9423577"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05EDCF91-C79F-61C7-D4D5-769AEAF29EDB}"/>
                    </a:ext>
                  </a:extLst>
                </p:cNvPr>
                <p:cNvSpPr/>
                <p:nvPr/>
              </p:nvSpPr>
              <p:spPr>
                <a:xfrm rot="10800000">
                  <a:off x="938506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EDCD39E5-2E13-1F79-B1DF-78E0010B7618}"/>
                    </a:ext>
                  </a:extLst>
                </p:cNvPr>
                <p:cNvSpPr/>
                <p:nvPr/>
              </p:nvSpPr>
              <p:spPr>
                <a:xfrm rot="10800000">
                  <a:off x="9346498" y="5879500"/>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CFDD8408-40B7-733C-30D2-E7FC5DCB24BF}"/>
                    </a:ext>
                  </a:extLst>
                </p:cNvPr>
                <p:cNvSpPr/>
                <p:nvPr/>
              </p:nvSpPr>
              <p:spPr>
                <a:xfrm rot="10800000">
                  <a:off x="930798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3E83D652-CEA9-0B3F-1BE9-A5239752B0D3}"/>
                    </a:ext>
                  </a:extLst>
                </p:cNvPr>
                <p:cNvSpPr/>
                <p:nvPr/>
              </p:nvSpPr>
              <p:spPr>
                <a:xfrm rot="10800000">
                  <a:off x="926948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4" name="Graphic 32">
                <a:extLst>
                  <a:ext uri="{FF2B5EF4-FFF2-40B4-BE49-F238E27FC236}">
                    <a16:creationId xmlns:a16="http://schemas.microsoft.com/office/drawing/2014/main" id="{84FBBCC5-6E37-06BC-BE88-79E4250A7DA7}"/>
                  </a:ext>
                </a:extLst>
              </p:cNvPr>
              <p:cNvGrpSpPr/>
              <p:nvPr/>
            </p:nvGrpSpPr>
            <p:grpSpPr>
              <a:xfrm>
                <a:off x="9269481" y="5949182"/>
                <a:ext cx="170473" cy="23206"/>
                <a:chOff x="9269481" y="5949182"/>
                <a:chExt cx="170473" cy="23206"/>
              </a:xfrm>
              <a:solidFill>
                <a:srgbClr val="2C7FFF"/>
              </a:solidFill>
            </p:grpSpPr>
            <p:sp>
              <p:nvSpPr>
                <p:cNvPr id="1125" name="Freeform: Shape 1124">
                  <a:extLst>
                    <a:ext uri="{FF2B5EF4-FFF2-40B4-BE49-F238E27FC236}">
                      <a16:creationId xmlns:a16="http://schemas.microsoft.com/office/drawing/2014/main" id="{05E9CCA2-6D41-1409-7E9C-C4B34C15B7F9}"/>
                    </a:ext>
                  </a:extLst>
                </p:cNvPr>
                <p:cNvSpPr/>
                <p:nvPr/>
              </p:nvSpPr>
              <p:spPr>
                <a:xfrm rot="10800000">
                  <a:off x="9423577"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74B3DEEC-BB12-BB45-A4D0-251D4452626A}"/>
                    </a:ext>
                  </a:extLst>
                </p:cNvPr>
                <p:cNvSpPr/>
                <p:nvPr/>
              </p:nvSpPr>
              <p:spPr>
                <a:xfrm rot="10800000">
                  <a:off x="938506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51653B71-E47D-785B-3B70-7E97009D1AE1}"/>
                    </a:ext>
                  </a:extLst>
                </p:cNvPr>
                <p:cNvSpPr/>
                <p:nvPr/>
              </p:nvSpPr>
              <p:spPr>
                <a:xfrm rot="10800000">
                  <a:off x="9346498" y="59491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F8B9DF03-B0E5-CAF1-8FF2-BF8208093E9D}"/>
                    </a:ext>
                  </a:extLst>
                </p:cNvPr>
                <p:cNvSpPr/>
                <p:nvPr/>
              </p:nvSpPr>
              <p:spPr>
                <a:xfrm rot="10800000">
                  <a:off x="930798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205D46D2-4077-5D46-E061-6EC11025CA27}"/>
                    </a:ext>
                  </a:extLst>
                </p:cNvPr>
                <p:cNvSpPr/>
                <p:nvPr/>
              </p:nvSpPr>
              <p:spPr>
                <a:xfrm rot="10800000">
                  <a:off x="926948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435" name="Graphic 32">
              <a:extLst>
                <a:ext uri="{FF2B5EF4-FFF2-40B4-BE49-F238E27FC236}">
                  <a16:creationId xmlns:a16="http://schemas.microsoft.com/office/drawing/2014/main" id="{F673126E-2F9D-DA96-631C-736B2D605092}"/>
                </a:ext>
              </a:extLst>
            </p:cNvPr>
            <p:cNvGrpSpPr/>
            <p:nvPr/>
          </p:nvGrpSpPr>
          <p:grpSpPr>
            <a:xfrm>
              <a:off x="12289887" y="8759020"/>
              <a:ext cx="54948" cy="301805"/>
              <a:chOff x="9143840" y="5670582"/>
              <a:chExt cx="54948" cy="301805"/>
            </a:xfrm>
          </p:grpSpPr>
          <p:grpSp>
            <p:nvGrpSpPr>
              <p:cNvPr id="1105" name="Graphic 32">
                <a:extLst>
                  <a:ext uri="{FF2B5EF4-FFF2-40B4-BE49-F238E27FC236}">
                    <a16:creationId xmlns:a16="http://schemas.microsoft.com/office/drawing/2014/main" id="{D27E4E3E-66F5-42B4-554A-79C3535A19A4}"/>
                  </a:ext>
                </a:extLst>
              </p:cNvPr>
              <p:cNvGrpSpPr/>
              <p:nvPr/>
            </p:nvGrpSpPr>
            <p:grpSpPr>
              <a:xfrm>
                <a:off x="9143840" y="5670582"/>
                <a:ext cx="54948" cy="23206"/>
                <a:chOff x="9143840" y="5670582"/>
                <a:chExt cx="54948" cy="23206"/>
              </a:xfrm>
            </p:grpSpPr>
            <p:sp>
              <p:nvSpPr>
                <p:cNvPr id="1118" name="Freeform: Shape 1117">
                  <a:extLst>
                    <a:ext uri="{FF2B5EF4-FFF2-40B4-BE49-F238E27FC236}">
                      <a16:creationId xmlns:a16="http://schemas.microsoft.com/office/drawing/2014/main" id="{CBA1F7FF-16C5-1E19-53E0-4CC99C17DB57}"/>
                    </a:ext>
                  </a:extLst>
                </p:cNvPr>
                <p:cNvSpPr/>
                <p:nvPr/>
              </p:nvSpPr>
              <p:spPr>
                <a:xfrm rot="10800000">
                  <a:off x="918241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49130B33-338E-784D-4EF5-283BB7CEF949}"/>
                    </a:ext>
                  </a:extLst>
                </p:cNvPr>
                <p:cNvSpPr/>
                <p:nvPr/>
              </p:nvSpPr>
              <p:spPr>
                <a:xfrm rot="10800000">
                  <a:off x="914384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106" name="Graphic 32">
                <a:extLst>
                  <a:ext uri="{FF2B5EF4-FFF2-40B4-BE49-F238E27FC236}">
                    <a16:creationId xmlns:a16="http://schemas.microsoft.com/office/drawing/2014/main" id="{F62EB7B9-4503-1014-54E5-3F2EEF100AF5}"/>
                  </a:ext>
                </a:extLst>
              </p:cNvPr>
              <p:cNvGrpSpPr/>
              <p:nvPr/>
            </p:nvGrpSpPr>
            <p:grpSpPr>
              <a:xfrm>
                <a:off x="9143840" y="5740264"/>
                <a:ext cx="54948" cy="23206"/>
                <a:chOff x="9143840" y="5740264"/>
                <a:chExt cx="54948" cy="23206"/>
              </a:xfrm>
            </p:grpSpPr>
            <p:sp>
              <p:nvSpPr>
                <p:cNvPr id="1116" name="Freeform: Shape 1115">
                  <a:extLst>
                    <a:ext uri="{FF2B5EF4-FFF2-40B4-BE49-F238E27FC236}">
                      <a16:creationId xmlns:a16="http://schemas.microsoft.com/office/drawing/2014/main" id="{84C9B946-F8E1-1794-4739-879AD41C3076}"/>
                    </a:ext>
                  </a:extLst>
                </p:cNvPr>
                <p:cNvSpPr/>
                <p:nvPr/>
              </p:nvSpPr>
              <p:spPr>
                <a:xfrm rot="10800000">
                  <a:off x="918241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AC6CCF43-6662-E376-B9ED-491AAF27905F}"/>
                    </a:ext>
                  </a:extLst>
                </p:cNvPr>
                <p:cNvSpPr/>
                <p:nvPr/>
              </p:nvSpPr>
              <p:spPr>
                <a:xfrm rot="10800000">
                  <a:off x="914384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7" name="Graphic 32">
                <a:extLst>
                  <a:ext uri="{FF2B5EF4-FFF2-40B4-BE49-F238E27FC236}">
                    <a16:creationId xmlns:a16="http://schemas.microsoft.com/office/drawing/2014/main" id="{AD1B857D-0EF4-6C3A-3E44-7EB4A38FE9BF}"/>
                  </a:ext>
                </a:extLst>
              </p:cNvPr>
              <p:cNvGrpSpPr/>
              <p:nvPr/>
            </p:nvGrpSpPr>
            <p:grpSpPr>
              <a:xfrm>
                <a:off x="9143840" y="5809882"/>
                <a:ext cx="54948" cy="23206"/>
                <a:chOff x="9143840" y="5809882"/>
                <a:chExt cx="54948" cy="23206"/>
              </a:xfrm>
              <a:solidFill>
                <a:srgbClr val="2C7FFF"/>
              </a:solidFill>
            </p:grpSpPr>
            <p:sp>
              <p:nvSpPr>
                <p:cNvPr id="1114" name="Freeform: Shape 1113">
                  <a:extLst>
                    <a:ext uri="{FF2B5EF4-FFF2-40B4-BE49-F238E27FC236}">
                      <a16:creationId xmlns:a16="http://schemas.microsoft.com/office/drawing/2014/main" id="{3B660263-8F5C-D7BE-E5C1-765424D0186D}"/>
                    </a:ext>
                  </a:extLst>
                </p:cNvPr>
                <p:cNvSpPr/>
                <p:nvPr/>
              </p:nvSpPr>
              <p:spPr>
                <a:xfrm rot="10800000">
                  <a:off x="918241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5" name="Freeform: Shape 1114">
                  <a:extLst>
                    <a:ext uri="{FF2B5EF4-FFF2-40B4-BE49-F238E27FC236}">
                      <a16:creationId xmlns:a16="http://schemas.microsoft.com/office/drawing/2014/main" id="{D8E6453B-1051-3677-2FF1-5863C9B6CC93}"/>
                    </a:ext>
                  </a:extLst>
                </p:cNvPr>
                <p:cNvSpPr/>
                <p:nvPr/>
              </p:nvSpPr>
              <p:spPr>
                <a:xfrm rot="10800000">
                  <a:off x="914384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8" name="Graphic 32">
                <a:extLst>
                  <a:ext uri="{FF2B5EF4-FFF2-40B4-BE49-F238E27FC236}">
                    <a16:creationId xmlns:a16="http://schemas.microsoft.com/office/drawing/2014/main" id="{D362E456-4253-8511-F590-1C040475B289}"/>
                  </a:ext>
                </a:extLst>
              </p:cNvPr>
              <p:cNvGrpSpPr/>
              <p:nvPr/>
            </p:nvGrpSpPr>
            <p:grpSpPr>
              <a:xfrm>
                <a:off x="9143840" y="5879500"/>
                <a:ext cx="54948" cy="23206"/>
                <a:chOff x="9143840" y="5879500"/>
                <a:chExt cx="54948" cy="23206"/>
              </a:xfrm>
            </p:grpSpPr>
            <p:sp>
              <p:nvSpPr>
                <p:cNvPr id="1112" name="Freeform: Shape 1111">
                  <a:extLst>
                    <a:ext uri="{FF2B5EF4-FFF2-40B4-BE49-F238E27FC236}">
                      <a16:creationId xmlns:a16="http://schemas.microsoft.com/office/drawing/2014/main" id="{CA4570C7-AF97-1A8B-1A05-FBEDDEA7BDFD}"/>
                    </a:ext>
                  </a:extLst>
                </p:cNvPr>
                <p:cNvSpPr/>
                <p:nvPr/>
              </p:nvSpPr>
              <p:spPr>
                <a:xfrm rot="10800000">
                  <a:off x="918241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13" name="Freeform: Shape 1112">
                  <a:extLst>
                    <a:ext uri="{FF2B5EF4-FFF2-40B4-BE49-F238E27FC236}">
                      <a16:creationId xmlns:a16="http://schemas.microsoft.com/office/drawing/2014/main" id="{6449BD04-AABA-B21F-0A91-6DF5B762BAC1}"/>
                    </a:ext>
                  </a:extLst>
                </p:cNvPr>
                <p:cNvSpPr/>
                <p:nvPr/>
              </p:nvSpPr>
              <p:spPr>
                <a:xfrm rot="10800000">
                  <a:off x="914384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9" name="Graphic 32">
                <a:extLst>
                  <a:ext uri="{FF2B5EF4-FFF2-40B4-BE49-F238E27FC236}">
                    <a16:creationId xmlns:a16="http://schemas.microsoft.com/office/drawing/2014/main" id="{D9725E63-6F0A-6745-3FDC-93F31163D646}"/>
                  </a:ext>
                </a:extLst>
              </p:cNvPr>
              <p:cNvGrpSpPr/>
              <p:nvPr/>
            </p:nvGrpSpPr>
            <p:grpSpPr>
              <a:xfrm>
                <a:off x="9143840" y="5949182"/>
                <a:ext cx="54948" cy="23206"/>
                <a:chOff x="9143840" y="5949182"/>
                <a:chExt cx="54948" cy="23206"/>
              </a:xfrm>
            </p:grpSpPr>
            <p:sp>
              <p:nvSpPr>
                <p:cNvPr id="1110" name="Freeform: Shape 1109">
                  <a:extLst>
                    <a:ext uri="{FF2B5EF4-FFF2-40B4-BE49-F238E27FC236}">
                      <a16:creationId xmlns:a16="http://schemas.microsoft.com/office/drawing/2014/main" id="{0DAA9A36-D3CF-3DC6-37ED-85FC898674AF}"/>
                    </a:ext>
                  </a:extLst>
                </p:cNvPr>
                <p:cNvSpPr/>
                <p:nvPr/>
              </p:nvSpPr>
              <p:spPr>
                <a:xfrm rot="10800000">
                  <a:off x="918241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A80A4129-5B78-B22B-03C1-3216DE18D220}"/>
                    </a:ext>
                  </a:extLst>
                </p:cNvPr>
                <p:cNvSpPr/>
                <p:nvPr/>
              </p:nvSpPr>
              <p:spPr>
                <a:xfrm rot="10800000">
                  <a:off x="914384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436" name="Graphic 32">
              <a:extLst>
                <a:ext uri="{FF2B5EF4-FFF2-40B4-BE49-F238E27FC236}">
                  <a16:creationId xmlns:a16="http://schemas.microsoft.com/office/drawing/2014/main" id="{3F51E99E-F64E-6322-E92A-640C732BD368}"/>
                </a:ext>
              </a:extLst>
            </p:cNvPr>
            <p:cNvGrpSpPr/>
            <p:nvPr/>
          </p:nvGrpSpPr>
          <p:grpSpPr>
            <a:xfrm>
              <a:off x="14557570" y="7627107"/>
              <a:ext cx="445784" cy="1470077"/>
              <a:chOff x="11411523" y="4538669"/>
              <a:chExt cx="445784" cy="1470077"/>
            </a:xfrm>
          </p:grpSpPr>
          <p:grpSp>
            <p:nvGrpSpPr>
              <p:cNvPr id="1101" name="Graphic 32">
                <a:extLst>
                  <a:ext uri="{FF2B5EF4-FFF2-40B4-BE49-F238E27FC236}">
                    <a16:creationId xmlns:a16="http://schemas.microsoft.com/office/drawing/2014/main" id="{4EE7DC55-4DE2-E9BB-E425-15FAE62321D3}"/>
                  </a:ext>
                </a:extLst>
              </p:cNvPr>
              <p:cNvGrpSpPr/>
              <p:nvPr/>
            </p:nvGrpSpPr>
            <p:grpSpPr>
              <a:xfrm>
                <a:off x="11411523" y="4538669"/>
                <a:ext cx="445784" cy="1470077"/>
                <a:chOff x="11411523" y="4538669"/>
                <a:chExt cx="445784" cy="1470077"/>
              </a:xfrm>
              <a:solidFill>
                <a:srgbClr val="280697"/>
              </a:solidFill>
            </p:grpSpPr>
            <p:sp>
              <p:nvSpPr>
                <p:cNvPr id="1103" name="Freeform: Shape 1102">
                  <a:extLst>
                    <a:ext uri="{FF2B5EF4-FFF2-40B4-BE49-F238E27FC236}">
                      <a16:creationId xmlns:a16="http://schemas.microsoft.com/office/drawing/2014/main" id="{37458D57-A6A5-6EFE-3C77-FC3D4BD710C1}"/>
                    </a:ext>
                  </a:extLst>
                </p:cNvPr>
                <p:cNvSpPr/>
                <p:nvPr/>
              </p:nvSpPr>
              <p:spPr>
                <a:xfrm>
                  <a:off x="11468432"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E3788308-F581-3AE3-2B99-B8BFD5EB80E6}"/>
                    </a:ext>
                  </a:extLst>
                </p:cNvPr>
                <p:cNvSpPr/>
                <p:nvPr/>
              </p:nvSpPr>
              <p:spPr>
                <a:xfrm>
                  <a:off x="11411523"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102" name="Freeform: Shape 1101">
                <a:extLst>
                  <a:ext uri="{FF2B5EF4-FFF2-40B4-BE49-F238E27FC236}">
                    <a16:creationId xmlns:a16="http://schemas.microsoft.com/office/drawing/2014/main" id="{81B3C7B9-67D2-0607-CBEE-566BE8C69460}"/>
                  </a:ext>
                </a:extLst>
              </p:cNvPr>
              <p:cNvSpPr/>
              <p:nvPr/>
            </p:nvSpPr>
            <p:spPr>
              <a:xfrm>
                <a:off x="11411523"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437" name="Graphic 32">
              <a:extLst>
                <a:ext uri="{FF2B5EF4-FFF2-40B4-BE49-F238E27FC236}">
                  <a16:creationId xmlns:a16="http://schemas.microsoft.com/office/drawing/2014/main" id="{2E50D929-A7B0-7ED4-867F-ECB731E77E54}"/>
                </a:ext>
              </a:extLst>
            </p:cNvPr>
            <p:cNvGrpSpPr/>
            <p:nvPr/>
          </p:nvGrpSpPr>
          <p:grpSpPr>
            <a:xfrm>
              <a:off x="14832819" y="7805484"/>
              <a:ext cx="146824" cy="310341"/>
              <a:chOff x="11686772" y="4717046"/>
              <a:chExt cx="146824" cy="310341"/>
            </a:xfrm>
          </p:grpSpPr>
          <p:grpSp>
            <p:nvGrpSpPr>
              <p:cNvPr id="1045" name="Graphic 32">
                <a:extLst>
                  <a:ext uri="{FF2B5EF4-FFF2-40B4-BE49-F238E27FC236}">
                    <a16:creationId xmlns:a16="http://schemas.microsoft.com/office/drawing/2014/main" id="{94C826D0-0B56-BB63-7C79-F681EBD77734}"/>
                  </a:ext>
                </a:extLst>
              </p:cNvPr>
              <p:cNvGrpSpPr/>
              <p:nvPr/>
            </p:nvGrpSpPr>
            <p:grpSpPr>
              <a:xfrm>
                <a:off x="11686772" y="4717046"/>
                <a:ext cx="146824" cy="29529"/>
                <a:chOff x="11686772" y="4717046"/>
                <a:chExt cx="146824" cy="29529"/>
              </a:xfrm>
              <a:solidFill>
                <a:srgbClr val="FFFFFF"/>
              </a:solidFill>
            </p:grpSpPr>
            <p:grpSp>
              <p:nvGrpSpPr>
                <p:cNvPr id="1088" name="Graphic 32">
                  <a:extLst>
                    <a:ext uri="{FF2B5EF4-FFF2-40B4-BE49-F238E27FC236}">
                      <a16:creationId xmlns:a16="http://schemas.microsoft.com/office/drawing/2014/main" id="{58122089-91DA-A7B5-9D02-6712400F8527}"/>
                    </a:ext>
                  </a:extLst>
                </p:cNvPr>
                <p:cNvGrpSpPr/>
                <p:nvPr/>
              </p:nvGrpSpPr>
              <p:grpSpPr>
                <a:xfrm>
                  <a:off x="11686772" y="4717046"/>
                  <a:ext cx="97882" cy="7903"/>
                  <a:chOff x="11686772" y="4717046"/>
                  <a:chExt cx="97882" cy="7903"/>
                </a:xfrm>
                <a:solidFill>
                  <a:srgbClr val="FFFFFF"/>
                </a:solidFill>
              </p:grpSpPr>
              <p:sp>
                <p:nvSpPr>
                  <p:cNvPr id="1096" name="Freeform: Shape 1095">
                    <a:extLst>
                      <a:ext uri="{FF2B5EF4-FFF2-40B4-BE49-F238E27FC236}">
                        <a16:creationId xmlns:a16="http://schemas.microsoft.com/office/drawing/2014/main" id="{41E1B70C-0C0F-AD6D-AF28-A176BB54251C}"/>
                      </a:ext>
                    </a:extLst>
                  </p:cNvPr>
                  <p:cNvSpPr/>
                  <p:nvPr/>
                </p:nvSpPr>
                <p:spPr>
                  <a:xfrm>
                    <a:off x="11741783"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7" name="Graphic 32">
                    <a:extLst>
                      <a:ext uri="{FF2B5EF4-FFF2-40B4-BE49-F238E27FC236}">
                        <a16:creationId xmlns:a16="http://schemas.microsoft.com/office/drawing/2014/main" id="{AA7C5497-6BA5-EF6E-D00F-FECE4EDC4771}"/>
                      </a:ext>
                    </a:extLst>
                  </p:cNvPr>
                  <p:cNvGrpSpPr/>
                  <p:nvPr/>
                </p:nvGrpSpPr>
                <p:grpSpPr>
                  <a:xfrm>
                    <a:off x="11686772" y="4717046"/>
                    <a:ext cx="48688" cy="7903"/>
                    <a:chOff x="11686772" y="4717046"/>
                    <a:chExt cx="48688" cy="7903"/>
                  </a:xfrm>
                  <a:solidFill>
                    <a:srgbClr val="FFFFFF"/>
                  </a:solidFill>
                </p:grpSpPr>
                <p:sp>
                  <p:nvSpPr>
                    <p:cNvPr id="1098" name="Freeform: Shape 1097">
                      <a:extLst>
                        <a:ext uri="{FF2B5EF4-FFF2-40B4-BE49-F238E27FC236}">
                          <a16:creationId xmlns:a16="http://schemas.microsoft.com/office/drawing/2014/main" id="{D7E28EA2-2FBA-516F-C75C-8A602E440262}"/>
                        </a:ext>
                      </a:extLst>
                    </p:cNvPr>
                    <p:cNvSpPr/>
                    <p:nvPr/>
                  </p:nvSpPr>
                  <p:spPr>
                    <a:xfrm>
                      <a:off x="1168677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9CE47FA8-ECBE-98E6-F515-145C8A5E4066}"/>
                        </a:ext>
                      </a:extLst>
                    </p:cNvPr>
                    <p:cNvSpPr/>
                    <p:nvPr/>
                  </p:nvSpPr>
                  <p:spPr>
                    <a:xfrm>
                      <a:off x="1171864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10BE89E4-CFBB-AF6C-36C8-66A3D291D8AA}"/>
                        </a:ext>
                      </a:extLst>
                    </p:cNvPr>
                    <p:cNvSpPr/>
                    <p:nvPr/>
                  </p:nvSpPr>
                  <p:spPr>
                    <a:xfrm>
                      <a:off x="1172989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89" name="Graphic 32">
                  <a:extLst>
                    <a:ext uri="{FF2B5EF4-FFF2-40B4-BE49-F238E27FC236}">
                      <a16:creationId xmlns:a16="http://schemas.microsoft.com/office/drawing/2014/main" id="{01593580-9334-6647-C4E7-D33D57B0BF58}"/>
                    </a:ext>
                  </a:extLst>
                </p:cNvPr>
                <p:cNvGrpSpPr/>
                <p:nvPr/>
              </p:nvGrpSpPr>
              <p:grpSpPr>
                <a:xfrm>
                  <a:off x="11686772" y="4738671"/>
                  <a:ext cx="146824" cy="7903"/>
                  <a:chOff x="11686772" y="4738671"/>
                  <a:chExt cx="146824" cy="7903"/>
                </a:xfrm>
                <a:solidFill>
                  <a:srgbClr val="FFFFFF"/>
                </a:solidFill>
              </p:grpSpPr>
              <p:sp>
                <p:nvSpPr>
                  <p:cNvPr id="1090" name="Freeform: Shape 1089">
                    <a:extLst>
                      <a:ext uri="{FF2B5EF4-FFF2-40B4-BE49-F238E27FC236}">
                        <a16:creationId xmlns:a16="http://schemas.microsoft.com/office/drawing/2014/main" id="{BD784DAA-CFDD-F5AE-396C-10A280F3CCF5}"/>
                      </a:ext>
                    </a:extLst>
                  </p:cNvPr>
                  <p:cNvSpPr/>
                  <p:nvPr/>
                </p:nvSpPr>
                <p:spPr>
                  <a:xfrm rot="10800000">
                    <a:off x="11735713"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1" name="Graphic 32">
                    <a:extLst>
                      <a:ext uri="{FF2B5EF4-FFF2-40B4-BE49-F238E27FC236}">
                        <a16:creationId xmlns:a16="http://schemas.microsoft.com/office/drawing/2014/main" id="{D810393C-EDB0-75B4-BCFE-BD4CAEAB818E}"/>
                      </a:ext>
                    </a:extLst>
                  </p:cNvPr>
                  <p:cNvGrpSpPr/>
                  <p:nvPr/>
                </p:nvGrpSpPr>
                <p:grpSpPr>
                  <a:xfrm>
                    <a:off x="11686772" y="4738671"/>
                    <a:ext cx="146824" cy="7903"/>
                    <a:chOff x="11686772" y="4738671"/>
                    <a:chExt cx="146824" cy="7903"/>
                  </a:xfrm>
                  <a:solidFill>
                    <a:srgbClr val="FFFFFF"/>
                  </a:solidFill>
                </p:grpSpPr>
                <p:sp>
                  <p:nvSpPr>
                    <p:cNvPr id="1092" name="Freeform: Shape 1091">
                      <a:extLst>
                        <a:ext uri="{FF2B5EF4-FFF2-40B4-BE49-F238E27FC236}">
                          <a16:creationId xmlns:a16="http://schemas.microsoft.com/office/drawing/2014/main" id="{7C039CF3-5822-5255-48D2-323F8A55B496}"/>
                        </a:ext>
                      </a:extLst>
                    </p:cNvPr>
                    <p:cNvSpPr/>
                    <p:nvPr/>
                  </p:nvSpPr>
                  <p:spPr>
                    <a:xfrm rot="10800000">
                      <a:off x="11807481"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935AD2FE-5959-0BFB-456C-0F24E009481F}"/>
                        </a:ext>
                      </a:extLst>
                    </p:cNvPr>
                    <p:cNvSpPr/>
                    <p:nvPr/>
                  </p:nvSpPr>
                  <p:spPr>
                    <a:xfrm rot="10800000">
                      <a:off x="11686772"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1F176983-DC38-3F37-5CE9-E41FA88FD600}"/>
                        </a:ext>
                      </a:extLst>
                    </p:cNvPr>
                    <p:cNvSpPr/>
                    <p:nvPr/>
                  </p:nvSpPr>
                  <p:spPr>
                    <a:xfrm rot="10800000">
                      <a:off x="11796163"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18A691C9-A5C9-7B90-2850-A8DB50499393}"/>
                        </a:ext>
                      </a:extLst>
                    </p:cNvPr>
                    <p:cNvSpPr/>
                    <p:nvPr/>
                  </p:nvSpPr>
                  <p:spPr>
                    <a:xfrm rot="10800000">
                      <a:off x="1178497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046" name="Graphic 32">
                <a:extLst>
                  <a:ext uri="{FF2B5EF4-FFF2-40B4-BE49-F238E27FC236}">
                    <a16:creationId xmlns:a16="http://schemas.microsoft.com/office/drawing/2014/main" id="{54FD11C3-559A-A045-5972-B6FD8A24261D}"/>
                  </a:ext>
                </a:extLst>
              </p:cNvPr>
              <p:cNvGrpSpPr/>
              <p:nvPr/>
            </p:nvGrpSpPr>
            <p:grpSpPr>
              <a:xfrm>
                <a:off x="11686772" y="4997859"/>
                <a:ext cx="146824" cy="29529"/>
                <a:chOff x="11686772" y="4997859"/>
                <a:chExt cx="146824" cy="29529"/>
              </a:xfrm>
              <a:solidFill>
                <a:srgbClr val="FF209A"/>
              </a:solidFill>
            </p:grpSpPr>
            <p:grpSp>
              <p:nvGrpSpPr>
                <p:cNvPr id="1075" name="Graphic 32">
                  <a:extLst>
                    <a:ext uri="{FF2B5EF4-FFF2-40B4-BE49-F238E27FC236}">
                      <a16:creationId xmlns:a16="http://schemas.microsoft.com/office/drawing/2014/main" id="{F0088BE0-33FB-F23C-B697-385F9232F920}"/>
                    </a:ext>
                  </a:extLst>
                </p:cNvPr>
                <p:cNvGrpSpPr/>
                <p:nvPr/>
              </p:nvGrpSpPr>
              <p:grpSpPr>
                <a:xfrm>
                  <a:off x="11686772" y="4997859"/>
                  <a:ext cx="97882" cy="7903"/>
                  <a:chOff x="11686772" y="4997859"/>
                  <a:chExt cx="97882" cy="7903"/>
                </a:xfrm>
                <a:solidFill>
                  <a:srgbClr val="FF209A"/>
                </a:solidFill>
              </p:grpSpPr>
              <p:sp>
                <p:nvSpPr>
                  <p:cNvPr id="1083" name="Freeform: Shape 1082">
                    <a:extLst>
                      <a:ext uri="{FF2B5EF4-FFF2-40B4-BE49-F238E27FC236}">
                        <a16:creationId xmlns:a16="http://schemas.microsoft.com/office/drawing/2014/main" id="{338794A8-20BD-28E0-51F8-5C02F5D2FA27}"/>
                      </a:ext>
                    </a:extLst>
                  </p:cNvPr>
                  <p:cNvSpPr/>
                  <p:nvPr/>
                </p:nvSpPr>
                <p:spPr>
                  <a:xfrm>
                    <a:off x="11741783"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84" name="Graphic 32">
                    <a:extLst>
                      <a:ext uri="{FF2B5EF4-FFF2-40B4-BE49-F238E27FC236}">
                        <a16:creationId xmlns:a16="http://schemas.microsoft.com/office/drawing/2014/main" id="{6648FF92-5DBD-FB95-6153-EAFB3DE16BE0}"/>
                      </a:ext>
                    </a:extLst>
                  </p:cNvPr>
                  <p:cNvGrpSpPr/>
                  <p:nvPr/>
                </p:nvGrpSpPr>
                <p:grpSpPr>
                  <a:xfrm>
                    <a:off x="11686772" y="4997859"/>
                    <a:ext cx="48688" cy="7903"/>
                    <a:chOff x="11686772" y="4997859"/>
                    <a:chExt cx="48688" cy="7903"/>
                  </a:xfrm>
                  <a:solidFill>
                    <a:srgbClr val="FF209A"/>
                  </a:solidFill>
                </p:grpSpPr>
                <p:sp>
                  <p:nvSpPr>
                    <p:cNvPr id="1085" name="Freeform: Shape 1084">
                      <a:extLst>
                        <a:ext uri="{FF2B5EF4-FFF2-40B4-BE49-F238E27FC236}">
                          <a16:creationId xmlns:a16="http://schemas.microsoft.com/office/drawing/2014/main" id="{6DA71FA5-A821-C9BE-8E8F-65235E71EFE7}"/>
                        </a:ext>
                      </a:extLst>
                    </p:cNvPr>
                    <p:cNvSpPr/>
                    <p:nvPr/>
                  </p:nvSpPr>
                  <p:spPr>
                    <a:xfrm>
                      <a:off x="1168677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66102AC6-E02F-99B2-199B-DA02BA22A820}"/>
                        </a:ext>
                      </a:extLst>
                    </p:cNvPr>
                    <p:cNvSpPr/>
                    <p:nvPr/>
                  </p:nvSpPr>
                  <p:spPr>
                    <a:xfrm>
                      <a:off x="1171864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3F3D6807-F8EF-1753-9AC3-20EC507A74B8}"/>
                        </a:ext>
                      </a:extLst>
                    </p:cNvPr>
                    <p:cNvSpPr/>
                    <p:nvPr/>
                  </p:nvSpPr>
                  <p:spPr>
                    <a:xfrm>
                      <a:off x="1172989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76" name="Graphic 32">
                  <a:extLst>
                    <a:ext uri="{FF2B5EF4-FFF2-40B4-BE49-F238E27FC236}">
                      <a16:creationId xmlns:a16="http://schemas.microsoft.com/office/drawing/2014/main" id="{DA58E740-AABA-662C-38B0-3D2D0F2A7C84}"/>
                    </a:ext>
                  </a:extLst>
                </p:cNvPr>
                <p:cNvGrpSpPr/>
                <p:nvPr/>
              </p:nvGrpSpPr>
              <p:grpSpPr>
                <a:xfrm>
                  <a:off x="11686772" y="5019484"/>
                  <a:ext cx="146824" cy="7903"/>
                  <a:chOff x="11686772" y="5019484"/>
                  <a:chExt cx="146824" cy="7903"/>
                </a:xfrm>
                <a:solidFill>
                  <a:srgbClr val="FF209A"/>
                </a:solidFill>
              </p:grpSpPr>
              <p:sp>
                <p:nvSpPr>
                  <p:cNvPr id="1077" name="Freeform: Shape 1076">
                    <a:extLst>
                      <a:ext uri="{FF2B5EF4-FFF2-40B4-BE49-F238E27FC236}">
                        <a16:creationId xmlns:a16="http://schemas.microsoft.com/office/drawing/2014/main" id="{64088301-E6F7-E0FD-89EB-ECAF32D57A83}"/>
                      </a:ext>
                    </a:extLst>
                  </p:cNvPr>
                  <p:cNvSpPr/>
                  <p:nvPr/>
                </p:nvSpPr>
                <p:spPr>
                  <a:xfrm rot="10800000">
                    <a:off x="11735713"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8" name="Graphic 32">
                    <a:extLst>
                      <a:ext uri="{FF2B5EF4-FFF2-40B4-BE49-F238E27FC236}">
                        <a16:creationId xmlns:a16="http://schemas.microsoft.com/office/drawing/2014/main" id="{0AD2FF92-6A8B-7E2D-BBD2-AB402AADE484}"/>
                      </a:ext>
                    </a:extLst>
                  </p:cNvPr>
                  <p:cNvGrpSpPr/>
                  <p:nvPr/>
                </p:nvGrpSpPr>
                <p:grpSpPr>
                  <a:xfrm>
                    <a:off x="11686772" y="5019484"/>
                    <a:ext cx="146824" cy="7903"/>
                    <a:chOff x="11686772" y="5019484"/>
                    <a:chExt cx="146824" cy="7903"/>
                  </a:xfrm>
                  <a:solidFill>
                    <a:srgbClr val="FF209A"/>
                  </a:solidFill>
                </p:grpSpPr>
                <p:sp>
                  <p:nvSpPr>
                    <p:cNvPr id="1079" name="Freeform: Shape 1078">
                      <a:extLst>
                        <a:ext uri="{FF2B5EF4-FFF2-40B4-BE49-F238E27FC236}">
                          <a16:creationId xmlns:a16="http://schemas.microsoft.com/office/drawing/2014/main" id="{8A9FF60F-AA25-9C4B-AAAB-75E277168CB7}"/>
                        </a:ext>
                      </a:extLst>
                    </p:cNvPr>
                    <p:cNvSpPr/>
                    <p:nvPr/>
                  </p:nvSpPr>
                  <p:spPr>
                    <a:xfrm rot="10800000">
                      <a:off x="11807481"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3A24CEEE-9882-22C8-FA6F-FD720B2332E2}"/>
                        </a:ext>
                      </a:extLst>
                    </p:cNvPr>
                    <p:cNvSpPr/>
                    <p:nvPr/>
                  </p:nvSpPr>
                  <p:spPr>
                    <a:xfrm rot="10800000">
                      <a:off x="11686772"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A2158982-C472-7A4E-F670-B72D4DC28D8B}"/>
                        </a:ext>
                      </a:extLst>
                    </p:cNvPr>
                    <p:cNvSpPr/>
                    <p:nvPr/>
                  </p:nvSpPr>
                  <p:spPr>
                    <a:xfrm rot="10800000">
                      <a:off x="11796163"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E6DA0311-A450-52B1-5035-2E56FF985DFD}"/>
                        </a:ext>
                      </a:extLst>
                    </p:cNvPr>
                    <p:cNvSpPr/>
                    <p:nvPr/>
                  </p:nvSpPr>
                  <p:spPr>
                    <a:xfrm rot="10800000">
                      <a:off x="1178497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7" name="Graphic 32">
                <a:extLst>
                  <a:ext uri="{FF2B5EF4-FFF2-40B4-BE49-F238E27FC236}">
                    <a16:creationId xmlns:a16="http://schemas.microsoft.com/office/drawing/2014/main" id="{CDEEF2CA-D55E-722D-9B58-79775129C7B3}"/>
                  </a:ext>
                </a:extLst>
              </p:cNvPr>
              <p:cNvGrpSpPr/>
              <p:nvPr/>
            </p:nvGrpSpPr>
            <p:grpSpPr>
              <a:xfrm>
                <a:off x="11686772" y="4797919"/>
                <a:ext cx="146824" cy="29466"/>
                <a:chOff x="11686772" y="4797919"/>
                <a:chExt cx="146824" cy="29466"/>
              </a:xfrm>
              <a:solidFill>
                <a:srgbClr val="FF209A"/>
              </a:solidFill>
            </p:grpSpPr>
            <p:grpSp>
              <p:nvGrpSpPr>
                <p:cNvPr id="1062" name="Graphic 32">
                  <a:extLst>
                    <a:ext uri="{FF2B5EF4-FFF2-40B4-BE49-F238E27FC236}">
                      <a16:creationId xmlns:a16="http://schemas.microsoft.com/office/drawing/2014/main" id="{F4E269A1-0D72-8E7A-EE26-FF8B1B5D3EE9}"/>
                    </a:ext>
                  </a:extLst>
                </p:cNvPr>
                <p:cNvGrpSpPr/>
                <p:nvPr/>
              </p:nvGrpSpPr>
              <p:grpSpPr>
                <a:xfrm>
                  <a:off x="11735713" y="4819481"/>
                  <a:ext cx="97882" cy="7903"/>
                  <a:chOff x="11735713" y="4819481"/>
                  <a:chExt cx="97882" cy="7903"/>
                </a:xfrm>
                <a:solidFill>
                  <a:srgbClr val="FF209A"/>
                </a:solidFill>
              </p:grpSpPr>
              <p:sp>
                <p:nvSpPr>
                  <p:cNvPr id="1070" name="Freeform: Shape 1069">
                    <a:extLst>
                      <a:ext uri="{FF2B5EF4-FFF2-40B4-BE49-F238E27FC236}">
                        <a16:creationId xmlns:a16="http://schemas.microsoft.com/office/drawing/2014/main" id="{77430EB4-6BAF-CF5D-C85E-B00D450E55BC}"/>
                      </a:ext>
                    </a:extLst>
                  </p:cNvPr>
                  <p:cNvSpPr/>
                  <p:nvPr/>
                </p:nvSpPr>
                <p:spPr>
                  <a:xfrm rot="10800000">
                    <a:off x="11735713"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1" name="Graphic 32">
                    <a:extLst>
                      <a:ext uri="{FF2B5EF4-FFF2-40B4-BE49-F238E27FC236}">
                        <a16:creationId xmlns:a16="http://schemas.microsoft.com/office/drawing/2014/main" id="{19B09DE1-1522-8538-05C0-03FC23354AE9}"/>
                      </a:ext>
                    </a:extLst>
                  </p:cNvPr>
                  <p:cNvGrpSpPr/>
                  <p:nvPr/>
                </p:nvGrpSpPr>
                <p:grpSpPr>
                  <a:xfrm>
                    <a:off x="11784971" y="4819481"/>
                    <a:ext cx="48625" cy="7903"/>
                    <a:chOff x="11784971" y="4819481"/>
                    <a:chExt cx="48625" cy="7903"/>
                  </a:xfrm>
                  <a:solidFill>
                    <a:srgbClr val="FF209A"/>
                  </a:solidFill>
                </p:grpSpPr>
                <p:sp>
                  <p:nvSpPr>
                    <p:cNvPr id="1072" name="Freeform: Shape 1071">
                      <a:extLst>
                        <a:ext uri="{FF2B5EF4-FFF2-40B4-BE49-F238E27FC236}">
                          <a16:creationId xmlns:a16="http://schemas.microsoft.com/office/drawing/2014/main" id="{A9FF084D-7B72-D284-0107-C945E852A8CB}"/>
                        </a:ext>
                      </a:extLst>
                    </p:cNvPr>
                    <p:cNvSpPr/>
                    <p:nvPr/>
                  </p:nvSpPr>
                  <p:spPr>
                    <a:xfrm rot="10800000">
                      <a:off x="11807481"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445AF9D1-D5CA-CD4D-11C9-E063809FE493}"/>
                        </a:ext>
                      </a:extLst>
                    </p:cNvPr>
                    <p:cNvSpPr/>
                    <p:nvPr/>
                  </p:nvSpPr>
                  <p:spPr>
                    <a:xfrm rot="10800000">
                      <a:off x="11796163"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214905C0-4B0F-ED93-0EA7-3B7C28F8CD04}"/>
                        </a:ext>
                      </a:extLst>
                    </p:cNvPr>
                    <p:cNvSpPr/>
                    <p:nvPr/>
                  </p:nvSpPr>
                  <p:spPr>
                    <a:xfrm rot="10800000">
                      <a:off x="1178497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63" name="Graphic 32">
                  <a:extLst>
                    <a:ext uri="{FF2B5EF4-FFF2-40B4-BE49-F238E27FC236}">
                      <a16:creationId xmlns:a16="http://schemas.microsoft.com/office/drawing/2014/main" id="{E4D79030-9E59-06EB-8FC5-9A02E9CC9D36}"/>
                    </a:ext>
                  </a:extLst>
                </p:cNvPr>
                <p:cNvGrpSpPr/>
                <p:nvPr/>
              </p:nvGrpSpPr>
              <p:grpSpPr>
                <a:xfrm>
                  <a:off x="11686772" y="4797919"/>
                  <a:ext cx="146824" cy="7903"/>
                  <a:chOff x="11686772" y="4797919"/>
                  <a:chExt cx="146824" cy="7903"/>
                </a:xfrm>
                <a:solidFill>
                  <a:srgbClr val="FF209A"/>
                </a:solidFill>
              </p:grpSpPr>
              <p:sp>
                <p:nvSpPr>
                  <p:cNvPr id="1064" name="Freeform: Shape 1063">
                    <a:extLst>
                      <a:ext uri="{FF2B5EF4-FFF2-40B4-BE49-F238E27FC236}">
                        <a16:creationId xmlns:a16="http://schemas.microsoft.com/office/drawing/2014/main" id="{9687437D-157E-0B65-60FC-642747C96C39}"/>
                      </a:ext>
                    </a:extLst>
                  </p:cNvPr>
                  <p:cNvSpPr/>
                  <p:nvPr/>
                </p:nvSpPr>
                <p:spPr>
                  <a:xfrm>
                    <a:off x="11741783"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65" name="Graphic 32">
                    <a:extLst>
                      <a:ext uri="{FF2B5EF4-FFF2-40B4-BE49-F238E27FC236}">
                        <a16:creationId xmlns:a16="http://schemas.microsoft.com/office/drawing/2014/main" id="{A9CE8F1D-FEFB-05A9-82FD-E1004DB382EF}"/>
                      </a:ext>
                    </a:extLst>
                  </p:cNvPr>
                  <p:cNvGrpSpPr/>
                  <p:nvPr/>
                </p:nvGrpSpPr>
                <p:grpSpPr>
                  <a:xfrm>
                    <a:off x="11686772" y="4797919"/>
                    <a:ext cx="146824" cy="7903"/>
                    <a:chOff x="11686772" y="4797919"/>
                    <a:chExt cx="146824" cy="7903"/>
                  </a:xfrm>
                  <a:solidFill>
                    <a:srgbClr val="FF209A"/>
                  </a:solidFill>
                </p:grpSpPr>
                <p:sp>
                  <p:nvSpPr>
                    <p:cNvPr id="1066" name="Freeform: Shape 1065">
                      <a:extLst>
                        <a:ext uri="{FF2B5EF4-FFF2-40B4-BE49-F238E27FC236}">
                          <a16:creationId xmlns:a16="http://schemas.microsoft.com/office/drawing/2014/main" id="{CDD08923-622F-AECD-8CAF-7D58843FCDC1}"/>
                        </a:ext>
                      </a:extLst>
                    </p:cNvPr>
                    <p:cNvSpPr/>
                    <p:nvPr/>
                  </p:nvSpPr>
                  <p:spPr>
                    <a:xfrm>
                      <a:off x="1168677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CA3C89FA-8E13-B598-188F-A8C011ECD775}"/>
                        </a:ext>
                      </a:extLst>
                    </p:cNvPr>
                    <p:cNvSpPr/>
                    <p:nvPr/>
                  </p:nvSpPr>
                  <p:spPr>
                    <a:xfrm>
                      <a:off x="1179072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4C160001-610B-BDA4-DF0A-F8011CA4C44D}"/>
                        </a:ext>
                      </a:extLst>
                    </p:cNvPr>
                    <p:cNvSpPr/>
                    <p:nvPr/>
                  </p:nvSpPr>
                  <p:spPr>
                    <a:xfrm>
                      <a:off x="1171864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0E12681D-6498-5AE6-F669-DE86EB87D8BE}"/>
                        </a:ext>
                      </a:extLst>
                    </p:cNvPr>
                    <p:cNvSpPr/>
                    <p:nvPr/>
                  </p:nvSpPr>
                  <p:spPr>
                    <a:xfrm>
                      <a:off x="1172989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8" name="Graphic 32">
                <a:extLst>
                  <a:ext uri="{FF2B5EF4-FFF2-40B4-BE49-F238E27FC236}">
                    <a16:creationId xmlns:a16="http://schemas.microsoft.com/office/drawing/2014/main" id="{1F78F870-8EA9-A2FB-49AC-A707E9C841C7}"/>
                  </a:ext>
                </a:extLst>
              </p:cNvPr>
              <p:cNvGrpSpPr/>
              <p:nvPr/>
            </p:nvGrpSpPr>
            <p:grpSpPr>
              <a:xfrm>
                <a:off x="11686772" y="4921222"/>
                <a:ext cx="146824" cy="29466"/>
                <a:chOff x="11686772" y="4921222"/>
                <a:chExt cx="146824" cy="29466"/>
              </a:xfrm>
              <a:solidFill>
                <a:srgbClr val="FFFFFF"/>
              </a:solidFill>
            </p:grpSpPr>
            <p:grpSp>
              <p:nvGrpSpPr>
                <p:cNvPr id="1049" name="Graphic 32">
                  <a:extLst>
                    <a:ext uri="{FF2B5EF4-FFF2-40B4-BE49-F238E27FC236}">
                      <a16:creationId xmlns:a16="http://schemas.microsoft.com/office/drawing/2014/main" id="{B1E2E369-20D1-534C-DB72-D5BE064C0F90}"/>
                    </a:ext>
                  </a:extLst>
                </p:cNvPr>
                <p:cNvGrpSpPr/>
                <p:nvPr/>
              </p:nvGrpSpPr>
              <p:grpSpPr>
                <a:xfrm>
                  <a:off x="11735713" y="4942784"/>
                  <a:ext cx="97882" cy="7903"/>
                  <a:chOff x="11735713" y="4942784"/>
                  <a:chExt cx="97882" cy="7903"/>
                </a:xfrm>
                <a:solidFill>
                  <a:srgbClr val="FFFFFF"/>
                </a:solidFill>
              </p:grpSpPr>
              <p:sp>
                <p:nvSpPr>
                  <p:cNvPr id="1057" name="Freeform: Shape 1056">
                    <a:extLst>
                      <a:ext uri="{FF2B5EF4-FFF2-40B4-BE49-F238E27FC236}">
                        <a16:creationId xmlns:a16="http://schemas.microsoft.com/office/drawing/2014/main" id="{39688FCC-326E-4F54-03C0-33C055510004}"/>
                      </a:ext>
                    </a:extLst>
                  </p:cNvPr>
                  <p:cNvSpPr/>
                  <p:nvPr/>
                </p:nvSpPr>
                <p:spPr>
                  <a:xfrm rot="10800000">
                    <a:off x="11735713"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8" name="Graphic 32">
                    <a:extLst>
                      <a:ext uri="{FF2B5EF4-FFF2-40B4-BE49-F238E27FC236}">
                        <a16:creationId xmlns:a16="http://schemas.microsoft.com/office/drawing/2014/main" id="{A110C046-FFBE-2E10-AB85-F7F444B295B5}"/>
                      </a:ext>
                    </a:extLst>
                  </p:cNvPr>
                  <p:cNvGrpSpPr/>
                  <p:nvPr/>
                </p:nvGrpSpPr>
                <p:grpSpPr>
                  <a:xfrm>
                    <a:off x="11784971" y="4942784"/>
                    <a:ext cx="48625" cy="7903"/>
                    <a:chOff x="11784971" y="4942784"/>
                    <a:chExt cx="48625" cy="7903"/>
                  </a:xfrm>
                  <a:solidFill>
                    <a:srgbClr val="FFFFFF"/>
                  </a:solidFill>
                </p:grpSpPr>
                <p:sp>
                  <p:nvSpPr>
                    <p:cNvPr id="1059" name="Freeform: Shape 1058">
                      <a:extLst>
                        <a:ext uri="{FF2B5EF4-FFF2-40B4-BE49-F238E27FC236}">
                          <a16:creationId xmlns:a16="http://schemas.microsoft.com/office/drawing/2014/main" id="{DE7B9F90-00EE-A89D-500F-52657DF1F220}"/>
                        </a:ext>
                      </a:extLst>
                    </p:cNvPr>
                    <p:cNvSpPr/>
                    <p:nvPr/>
                  </p:nvSpPr>
                  <p:spPr>
                    <a:xfrm rot="10800000">
                      <a:off x="11807481"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9FAE5467-8BD8-96D5-5683-19DD6FED4C9C}"/>
                        </a:ext>
                      </a:extLst>
                    </p:cNvPr>
                    <p:cNvSpPr/>
                    <p:nvPr/>
                  </p:nvSpPr>
                  <p:spPr>
                    <a:xfrm rot="10800000">
                      <a:off x="11796163"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5B251CE6-5B86-EE33-05DC-635AE00C609C}"/>
                        </a:ext>
                      </a:extLst>
                    </p:cNvPr>
                    <p:cNvSpPr/>
                    <p:nvPr/>
                  </p:nvSpPr>
                  <p:spPr>
                    <a:xfrm rot="10800000">
                      <a:off x="1178497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50" name="Graphic 32">
                  <a:extLst>
                    <a:ext uri="{FF2B5EF4-FFF2-40B4-BE49-F238E27FC236}">
                      <a16:creationId xmlns:a16="http://schemas.microsoft.com/office/drawing/2014/main" id="{D6A593BB-EB42-4D40-6EC9-B3B042703DBD}"/>
                    </a:ext>
                  </a:extLst>
                </p:cNvPr>
                <p:cNvGrpSpPr/>
                <p:nvPr/>
              </p:nvGrpSpPr>
              <p:grpSpPr>
                <a:xfrm>
                  <a:off x="11686772" y="4921222"/>
                  <a:ext cx="146824" cy="7903"/>
                  <a:chOff x="11686772" y="4921222"/>
                  <a:chExt cx="146824" cy="7903"/>
                </a:xfrm>
                <a:solidFill>
                  <a:srgbClr val="FFFFFF"/>
                </a:solidFill>
              </p:grpSpPr>
              <p:sp>
                <p:nvSpPr>
                  <p:cNvPr id="1051" name="Freeform: Shape 1050">
                    <a:extLst>
                      <a:ext uri="{FF2B5EF4-FFF2-40B4-BE49-F238E27FC236}">
                        <a16:creationId xmlns:a16="http://schemas.microsoft.com/office/drawing/2014/main" id="{C0B25CDB-7385-FA16-6755-816ABA56B19D}"/>
                      </a:ext>
                    </a:extLst>
                  </p:cNvPr>
                  <p:cNvSpPr/>
                  <p:nvPr/>
                </p:nvSpPr>
                <p:spPr>
                  <a:xfrm>
                    <a:off x="11741783"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2" name="Graphic 32">
                    <a:extLst>
                      <a:ext uri="{FF2B5EF4-FFF2-40B4-BE49-F238E27FC236}">
                        <a16:creationId xmlns:a16="http://schemas.microsoft.com/office/drawing/2014/main" id="{16BEE23A-497B-87E8-66CF-20E8E2B05489}"/>
                      </a:ext>
                    </a:extLst>
                  </p:cNvPr>
                  <p:cNvGrpSpPr/>
                  <p:nvPr/>
                </p:nvGrpSpPr>
                <p:grpSpPr>
                  <a:xfrm>
                    <a:off x="11686772" y="4921222"/>
                    <a:ext cx="146824" cy="7903"/>
                    <a:chOff x="11686772" y="4921222"/>
                    <a:chExt cx="146824" cy="7903"/>
                  </a:xfrm>
                  <a:solidFill>
                    <a:srgbClr val="FFFFFF"/>
                  </a:solidFill>
                </p:grpSpPr>
                <p:sp>
                  <p:nvSpPr>
                    <p:cNvPr id="1053" name="Freeform: Shape 1052">
                      <a:extLst>
                        <a:ext uri="{FF2B5EF4-FFF2-40B4-BE49-F238E27FC236}">
                          <a16:creationId xmlns:a16="http://schemas.microsoft.com/office/drawing/2014/main" id="{B60D33BB-657B-8316-CCB5-CD7BCD9B53C5}"/>
                        </a:ext>
                      </a:extLst>
                    </p:cNvPr>
                    <p:cNvSpPr/>
                    <p:nvPr/>
                  </p:nvSpPr>
                  <p:spPr>
                    <a:xfrm>
                      <a:off x="1168677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38E594F7-0F2C-FDB2-0D95-60F22EEDA25F}"/>
                        </a:ext>
                      </a:extLst>
                    </p:cNvPr>
                    <p:cNvSpPr/>
                    <p:nvPr/>
                  </p:nvSpPr>
                  <p:spPr>
                    <a:xfrm>
                      <a:off x="1179072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6C37D122-F9B8-8843-7049-683F0E19F61A}"/>
                        </a:ext>
                      </a:extLst>
                    </p:cNvPr>
                    <p:cNvSpPr/>
                    <p:nvPr/>
                  </p:nvSpPr>
                  <p:spPr>
                    <a:xfrm>
                      <a:off x="1171864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86EB6373-8039-C564-C979-4D2E5F58F90B}"/>
                        </a:ext>
                      </a:extLst>
                    </p:cNvPr>
                    <p:cNvSpPr/>
                    <p:nvPr/>
                  </p:nvSpPr>
                  <p:spPr>
                    <a:xfrm>
                      <a:off x="1172989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8" name="Graphic 32">
              <a:extLst>
                <a:ext uri="{FF2B5EF4-FFF2-40B4-BE49-F238E27FC236}">
                  <a16:creationId xmlns:a16="http://schemas.microsoft.com/office/drawing/2014/main" id="{35290749-E785-7A3A-2E3F-632A259570A1}"/>
                </a:ext>
              </a:extLst>
            </p:cNvPr>
            <p:cNvGrpSpPr/>
            <p:nvPr/>
          </p:nvGrpSpPr>
          <p:grpSpPr>
            <a:xfrm>
              <a:off x="14832819" y="8181966"/>
              <a:ext cx="146824" cy="310341"/>
              <a:chOff x="11686772" y="5093528"/>
              <a:chExt cx="146824" cy="310341"/>
            </a:xfrm>
          </p:grpSpPr>
          <p:grpSp>
            <p:nvGrpSpPr>
              <p:cNvPr id="989" name="Graphic 32">
                <a:extLst>
                  <a:ext uri="{FF2B5EF4-FFF2-40B4-BE49-F238E27FC236}">
                    <a16:creationId xmlns:a16="http://schemas.microsoft.com/office/drawing/2014/main" id="{440C0432-9716-EDE5-84F0-0C4CA57119ED}"/>
                  </a:ext>
                </a:extLst>
              </p:cNvPr>
              <p:cNvGrpSpPr/>
              <p:nvPr/>
            </p:nvGrpSpPr>
            <p:grpSpPr>
              <a:xfrm>
                <a:off x="11686772" y="5093528"/>
                <a:ext cx="146824" cy="29529"/>
                <a:chOff x="11686772" y="5093528"/>
                <a:chExt cx="146824" cy="29529"/>
              </a:xfrm>
              <a:solidFill>
                <a:srgbClr val="FFFFFF"/>
              </a:solidFill>
            </p:grpSpPr>
            <p:grpSp>
              <p:nvGrpSpPr>
                <p:cNvPr id="1032" name="Graphic 32">
                  <a:extLst>
                    <a:ext uri="{FF2B5EF4-FFF2-40B4-BE49-F238E27FC236}">
                      <a16:creationId xmlns:a16="http://schemas.microsoft.com/office/drawing/2014/main" id="{5D6BD6D7-6ABA-99DE-67E2-9713E6685951}"/>
                    </a:ext>
                  </a:extLst>
                </p:cNvPr>
                <p:cNvGrpSpPr/>
                <p:nvPr/>
              </p:nvGrpSpPr>
              <p:grpSpPr>
                <a:xfrm>
                  <a:off x="11686772" y="5093528"/>
                  <a:ext cx="97882" cy="7903"/>
                  <a:chOff x="11686772" y="5093528"/>
                  <a:chExt cx="97882" cy="7903"/>
                </a:xfrm>
                <a:solidFill>
                  <a:srgbClr val="FFFFFF"/>
                </a:solidFill>
              </p:grpSpPr>
              <p:sp>
                <p:nvSpPr>
                  <p:cNvPr id="1040" name="Freeform: Shape 1039">
                    <a:extLst>
                      <a:ext uri="{FF2B5EF4-FFF2-40B4-BE49-F238E27FC236}">
                        <a16:creationId xmlns:a16="http://schemas.microsoft.com/office/drawing/2014/main" id="{2B72DFAE-B25E-FBD8-648A-132432F986CE}"/>
                      </a:ext>
                    </a:extLst>
                  </p:cNvPr>
                  <p:cNvSpPr/>
                  <p:nvPr/>
                </p:nvSpPr>
                <p:spPr>
                  <a:xfrm>
                    <a:off x="11741783"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41" name="Graphic 32">
                    <a:extLst>
                      <a:ext uri="{FF2B5EF4-FFF2-40B4-BE49-F238E27FC236}">
                        <a16:creationId xmlns:a16="http://schemas.microsoft.com/office/drawing/2014/main" id="{C1C472EE-DFEC-0AD9-AE2A-946C05D206C7}"/>
                      </a:ext>
                    </a:extLst>
                  </p:cNvPr>
                  <p:cNvGrpSpPr/>
                  <p:nvPr/>
                </p:nvGrpSpPr>
                <p:grpSpPr>
                  <a:xfrm>
                    <a:off x="11686772" y="5093528"/>
                    <a:ext cx="48688" cy="7903"/>
                    <a:chOff x="11686772" y="5093528"/>
                    <a:chExt cx="48688" cy="7903"/>
                  </a:xfrm>
                  <a:solidFill>
                    <a:srgbClr val="FFFFFF"/>
                  </a:solidFill>
                </p:grpSpPr>
                <p:sp>
                  <p:nvSpPr>
                    <p:cNvPr id="1042" name="Freeform: Shape 1041">
                      <a:extLst>
                        <a:ext uri="{FF2B5EF4-FFF2-40B4-BE49-F238E27FC236}">
                          <a16:creationId xmlns:a16="http://schemas.microsoft.com/office/drawing/2014/main" id="{25880437-4A2C-00DF-A4E9-0238B6B8EAAE}"/>
                        </a:ext>
                      </a:extLst>
                    </p:cNvPr>
                    <p:cNvSpPr/>
                    <p:nvPr/>
                  </p:nvSpPr>
                  <p:spPr>
                    <a:xfrm>
                      <a:off x="1168677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BF66CB86-887A-6046-0FF5-341018987835}"/>
                        </a:ext>
                      </a:extLst>
                    </p:cNvPr>
                    <p:cNvSpPr/>
                    <p:nvPr/>
                  </p:nvSpPr>
                  <p:spPr>
                    <a:xfrm>
                      <a:off x="1171864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272059E1-2352-2758-90D7-0DE7BED56CCD}"/>
                        </a:ext>
                      </a:extLst>
                    </p:cNvPr>
                    <p:cNvSpPr/>
                    <p:nvPr/>
                  </p:nvSpPr>
                  <p:spPr>
                    <a:xfrm>
                      <a:off x="1172989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33" name="Graphic 32">
                  <a:extLst>
                    <a:ext uri="{FF2B5EF4-FFF2-40B4-BE49-F238E27FC236}">
                      <a16:creationId xmlns:a16="http://schemas.microsoft.com/office/drawing/2014/main" id="{B1879B29-2B8B-A0FE-4A43-921930020456}"/>
                    </a:ext>
                  </a:extLst>
                </p:cNvPr>
                <p:cNvGrpSpPr/>
                <p:nvPr/>
              </p:nvGrpSpPr>
              <p:grpSpPr>
                <a:xfrm>
                  <a:off x="11686772" y="5115154"/>
                  <a:ext cx="146824" cy="7903"/>
                  <a:chOff x="11686772" y="5115154"/>
                  <a:chExt cx="146824" cy="7903"/>
                </a:xfrm>
                <a:solidFill>
                  <a:srgbClr val="FFFFFF"/>
                </a:solidFill>
              </p:grpSpPr>
              <p:sp>
                <p:nvSpPr>
                  <p:cNvPr id="1034" name="Freeform: Shape 1033">
                    <a:extLst>
                      <a:ext uri="{FF2B5EF4-FFF2-40B4-BE49-F238E27FC236}">
                        <a16:creationId xmlns:a16="http://schemas.microsoft.com/office/drawing/2014/main" id="{3BDEC6C5-93D4-00DB-916E-2BD3161F67F7}"/>
                      </a:ext>
                    </a:extLst>
                  </p:cNvPr>
                  <p:cNvSpPr/>
                  <p:nvPr/>
                </p:nvSpPr>
                <p:spPr>
                  <a:xfrm rot="10800000">
                    <a:off x="11735713"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35" name="Graphic 32">
                    <a:extLst>
                      <a:ext uri="{FF2B5EF4-FFF2-40B4-BE49-F238E27FC236}">
                        <a16:creationId xmlns:a16="http://schemas.microsoft.com/office/drawing/2014/main" id="{7F51BCDF-6B17-2BA5-9AA0-9B10EBAD957E}"/>
                      </a:ext>
                    </a:extLst>
                  </p:cNvPr>
                  <p:cNvGrpSpPr/>
                  <p:nvPr/>
                </p:nvGrpSpPr>
                <p:grpSpPr>
                  <a:xfrm>
                    <a:off x="11686772" y="5115154"/>
                    <a:ext cx="146824" cy="7903"/>
                    <a:chOff x="11686772" y="5115154"/>
                    <a:chExt cx="146824" cy="7903"/>
                  </a:xfrm>
                  <a:solidFill>
                    <a:srgbClr val="FFFFFF"/>
                  </a:solidFill>
                </p:grpSpPr>
                <p:sp>
                  <p:nvSpPr>
                    <p:cNvPr id="1036" name="Freeform: Shape 1035">
                      <a:extLst>
                        <a:ext uri="{FF2B5EF4-FFF2-40B4-BE49-F238E27FC236}">
                          <a16:creationId xmlns:a16="http://schemas.microsoft.com/office/drawing/2014/main" id="{00CA0EA7-F245-E042-68D5-0231BA5AB500}"/>
                        </a:ext>
                      </a:extLst>
                    </p:cNvPr>
                    <p:cNvSpPr/>
                    <p:nvPr/>
                  </p:nvSpPr>
                  <p:spPr>
                    <a:xfrm rot="10800000">
                      <a:off x="11807481"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15911F07-2573-B705-001D-FC03A883357C}"/>
                        </a:ext>
                      </a:extLst>
                    </p:cNvPr>
                    <p:cNvSpPr/>
                    <p:nvPr/>
                  </p:nvSpPr>
                  <p:spPr>
                    <a:xfrm rot="10800000">
                      <a:off x="11686772"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242EB15D-AD66-8761-0F2E-00723DEBCF50}"/>
                        </a:ext>
                      </a:extLst>
                    </p:cNvPr>
                    <p:cNvSpPr/>
                    <p:nvPr/>
                  </p:nvSpPr>
                  <p:spPr>
                    <a:xfrm rot="10800000">
                      <a:off x="11796163"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54AC69CA-AE6E-D4AB-5D16-3A64DE165E5F}"/>
                        </a:ext>
                      </a:extLst>
                    </p:cNvPr>
                    <p:cNvSpPr/>
                    <p:nvPr/>
                  </p:nvSpPr>
                  <p:spPr>
                    <a:xfrm rot="10800000">
                      <a:off x="1178497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990" name="Graphic 32">
                <a:extLst>
                  <a:ext uri="{FF2B5EF4-FFF2-40B4-BE49-F238E27FC236}">
                    <a16:creationId xmlns:a16="http://schemas.microsoft.com/office/drawing/2014/main" id="{CE93AEBF-169B-2F89-D271-E977BF0575D1}"/>
                  </a:ext>
                </a:extLst>
              </p:cNvPr>
              <p:cNvGrpSpPr/>
              <p:nvPr/>
            </p:nvGrpSpPr>
            <p:grpSpPr>
              <a:xfrm>
                <a:off x="11686772" y="5374341"/>
                <a:ext cx="146824" cy="29529"/>
                <a:chOff x="11686772" y="5374341"/>
                <a:chExt cx="146824" cy="29529"/>
              </a:xfrm>
              <a:solidFill>
                <a:srgbClr val="FF209A"/>
              </a:solidFill>
            </p:grpSpPr>
            <p:grpSp>
              <p:nvGrpSpPr>
                <p:cNvPr id="1019" name="Graphic 32">
                  <a:extLst>
                    <a:ext uri="{FF2B5EF4-FFF2-40B4-BE49-F238E27FC236}">
                      <a16:creationId xmlns:a16="http://schemas.microsoft.com/office/drawing/2014/main" id="{1F4E3F59-740E-D902-F48D-43348B3FFC60}"/>
                    </a:ext>
                  </a:extLst>
                </p:cNvPr>
                <p:cNvGrpSpPr/>
                <p:nvPr/>
              </p:nvGrpSpPr>
              <p:grpSpPr>
                <a:xfrm>
                  <a:off x="11686772" y="5374341"/>
                  <a:ext cx="97882" cy="7903"/>
                  <a:chOff x="11686772" y="5374341"/>
                  <a:chExt cx="97882" cy="7903"/>
                </a:xfrm>
                <a:solidFill>
                  <a:srgbClr val="FF209A"/>
                </a:solidFill>
              </p:grpSpPr>
              <p:sp>
                <p:nvSpPr>
                  <p:cNvPr id="1027" name="Freeform: Shape 1026">
                    <a:extLst>
                      <a:ext uri="{FF2B5EF4-FFF2-40B4-BE49-F238E27FC236}">
                        <a16:creationId xmlns:a16="http://schemas.microsoft.com/office/drawing/2014/main" id="{CAA325D2-3484-A74C-33F1-003111A6E799}"/>
                      </a:ext>
                    </a:extLst>
                  </p:cNvPr>
                  <p:cNvSpPr/>
                  <p:nvPr/>
                </p:nvSpPr>
                <p:spPr>
                  <a:xfrm>
                    <a:off x="11741783"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8" name="Graphic 32">
                    <a:extLst>
                      <a:ext uri="{FF2B5EF4-FFF2-40B4-BE49-F238E27FC236}">
                        <a16:creationId xmlns:a16="http://schemas.microsoft.com/office/drawing/2014/main" id="{0A912100-EC85-EBF2-F4AB-8536098C1458}"/>
                      </a:ext>
                    </a:extLst>
                  </p:cNvPr>
                  <p:cNvGrpSpPr/>
                  <p:nvPr/>
                </p:nvGrpSpPr>
                <p:grpSpPr>
                  <a:xfrm>
                    <a:off x="11686772" y="5374341"/>
                    <a:ext cx="48688" cy="7903"/>
                    <a:chOff x="11686772" y="5374341"/>
                    <a:chExt cx="48688" cy="7903"/>
                  </a:xfrm>
                  <a:solidFill>
                    <a:srgbClr val="FF209A"/>
                  </a:solidFill>
                </p:grpSpPr>
                <p:sp>
                  <p:nvSpPr>
                    <p:cNvPr id="1029" name="Freeform: Shape 1028">
                      <a:extLst>
                        <a:ext uri="{FF2B5EF4-FFF2-40B4-BE49-F238E27FC236}">
                          <a16:creationId xmlns:a16="http://schemas.microsoft.com/office/drawing/2014/main" id="{A0FFA421-9FD3-C2C3-BFD3-42C3D853F6AE}"/>
                        </a:ext>
                      </a:extLst>
                    </p:cNvPr>
                    <p:cNvSpPr/>
                    <p:nvPr/>
                  </p:nvSpPr>
                  <p:spPr>
                    <a:xfrm>
                      <a:off x="1168677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0" name="Freeform: Shape 1029">
                      <a:extLst>
                        <a:ext uri="{FF2B5EF4-FFF2-40B4-BE49-F238E27FC236}">
                          <a16:creationId xmlns:a16="http://schemas.microsoft.com/office/drawing/2014/main" id="{5ED53F80-7FFB-1BB7-904C-65A166AE6984}"/>
                        </a:ext>
                      </a:extLst>
                    </p:cNvPr>
                    <p:cNvSpPr/>
                    <p:nvPr/>
                  </p:nvSpPr>
                  <p:spPr>
                    <a:xfrm>
                      <a:off x="1171864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1" name="Freeform: Shape 1030">
                      <a:extLst>
                        <a:ext uri="{FF2B5EF4-FFF2-40B4-BE49-F238E27FC236}">
                          <a16:creationId xmlns:a16="http://schemas.microsoft.com/office/drawing/2014/main" id="{BFAE9EC4-BAE0-3E45-7E88-4BF827C05F31}"/>
                        </a:ext>
                      </a:extLst>
                    </p:cNvPr>
                    <p:cNvSpPr/>
                    <p:nvPr/>
                  </p:nvSpPr>
                  <p:spPr>
                    <a:xfrm>
                      <a:off x="1172989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20" name="Graphic 32">
                  <a:extLst>
                    <a:ext uri="{FF2B5EF4-FFF2-40B4-BE49-F238E27FC236}">
                      <a16:creationId xmlns:a16="http://schemas.microsoft.com/office/drawing/2014/main" id="{AEDA5B72-D829-A4B1-CBFD-AC0390617244}"/>
                    </a:ext>
                  </a:extLst>
                </p:cNvPr>
                <p:cNvGrpSpPr/>
                <p:nvPr/>
              </p:nvGrpSpPr>
              <p:grpSpPr>
                <a:xfrm>
                  <a:off x="11686772" y="5395966"/>
                  <a:ext cx="146824" cy="7903"/>
                  <a:chOff x="11686772" y="5395966"/>
                  <a:chExt cx="146824" cy="7903"/>
                </a:xfrm>
                <a:solidFill>
                  <a:srgbClr val="FF209A"/>
                </a:solidFill>
              </p:grpSpPr>
              <p:sp>
                <p:nvSpPr>
                  <p:cNvPr id="1021" name="Freeform: Shape 1020">
                    <a:extLst>
                      <a:ext uri="{FF2B5EF4-FFF2-40B4-BE49-F238E27FC236}">
                        <a16:creationId xmlns:a16="http://schemas.microsoft.com/office/drawing/2014/main" id="{6481A922-8837-114D-F199-5E0E92C01316}"/>
                      </a:ext>
                    </a:extLst>
                  </p:cNvPr>
                  <p:cNvSpPr/>
                  <p:nvPr/>
                </p:nvSpPr>
                <p:spPr>
                  <a:xfrm rot="10800000">
                    <a:off x="11735713"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2" name="Graphic 32">
                    <a:extLst>
                      <a:ext uri="{FF2B5EF4-FFF2-40B4-BE49-F238E27FC236}">
                        <a16:creationId xmlns:a16="http://schemas.microsoft.com/office/drawing/2014/main" id="{4B60A0DE-26A8-0261-2B5C-1EA67FD4F378}"/>
                      </a:ext>
                    </a:extLst>
                  </p:cNvPr>
                  <p:cNvGrpSpPr/>
                  <p:nvPr/>
                </p:nvGrpSpPr>
                <p:grpSpPr>
                  <a:xfrm>
                    <a:off x="11686772" y="5395966"/>
                    <a:ext cx="146824" cy="7903"/>
                    <a:chOff x="11686772" y="5395966"/>
                    <a:chExt cx="146824" cy="7903"/>
                  </a:xfrm>
                  <a:solidFill>
                    <a:srgbClr val="FF209A"/>
                  </a:solidFill>
                </p:grpSpPr>
                <p:sp>
                  <p:nvSpPr>
                    <p:cNvPr id="1023" name="Freeform: Shape 1022">
                      <a:extLst>
                        <a:ext uri="{FF2B5EF4-FFF2-40B4-BE49-F238E27FC236}">
                          <a16:creationId xmlns:a16="http://schemas.microsoft.com/office/drawing/2014/main" id="{87A9D40D-EE04-8D7A-6480-A35B5440E5F4}"/>
                        </a:ext>
                      </a:extLst>
                    </p:cNvPr>
                    <p:cNvSpPr/>
                    <p:nvPr/>
                  </p:nvSpPr>
                  <p:spPr>
                    <a:xfrm rot="10800000">
                      <a:off x="11807481"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C5DCD9D6-46D2-BE8C-8CB7-8AE1F507FCB0}"/>
                        </a:ext>
                      </a:extLst>
                    </p:cNvPr>
                    <p:cNvSpPr/>
                    <p:nvPr/>
                  </p:nvSpPr>
                  <p:spPr>
                    <a:xfrm rot="10800000">
                      <a:off x="11686772"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D2C31B30-B53A-03C3-D729-E908F641F7C9}"/>
                        </a:ext>
                      </a:extLst>
                    </p:cNvPr>
                    <p:cNvSpPr/>
                    <p:nvPr/>
                  </p:nvSpPr>
                  <p:spPr>
                    <a:xfrm rot="10800000">
                      <a:off x="11796163"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6" name="Freeform: Shape 1025">
                      <a:extLst>
                        <a:ext uri="{FF2B5EF4-FFF2-40B4-BE49-F238E27FC236}">
                          <a16:creationId xmlns:a16="http://schemas.microsoft.com/office/drawing/2014/main" id="{29923340-0B3A-24BF-6EA5-06EE946A6BB9}"/>
                        </a:ext>
                      </a:extLst>
                    </p:cNvPr>
                    <p:cNvSpPr/>
                    <p:nvPr/>
                  </p:nvSpPr>
                  <p:spPr>
                    <a:xfrm rot="10800000">
                      <a:off x="1178497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1" name="Graphic 32">
                <a:extLst>
                  <a:ext uri="{FF2B5EF4-FFF2-40B4-BE49-F238E27FC236}">
                    <a16:creationId xmlns:a16="http://schemas.microsoft.com/office/drawing/2014/main" id="{7B7880DF-4B4B-6A64-9E09-B48AEE9A2D0F}"/>
                  </a:ext>
                </a:extLst>
              </p:cNvPr>
              <p:cNvGrpSpPr/>
              <p:nvPr/>
            </p:nvGrpSpPr>
            <p:grpSpPr>
              <a:xfrm>
                <a:off x="11686772" y="5174402"/>
                <a:ext cx="146824" cy="29466"/>
                <a:chOff x="11686772" y="5174402"/>
                <a:chExt cx="146824" cy="29466"/>
              </a:xfrm>
              <a:solidFill>
                <a:srgbClr val="FF209A"/>
              </a:solidFill>
            </p:grpSpPr>
            <p:grpSp>
              <p:nvGrpSpPr>
                <p:cNvPr id="1006" name="Graphic 32">
                  <a:extLst>
                    <a:ext uri="{FF2B5EF4-FFF2-40B4-BE49-F238E27FC236}">
                      <a16:creationId xmlns:a16="http://schemas.microsoft.com/office/drawing/2014/main" id="{EBB7F6CE-00E1-6C1A-B6E3-A798C431D295}"/>
                    </a:ext>
                  </a:extLst>
                </p:cNvPr>
                <p:cNvGrpSpPr/>
                <p:nvPr/>
              </p:nvGrpSpPr>
              <p:grpSpPr>
                <a:xfrm>
                  <a:off x="11735713" y="5195964"/>
                  <a:ext cx="97882" cy="7903"/>
                  <a:chOff x="11735713" y="5195964"/>
                  <a:chExt cx="97882" cy="7903"/>
                </a:xfrm>
                <a:solidFill>
                  <a:srgbClr val="FF209A"/>
                </a:solidFill>
              </p:grpSpPr>
              <p:sp>
                <p:nvSpPr>
                  <p:cNvPr id="1014" name="Freeform: Shape 1013">
                    <a:extLst>
                      <a:ext uri="{FF2B5EF4-FFF2-40B4-BE49-F238E27FC236}">
                        <a16:creationId xmlns:a16="http://schemas.microsoft.com/office/drawing/2014/main" id="{5C3D9836-F29D-E419-E344-0EDE0288E8B3}"/>
                      </a:ext>
                    </a:extLst>
                  </p:cNvPr>
                  <p:cNvSpPr/>
                  <p:nvPr/>
                </p:nvSpPr>
                <p:spPr>
                  <a:xfrm rot="10800000">
                    <a:off x="11735713"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15" name="Graphic 32">
                    <a:extLst>
                      <a:ext uri="{FF2B5EF4-FFF2-40B4-BE49-F238E27FC236}">
                        <a16:creationId xmlns:a16="http://schemas.microsoft.com/office/drawing/2014/main" id="{BC3F41D0-50B8-FA8D-569C-21703001A917}"/>
                      </a:ext>
                    </a:extLst>
                  </p:cNvPr>
                  <p:cNvGrpSpPr/>
                  <p:nvPr/>
                </p:nvGrpSpPr>
                <p:grpSpPr>
                  <a:xfrm>
                    <a:off x="11784971" y="5195964"/>
                    <a:ext cx="48625" cy="7903"/>
                    <a:chOff x="11784971" y="5195964"/>
                    <a:chExt cx="48625" cy="7903"/>
                  </a:xfrm>
                  <a:solidFill>
                    <a:srgbClr val="FF209A"/>
                  </a:solidFill>
                </p:grpSpPr>
                <p:sp>
                  <p:nvSpPr>
                    <p:cNvPr id="1016" name="Freeform: Shape 1015">
                      <a:extLst>
                        <a:ext uri="{FF2B5EF4-FFF2-40B4-BE49-F238E27FC236}">
                          <a16:creationId xmlns:a16="http://schemas.microsoft.com/office/drawing/2014/main" id="{889B5E3A-F854-9933-8F45-EA3EB1E929BB}"/>
                        </a:ext>
                      </a:extLst>
                    </p:cNvPr>
                    <p:cNvSpPr/>
                    <p:nvPr/>
                  </p:nvSpPr>
                  <p:spPr>
                    <a:xfrm rot="10800000">
                      <a:off x="11807481"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81D660F1-AD33-1688-C8E4-CA866AC249E3}"/>
                        </a:ext>
                      </a:extLst>
                    </p:cNvPr>
                    <p:cNvSpPr/>
                    <p:nvPr/>
                  </p:nvSpPr>
                  <p:spPr>
                    <a:xfrm rot="10800000">
                      <a:off x="11796163"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8" name="Freeform: Shape 1017">
                      <a:extLst>
                        <a:ext uri="{FF2B5EF4-FFF2-40B4-BE49-F238E27FC236}">
                          <a16:creationId xmlns:a16="http://schemas.microsoft.com/office/drawing/2014/main" id="{D4A519CD-4684-09B8-0FF7-B7BFFB2E6D57}"/>
                        </a:ext>
                      </a:extLst>
                    </p:cNvPr>
                    <p:cNvSpPr/>
                    <p:nvPr/>
                  </p:nvSpPr>
                  <p:spPr>
                    <a:xfrm rot="10800000">
                      <a:off x="1178497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07" name="Graphic 32">
                  <a:extLst>
                    <a:ext uri="{FF2B5EF4-FFF2-40B4-BE49-F238E27FC236}">
                      <a16:creationId xmlns:a16="http://schemas.microsoft.com/office/drawing/2014/main" id="{04D5C490-DAAD-3BB1-6B2A-CA72D4C74AF4}"/>
                    </a:ext>
                  </a:extLst>
                </p:cNvPr>
                <p:cNvGrpSpPr/>
                <p:nvPr/>
              </p:nvGrpSpPr>
              <p:grpSpPr>
                <a:xfrm>
                  <a:off x="11686772" y="5174402"/>
                  <a:ext cx="146824" cy="7903"/>
                  <a:chOff x="11686772" y="5174402"/>
                  <a:chExt cx="146824" cy="7903"/>
                </a:xfrm>
                <a:solidFill>
                  <a:srgbClr val="FF209A"/>
                </a:solidFill>
              </p:grpSpPr>
              <p:sp>
                <p:nvSpPr>
                  <p:cNvPr id="1008" name="Freeform: Shape 1007">
                    <a:extLst>
                      <a:ext uri="{FF2B5EF4-FFF2-40B4-BE49-F238E27FC236}">
                        <a16:creationId xmlns:a16="http://schemas.microsoft.com/office/drawing/2014/main" id="{43D42729-B589-D8A7-2604-93AF1F07B458}"/>
                      </a:ext>
                    </a:extLst>
                  </p:cNvPr>
                  <p:cNvSpPr/>
                  <p:nvPr/>
                </p:nvSpPr>
                <p:spPr>
                  <a:xfrm>
                    <a:off x="11741783"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09" name="Graphic 32">
                    <a:extLst>
                      <a:ext uri="{FF2B5EF4-FFF2-40B4-BE49-F238E27FC236}">
                        <a16:creationId xmlns:a16="http://schemas.microsoft.com/office/drawing/2014/main" id="{5F49563D-7906-B686-FA1E-F58A90894F58}"/>
                      </a:ext>
                    </a:extLst>
                  </p:cNvPr>
                  <p:cNvGrpSpPr/>
                  <p:nvPr/>
                </p:nvGrpSpPr>
                <p:grpSpPr>
                  <a:xfrm>
                    <a:off x="11686772" y="5174402"/>
                    <a:ext cx="146824" cy="7903"/>
                    <a:chOff x="11686772" y="5174402"/>
                    <a:chExt cx="146824" cy="7903"/>
                  </a:xfrm>
                  <a:solidFill>
                    <a:srgbClr val="FF209A"/>
                  </a:solidFill>
                </p:grpSpPr>
                <p:sp>
                  <p:nvSpPr>
                    <p:cNvPr id="1010" name="Freeform: Shape 1009">
                      <a:extLst>
                        <a:ext uri="{FF2B5EF4-FFF2-40B4-BE49-F238E27FC236}">
                          <a16:creationId xmlns:a16="http://schemas.microsoft.com/office/drawing/2014/main" id="{A6DE6F36-EB42-708A-E2D0-C93D360E45F7}"/>
                        </a:ext>
                      </a:extLst>
                    </p:cNvPr>
                    <p:cNvSpPr/>
                    <p:nvPr/>
                  </p:nvSpPr>
                  <p:spPr>
                    <a:xfrm>
                      <a:off x="1168677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1" name="Freeform: Shape 1010">
                      <a:extLst>
                        <a:ext uri="{FF2B5EF4-FFF2-40B4-BE49-F238E27FC236}">
                          <a16:creationId xmlns:a16="http://schemas.microsoft.com/office/drawing/2014/main" id="{E7C92226-FE0A-E06B-023B-8CEE33DEAB1A}"/>
                        </a:ext>
                      </a:extLst>
                    </p:cNvPr>
                    <p:cNvSpPr/>
                    <p:nvPr/>
                  </p:nvSpPr>
                  <p:spPr>
                    <a:xfrm>
                      <a:off x="1179072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B727D887-89EF-152C-91E6-72B72C044609}"/>
                        </a:ext>
                      </a:extLst>
                    </p:cNvPr>
                    <p:cNvSpPr/>
                    <p:nvPr/>
                  </p:nvSpPr>
                  <p:spPr>
                    <a:xfrm>
                      <a:off x="1171864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0E0BD799-1264-EC92-D203-5CD1A5561C25}"/>
                        </a:ext>
                      </a:extLst>
                    </p:cNvPr>
                    <p:cNvSpPr/>
                    <p:nvPr/>
                  </p:nvSpPr>
                  <p:spPr>
                    <a:xfrm>
                      <a:off x="1172989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2" name="Graphic 32">
                <a:extLst>
                  <a:ext uri="{FF2B5EF4-FFF2-40B4-BE49-F238E27FC236}">
                    <a16:creationId xmlns:a16="http://schemas.microsoft.com/office/drawing/2014/main" id="{7245FB1C-1578-732F-E64A-D2168BABEBF3}"/>
                  </a:ext>
                </a:extLst>
              </p:cNvPr>
              <p:cNvGrpSpPr/>
              <p:nvPr/>
            </p:nvGrpSpPr>
            <p:grpSpPr>
              <a:xfrm>
                <a:off x="11686772" y="5297704"/>
                <a:ext cx="146824" cy="29466"/>
                <a:chOff x="11686772" y="5297704"/>
                <a:chExt cx="146824" cy="29466"/>
              </a:xfrm>
              <a:solidFill>
                <a:srgbClr val="FFFFFF"/>
              </a:solidFill>
            </p:grpSpPr>
            <p:grpSp>
              <p:nvGrpSpPr>
                <p:cNvPr id="993" name="Graphic 32">
                  <a:extLst>
                    <a:ext uri="{FF2B5EF4-FFF2-40B4-BE49-F238E27FC236}">
                      <a16:creationId xmlns:a16="http://schemas.microsoft.com/office/drawing/2014/main" id="{5F2C99A8-1C8B-AB18-FBFF-C9F8CE4D011B}"/>
                    </a:ext>
                  </a:extLst>
                </p:cNvPr>
                <p:cNvGrpSpPr/>
                <p:nvPr/>
              </p:nvGrpSpPr>
              <p:grpSpPr>
                <a:xfrm>
                  <a:off x="11735713" y="5319266"/>
                  <a:ext cx="97882" cy="7903"/>
                  <a:chOff x="11735713" y="5319266"/>
                  <a:chExt cx="97882" cy="7903"/>
                </a:xfrm>
                <a:solidFill>
                  <a:srgbClr val="FFFFFF"/>
                </a:solidFill>
              </p:grpSpPr>
              <p:sp>
                <p:nvSpPr>
                  <p:cNvPr id="1001" name="Freeform: Shape 1000">
                    <a:extLst>
                      <a:ext uri="{FF2B5EF4-FFF2-40B4-BE49-F238E27FC236}">
                        <a16:creationId xmlns:a16="http://schemas.microsoft.com/office/drawing/2014/main" id="{825994C0-1EE9-9FDA-C567-7A0D11F2EAF8}"/>
                      </a:ext>
                    </a:extLst>
                  </p:cNvPr>
                  <p:cNvSpPr/>
                  <p:nvPr/>
                </p:nvSpPr>
                <p:spPr>
                  <a:xfrm rot="10800000">
                    <a:off x="11735713"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02" name="Graphic 32">
                    <a:extLst>
                      <a:ext uri="{FF2B5EF4-FFF2-40B4-BE49-F238E27FC236}">
                        <a16:creationId xmlns:a16="http://schemas.microsoft.com/office/drawing/2014/main" id="{F5A1661B-9FBB-DD05-ED57-BD7EC915C2DF}"/>
                      </a:ext>
                    </a:extLst>
                  </p:cNvPr>
                  <p:cNvGrpSpPr/>
                  <p:nvPr/>
                </p:nvGrpSpPr>
                <p:grpSpPr>
                  <a:xfrm>
                    <a:off x="11784971" y="5319266"/>
                    <a:ext cx="48625" cy="7903"/>
                    <a:chOff x="11784971" y="5319266"/>
                    <a:chExt cx="48625" cy="7903"/>
                  </a:xfrm>
                  <a:solidFill>
                    <a:srgbClr val="FFFFFF"/>
                  </a:solidFill>
                </p:grpSpPr>
                <p:sp>
                  <p:nvSpPr>
                    <p:cNvPr id="1003" name="Freeform: Shape 1002">
                      <a:extLst>
                        <a:ext uri="{FF2B5EF4-FFF2-40B4-BE49-F238E27FC236}">
                          <a16:creationId xmlns:a16="http://schemas.microsoft.com/office/drawing/2014/main" id="{0460D8FA-16E1-9945-B6EF-9111015FA60D}"/>
                        </a:ext>
                      </a:extLst>
                    </p:cNvPr>
                    <p:cNvSpPr/>
                    <p:nvPr/>
                  </p:nvSpPr>
                  <p:spPr>
                    <a:xfrm rot="10800000">
                      <a:off x="11807481"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9B0778B7-4ED6-05D0-2A76-20FCCB7690D8}"/>
                        </a:ext>
                      </a:extLst>
                    </p:cNvPr>
                    <p:cNvSpPr/>
                    <p:nvPr/>
                  </p:nvSpPr>
                  <p:spPr>
                    <a:xfrm rot="10800000">
                      <a:off x="11796163"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BE2845AB-98E3-EC54-D944-B649BEA33CDA}"/>
                        </a:ext>
                      </a:extLst>
                    </p:cNvPr>
                    <p:cNvSpPr/>
                    <p:nvPr/>
                  </p:nvSpPr>
                  <p:spPr>
                    <a:xfrm rot="10800000">
                      <a:off x="1178497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994" name="Graphic 32">
                  <a:extLst>
                    <a:ext uri="{FF2B5EF4-FFF2-40B4-BE49-F238E27FC236}">
                      <a16:creationId xmlns:a16="http://schemas.microsoft.com/office/drawing/2014/main" id="{FC6CBC17-3327-6D9E-CD05-A5B8DF7CB542}"/>
                    </a:ext>
                  </a:extLst>
                </p:cNvPr>
                <p:cNvGrpSpPr/>
                <p:nvPr/>
              </p:nvGrpSpPr>
              <p:grpSpPr>
                <a:xfrm>
                  <a:off x="11686772" y="5297704"/>
                  <a:ext cx="146824" cy="7903"/>
                  <a:chOff x="11686772" y="5297704"/>
                  <a:chExt cx="146824" cy="7903"/>
                </a:xfrm>
                <a:solidFill>
                  <a:srgbClr val="FFFFFF"/>
                </a:solidFill>
              </p:grpSpPr>
              <p:sp>
                <p:nvSpPr>
                  <p:cNvPr id="995" name="Freeform: Shape 994">
                    <a:extLst>
                      <a:ext uri="{FF2B5EF4-FFF2-40B4-BE49-F238E27FC236}">
                        <a16:creationId xmlns:a16="http://schemas.microsoft.com/office/drawing/2014/main" id="{D42CB073-2584-F655-FC50-CA718AF31FB3}"/>
                      </a:ext>
                    </a:extLst>
                  </p:cNvPr>
                  <p:cNvSpPr/>
                  <p:nvPr/>
                </p:nvSpPr>
                <p:spPr>
                  <a:xfrm>
                    <a:off x="11741783"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996" name="Graphic 32">
                    <a:extLst>
                      <a:ext uri="{FF2B5EF4-FFF2-40B4-BE49-F238E27FC236}">
                        <a16:creationId xmlns:a16="http://schemas.microsoft.com/office/drawing/2014/main" id="{2DB57D24-269C-FF9B-41BC-E42040606167}"/>
                      </a:ext>
                    </a:extLst>
                  </p:cNvPr>
                  <p:cNvGrpSpPr/>
                  <p:nvPr/>
                </p:nvGrpSpPr>
                <p:grpSpPr>
                  <a:xfrm>
                    <a:off x="11686772" y="5297704"/>
                    <a:ext cx="146824" cy="7903"/>
                    <a:chOff x="11686772" y="5297704"/>
                    <a:chExt cx="146824" cy="7903"/>
                  </a:xfrm>
                  <a:solidFill>
                    <a:srgbClr val="FFFFFF"/>
                  </a:solidFill>
                </p:grpSpPr>
                <p:sp>
                  <p:nvSpPr>
                    <p:cNvPr id="997" name="Freeform: Shape 996">
                      <a:extLst>
                        <a:ext uri="{FF2B5EF4-FFF2-40B4-BE49-F238E27FC236}">
                          <a16:creationId xmlns:a16="http://schemas.microsoft.com/office/drawing/2014/main" id="{E447E969-F4E9-46C4-07BB-2DCB7130F929}"/>
                        </a:ext>
                      </a:extLst>
                    </p:cNvPr>
                    <p:cNvSpPr/>
                    <p:nvPr/>
                  </p:nvSpPr>
                  <p:spPr>
                    <a:xfrm>
                      <a:off x="1168677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998" name="Freeform: Shape 997">
                      <a:extLst>
                        <a:ext uri="{FF2B5EF4-FFF2-40B4-BE49-F238E27FC236}">
                          <a16:creationId xmlns:a16="http://schemas.microsoft.com/office/drawing/2014/main" id="{69CF5660-D2FA-5534-C2EE-1EC86E3B8A8C}"/>
                        </a:ext>
                      </a:extLst>
                    </p:cNvPr>
                    <p:cNvSpPr/>
                    <p:nvPr/>
                  </p:nvSpPr>
                  <p:spPr>
                    <a:xfrm>
                      <a:off x="1179072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999" name="Freeform: Shape 998">
                      <a:extLst>
                        <a:ext uri="{FF2B5EF4-FFF2-40B4-BE49-F238E27FC236}">
                          <a16:creationId xmlns:a16="http://schemas.microsoft.com/office/drawing/2014/main" id="{C964926E-540F-187E-2083-EEDF57B63511}"/>
                        </a:ext>
                      </a:extLst>
                    </p:cNvPr>
                    <p:cNvSpPr/>
                    <p:nvPr/>
                  </p:nvSpPr>
                  <p:spPr>
                    <a:xfrm>
                      <a:off x="1171864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0" name="Freeform: Shape 999">
                      <a:extLst>
                        <a:ext uri="{FF2B5EF4-FFF2-40B4-BE49-F238E27FC236}">
                          <a16:creationId xmlns:a16="http://schemas.microsoft.com/office/drawing/2014/main" id="{299C1B36-BF51-D0FE-4EEF-53C9BCD9B4B7}"/>
                        </a:ext>
                      </a:extLst>
                    </p:cNvPr>
                    <p:cNvSpPr/>
                    <p:nvPr/>
                  </p:nvSpPr>
                  <p:spPr>
                    <a:xfrm>
                      <a:off x="1172989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9" name="Graphic 32">
              <a:extLst>
                <a:ext uri="{FF2B5EF4-FFF2-40B4-BE49-F238E27FC236}">
                  <a16:creationId xmlns:a16="http://schemas.microsoft.com/office/drawing/2014/main" id="{BDB315FD-AB68-EFD3-4A89-22EE5B08AB22}"/>
                </a:ext>
              </a:extLst>
            </p:cNvPr>
            <p:cNvGrpSpPr/>
            <p:nvPr/>
          </p:nvGrpSpPr>
          <p:grpSpPr>
            <a:xfrm>
              <a:off x="14862032" y="8539100"/>
              <a:ext cx="86058" cy="544742"/>
              <a:chOff x="11715985" y="5450662"/>
              <a:chExt cx="86058" cy="544742"/>
            </a:xfrm>
            <a:solidFill>
              <a:srgbClr val="FFFFFF"/>
            </a:solidFill>
          </p:grpSpPr>
          <p:grpSp>
            <p:nvGrpSpPr>
              <p:cNvPr id="956" name="Graphic 32">
                <a:extLst>
                  <a:ext uri="{FF2B5EF4-FFF2-40B4-BE49-F238E27FC236}">
                    <a16:creationId xmlns:a16="http://schemas.microsoft.com/office/drawing/2014/main" id="{06370938-D3A2-6282-6202-DF9194116EA2}"/>
                  </a:ext>
                </a:extLst>
              </p:cNvPr>
              <p:cNvGrpSpPr/>
              <p:nvPr/>
            </p:nvGrpSpPr>
            <p:grpSpPr>
              <a:xfrm>
                <a:off x="11715985" y="5450662"/>
                <a:ext cx="86058" cy="9168"/>
                <a:chOff x="11715985" y="5450662"/>
                <a:chExt cx="86058" cy="9168"/>
              </a:xfrm>
              <a:solidFill>
                <a:srgbClr val="FFFFFF"/>
              </a:solidFill>
            </p:grpSpPr>
            <p:sp>
              <p:nvSpPr>
                <p:cNvPr id="987" name="Freeform: Shape 986">
                  <a:extLst>
                    <a:ext uri="{FF2B5EF4-FFF2-40B4-BE49-F238E27FC236}">
                      <a16:creationId xmlns:a16="http://schemas.microsoft.com/office/drawing/2014/main" id="{57796A5B-CE83-3C3E-3892-6113AB504DFC}"/>
                    </a:ext>
                  </a:extLst>
                </p:cNvPr>
                <p:cNvSpPr/>
                <p:nvPr/>
              </p:nvSpPr>
              <p:spPr>
                <a:xfrm rot="10800000">
                  <a:off x="1178554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95B6D111-5A97-49A0-F4C4-1D6BA0DB6595}"/>
                    </a:ext>
                  </a:extLst>
                </p:cNvPr>
                <p:cNvSpPr/>
                <p:nvPr/>
              </p:nvSpPr>
              <p:spPr>
                <a:xfrm rot="10800000">
                  <a:off x="11715985"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7" name="Graphic 32">
                <a:extLst>
                  <a:ext uri="{FF2B5EF4-FFF2-40B4-BE49-F238E27FC236}">
                    <a16:creationId xmlns:a16="http://schemas.microsoft.com/office/drawing/2014/main" id="{1EC63325-6DEF-7BFD-A9D6-6E9EC1FEB2BF}"/>
                  </a:ext>
                </a:extLst>
              </p:cNvPr>
              <p:cNvGrpSpPr/>
              <p:nvPr/>
            </p:nvGrpSpPr>
            <p:grpSpPr>
              <a:xfrm>
                <a:off x="11715985" y="5504219"/>
                <a:ext cx="86058" cy="9168"/>
                <a:chOff x="11715985" y="5504219"/>
                <a:chExt cx="86058" cy="9168"/>
              </a:xfrm>
              <a:solidFill>
                <a:srgbClr val="FFFFFF"/>
              </a:solidFill>
            </p:grpSpPr>
            <p:sp>
              <p:nvSpPr>
                <p:cNvPr id="985" name="Freeform: Shape 984">
                  <a:extLst>
                    <a:ext uri="{FF2B5EF4-FFF2-40B4-BE49-F238E27FC236}">
                      <a16:creationId xmlns:a16="http://schemas.microsoft.com/office/drawing/2014/main" id="{1B775692-A3FB-FF62-7A33-3D45C4249B23}"/>
                    </a:ext>
                  </a:extLst>
                </p:cNvPr>
                <p:cNvSpPr/>
                <p:nvPr/>
              </p:nvSpPr>
              <p:spPr>
                <a:xfrm rot="10800000">
                  <a:off x="1178554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5DEE8185-8985-863D-F350-42925BC58AD5}"/>
                    </a:ext>
                  </a:extLst>
                </p:cNvPr>
                <p:cNvSpPr/>
                <p:nvPr/>
              </p:nvSpPr>
              <p:spPr>
                <a:xfrm rot="10800000">
                  <a:off x="11715985"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8" name="Graphic 32">
                <a:extLst>
                  <a:ext uri="{FF2B5EF4-FFF2-40B4-BE49-F238E27FC236}">
                    <a16:creationId xmlns:a16="http://schemas.microsoft.com/office/drawing/2014/main" id="{5CD8AB2C-09C9-0600-4237-377F23F0C8CC}"/>
                  </a:ext>
                </a:extLst>
              </p:cNvPr>
              <p:cNvGrpSpPr/>
              <p:nvPr/>
            </p:nvGrpSpPr>
            <p:grpSpPr>
              <a:xfrm>
                <a:off x="11715985" y="5557777"/>
                <a:ext cx="86058" cy="9168"/>
                <a:chOff x="11715985" y="5557777"/>
                <a:chExt cx="86058" cy="9168"/>
              </a:xfrm>
              <a:solidFill>
                <a:srgbClr val="FFFFFF"/>
              </a:solidFill>
            </p:grpSpPr>
            <p:sp>
              <p:nvSpPr>
                <p:cNvPr id="983" name="Freeform: Shape 982">
                  <a:extLst>
                    <a:ext uri="{FF2B5EF4-FFF2-40B4-BE49-F238E27FC236}">
                      <a16:creationId xmlns:a16="http://schemas.microsoft.com/office/drawing/2014/main" id="{6B979F88-D97E-1E51-B886-15FC948C6A7C}"/>
                    </a:ext>
                  </a:extLst>
                </p:cNvPr>
                <p:cNvSpPr/>
                <p:nvPr/>
              </p:nvSpPr>
              <p:spPr>
                <a:xfrm rot="10800000">
                  <a:off x="1178554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4" name="Freeform: Shape 983">
                  <a:extLst>
                    <a:ext uri="{FF2B5EF4-FFF2-40B4-BE49-F238E27FC236}">
                      <a16:creationId xmlns:a16="http://schemas.microsoft.com/office/drawing/2014/main" id="{AA5158CB-C5C7-7DB2-3296-6C6A384582ED}"/>
                    </a:ext>
                  </a:extLst>
                </p:cNvPr>
                <p:cNvSpPr/>
                <p:nvPr/>
              </p:nvSpPr>
              <p:spPr>
                <a:xfrm rot="10800000">
                  <a:off x="11715985"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9" name="Graphic 32">
                <a:extLst>
                  <a:ext uri="{FF2B5EF4-FFF2-40B4-BE49-F238E27FC236}">
                    <a16:creationId xmlns:a16="http://schemas.microsoft.com/office/drawing/2014/main" id="{E0DA4D1A-BD0E-3451-E71D-7229BD1B1055}"/>
                  </a:ext>
                </a:extLst>
              </p:cNvPr>
              <p:cNvGrpSpPr/>
              <p:nvPr/>
            </p:nvGrpSpPr>
            <p:grpSpPr>
              <a:xfrm>
                <a:off x="11715985" y="5611334"/>
                <a:ext cx="86058" cy="9168"/>
                <a:chOff x="11715985" y="5611334"/>
                <a:chExt cx="86058" cy="9168"/>
              </a:xfrm>
              <a:solidFill>
                <a:srgbClr val="FFFFFF"/>
              </a:solidFill>
            </p:grpSpPr>
            <p:sp>
              <p:nvSpPr>
                <p:cNvPr id="981" name="Freeform: Shape 980">
                  <a:extLst>
                    <a:ext uri="{FF2B5EF4-FFF2-40B4-BE49-F238E27FC236}">
                      <a16:creationId xmlns:a16="http://schemas.microsoft.com/office/drawing/2014/main" id="{453D331C-8407-C31A-4F9A-068FCE77A11A}"/>
                    </a:ext>
                  </a:extLst>
                </p:cNvPr>
                <p:cNvSpPr/>
                <p:nvPr/>
              </p:nvSpPr>
              <p:spPr>
                <a:xfrm rot="10800000">
                  <a:off x="1178554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2" name="Freeform: Shape 981">
                  <a:extLst>
                    <a:ext uri="{FF2B5EF4-FFF2-40B4-BE49-F238E27FC236}">
                      <a16:creationId xmlns:a16="http://schemas.microsoft.com/office/drawing/2014/main" id="{77A218E1-C5DF-1FE8-70FE-B625E7049FA0}"/>
                    </a:ext>
                  </a:extLst>
                </p:cNvPr>
                <p:cNvSpPr/>
                <p:nvPr/>
              </p:nvSpPr>
              <p:spPr>
                <a:xfrm rot="10800000">
                  <a:off x="11715985"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0" name="Graphic 32">
                <a:extLst>
                  <a:ext uri="{FF2B5EF4-FFF2-40B4-BE49-F238E27FC236}">
                    <a16:creationId xmlns:a16="http://schemas.microsoft.com/office/drawing/2014/main" id="{D7E46E63-C36B-7BF8-28CA-D81B1B2565E8}"/>
                  </a:ext>
                </a:extLst>
              </p:cNvPr>
              <p:cNvGrpSpPr/>
              <p:nvPr/>
            </p:nvGrpSpPr>
            <p:grpSpPr>
              <a:xfrm>
                <a:off x="11715985" y="5664891"/>
                <a:ext cx="86058" cy="9168"/>
                <a:chOff x="11715985" y="5664891"/>
                <a:chExt cx="86058" cy="9168"/>
              </a:xfrm>
              <a:solidFill>
                <a:srgbClr val="FFFFFF"/>
              </a:solidFill>
            </p:grpSpPr>
            <p:sp>
              <p:nvSpPr>
                <p:cNvPr id="979" name="Freeform: Shape 978">
                  <a:extLst>
                    <a:ext uri="{FF2B5EF4-FFF2-40B4-BE49-F238E27FC236}">
                      <a16:creationId xmlns:a16="http://schemas.microsoft.com/office/drawing/2014/main" id="{53B62C32-F440-7EC4-DDDD-8F94496DCB45}"/>
                    </a:ext>
                  </a:extLst>
                </p:cNvPr>
                <p:cNvSpPr/>
                <p:nvPr/>
              </p:nvSpPr>
              <p:spPr>
                <a:xfrm rot="10800000">
                  <a:off x="1178554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F8952504-1D86-A920-BE58-D348DB33E45D}"/>
                    </a:ext>
                  </a:extLst>
                </p:cNvPr>
                <p:cNvSpPr/>
                <p:nvPr/>
              </p:nvSpPr>
              <p:spPr>
                <a:xfrm rot="10800000">
                  <a:off x="11715985"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1" name="Graphic 32">
                <a:extLst>
                  <a:ext uri="{FF2B5EF4-FFF2-40B4-BE49-F238E27FC236}">
                    <a16:creationId xmlns:a16="http://schemas.microsoft.com/office/drawing/2014/main" id="{F95957FB-72F1-A203-DEBA-0358DFF05A0A}"/>
                  </a:ext>
                </a:extLst>
              </p:cNvPr>
              <p:cNvGrpSpPr/>
              <p:nvPr/>
            </p:nvGrpSpPr>
            <p:grpSpPr>
              <a:xfrm>
                <a:off x="11715985" y="5718449"/>
                <a:ext cx="86058" cy="9168"/>
                <a:chOff x="11715985" y="5718449"/>
                <a:chExt cx="86058" cy="9168"/>
              </a:xfrm>
              <a:solidFill>
                <a:srgbClr val="FFFFFF"/>
              </a:solidFill>
            </p:grpSpPr>
            <p:sp>
              <p:nvSpPr>
                <p:cNvPr id="977" name="Freeform: Shape 976">
                  <a:extLst>
                    <a:ext uri="{FF2B5EF4-FFF2-40B4-BE49-F238E27FC236}">
                      <a16:creationId xmlns:a16="http://schemas.microsoft.com/office/drawing/2014/main" id="{0C7D2E8E-4D21-0A61-ED4C-6229044887F1}"/>
                    </a:ext>
                  </a:extLst>
                </p:cNvPr>
                <p:cNvSpPr/>
                <p:nvPr/>
              </p:nvSpPr>
              <p:spPr>
                <a:xfrm rot="10800000">
                  <a:off x="1178554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B3679771-92C4-C43F-DC2E-CFFB520D8D43}"/>
                    </a:ext>
                  </a:extLst>
                </p:cNvPr>
                <p:cNvSpPr/>
                <p:nvPr/>
              </p:nvSpPr>
              <p:spPr>
                <a:xfrm rot="10800000">
                  <a:off x="11715985"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2" name="Graphic 32">
                <a:extLst>
                  <a:ext uri="{FF2B5EF4-FFF2-40B4-BE49-F238E27FC236}">
                    <a16:creationId xmlns:a16="http://schemas.microsoft.com/office/drawing/2014/main" id="{A9CEB1B7-2E6C-2CFD-91BA-3000B042CDB9}"/>
                  </a:ext>
                </a:extLst>
              </p:cNvPr>
              <p:cNvGrpSpPr/>
              <p:nvPr/>
            </p:nvGrpSpPr>
            <p:grpSpPr>
              <a:xfrm>
                <a:off x="11715985" y="5772006"/>
                <a:ext cx="86058" cy="9168"/>
                <a:chOff x="11715985" y="5772006"/>
                <a:chExt cx="86058" cy="9168"/>
              </a:xfrm>
              <a:solidFill>
                <a:srgbClr val="FFFFFF"/>
              </a:solidFill>
            </p:grpSpPr>
            <p:sp>
              <p:nvSpPr>
                <p:cNvPr id="975" name="Freeform: Shape 974">
                  <a:extLst>
                    <a:ext uri="{FF2B5EF4-FFF2-40B4-BE49-F238E27FC236}">
                      <a16:creationId xmlns:a16="http://schemas.microsoft.com/office/drawing/2014/main" id="{C0C30692-E2B2-49E5-0647-BA41E63EF4FA}"/>
                    </a:ext>
                  </a:extLst>
                </p:cNvPr>
                <p:cNvSpPr/>
                <p:nvPr/>
              </p:nvSpPr>
              <p:spPr>
                <a:xfrm rot="10800000">
                  <a:off x="1178554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6" name="Freeform: Shape 975">
                  <a:extLst>
                    <a:ext uri="{FF2B5EF4-FFF2-40B4-BE49-F238E27FC236}">
                      <a16:creationId xmlns:a16="http://schemas.microsoft.com/office/drawing/2014/main" id="{5896397A-7C73-9C1D-F6A5-3D667C4163F2}"/>
                    </a:ext>
                  </a:extLst>
                </p:cNvPr>
                <p:cNvSpPr/>
                <p:nvPr/>
              </p:nvSpPr>
              <p:spPr>
                <a:xfrm rot="10800000">
                  <a:off x="11715985"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3" name="Graphic 32">
                <a:extLst>
                  <a:ext uri="{FF2B5EF4-FFF2-40B4-BE49-F238E27FC236}">
                    <a16:creationId xmlns:a16="http://schemas.microsoft.com/office/drawing/2014/main" id="{97F12185-0F51-C529-C809-2DEF018C56CD}"/>
                  </a:ext>
                </a:extLst>
              </p:cNvPr>
              <p:cNvGrpSpPr/>
              <p:nvPr/>
            </p:nvGrpSpPr>
            <p:grpSpPr>
              <a:xfrm>
                <a:off x="11715985" y="5825564"/>
                <a:ext cx="86058" cy="9168"/>
                <a:chOff x="11715985" y="5825564"/>
                <a:chExt cx="86058" cy="9168"/>
              </a:xfrm>
              <a:solidFill>
                <a:srgbClr val="FFFFFF"/>
              </a:solidFill>
            </p:grpSpPr>
            <p:sp>
              <p:nvSpPr>
                <p:cNvPr id="973" name="Freeform: Shape 972">
                  <a:extLst>
                    <a:ext uri="{FF2B5EF4-FFF2-40B4-BE49-F238E27FC236}">
                      <a16:creationId xmlns:a16="http://schemas.microsoft.com/office/drawing/2014/main" id="{1599E3CD-949D-AA6E-B37A-9A4012E951D8}"/>
                    </a:ext>
                  </a:extLst>
                </p:cNvPr>
                <p:cNvSpPr/>
                <p:nvPr/>
              </p:nvSpPr>
              <p:spPr>
                <a:xfrm rot="10800000">
                  <a:off x="1178554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4" name="Freeform: Shape 973">
                  <a:extLst>
                    <a:ext uri="{FF2B5EF4-FFF2-40B4-BE49-F238E27FC236}">
                      <a16:creationId xmlns:a16="http://schemas.microsoft.com/office/drawing/2014/main" id="{1D370F77-CAFB-2FDA-926F-552A7587CDA5}"/>
                    </a:ext>
                  </a:extLst>
                </p:cNvPr>
                <p:cNvSpPr/>
                <p:nvPr/>
              </p:nvSpPr>
              <p:spPr>
                <a:xfrm rot="10800000">
                  <a:off x="11715985"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4" name="Graphic 32">
                <a:extLst>
                  <a:ext uri="{FF2B5EF4-FFF2-40B4-BE49-F238E27FC236}">
                    <a16:creationId xmlns:a16="http://schemas.microsoft.com/office/drawing/2014/main" id="{BA5D3149-959F-538B-656A-D27516D86732}"/>
                  </a:ext>
                </a:extLst>
              </p:cNvPr>
              <p:cNvGrpSpPr/>
              <p:nvPr/>
            </p:nvGrpSpPr>
            <p:grpSpPr>
              <a:xfrm>
                <a:off x="11715985" y="5879121"/>
                <a:ext cx="86058" cy="9168"/>
                <a:chOff x="11715985" y="5879121"/>
                <a:chExt cx="86058" cy="9168"/>
              </a:xfrm>
              <a:solidFill>
                <a:srgbClr val="FFFFFF"/>
              </a:solidFill>
            </p:grpSpPr>
            <p:sp>
              <p:nvSpPr>
                <p:cNvPr id="971" name="Freeform: Shape 970">
                  <a:extLst>
                    <a:ext uri="{FF2B5EF4-FFF2-40B4-BE49-F238E27FC236}">
                      <a16:creationId xmlns:a16="http://schemas.microsoft.com/office/drawing/2014/main" id="{EE8DEC16-0DE9-4280-2171-7AC8B2F0418F}"/>
                    </a:ext>
                  </a:extLst>
                </p:cNvPr>
                <p:cNvSpPr/>
                <p:nvPr/>
              </p:nvSpPr>
              <p:spPr>
                <a:xfrm rot="10800000">
                  <a:off x="1178554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9DB4DA2A-0B17-A921-DA71-4383764F29E9}"/>
                    </a:ext>
                  </a:extLst>
                </p:cNvPr>
                <p:cNvSpPr/>
                <p:nvPr/>
              </p:nvSpPr>
              <p:spPr>
                <a:xfrm rot="10800000">
                  <a:off x="11715985"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5" name="Graphic 32">
                <a:extLst>
                  <a:ext uri="{FF2B5EF4-FFF2-40B4-BE49-F238E27FC236}">
                    <a16:creationId xmlns:a16="http://schemas.microsoft.com/office/drawing/2014/main" id="{A61E2A2B-E52D-2910-B896-EC7A027F10B3}"/>
                  </a:ext>
                </a:extLst>
              </p:cNvPr>
              <p:cNvGrpSpPr/>
              <p:nvPr/>
            </p:nvGrpSpPr>
            <p:grpSpPr>
              <a:xfrm>
                <a:off x="11715985" y="5932678"/>
                <a:ext cx="86058" cy="9168"/>
                <a:chOff x="11715985" y="5932678"/>
                <a:chExt cx="86058" cy="9168"/>
              </a:xfrm>
              <a:solidFill>
                <a:srgbClr val="FFFFFF"/>
              </a:solidFill>
            </p:grpSpPr>
            <p:sp>
              <p:nvSpPr>
                <p:cNvPr id="969" name="Freeform: Shape 968">
                  <a:extLst>
                    <a:ext uri="{FF2B5EF4-FFF2-40B4-BE49-F238E27FC236}">
                      <a16:creationId xmlns:a16="http://schemas.microsoft.com/office/drawing/2014/main" id="{875BA8A6-6D18-4C60-BD32-7BA8D7EC6E2C}"/>
                    </a:ext>
                  </a:extLst>
                </p:cNvPr>
                <p:cNvSpPr/>
                <p:nvPr/>
              </p:nvSpPr>
              <p:spPr>
                <a:xfrm rot="10800000">
                  <a:off x="1178554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EDE865C1-5CA9-EB1A-6474-422623E0CC07}"/>
                    </a:ext>
                  </a:extLst>
                </p:cNvPr>
                <p:cNvSpPr/>
                <p:nvPr/>
              </p:nvSpPr>
              <p:spPr>
                <a:xfrm rot="10800000">
                  <a:off x="11715985"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6" name="Graphic 32">
                <a:extLst>
                  <a:ext uri="{FF2B5EF4-FFF2-40B4-BE49-F238E27FC236}">
                    <a16:creationId xmlns:a16="http://schemas.microsoft.com/office/drawing/2014/main" id="{A619E7CF-F983-B957-38D3-0941A0C85D60}"/>
                  </a:ext>
                </a:extLst>
              </p:cNvPr>
              <p:cNvGrpSpPr/>
              <p:nvPr/>
            </p:nvGrpSpPr>
            <p:grpSpPr>
              <a:xfrm>
                <a:off x="11715985" y="5986236"/>
                <a:ext cx="86058" cy="9168"/>
                <a:chOff x="11715985" y="5986236"/>
                <a:chExt cx="86058" cy="9168"/>
              </a:xfrm>
              <a:solidFill>
                <a:srgbClr val="FFFFFF"/>
              </a:solidFill>
            </p:grpSpPr>
            <p:sp>
              <p:nvSpPr>
                <p:cNvPr id="967" name="Freeform: Shape 966">
                  <a:extLst>
                    <a:ext uri="{FF2B5EF4-FFF2-40B4-BE49-F238E27FC236}">
                      <a16:creationId xmlns:a16="http://schemas.microsoft.com/office/drawing/2014/main" id="{4CA444BA-2C99-E365-18F1-2E80D0F6C0B6}"/>
                    </a:ext>
                  </a:extLst>
                </p:cNvPr>
                <p:cNvSpPr/>
                <p:nvPr/>
              </p:nvSpPr>
              <p:spPr>
                <a:xfrm rot="10800000">
                  <a:off x="1178554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68" name="Freeform: Shape 967">
                  <a:extLst>
                    <a:ext uri="{FF2B5EF4-FFF2-40B4-BE49-F238E27FC236}">
                      <a16:creationId xmlns:a16="http://schemas.microsoft.com/office/drawing/2014/main" id="{E93B825C-AE88-798D-6E7A-918FA995D167}"/>
                    </a:ext>
                  </a:extLst>
                </p:cNvPr>
                <p:cNvSpPr/>
                <p:nvPr/>
              </p:nvSpPr>
              <p:spPr>
                <a:xfrm rot="10800000">
                  <a:off x="11715985"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440" name="Graphic 32">
              <a:extLst>
                <a:ext uri="{FF2B5EF4-FFF2-40B4-BE49-F238E27FC236}">
                  <a16:creationId xmlns:a16="http://schemas.microsoft.com/office/drawing/2014/main" id="{DD0E6F41-DFCB-EA21-5EC5-931D85B95F61}"/>
                </a:ext>
              </a:extLst>
            </p:cNvPr>
            <p:cNvGrpSpPr/>
            <p:nvPr/>
          </p:nvGrpSpPr>
          <p:grpSpPr>
            <a:xfrm>
              <a:off x="14558139" y="7766723"/>
              <a:ext cx="140754" cy="279231"/>
              <a:chOff x="11412092" y="4678285"/>
              <a:chExt cx="140754" cy="279231"/>
            </a:xfrm>
            <a:solidFill>
              <a:srgbClr val="FFFFFF"/>
            </a:solidFill>
          </p:grpSpPr>
          <p:sp>
            <p:nvSpPr>
              <p:cNvPr id="946" name="Freeform: Shape 945">
                <a:extLst>
                  <a:ext uri="{FF2B5EF4-FFF2-40B4-BE49-F238E27FC236}">
                    <a16:creationId xmlns:a16="http://schemas.microsoft.com/office/drawing/2014/main" id="{D6715AF6-14D1-2DC1-2A84-B863706C73C0}"/>
                  </a:ext>
                </a:extLst>
              </p:cNvPr>
              <p:cNvSpPr/>
              <p:nvPr/>
            </p:nvSpPr>
            <p:spPr>
              <a:xfrm>
                <a:off x="11412092"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7" name="Freeform: Shape 946">
                <a:extLst>
                  <a:ext uri="{FF2B5EF4-FFF2-40B4-BE49-F238E27FC236}">
                    <a16:creationId xmlns:a16="http://schemas.microsoft.com/office/drawing/2014/main" id="{2773839F-61F0-0E0A-3E0D-C22D7886709E}"/>
                  </a:ext>
                </a:extLst>
              </p:cNvPr>
              <p:cNvSpPr/>
              <p:nvPr/>
            </p:nvSpPr>
            <p:spPr>
              <a:xfrm>
                <a:off x="11412092"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8" name="Freeform: Shape 947">
                <a:extLst>
                  <a:ext uri="{FF2B5EF4-FFF2-40B4-BE49-F238E27FC236}">
                    <a16:creationId xmlns:a16="http://schemas.microsoft.com/office/drawing/2014/main" id="{95046FB1-2C6C-322C-48F0-643A3A19D287}"/>
                  </a:ext>
                </a:extLst>
              </p:cNvPr>
              <p:cNvSpPr/>
              <p:nvPr/>
            </p:nvSpPr>
            <p:spPr>
              <a:xfrm>
                <a:off x="11412092"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9" name="Freeform: Shape 948">
                <a:extLst>
                  <a:ext uri="{FF2B5EF4-FFF2-40B4-BE49-F238E27FC236}">
                    <a16:creationId xmlns:a16="http://schemas.microsoft.com/office/drawing/2014/main" id="{BD317B32-EB7B-9586-D946-E12F7C41AF2B}"/>
                  </a:ext>
                </a:extLst>
              </p:cNvPr>
              <p:cNvSpPr/>
              <p:nvPr/>
            </p:nvSpPr>
            <p:spPr>
              <a:xfrm>
                <a:off x="11412092"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0" name="Freeform: Shape 949">
                <a:extLst>
                  <a:ext uri="{FF2B5EF4-FFF2-40B4-BE49-F238E27FC236}">
                    <a16:creationId xmlns:a16="http://schemas.microsoft.com/office/drawing/2014/main" id="{AD9E4D04-0379-7A05-6775-88FB42B5AD6E}"/>
                  </a:ext>
                </a:extLst>
              </p:cNvPr>
              <p:cNvSpPr/>
              <p:nvPr/>
            </p:nvSpPr>
            <p:spPr>
              <a:xfrm>
                <a:off x="11412092"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1" name="Freeform: Shape 950">
                <a:extLst>
                  <a:ext uri="{FF2B5EF4-FFF2-40B4-BE49-F238E27FC236}">
                    <a16:creationId xmlns:a16="http://schemas.microsoft.com/office/drawing/2014/main" id="{220002CA-CA64-3D3C-B511-EB92D6F3012F}"/>
                  </a:ext>
                </a:extLst>
              </p:cNvPr>
              <p:cNvSpPr/>
              <p:nvPr/>
            </p:nvSpPr>
            <p:spPr>
              <a:xfrm>
                <a:off x="11412092"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2" name="Freeform: Shape 951">
                <a:extLst>
                  <a:ext uri="{FF2B5EF4-FFF2-40B4-BE49-F238E27FC236}">
                    <a16:creationId xmlns:a16="http://schemas.microsoft.com/office/drawing/2014/main" id="{42BC1F3D-DA0E-D97A-FF2A-2D4259FAF409}"/>
                  </a:ext>
                </a:extLst>
              </p:cNvPr>
              <p:cNvSpPr/>
              <p:nvPr/>
            </p:nvSpPr>
            <p:spPr>
              <a:xfrm>
                <a:off x="11412092"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3" name="Freeform: Shape 952">
                <a:extLst>
                  <a:ext uri="{FF2B5EF4-FFF2-40B4-BE49-F238E27FC236}">
                    <a16:creationId xmlns:a16="http://schemas.microsoft.com/office/drawing/2014/main" id="{B2AEA2AA-6EEF-C3D6-BC22-45B226DA4155}"/>
                  </a:ext>
                </a:extLst>
              </p:cNvPr>
              <p:cNvSpPr/>
              <p:nvPr/>
            </p:nvSpPr>
            <p:spPr>
              <a:xfrm>
                <a:off x="11412092"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4" name="Freeform: Shape 953">
                <a:extLst>
                  <a:ext uri="{FF2B5EF4-FFF2-40B4-BE49-F238E27FC236}">
                    <a16:creationId xmlns:a16="http://schemas.microsoft.com/office/drawing/2014/main" id="{81AB85AA-624E-0925-9A07-F600E93AEAD4}"/>
                  </a:ext>
                </a:extLst>
              </p:cNvPr>
              <p:cNvSpPr/>
              <p:nvPr/>
            </p:nvSpPr>
            <p:spPr>
              <a:xfrm>
                <a:off x="11412092"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5" name="Freeform: Shape 954">
                <a:extLst>
                  <a:ext uri="{FF2B5EF4-FFF2-40B4-BE49-F238E27FC236}">
                    <a16:creationId xmlns:a16="http://schemas.microsoft.com/office/drawing/2014/main" id="{FE5FCF06-7FE7-4878-679E-A94DFC82E886}"/>
                  </a:ext>
                </a:extLst>
              </p:cNvPr>
              <p:cNvSpPr/>
              <p:nvPr/>
            </p:nvSpPr>
            <p:spPr>
              <a:xfrm>
                <a:off x="11412092"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1" name="Graphic 32">
              <a:extLst>
                <a:ext uri="{FF2B5EF4-FFF2-40B4-BE49-F238E27FC236}">
                  <a16:creationId xmlns:a16="http://schemas.microsoft.com/office/drawing/2014/main" id="{1EA60E68-56E6-8AD2-AE21-2D53A4DE46E7}"/>
                </a:ext>
              </a:extLst>
            </p:cNvPr>
            <p:cNvGrpSpPr/>
            <p:nvPr/>
          </p:nvGrpSpPr>
          <p:grpSpPr>
            <a:xfrm>
              <a:off x="14111975" y="8328411"/>
              <a:ext cx="555302" cy="765927"/>
              <a:chOff x="10965928" y="5239973"/>
              <a:chExt cx="555302" cy="765927"/>
            </a:xfrm>
          </p:grpSpPr>
          <p:grpSp>
            <p:nvGrpSpPr>
              <p:cNvPr id="932" name="Graphic 32">
                <a:extLst>
                  <a:ext uri="{FF2B5EF4-FFF2-40B4-BE49-F238E27FC236}">
                    <a16:creationId xmlns:a16="http://schemas.microsoft.com/office/drawing/2014/main" id="{B05C76C8-DB7A-F3F4-7F33-8D822BFB6D0A}"/>
                  </a:ext>
                </a:extLst>
              </p:cNvPr>
              <p:cNvGrpSpPr/>
              <p:nvPr/>
            </p:nvGrpSpPr>
            <p:grpSpPr>
              <a:xfrm>
                <a:off x="11213987" y="5239973"/>
                <a:ext cx="282393" cy="48688"/>
                <a:chOff x="11213987" y="5239973"/>
                <a:chExt cx="282393" cy="48688"/>
              </a:xfrm>
            </p:grpSpPr>
            <p:sp>
              <p:nvSpPr>
                <p:cNvPr id="944" name="Freeform: Shape 943">
                  <a:extLst>
                    <a:ext uri="{FF2B5EF4-FFF2-40B4-BE49-F238E27FC236}">
                      <a16:creationId xmlns:a16="http://schemas.microsoft.com/office/drawing/2014/main" id="{A8532255-E72D-B68F-16D0-E0F0EFAEE222}"/>
                    </a:ext>
                  </a:extLst>
                </p:cNvPr>
                <p:cNvSpPr/>
                <p:nvPr/>
              </p:nvSpPr>
              <p:spPr>
                <a:xfrm>
                  <a:off x="11288664"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945" name="Freeform: Shape 944">
                  <a:extLst>
                    <a:ext uri="{FF2B5EF4-FFF2-40B4-BE49-F238E27FC236}">
                      <a16:creationId xmlns:a16="http://schemas.microsoft.com/office/drawing/2014/main" id="{26E6DE75-9F73-4A33-FF09-A4A08B500D5F}"/>
                    </a:ext>
                  </a:extLst>
                </p:cNvPr>
                <p:cNvSpPr/>
                <p:nvPr/>
              </p:nvSpPr>
              <p:spPr>
                <a:xfrm rot="10800000">
                  <a:off x="11213987"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933" name="Graphic 32">
                <a:extLst>
                  <a:ext uri="{FF2B5EF4-FFF2-40B4-BE49-F238E27FC236}">
                    <a16:creationId xmlns:a16="http://schemas.microsoft.com/office/drawing/2014/main" id="{2BC1D4BC-0D96-298E-03EE-E3D32E0C56C0}"/>
                  </a:ext>
                </a:extLst>
              </p:cNvPr>
              <p:cNvGrpSpPr/>
              <p:nvPr/>
            </p:nvGrpSpPr>
            <p:grpSpPr>
              <a:xfrm>
                <a:off x="11057994" y="5256161"/>
                <a:ext cx="188304" cy="32501"/>
                <a:chOff x="11057994" y="5256161"/>
                <a:chExt cx="188304" cy="32501"/>
              </a:xfrm>
            </p:grpSpPr>
            <p:sp>
              <p:nvSpPr>
                <p:cNvPr id="942" name="Freeform: Shape 941">
                  <a:extLst>
                    <a:ext uri="{FF2B5EF4-FFF2-40B4-BE49-F238E27FC236}">
                      <a16:creationId xmlns:a16="http://schemas.microsoft.com/office/drawing/2014/main" id="{13A40C25-DADB-9362-F177-FB40B3EC8850}"/>
                    </a:ext>
                  </a:extLst>
                </p:cNvPr>
                <p:cNvSpPr/>
                <p:nvPr/>
              </p:nvSpPr>
              <p:spPr>
                <a:xfrm>
                  <a:off x="1110782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943" name="Freeform: Shape 942">
                  <a:extLst>
                    <a:ext uri="{FF2B5EF4-FFF2-40B4-BE49-F238E27FC236}">
                      <a16:creationId xmlns:a16="http://schemas.microsoft.com/office/drawing/2014/main" id="{D2CA9F04-AF9D-0F5D-4DBA-5059D66E3433}"/>
                    </a:ext>
                  </a:extLst>
                </p:cNvPr>
                <p:cNvSpPr/>
                <p:nvPr/>
              </p:nvSpPr>
              <p:spPr>
                <a:xfrm rot="10800000">
                  <a:off x="11057994"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934" name="Graphic 32">
                <a:extLst>
                  <a:ext uri="{FF2B5EF4-FFF2-40B4-BE49-F238E27FC236}">
                    <a16:creationId xmlns:a16="http://schemas.microsoft.com/office/drawing/2014/main" id="{09767FC8-55D6-28E0-F058-8BB476DFCB39}"/>
                  </a:ext>
                </a:extLst>
              </p:cNvPr>
              <p:cNvGrpSpPr/>
              <p:nvPr/>
            </p:nvGrpSpPr>
            <p:grpSpPr>
              <a:xfrm>
                <a:off x="10965928" y="5274055"/>
                <a:ext cx="555302" cy="731845"/>
                <a:chOff x="10965928" y="5274055"/>
                <a:chExt cx="555302" cy="731845"/>
              </a:xfrm>
            </p:grpSpPr>
            <p:sp>
              <p:nvSpPr>
                <p:cNvPr id="936" name="Freeform: Shape 935">
                  <a:extLst>
                    <a:ext uri="{FF2B5EF4-FFF2-40B4-BE49-F238E27FC236}">
                      <a16:creationId xmlns:a16="http://schemas.microsoft.com/office/drawing/2014/main" id="{D2291912-05AE-2E2A-060B-D23C00FBC1A5}"/>
                    </a:ext>
                  </a:extLst>
                </p:cNvPr>
                <p:cNvSpPr/>
                <p:nvPr/>
              </p:nvSpPr>
              <p:spPr>
                <a:xfrm>
                  <a:off x="1113614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52AD80A6-9823-80E4-16B3-A85FAC911E1A}"/>
                    </a:ext>
                  </a:extLst>
                </p:cNvPr>
                <p:cNvSpPr/>
                <p:nvPr/>
              </p:nvSpPr>
              <p:spPr>
                <a:xfrm>
                  <a:off x="1116940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AEB5D36D-5693-4710-B7FA-5ED35811E727}"/>
                    </a:ext>
                  </a:extLst>
                </p:cNvPr>
                <p:cNvSpPr/>
                <p:nvPr/>
              </p:nvSpPr>
              <p:spPr>
                <a:xfrm>
                  <a:off x="1116940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847E5546-85BA-7755-1C4A-5793DC2B35E5}"/>
                    </a:ext>
                  </a:extLst>
                </p:cNvPr>
                <p:cNvSpPr/>
                <p:nvPr/>
              </p:nvSpPr>
              <p:spPr>
                <a:xfrm>
                  <a:off x="1116940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FF130C39-2E70-6C44-1907-F85DE3D286BC}"/>
                    </a:ext>
                  </a:extLst>
                </p:cNvPr>
                <p:cNvSpPr/>
                <p:nvPr/>
              </p:nvSpPr>
              <p:spPr>
                <a:xfrm>
                  <a:off x="10965928"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941" name="Freeform: Shape 940">
                  <a:extLst>
                    <a:ext uri="{FF2B5EF4-FFF2-40B4-BE49-F238E27FC236}">
                      <a16:creationId xmlns:a16="http://schemas.microsoft.com/office/drawing/2014/main" id="{C07C4761-7267-A20D-FDAF-003E8E55B348}"/>
                    </a:ext>
                  </a:extLst>
                </p:cNvPr>
                <p:cNvSpPr/>
                <p:nvPr/>
              </p:nvSpPr>
              <p:spPr>
                <a:xfrm>
                  <a:off x="10994509"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935" name="Freeform: Shape 934">
                <a:extLst>
                  <a:ext uri="{FF2B5EF4-FFF2-40B4-BE49-F238E27FC236}">
                    <a16:creationId xmlns:a16="http://schemas.microsoft.com/office/drawing/2014/main" id="{BE213D92-7A0D-7786-5D8B-4399A11597CD}"/>
                  </a:ext>
                </a:extLst>
              </p:cNvPr>
              <p:cNvSpPr/>
              <p:nvPr/>
            </p:nvSpPr>
            <p:spPr>
              <a:xfrm>
                <a:off x="10977880"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442" name="Graphic 32">
              <a:extLst>
                <a:ext uri="{FF2B5EF4-FFF2-40B4-BE49-F238E27FC236}">
                  <a16:creationId xmlns:a16="http://schemas.microsoft.com/office/drawing/2014/main" id="{E4C3B13B-8FD3-F47A-B9B9-5AAD5392A8DF}"/>
                </a:ext>
              </a:extLst>
            </p:cNvPr>
            <p:cNvGrpSpPr/>
            <p:nvPr/>
          </p:nvGrpSpPr>
          <p:grpSpPr>
            <a:xfrm>
              <a:off x="14526523" y="8401191"/>
              <a:ext cx="140754" cy="279231"/>
              <a:chOff x="11380476" y="5312753"/>
              <a:chExt cx="140754" cy="279231"/>
            </a:xfrm>
            <a:solidFill>
              <a:srgbClr val="FFFFFF"/>
            </a:solidFill>
          </p:grpSpPr>
          <p:sp>
            <p:nvSpPr>
              <p:cNvPr id="922" name="Freeform: Shape 921">
                <a:extLst>
                  <a:ext uri="{FF2B5EF4-FFF2-40B4-BE49-F238E27FC236}">
                    <a16:creationId xmlns:a16="http://schemas.microsoft.com/office/drawing/2014/main" id="{113476A2-B99F-E0DE-4D4D-128FD661EF39}"/>
                  </a:ext>
                </a:extLst>
              </p:cNvPr>
              <p:cNvSpPr/>
              <p:nvPr/>
            </p:nvSpPr>
            <p:spPr>
              <a:xfrm>
                <a:off x="11380476"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3" name="Freeform: Shape 922">
                <a:extLst>
                  <a:ext uri="{FF2B5EF4-FFF2-40B4-BE49-F238E27FC236}">
                    <a16:creationId xmlns:a16="http://schemas.microsoft.com/office/drawing/2014/main" id="{A6B36435-CBBD-F580-5813-DA6E6BE90446}"/>
                  </a:ext>
                </a:extLst>
              </p:cNvPr>
              <p:cNvSpPr/>
              <p:nvPr/>
            </p:nvSpPr>
            <p:spPr>
              <a:xfrm>
                <a:off x="11380476"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8A2CF734-EDF1-6724-F40A-DACEF0B4516D}"/>
                  </a:ext>
                </a:extLst>
              </p:cNvPr>
              <p:cNvSpPr/>
              <p:nvPr/>
            </p:nvSpPr>
            <p:spPr>
              <a:xfrm>
                <a:off x="11380476"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968627D2-5219-E60B-D347-36D9AFE4047E}"/>
                  </a:ext>
                </a:extLst>
              </p:cNvPr>
              <p:cNvSpPr/>
              <p:nvPr/>
            </p:nvSpPr>
            <p:spPr>
              <a:xfrm>
                <a:off x="11380476"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E7FA4881-F7D8-EDB3-2CC3-D26F4FD3128B}"/>
                  </a:ext>
                </a:extLst>
              </p:cNvPr>
              <p:cNvSpPr/>
              <p:nvPr/>
            </p:nvSpPr>
            <p:spPr>
              <a:xfrm>
                <a:off x="11380476"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CD26F75B-1334-89E5-AE99-3B3EC091F7FE}"/>
                  </a:ext>
                </a:extLst>
              </p:cNvPr>
              <p:cNvSpPr/>
              <p:nvPr/>
            </p:nvSpPr>
            <p:spPr>
              <a:xfrm>
                <a:off x="11380476"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8D2A3ECD-5B83-FA29-65B9-5CAF0F2AB8D4}"/>
                  </a:ext>
                </a:extLst>
              </p:cNvPr>
              <p:cNvSpPr/>
              <p:nvPr/>
            </p:nvSpPr>
            <p:spPr>
              <a:xfrm>
                <a:off x="11380476"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ED16E5D6-3130-F225-4AD9-68F0A9C1B5C8}"/>
                  </a:ext>
                </a:extLst>
              </p:cNvPr>
              <p:cNvSpPr/>
              <p:nvPr/>
            </p:nvSpPr>
            <p:spPr>
              <a:xfrm>
                <a:off x="11380476"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0" name="Freeform: Shape 929">
                <a:extLst>
                  <a:ext uri="{FF2B5EF4-FFF2-40B4-BE49-F238E27FC236}">
                    <a16:creationId xmlns:a16="http://schemas.microsoft.com/office/drawing/2014/main" id="{328A7006-8014-1ED9-EED6-72586D0E5711}"/>
                  </a:ext>
                </a:extLst>
              </p:cNvPr>
              <p:cNvSpPr/>
              <p:nvPr/>
            </p:nvSpPr>
            <p:spPr>
              <a:xfrm>
                <a:off x="11380476"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1" name="Freeform: Shape 930">
                <a:extLst>
                  <a:ext uri="{FF2B5EF4-FFF2-40B4-BE49-F238E27FC236}">
                    <a16:creationId xmlns:a16="http://schemas.microsoft.com/office/drawing/2014/main" id="{2C807917-16CB-3160-9EE9-B6445F572F20}"/>
                  </a:ext>
                </a:extLst>
              </p:cNvPr>
              <p:cNvSpPr/>
              <p:nvPr/>
            </p:nvSpPr>
            <p:spPr>
              <a:xfrm>
                <a:off x="11380476"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3" name="Graphic 32">
              <a:extLst>
                <a:ext uri="{FF2B5EF4-FFF2-40B4-BE49-F238E27FC236}">
                  <a16:creationId xmlns:a16="http://schemas.microsoft.com/office/drawing/2014/main" id="{7C98E96C-BFEF-35B6-9D11-D7DBC38A8415}"/>
                </a:ext>
              </a:extLst>
            </p:cNvPr>
            <p:cNvGrpSpPr/>
            <p:nvPr/>
          </p:nvGrpSpPr>
          <p:grpSpPr>
            <a:xfrm>
              <a:off x="13676561" y="7702416"/>
              <a:ext cx="491627" cy="79039"/>
              <a:chOff x="10530514" y="4613978"/>
              <a:chExt cx="491627" cy="79039"/>
            </a:xfrm>
          </p:grpSpPr>
          <p:sp>
            <p:nvSpPr>
              <p:cNvPr id="920" name="Freeform: Shape 919">
                <a:extLst>
                  <a:ext uri="{FF2B5EF4-FFF2-40B4-BE49-F238E27FC236}">
                    <a16:creationId xmlns:a16="http://schemas.microsoft.com/office/drawing/2014/main" id="{F16EFB04-5A1B-BB7F-1D36-EE8693287C87}"/>
                  </a:ext>
                </a:extLst>
              </p:cNvPr>
              <p:cNvSpPr/>
              <p:nvPr/>
            </p:nvSpPr>
            <p:spPr>
              <a:xfrm>
                <a:off x="10530514"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B2A026EB-799B-F64C-0531-654F679FB7FF}"/>
                  </a:ext>
                </a:extLst>
              </p:cNvPr>
              <p:cNvSpPr/>
              <p:nvPr/>
            </p:nvSpPr>
            <p:spPr>
              <a:xfrm>
                <a:off x="10808734"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444" name="Graphic 32">
              <a:extLst>
                <a:ext uri="{FF2B5EF4-FFF2-40B4-BE49-F238E27FC236}">
                  <a16:creationId xmlns:a16="http://schemas.microsoft.com/office/drawing/2014/main" id="{9964AF8A-6F92-A028-97B6-4407CD4A3F49}"/>
                </a:ext>
              </a:extLst>
            </p:cNvPr>
            <p:cNvGrpSpPr/>
            <p:nvPr/>
          </p:nvGrpSpPr>
          <p:grpSpPr>
            <a:xfrm>
              <a:off x="13666064" y="7778863"/>
              <a:ext cx="512177" cy="1314653"/>
              <a:chOff x="10520017" y="4690425"/>
              <a:chExt cx="512177" cy="1314653"/>
            </a:xfrm>
          </p:grpSpPr>
          <p:sp>
            <p:nvSpPr>
              <p:cNvPr id="918" name="Freeform: Shape 917">
                <a:extLst>
                  <a:ext uri="{FF2B5EF4-FFF2-40B4-BE49-F238E27FC236}">
                    <a16:creationId xmlns:a16="http://schemas.microsoft.com/office/drawing/2014/main" id="{18D87A63-E2D5-5623-DBF6-9B879AA1CDAC}"/>
                  </a:ext>
                </a:extLst>
              </p:cNvPr>
              <p:cNvSpPr/>
              <p:nvPr/>
            </p:nvSpPr>
            <p:spPr>
              <a:xfrm>
                <a:off x="10614865"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7791BECE-50BA-9596-C8B3-1B7DCD901AC4}"/>
                  </a:ext>
                </a:extLst>
              </p:cNvPr>
              <p:cNvSpPr/>
              <p:nvPr/>
            </p:nvSpPr>
            <p:spPr>
              <a:xfrm>
                <a:off x="10520017"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445" name="Graphic 32">
              <a:extLst>
                <a:ext uri="{FF2B5EF4-FFF2-40B4-BE49-F238E27FC236}">
                  <a16:creationId xmlns:a16="http://schemas.microsoft.com/office/drawing/2014/main" id="{279FEE7A-9494-ECA1-9148-7D9E348482BB}"/>
                </a:ext>
              </a:extLst>
            </p:cNvPr>
            <p:cNvGrpSpPr/>
            <p:nvPr/>
          </p:nvGrpSpPr>
          <p:grpSpPr>
            <a:xfrm>
              <a:off x="14038563" y="7860496"/>
              <a:ext cx="99084" cy="1134000"/>
              <a:chOff x="10892516" y="4772058"/>
              <a:chExt cx="99084" cy="1134000"/>
            </a:xfrm>
            <a:solidFill>
              <a:srgbClr val="FFFFFF"/>
            </a:solidFill>
          </p:grpSpPr>
          <p:grpSp>
            <p:nvGrpSpPr>
              <p:cNvPr id="898" name="Graphic 32">
                <a:extLst>
                  <a:ext uri="{FF2B5EF4-FFF2-40B4-BE49-F238E27FC236}">
                    <a16:creationId xmlns:a16="http://schemas.microsoft.com/office/drawing/2014/main" id="{0C5CFA3F-F2C6-12D1-F0E9-4BF30B869B68}"/>
                  </a:ext>
                </a:extLst>
              </p:cNvPr>
              <p:cNvGrpSpPr/>
              <p:nvPr/>
            </p:nvGrpSpPr>
            <p:grpSpPr>
              <a:xfrm>
                <a:off x="10892516" y="4772058"/>
                <a:ext cx="37939" cy="1134000"/>
                <a:chOff x="10892516" y="4772058"/>
                <a:chExt cx="37939" cy="1134000"/>
              </a:xfrm>
              <a:solidFill>
                <a:srgbClr val="FFFFFF"/>
              </a:solidFill>
            </p:grpSpPr>
            <p:grpSp>
              <p:nvGrpSpPr>
                <p:cNvPr id="909" name="Graphic 32">
                  <a:extLst>
                    <a:ext uri="{FF2B5EF4-FFF2-40B4-BE49-F238E27FC236}">
                      <a16:creationId xmlns:a16="http://schemas.microsoft.com/office/drawing/2014/main" id="{8A9712EE-68F0-63A5-86D1-819A2A99E22A}"/>
                    </a:ext>
                  </a:extLst>
                </p:cNvPr>
                <p:cNvGrpSpPr/>
                <p:nvPr/>
              </p:nvGrpSpPr>
              <p:grpSpPr>
                <a:xfrm>
                  <a:off x="10892516" y="4772058"/>
                  <a:ext cx="37939" cy="355868"/>
                  <a:chOff x="10892516" y="4772058"/>
                  <a:chExt cx="37939" cy="355868"/>
                </a:xfrm>
                <a:solidFill>
                  <a:srgbClr val="FFFFFF"/>
                </a:solidFill>
              </p:grpSpPr>
              <p:sp>
                <p:nvSpPr>
                  <p:cNvPr id="916" name="Freeform: Shape 915">
                    <a:extLst>
                      <a:ext uri="{FF2B5EF4-FFF2-40B4-BE49-F238E27FC236}">
                        <a16:creationId xmlns:a16="http://schemas.microsoft.com/office/drawing/2014/main" id="{27970B7C-9DE2-FA46-238C-6D1110B2C75B}"/>
                      </a:ext>
                    </a:extLst>
                  </p:cNvPr>
                  <p:cNvSpPr/>
                  <p:nvPr/>
                </p:nvSpPr>
                <p:spPr>
                  <a:xfrm>
                    <a:off x="108925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ABCF6385-C1F1-DACB-3612-80DA96C5724C}"/>
                      </a:ext>
                    </a:extLst>
                  </p:cNvPr>
                  <p:cNvSpPr/>
                  <p:nvPr/>
                </p:nvSpPr>
                <p:spPr>
                  <a:xfrm>
                    <a:off x="1092097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0" name="Graphic 32">
                  <a:extLst>
                    <a:ext uri="{FF2B5EF4-FFF2-40B4-BE49-F238E27FC236}">
                      <a16:creationId xmlns:a16="http://schemas.microsoft.com/office/drawing/2014/main" id="{D691CFF3-B8DA-1B09-F0B0-5DA0CB85F147}"/>
                    </a:ext>
                  </a:extLst>
                </p:cNvPr>
                <p:cNvGrpSpPr/>
                <p:nvPr/>
              </p:nvGrpSpPr>
              <p:grpSpPr>
                <a:xfrm>
                  <a:off x="10892516" y="5160744"/>
                  <a:ext cx="37939" cy="355868"/>
                  <a:chOff x="10892516" y="5160744"/>
                  <a:chExt cx="37939" cy="355868"/>
                </a:xfrm>
                <a:solidFill>
                  <a:srgbClr val="FFFFFF"/>
                </a:solidFill>
              </p:grpSpPr>
              <p:sp>
                <p:nvSpPr>
                  <p:cNvPr id="914" name="Freeform: Shape 913">
                    <a:extLst>
                      <a:ext uri="{FF2B5EF4-FFF2-40B4-BE49-F238E27FC236}">
                        <a16:creationId xmlns:a16="http://schemas.microsoft.com/office/drawing/2014/main" id="{606B1CBA-C110-89F3-0152-E9DADF0F9768}"/>
                      </a:ext>
                    </a:extLst>
                  </p:cNvPr>
                  <p:cNvSpPr/>
                  <p:nvPr/>
                </p:nvSpPr>
                <p:spPr>
                  <a:xfrm>
                    <a:off x="108925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8D4B9EDD-9BAB-A0C0-3FF7-36AC39E7B421}"/>
                      </a:ext>
                    </a:extLst>
                  </p:cNvPr>
                  <p:cNvSpPr/>
                  <p:nvPr/>
                </p:nvSpPr>
                <p:spPr>
                  <a:xfrm>
                    <a:off x="1092097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1" name="Graphic 32">
                  <a:extLst>
                    <a:ext uri="{FF2B5EF4-FFF2-40B4-BE49-F238E27FC236}">
                      <a16:creationId xmlns:a16="http://schemas.microsoft.com/office/drawing/2014/main" id="{AEFEB884-30A7-A6E2-BF56-959D269C9CB2}"/>
                    </a:ext>
                  </a:extLst>
                </p:cNvPr>
                <p:cNvGrpSpPr/>
                <p:nvPr/>
              </p:nvGrpSpPr>
              <p:grpSpPr>
                <a:xfrm>
                  <a:off x="10892516" y="5550189"/>
                  <a:ext cx="37939" cy="355868"/>
                  <a:chOff x="10892516" y="5550189"/>
                  <a:chExt cx="37939" cy="355868"/>
                </a:xfrm>
                <a:solidFill>
                  <a:srgbClr val="FFFFFF"/>
                </a:solidFill>
              </p:grpSpPr>
              <p:sp>
                <p:nvSpPr>
                  <p:cNvPr id="912" name="Freeform: Shape 911">
                    <a:extLst>
                      <a:ext uri="{FF2B5EF4-FFF2-40B4-BE49-F238E27FC236}">
                        <a16:creationId xmlns:a16="http://schemas.microsoft.com/office/drawing/2014/main" id="{85E0FCFE-5015-6ED4-8E97-60FD0B0E92FB}"/>
                      </a:ext>
                    </a:extLst>
                  </p:cNvPr>
                  <p:cNvSpPr/>
                  <p:nvPr/>
                </p:nvSpPr>
                <p:spPr>
                  <a:xfrm>
                    <a:off x="108925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3" name="Freeform: Shape 912">
                    <a:extLst>
                      <a:ext uri="{FF2B5EF4-FFF2-40B4-BE49-F238E27FC236}">
                        <a16:creationId xmlns:a16="http://schemas.microsoft.com/office/drawing/2014/main" id="{2B7BB94F-AB55-D9C1-1333-02E891951CDD}"/>
                      </a:ext>
                    </a:extLst>
                  </p:cNvPr>
                  <p:cNvSpPr/>
                  <p:nvPr/>
                </p:nvSpPr>
                <p:spPr>
                  <a:xfrm>
                    <a:off x="1092097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899" name="Graphic 32">
                <a:extLst>
                  <a:ext uri="{FF2B5EF4-FFF2-40B4-BE49-F238E27FC236}">
                    <a16:creationId xmlns:a16="http://schemas.microsoft.com/office/drawing/2014/main" id="{599D1EA6-EABE-A9A3-32FA-5B9BF33ED84B}"/>
                  </a:ext>
                </a:extLst>
              </p:cNvPr>
              <p:cNvGrpSpPr/>
              <p:nvPr/>
            </p:nvGrpSpPr>
            <p:grpSpPr>
              <a:xfrm>
                <a:off x="10953661" y="4772058"/>
                <a:ext cx="37939" cy="1134000"/>
                <a:chOff x="10953661" y="4772058"/>
                <a:chExt cx="37939" cy="1134000"/>
              </a:xfrm>
              <a:solidFill>
                <a:srgbClr val="FFFFFF"/>
              </a:solidFill>
            </p:grpSpPr>
            <p:grpSp>
              <p:nvGrpSpPr>
                <p:cNvPr id="900" name="Graphic 32">
                  <a:extLst>
                    <a:ext uri="{FF2B5EF4-FFF2-40B4-BE49-F238E27FC236}">
                      <a16:creationId xmlns:a16="http://schemas.microsoft.com/office/drawing/2014/main" id="{43075208-5565-15D2-2A83-887C343C4435}"/>
                    </a:ext>
                  </a:extLst>
                </p:cNvPr>
                <p:cNvGrpSpPr/>
                <p:nvPr/>
              </p:nvGrpSpPr>
              <p:grpSpPr>
                <a:xfrm>
                  <a:off x="10953661" y="4772058"/>
                  <a:ext cx="37939" cy="355868"/>
                  <a:chOff x="10953661" y="4772058"/>
                  <a:chExt cx="37939" cy="355868"/>
                </a:xfrm>
                <a:solidFill>
                  <a:srgbClr val="FFFFFF"/>
                </a:solidFill>
              </p:grpSpPr>
              <p:sp>
                <p:nvSpPr>
                  <p:cNvPr id="907" name="Freeform: Shape 906">
                    <a:extLst>
                      <a:ext uri="{FF2B5EF4-FFF2-40B4-BE49-F238E27FC236}">
                        <a16:creationId xmlns:a16="http://schemas.microsoft.com/office/drawing/2014/main" id="{979AEAF2-5B0F-5340-0656-B67B72A2F6E8}"/>
                      </a:ext>
                    </a:extLst>
                  </p:cNvPr>
                  <p:cNvSpPr/>
                  <p:nvPr/>
                </p:nvSpPr>
                <p:spPr>
                  <a:xfrm>
                    <a:off x="109536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8" name="Freeform: Shape 907">
                    <a:extLst>
                      <a:ext uri="{FF2B5EF4-FFF2-40B4-BE49-F238E27FC236}">
                        <a16:creationId xmlns:a16="http://schemas.microsoft.com/office/drawing/2014/main" id="{D371C0E4-32CB-E280-1DCC-DD909F60F545}"/>
                      </a:ext>
                    </a:extLst>
                  </p:cNvPr>
                  <p:cNvSpPr/>
                  <p:nvPr/>
                </p:nvSpPr>
                <p:spPr>
                  <a:xfrm>
                    <a:off x="109821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1" name="Graphic 32">
                  <a:extLst>
                    <a:ext uri="{FF2B5EF4-FFF2-40B4-BE49-F238E27FC236}">
                      <a16:creationId xmlns:a16="http://schemas.microsoft.com/office/drawing/2014/main" id="{F92F09BE-BD72-3B19-E13F-D38D68219A18}"/>
                    </a:ext>
                  </a:extLst>
                </p:cNvPr>
                <p:cNvGrpSpPr/>
                <p:nvPr/>
              </p:nvGrpSpPr>
              <p:grpSpPr>
                <a:xfrm>
                  <a:off x="10953661" y="5160744"/>
                  <a:ext cx="37939" cy="355868"/>
                  <a:chOff x="10953661" y="5160744"/>
                  <a:chExt cx="37939" cy="355868"/>
                </a:xfrm>
                <a:solidFill>
                  <a:srgbClr val="FFFFFF"/>
                </a:solidFill>
              </p:grpSpPr>
              <p:sp>
                <p:nvSpPr>
                  <p:cNvPr id="905" name="Freeform: Shape 904">
                    <a:extLst>
                      <a:ext uri="{FF2B5EF4-FFF2-40B4-BE49-F238E27FC236}">
                        <a16:creationId xmlns:a16="http://schemas.microsoft.com/office/drawing/2014/main" id="{E990C8E4-E760-5682-C525-D05BCE0FC4EF}"/>
                      </a:ext>
                    </a:extLst>
                  </p:cNvPr>
                  <p:cNvSpPr/>
                  <p:nvPr/>
                </p:nvSpPr>
                <p:spPr>
                  <a:xfrm>
                    <a:off x="109536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DF142F94-2D27-4CEB-8144-58196AFCB5BF}"/>
                      </a:ext>
                    </a:extLst>
                  </p:cNvPr>
                  <p:cNvSpPr/>
                  <p:nvPr/>
                </p:nvSpPr>
                <p:spPr>
                  <a:xfrm>
                    <a:off x="109821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2" name="Graphic 32">
                  <a:extLst>
                    <a:ext uri="{FF2B5EF4-FFF2-40B4-BE49-F238E27FC236}">
                      <a16:creationId xmlns:a16="http://schemas.microsoft.com/office/drawing/2014/main" id="{831185C8-FBE1-25B3-856C-74F80DDF69B9}"/>
                    </a:ext>
                  </a:extLst>
                </p:cNvPr>
                <p:cNvGrpSpPr/>
                <p:nvPr/>
              </p:nvGrpSpPr>
              <p:grpSpPr>
                <a:xfrm>
                  <a:off x="10953661" y="5550189"/>
                  <a:ext cx="37939" cy="355868"/>
                  <a:chOff x="10953661" y="5550189"/>
                  <a:chExt cx="37939" cy="355868"/>
                </a:xfrm>
                <a:solidFill>
                  <a:srgbClr val="FFFFFF"/>
                </a:solidFill>
              </p:grpSpPr>
              <p:sp>
                <p:nvSpPr>
                  <p:cNvPr id="903" name="Freeform: Shape 902">
                    <a:extLst>
                      <a:ext uri="{FF2B5EF4-FFF2-40B4-BE49-F238E27FC236}">
                        <a16:creationId xmlns:a16="http://schemas.microsoft.com/office/drawing/2014/main" id="{EAF5CAE8-698E-F4EC-F640-703F16EAB3BA}"/>
                      </a:ext>
                    </a:extLst>
                  </p:cNvPr>
                  <p:cNvSpPr/>
                  <p:nvPr/>
                </p:nvSpPr>
                <p:spPr>
                  <a:xfrm>
                    <a:off x="109536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D6192575-C781-8093-EE09-980C0BF29030}"/>
                      </a:ext>
                    </a:extLst>
                  </p:cNvPr>
                  <p:cNvSpPr/>
                  <p:nvPr/>
                </p:nvSpPr>
                <p:spPr>
                  <a:xfrm>
                    <a:off x="109821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446" name="Graphic 32">
              <a:extLst>
                <a:ext uri="{FF2B5EF4-FFF2-40B4-BE49-F238E27FC236}">
                  <a16:creationId xmlns:a16="http://schemas.microsoft.com/office/drawing/2014/main" id="{5C9F6F5D-3D49-38C4-F8A3-4B47BDB41532}"/>
                </a:ext>
              </a:extLst>
            </p:cNvPr>
            <p:cNvGrpSpPr/>
            <p:nvPr/>
          </p:nvGrpSpPr>
          <p:grpSpPr>
            <a:xfrm>
              <a:off x="13708746" y="7837353"/>
              <a:ext cx="213217" cy="1199255"/>
              <a:chOff x="10562699" y="4748915"/>
              <a:chExt cx="213217" cy="1199255"/>
            </a:xfrm>
          </p:grpSpPr>
          <p:grpSp>
            <p:nvGrpSpPr>
              <p:cNvPr id="716" name="Graphic 32">
                <a:extLst>
                  <a:ext uri="{FF2B5EF4-FFF2-40B4-BE49-F238E27FC236}">
                    <a16:creationId xmlns:a16="http://schemas.microsoft.com/office/drawing/2014/main" id="{EDA283CC-76C2-06B2-FA07-CC51AB6762C4}"/>
                  </a:ext>
                </a:extLst>
              </p:cNvPr>
              <p:cNvGrpSpPr/>
              <p:nvPr/>
            </p:nvGrpSpPr>
            <p:grpSpPr>
              <a:xfrm>
                <a:off x="10592165" y="4748915"/>
                <a:ext cx="183751" cy="1199255"/>
                <a:chOff x="10592165" y="4748915"/>
                <a:chExt cx="183751" cy="1199255"/>
              </a:xfrm>
              <a:solidFill>
                <a:srgbClr val="00FFFF"/>
              </a:solidFill>
            </p:grpSpPr>
            <p:sp>
              <p:nvSpPr>
                <p:cNvPr id="868" name="Freeform: Shape 867">
                  <a:extLst>
                    <a:ext uri="{FF2B5EF4-FFF2-40B4-BE49-F238E27FC236}">
                      <a16:creationId xmlns:a16="http://schemas.microsoft.com/office/drawing/2014/main" id="{57F5CE58-802A-478B-020C-6CD51B41D0DD}"/>
                    </a:ext>
                  </a:extLst>
                </p:cNvPr>
                <p:cNvSpPr/>
                <p:nvPr/>
              </p:nvSpPr>
              <p:spPr>
                <a:xfrm rot="10800000">
                  <a:off x="10621631"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8A5787E1-E5A7-2B40-AF82-FB21803296E7}"/>
                    </a:ext>
                  </a:extLst>
                </p:cNvPr>
                <p:cNvSpPr/>
                <p:nvPr/>
              </p:nvSpPr>
              <p:spPr>
                <a:xfrm rot="10800000">
                  <a:off x="1065103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101F0FA2-C6C5-5780-338C-F48C963671E6}"/>
                    </a:ext>
                  </a:extLst>
                </p:cNvPr>
                <p:cNvSpPr/>
                <p:nvPr/>
              </p:nvSpPr>
              <p:spPr>
                <a:xfrm rot="10800000">
                  <a:off x="10621631"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E051F877-EEA4-D647-89C3-26712D24E41B}"/>
                    </a:ext>
                  </a:extLst>
                </p:cNvPr>
                <p:cNvSpPr/>
                <p:nvPr/>
              </p:nvSpPr>
              <p:spPr>
                <a:xfrm rot="10800000">
                  <a:off x="1070996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6C670190-F4ED-CF93-4292-FE7358069185}"/>
                    </a:ext>
                  </a:extLst>
                </p:cNvPr>
                <p:cNvSpPr/>
                <p:nvPr/>
              </p:nvSpPr>
              <p:spPr>
                <a:xfrm rot="10800000">
                  <a:off x="1068050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0DCB3F43-2EDE-A657-423A-D0D08B37A556}"/>
                    </a:ext>
                  </a:extLst>
                </p:cNvPr>
                <p:cNvSpPr/>
                <p:nvPr/>
              </p:nvSpPr>
              <p:spPr>
                <a:xfrm rot="10800000">
                  <a:off x="10621631"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B203A6BE-1896-29AC-6383-EFA37DC5BA54}"/>
                    </a:ext>
                  </a:extLst>
                </p:cNvPr>
                <p:cNvSpPr/>
                <p:nvPr/>
              </p:nvSpPr>
              <p:spPr>
                <a:xfrm rot="10800000">
                  <a:off x="10739432"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C0043AC0-6CCC-ECF0-E4C0-426206E4EC9A}"/>
                    </a:ext>
                  </a:extLst>
                </p:cNvPr>
                <p:cNvSpPr/>
                <p:nvPr/>
              </p:nvSpPr>
              <p:spPr>
                <a:xfrm rot="10800000">
                  <a:off x="1070996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59094437-A5BA-CA80-72C9-B59A10F800F5}"/>
                    </a:ext>
                  </a:extLst>
                </p:cNvPr>
                <p:cNvSpPr/>
                <p:nvPr/>
              </p:nvSpPr>
              <p:spPr>
                <a:xfrm rot="10800000">
                  <a:off x="1065103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7" name="Freeform: Shape 876">
                  <a:extLst>
                    <a:ext uri="{FF2B5EF4-FFF2-40B4-BE49-F238E27FC236}">
                      <a16:creationId xmlns:a16="http://schemas.microsoft.com/office/drawing/2014/main" id="{198F7A30-EC54-DF66-C779-316FB3C62FA0}"/>
                    </a:ext>
                  </a:extLst>
                </p:cNvPr>
                <p:cNvSpPr/>
                <p:nvPr/>
              </p:nvSpPr>
              <p:spPr>
                <a:xfrm rot="10800000">
                  <a:off x="10621631"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8" name="Freeform: Shape 877">
                  <a:extLst>
                    <a:ext uri="{FF2B5EF4-FFF2-40B4-BE49-F238E27FC236}">
                      <a16:creationId xmlns:a16="http://schemas.microsoft.com/office/drawing/2014/main" id="{FE0AE06C-8A53-A7A9-D80C-8C56728D5D73}"/>
                    </a:ext>
                  </a:extLst>
                </p:cNvPr>
                <p:cNvSpPr/>
                <p:nvPr/>
              </p:nvSpPr>
              <p:spPr>
                <a:xfrm rot="10800000">
                  <a:off x="1070996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9" name="Freeform: Shape 878">
                  <a:extLst>
                    <a:ext uri="{FF2B5EF4-FFF2-40B4-BE49-F238E27FC236}">
                      <a16:creationId xmlns:a16="http://schemas.microsoft.com/office/drawing/2014/main" id="{FFFB6A6C-0982-846D-F404-F6817FF86101}"/>
                    </a:ext>
                  </a:extLst>
                </p:cNvPr>
                <p:cNvSpPr/>
                <p:nvPr/>
              </p:nvSpPr>
              <p:spPr>
                <a:xfrm rot="10800000">
                  <a:off x="1068050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1A634DD4-A190-E5DB-91B0-1E114A5CF8CC}"/>
                    </a:ext>
                  </a:extLst>
                </p:cNvPr>
                <p:cNvSpPr/>
                <p:nvPr/>
              </p:nvSpPr>
              <p:spPr>
                <a:xfrm rot="10800000">
                  <a:off x="1065103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686BEAF2-F2CA-7181-EA69-EA5A9013E2BE}"/>
                    </a:ext>
                  </a:extLst>
                </p:cNvPr>
                <p:cNvSpPr/>
                <p:nvPr/>
              </p:nvSpPr>
              <p:spPr>
                <a:xfrm rot="10800000">
                  <a:off x="10739432"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2" name="Freeform: Shape 881">
                  <a:extLst>
                    <a:ext uri="{FF2B5EF4-FFF2-40B4-BE49-F238E27FC236}">
                      <a16:creationId xmlns:a16="http://schemas.microsoft.com/office/drawing/2014/main" id="{7F52A9AD-125E-A77A-56E1-D6CD71977C89}"/>
                    </a:ext>
                  </a:extLst>
                </p:cNvPr>
                <p:cNvSpPr/>
                <p:nvPr/>
              </p:nvSpPr>
              <p:spPr>
                <a:xfrm rot="10800000">
                  <a:off x="1070996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31D48C00-A686-323D-5D58-5B5021A60D25}"/>
                    </a:ext>
                  </a:extLst>
                </p:cNvPr>
                <p:cNvSpPr/>
                <p:nvPr/>
              </p:nvSpPr>
              <p:spPr>
                <a:xfrm rot="10800000">
                  <a:off x="10621631"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AC816ABF-0DF9-ACBA-32CD-9DE425F2D9B4}"/>
                    </a:ext>
                  </a:extLst>
                </p:cNvPr>
                <p:cNvSpPr/>
                <p:nvPr/>
              </p:nvSpPr>
              <p:spPr>
                <a:xfrm rot="10800000">
                  <a:off x="1059216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5" name="Freeform: Shape 884">
                  <a:extLst>
                    <a:ext uri="{FF2B5EF4-FFF2-40B4-BE49-F238E27FC236}">
                      <a16:creationId xmlns:a16="http://schemas.microsoft.com/office/drawing/2014/main" id="{CBBA444E-DCF9-ED9B-B5E5-BF5DB23905F6}"/>
                    </a:ext>
                  </a:extLst>
                </p:cNvPr>
                <p:cNvSpPr/>
                <p:nvPr/>
              </p:nvSpPr>
              <p:spPr>
                <a:xfrm rot="10800000">
                  <a:off x="10621631"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6" name="Freeform: Shape 885">
                  <a:extLst>
                    <a:ext uri="{FF2B5EF4-FFF2-40B4-BE49-F238E27FC236}">
                      <a16:creationId xmlns:a16="http://schemas.microsoft.com/office/drawing/2014/main" id="{EC57B2AE-C1CC-7795-7A34-A0141E3FE5AC}"/>
                    </a:ext>
                  </a:extLst>
                </p:cNvPr>
                <p:cNvSpPr/>
                <p:nvPr/>
              </p:nvSpPr>
              <p:spPr>
                <a:xfrm rot="10800000">
                  <a:off x="1068050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7" name="Freeform: Shape 886">
                  <a:extLst>
                    <a:ext uri="{FF2B5EF4-FFF2-40B4-BE49-F238E27FC236}">
                      <a16:creationId xmlns:a16="http://schemas.microsoft.com/office/drawing/2014/main" id="{702D3CC1-59F0-4A83-0841-94E937DC6E15}"/>
                    </a:ext>
                  </a:extLst>
                </p:cNvPr>
                <p:cNvSpPr/>
                <p:nvPr/>
              </p:nvSpPr>
              <p:spPr>
                <a:xfrm rot="10800000">
                  <a:off x="1065103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8" name="Freeform: Shape 887">
                  <a:extLst>
                    <a:ext uri="{FF2B5EF4-FFF2-40B4-BE49-F238E27FC236}">
                      <a16:creationId xmlns:a16="http://schemas.microsoft.com/office/drawing/2014/main" id="{798E5D4D-AC01-95F9-AA2B-E6FDA39F0F08}"/>
                    </a:ext>
                  </a:extLst>
                </p:cNvPr>
                <p:cNvSpPr/>
                <p:nvPr/>
              </p:nvSpPr>
              <p:spPr>
                <a:xfrm rot="10800000">
                  <a:off x="1070996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A0665558-A65C-F8C9-CE50-F39121DFA7F8}"/>
                    </a:ext>
                  </a:extLst>
                </p:cNvPr>
                <p:cNvSpPr/>
                <p:nvPr/>
              </p:nvSpPr>
              <p:spPr>
                <a:xfrm rot="10800000">
                  <a:off x="1076889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4999A848-7A33-2323-603A-70535B6A6A80}"/>
                    </a:ext>
                  </a:extLst>
                </p:cNvPr>
                <p:cNvSpPr/>
                <p:nvPr/>
              </p:nvSpPr>
              <p:spPr>
                <a:xfrm rot="10800000">
                  <a:off x="1070996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8881F54D-A9D7-D487-6961-B6A306166FBE}"/>
                    </a:ext>
                  </a:extLst>
                </p:cNvPr>
                <p:cNvSpPr/>
                <p:nvPr/>
              </p:nvSpPr>
              <p:spPr>
                <a:xfrm rot="10800000">
                  <a:off x="10621631"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5B12EE68-E2E3-2F64-CB83-C6A89962EAD6}"/>
                    </a:ext>
                  </a:extLst>
                </p:cNvPr>
                <p:cNvSpPr/>
                <p:nvPr/>
              </p:nvSpPr>
              <p:spPr>
                <a:xfrm rot="10800000">
                  <a:off x="1068050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38466040-459A-2B4C-68D6-EB8D6CA3214A}"/>
                    </a:ext>
                  </a:extLst>
                </p:cNvPr>
                <p:cNvSpPr/>
                <p:nvPr/>
              </p:nvSpPr>
              <p:spPr>
                <a:xfrm rot="10800000">
                  <a:off x="1059216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93A8047F-7556-E917-F592-550C4D3EF60D}"/>
                    </a:ext>
                  </a:extLst>
                </p:cNvPr>
                <p:cNvSpPr/>
                <p:nvPr/>
              </p:nvSpPr>
              <p:spPr>
                <a:xfrm rot="10800000">
                  <a:off x="1065103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5" name="Freeform: Shape 894">
                  <a:extLst>
                    <a:ext uri="{FF2B5EF4-FFF2-40B4-BE49-F238E27FC236}">
                      <a16:creationId xmlns:a16="http://schemas.microsoft.com/office/drawing/2014/main" id="{504BF841-5D2E-9B5A-B45A-0B8293F5807C}"/>
                    </a:ext>
                  </a:extLst>
                </p:cNvPr>
                <p:cNvSpPr/>
                <p:nvPr/>
              </p:nvSpPr>
              <p:spPr>
                <a:xfrm rot="10800000">
                  <a:off x="1070996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70B14A6D-76BD-B259-AFB5-FC8CA7C7358E}"/>
                    </a:ext>
                  </a:extLst>
                </p:cNvPr>
                <p:cNvSpPr/>
                <p:nvPr/>
              </p:nvSpPr>
              <p:spPr>
                <a:xfrm rot="10800000">
                  <a:off x="10621631"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32B4F5A0-C73D-3D25-37B3-8C0B10318F7A}"/>
                    </a:ext>
                  </a:extLst>
                </p:cNvPr>
                <p:cNvSpPr/>
                <p:nvPr/>
              </p:nvSpPr>
              <p:spPr>
                <a:xfrm rot="10800000">
                  <a:off x="1059216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717" name="Graphic 32">
                <a:extLst>
                  <a:ext uri="{FF2B5EF4-FFF2-40B4-BE49-F238E27FC236}">
                    <a16:creationId xmlns:a16="http://schemas.microsoft.com/office/drawing/2014/main" id="{E10DDCF7-9FDA-7B45-E945-80E8F531EA15}"/>
                  </a:ext>
                </a:extLst>
              </p:cNvPr>
              <p:cNvGrpSpPr/>
              <p:nvPr/>
            </p:nvGrpSpPr>
            <p:grpSpPr>
              <a:xfrm>
                <a:off x="10562699" y="4748915"/>
                <a:ext cx="213217" cy="1199255"/>
                <a:chOff x="10562699" y="4748915"/>
                <a:chExt cx="213217" cy="1199255"/>
              </a:xfrm>
              <a:solidFill>
                <a:srgbClr val="FFFFFF"/>
              </a:solidFill>
            </p:grpSpPr>
            <p:grpSp>
              <p:nvGrpSpPr>
                <p:cNvPr id="718" name="Graphic 32">
                  <a:extLst>
                    <a:ext uri="{FF2B5EF4-FFF2-40B4-BE49-F238E27FC236}">
                      <a16:creationId xmlns:a16="http://schemas.microsoft.com/office/drawing/2014/main" id="{AAE04A10-C2DD-34B1-2372-934129E18316}"/>
                    </a:ext>
                  </a:extLst>
                </p:cNvPr>
                <p:cNvGrpSpPr/>
                <p:nvPr/>
              </p:nvGrpSpPr>
              <p:grpSpPr>
                <a:xfrm>
                  <a:off x="10562699" y="4748915"/>
                  <a:ext cx="213217" cy="10749"/>
                  <a:chOff x="10562699" y="4748915"/>
                  <a:chExt cx="213217" cy="10749"/>
                </a:xfrm>
                <a:solidFill>
                  <a:srgbClr val="FFFFFF"/>
                </a:solidFill>
              </p:grpSpPr>
              <p:sp>
                <p:nvSpPr>
                  <p:cNvPr id="861" name="Freeform: Shape 860">
                    <a:extLst>
                      <a:ext uri="{FF2B5EF4-FFF2-40B4-BE49-F238E27FC236}">
                        <a16:creationId xmlns:a16="http://schemas.microsoft.com/office/drawing/2014/main" id="{04705792-77C5-6E55-4C26-81167415AB1D}"/>
                      </a:ext>
                    </a:extLst>
                  </p:cNvPr>
                  <p:cNvSpPr/>
                  <p:nvPr/>
                </p:nvSpPr>
                <p:spPr>
                  <a:xfrm rot="10800000">
                    <a:off x="1076889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CA1694FA-1D49-F415-E71B-C72986ECBF7F}"/>
                      </a:ext>
                    </a:extLst>
                  </p:cNvPr>
                  <p:cNvSpPr/>
                  <p:nvPr/>
                </p:nvSpPr>
                <p:spPr>
                  <a:xfrm rot="10800000">
                    <a:off x="10739432"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7DF4B37A-0F34-BFFA-1400-300CECC02AB1}"/>
                      </a:ext>
                    </a:extLst>
                  </p:cNvPr>
                  <p:cNvSpPr/>
                  <p:nvPr/>
                </p:nvSpPr>
                <p:spPr>
                  <a:xfrm rot="10800000">
                    <a:off x="1070996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1AB2DBAD-5F9B-327B-4670-F46E097E9EF3}"/>
                      </a:ext>
                    </a:extLst>
                  </p:cNvPr>
                  <p:cNvSpPr/>
                  <p:nvPr/>
                </p:nvSpPr>
                <p:spPr>
                  <a:xfrm rot="10800000">
                    <a:off x="1068050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122E441F-229A-7B0C-FE88-1DCACD1A5A8E}"/>
                      </a:ext>
                    </a:extLst>
                  </p:cNvPr>
                  <p:cNvSpPr/>
                  <p:nvPr/>
                </p:nvSpPr>
                <p:spPr>
                  <a:xfrm rot="10800000">
                    <a:off x="1065103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6533793F-5864-959D-811A-F711C53BAF4B}"/>
                      </a:ext>
                    </a:extLst>
                  </p:cNvPr>
                  <p:cNvSpPr/>
                  <p:nvPr/>
                </p:nvSpPr>
                <p:spPr>
                  <a:xfrm rot="10800000">
                    <a:off x="1059216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B7CC01AD-550D-9D67-83B3-1F352622D119}"/>
                      </a:ext>
                    </a:extLst>
                  </p:cNvPr>
                  <p:cNvSpPr/>
                  <p:nvPr/>
                </p:nvSpPr>
                <p:spPr>
                  <a:xfrm rot="10800000">
                    <a:off x="1056269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19" name="Graphic 32">
                  <a:extLst>
                    <a:ext uri="{FF2B5EF4-FFF2-40B4-BE49-F238E27FC236}">
                      <a16:creationId xmlns:a16="http://schemas.microsoft.com/office/drawing/2014/main" id="{E400CCE0-DF4F-672B-4999-4474A9D58DC4}"/>
                    </a:ext>
                  </a:extLst>
                </p:cNvPr>
                <p:cNvGrpSpPr/>
                <p:nvPr/>
              </p:nvGrpSpPr>
              <p:grpSpPr>
                <a:xfrm>
                  <a:off x="10562699" y="4811451"/>
                  <a:ext cx="213217" cy="10749"/>
                  <a:chOff x="10562699" y="4811451"/>
                  <a:chExt cx="213217" cy="10749"/>
                </a:xfrm>
                <a:solidFill>
                  <a:srgbClr val="FFFFFF"/>
                </a:solidFill>
              </p:grpSpPr>
              <p:sp>
                <p:nvSpPr>
                  <p:cNvPr id="854" name="Freeform: Shape 853">
                    <a:extLst>
                      <a:ext uri="{FF2B5EF4-FFF2-40B4-BE49-F238E27FC236}">
                        <a16:creationId xmlns:a16="http://schemas.microsoft.com/office/drawing/2014/main" id="{6ECD958F-02F6-A21B-8366-E71F46DBCEF6}"/>
                      </a:ext>
                    </a:extLst>
                  </p:cNvPr>
                  <p:cNvSpPr/>
                  <p:nvPr/>
                </p:nvSpPr>
                <p:spPr>
                  <a:xfrm rot="10800000">
                    <a:off x="1076889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A6E6F420-CD4C-2869-D6D6-D5A7672E9545}"/>
                      </a:ext>
                    </a:extLst>
                  </p:cNvPr>
                  <p:cNvSpPr/>
                  <p:nvPr/>
                </p:nvSpPr>
                <p:spPr>
                  <a:xfrm rot="10800000">
                    <a:off x="10739432"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7711BDD1-0369-D87D-4D64-B15CBA2769E0}"/>
                      </a:ext>
                    </a:extLst>
                  </p:cNvPr>
                  <p:cNvSpPr/>
                  <p:nvPr/>
                </p:nvSpPr>
                <p:spPr>
                  <a:xfrm rot="10800000">
                    <a:off x="1070996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F31BD963-F0FC-2685-6B05-38FC59945321}"/>
                      </a:ext>
                    </a:extLst>
                  </p:cNvPr>
                  <p:cNvSpPr/>
                  <p:nvPr/>
                </p:nvSpPr>
                <p:spPr>
                  <a:xfrm rot="10800000">
                    <a:off x="1068050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66E19BC6-9FF0-4D24-22A8-E7216F060831}"/>
                      </a:ext>
                    </a:extLst>
                  </p:cNvPr>
                  <p:cNvSpPr/>
                  <p:nvPr/>
                </p:nvSpPr>
                <p:spPr>
                  <a:xfrm rot="10800000">
                    <a:off x="10621631"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2C84787B-664F-FB73-3F2C-450330C487AE}"/>
                      </a:ext>
                    </a:extLst>
                  </p:cNvPr>
                  <p:cNvSpPr/>
                  <p:nvPr/>
                </p:nvSpPr>
                <p:spPr>
                  <a:xfrm rot="10800000">
                    <a:off x="1059216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34E46FC4-B355-BC25-72EB-C9A1A9C24005}"/>
                      </a:ext>
                    </a:extLst>
                  </p:cNvPr>
                  <p:cNvSpPr/>
                  <p:nvPr/>
                </p:nvSpPr>
                <p:spPr>
                  <a:xfrm rot="10800000">
                    <a:off x="1056269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0" name="Graphic 32">
                  <a:extLst>
                    <a:ext uri="{FF2B5EF4-FFF2-40B4-BE49-F238E27FC236}">
                      <a16:creationId xmlns:a16="http://schemas.microsoft.com/office/drawing/2014/main" id="{DADFC99C-FBDA-558E-91DE-E0216440D418}"/>
                    </a:ext>
                  </a:extLst>
                </p:cNvPr>
                <p:cNvGrpSpPr/>
                <p:nvPr/>
              </p:nvGrpSpPr>
              <p:grpSpPr>
                <a:xfrm>
                  <a:off x="10562699" y="4873987"/>
                  <a:ext cx="213217" cy="10749"/>
                  <a:chOff x="10562699" y="4873987"/>
                  <a:chExt cx="213217" cy="10749"/>
                </a:xfrm>
                <a:solidFill>
                  <a:srgbClr val="FFFFFF"/>
                </a:solidFill>
              </p:grpSpPr>
              <p:sp>
                <p:nvSpPr>
                  <p:cNvPr id="847" name="Freeform: Shape 846">
                    <a:extLst>
                      <a:ext uri="{FF2B5EF4-FFF2-40B4-BE49-F238E27FC236}">
                        <a16:creationId xmlns:a16="http://schemas.microsoft.com/office/drawing/2014/main" id="{1C97403D-A341-A88F-0F73-CAC5AB39C877}"/>
                      </a:ext>
                    </a:extLst>
                  </p:cNvPr>
                  <p:cNvSpPr/>
                  <p:nvPr/>
                </p:nvSpPr>
                <p:spPr>
                  <a:xfrm rot="10800000">
                    <a:off x="1076889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97E76294-5F35-331B-DBF1-A2CCD4E10204}"/>
                      </a:ext>
                    </a:extLst>
                  </p:cNvPr>
                  <p:cNvSpPr/>
                  <p:nvPr/>
                </p:nvSpPr>
                <p:spPr>
                  <a:xfrm rot="10800000">
                    <a:off x="10739432"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49B74AA1-F1AF-885D-5E2D-B6A840AFCF32}"/>
                      </a:ext>
                    </a:extLst>
                  </p:cNvPr>
                  <p:cNvSpPr/>
                  <p:nvPr/>
                </p:nvSpPr>
                <p:spPr>
                  <a:xfrm rot="10800000">
                    <a:off x="1070996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E3B2324A-BFAB-3B3A-53E7-A5AE5A0354E9}"/>
                      </a:ext>
                    </a:extLst>
                  </p:cNvPr>
                  <p:cNvSpPr/>
                  <p:nvPr/>
                </p:nvSpPr>
                <p:spPr>
                  <a:xfrm rot="10800000">
                    <a:off x="1068050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3CACCF5A-C120-254F-2C89-269905B84DFD}"/>
                      </a:ext>
                    </a:extLst>
                  </p:cNvPr>
                  <p:cNvSpPr/>
                  <p:nvPr/>
                </p:nvSpPr>
                <p:spPr>
                  <a:xfrm rot="10800000">
                    <a:off x="1065103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AE9BC06F-B60F-8437-35F9-AEBE094CDB64}"/>
                      </a:ext>
                    </a:extLst>
                  </p:cNvPr>
                  <p:cNvSpPr/>
                  <p:nvPr/>
                </p:nvSpPr>
                <p:spPr>
                  <a:xfrm rot="10800000">
                    <a:off x="1059216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769C4807-E29A-3D9F-A4EA-2F59BBD3F72B}"/>
                      </a:ext>
                    </a:extLst>
                  </p:cNvPr>
                  <p:cNvSpPr/>
                  <p:nvPr/>
                </p:nvSpPr>
                <p:spPr>
                  <a:xfrm rot="10800000">
                    <a:off x="1056269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1" name="Graphic 32">
                  <a:extLst>
                    <a:ext uri="{FF2B5EF4-FFF2-40B4-BE49-F238E27FC236}">
                      <a16:creationId xmlns:a16="http://schemas.microsoft.com/office/drawing/2014/main" id="{FD438793-F712-EDE1-51DD-E3F6794150F5}"/>
                    </a:ext>
                  </a:extLst>
                </p:cNvPr>
                <p:cNvGrpSpPr/>
                <p:nvPr/>
              </p:nvGrpSpPr>
              <p:grpSpPr>
                <a:xfrm>
                  <a:off x="10562699" y="4936524"/>
                  <a:ext cx="213217" cy="10749"/>
                  <a:chOff x="10562699" y="4936524"/>
                  <a:chExt cx="213217" cy="10749"/>
                </a:xfrm>
                <a:solidFill>
                  <a:srgbClr val="FFFFFF"/>
                </a:solidFill>
              </p:grpSpPr>
              <p:sp>
                <p:nvSpPr>
                  <p:cNvPr id="842" name="Freeform: Shape 841">
                    <a:extLst>
                      <a:ext uri="{FF2B5EF4-FFF2-40B4-BE49-F238E27FC236}">
                        <a16:creationId xmlns:a16="http://schemas.microsoft.com/office/drawing/2014/main" id="{92ED6C5B-98A7-99AF-C5DE-660C99CDC183}"/>
                      </a:ext>
                    </a:extLst>
                  </p:cNvPr>
                  <p:cNvSpPr/>
                  <p:nvPr/>
                </p:nvSpPr>
                <p:spPr>
                  <a:xfrm rot="10800000">
                    <a:off x="1076889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83CEECFA-4E65-475F-7F40-5A8984DF45B2}"/>
                      </a:ext>
                    </a:extLst>
                  </p:cNvPr>
                  <p:cNvSpPr/>
                  <p:nvPr/>
                </p:nvSpPr>
                <p:spPr>
                  <a:xfrm rot="10800000">
                    <a:off x="10739432"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4" name="Freeform: Shape 843">
                    <a:extLst>
                      <a:ext uri="{FF2B5EF4-FFF2-40B4-BE49-F238E27FC236}">
                        <a16:creationId xmlns:a16="http://schemas.microsoft.com/office/drawing/2014/main" id="{B81E361E-812D-9495-A7F2-27B2FC31BC5E}"/>
                      </a:ext>
                    </a:extLst>
                  </p:cNvPr>
                  <p:cNvSpPr/>
                  <p:nvPr/>
                </p:nvSpPr>
                <p:spPr>
                  <a:xfrm rot="10800000">
                    <a:off x="1065103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066D29CF-9DC9-5D2A-415D-82C11AC80427}"/>
                      </a:ext>
                    </a:extLst>
                  </p:cNvPr>
                  <p:cNvSpPr/>
                  <p:nvPr/>
                </p:nvSpPr>
                <p:spPr>
                  <a:xfrm rot="10800000">
                    <a:off x="1059216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4718E107-FD82-E4B5-EFAC-80A6A416B6F1}"/>
                      </a:ext>
                    </a:extLst>
                  </p:cNvPr>
                  <p:cNvSpPr/>
                  <p:nvPr/>
                </p:nvSpPr>
                <p:spPr>
                  <a:xfrm rot="10800000">
                    <a:off x="1056269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2" name="Graphic 32">
                  <a:extLst>
                    <a:ext uri="{FF2B5EF4-FFF2-40B4-BE49-F238E27FC236}">
                      <a16:creationId xmlns:a16="http://schemas.microsoft.com/office/drawing/2014/main" id="{8C3E86E3-A098-BDE5-D296-B4178C66C98D}"/>
                    </a:ext>
                  </a:extLst>
                </p:cNvPr>
                <p:cNvGrpSpPr/>
                <p:nvPr/>
              </p:nvGrpSpPr>
              <p:grpSpPr>
                <a:xfrm>
                  <a:off x="10562699" y="4999123"/>
                  <a:ext cx="213217" cy="10749"/>
                  <a:chOff x="10562699" y="4999123"/>
                  <a:chExt cx="213217" cy="10749"/>
                </a:xfrm>
                <a:solidFill>
                  <a:srgbClr val="FFFFFF"/>
                </a:solidFill>
              </p:grpSpPr>
              <p:sp>
                <p:nvSpPr>
                  <p:cNvPr id="835" name="Freeform: Shape 834">
                    <a:extLst>
                      <a:ext uri="{FF2B5EF4-FFF2-40B4-BE49-F238E27FC236}">
                        <a16:creationId xmlns:a16="http://schemas.microsoft.com/office/drawing/2014/main" id="{88971950-C14B-E880-18CC-3ACFE5D99602}"/>
                      </a:ext>
                    </a:extLst>
                  </p:cNvPr>
                  <p:cNvSpPr/>
                  <p:nvPr/>
                </p:nvSpPr>
                <p:spPr>
                  <a:xfrm rot="10800000">
                    <a:off x="1076889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24F0D886-E6E7-9556-1157-FEDA495304DC}"/>
                      </a:ext>
                    </a:extLst>
                  </p:cNvPr>
                  <p:cNvSpPr/>
                  <p:nvPr/>
                </p:nvSpPr>
                <p:spPr>
                  <a:xfrm rot="10800000">
                    <a:off x="1070996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9EBB77FD-5D77-12CE-6EE3-7E29B31B5FA0}"/>
                      </a:ext>
                    </a:extLst>
                  </p:cNvPr>
                  <p:cNvSpPr/>
                  <p:nvPr/>
                </p:nvSpPr>
                <p:spPr>
                  <a:xfrm rot="10800000">
                    <a:off x="1068050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C093B1D7-A6FC-3609-8501-5DA614E8828D}"/>
                      </a:ext>
                    </a:extLst>
                  </p:cNvPr>
                  <p:cNvSpPr/>
                  <p:nvPr/>
                </p:nvSpPr>
                <p:spPr>
                  <a:xfrm rot="10800000">
                    <a:off x="1065103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4D5921CE-EE4B-C7BC-36D9-8E95307B3647}"/>
                      </a:ext>
                    </a:extLst>
                  </p:cNvPr>
                  <p:cNvSpPr/>
                  <p:nvPr/>
                </p:nvSpPr>
                <p:spPr>
                  <a:xfrm rot="10800000">
                    <a:off x="10621631"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BFCE4C71-7C29-663F-4957-6C14DE16C0D0}"/>
                      </a:ext>
                    </a:extLst>
                  </p:cNvPr>
                  <p:cNvSpPr/>
                  <p:nvPr/>
                </p:nvSpPr>
                <p:spPr>
                  <a:xfrm rot="10800000">
                    <a:off x="1059216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A91DE8FA-3117-B238-08B9-11BB1F76A046}"/>
                      </a:ext>
                    </a:extLst>
                  </p:cNvPr>
                  <p:cNvSpPr/>
                  <p:nvPr/>
                </p:nvSpPr>
                <p:spPr>
                  <a:xfrm rot="10800000">
                    <a:off x="1056269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3" name="Graphic 32">
                  <a:extLst>
                    <a:ext uri="{FF2B5EF4-FFF2-40B4-BE49-F238E27FC236}">
                      <a16:creationId xmlns:a16="http://schemas.microsoft.com/office/drawing/2014/main" id="{D3B19916-52D7-1C27-085F-209F4C6C3EEF}"/>
                    </a:ext>
                  </a:extLst>
                </p:cNvPr>
                <p:cNvGrpSpPr/>
                <p:nvPr/>
              </p:nvGrpSpPr>
              <p:grpSpPr>
                <a:xfrm>
                  <a:off x="10562699" y="5061659"/>
                  <a:ext cx="213217" cy="10749"/>
                  <a:chOff x="10562699" y="5061659"/>
                  <a:chExt cx="213217" cy="10749"/>
                </a:xfrm>
                <a:solidFill>
                  <a:srgbClr val="FFFFFF"/>
                </a:solidFill>
              </p:grpSpPr>
              <p:sp>
                <p:nvSpPr>
                  <p:cNvPr id="828" name="Freeform: Shape 827">
                    <a:extLst>
                      <a:ext uri="{FF2B5EF4-FFF2-40B4-BE49-F238E27FC236}">
                        <a16:creationId xmlns:a16="http://schemas.microsoft.com/office/drawing/2014/main" id="{A7CD3C8F-3AF8-2ED6-2E76-4AB0FFE6A14D}"/>
                      </a:ext>
                    </a:extLst>
                  </p:cNvPr>
                  <p:cNvSpPr/>
                  <p:nvPr/>
                </p:nvSpPr>
                <p:spPr>
                  <a:xfrm rot="10800000">
                    <a:off x="1076889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EB952813-F12D-1986-318E-F785CB404A74}"/>
                      </a:ext>
                    </a:extLst>
                  </p:cNvPr>
                  <p:cNvSpPr/>
                  <p:nvPr/>
                </p:nvSpPr>
                <p:spPr>
                  <a:xfrm rot="10800000">
                    <a:off x="10739432"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6998628D-1C0A-8EB8-F53C-AE549C24FDAD}"/>
                      </a:ext>
                    </a:extLst>
                  </p:cNvPr>
                  <p:cNvSpPr/>
                  <p:nvPr/>
                </p:nvSpPr>
                <p:spPr>
                  <a:xfrm rot="10800000">
                    <a:off x="1068050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4D0C4CE2-8483-3218-3912-6A341672D11E}"/>
                      </a:ext>
                    </a:extLst>
                  </p:cNvPr>
                  <p:cNvSpPr/>
                  <p:nvPr/>
                </p:nvSpPr>
                <p:spPr>
                  <a:xfrm rot="10800000">
                    <a:off x="1065103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60C0A00D-82A0-72A3-9F46-770507C84D9E}"/>
                      </a:ext>
                    </a:extLst>
                  </p:cNvPr>
                  <p:cNvSpPr/>
                  <p:nvPr/>
                </p:nvSpPr>
                <p:spPr>
                  <a:xfrm rot="10800000">
                    <a:off x="10621631"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7787B9EB-2C46-B243-E3F8-82F964CF867A}"/>
                      </a:ext>
                    </a:extLst>
                  </p:cNvPr>
                  <p:cNvSpPr/>
                  <p:nvPr/>
                </p:nvSpPr>
                <p:spPr>
                  <a:xfrm rot="10800000">
                    <a:off x="1059216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0C572FA6-A3BB-BE6E-939D-DAA68ACED214}"/>
                      </a:ext>
                    </a:extLst>
                  </p:cNvPr>
                  <p:cNvSpPr/>
                  <p:nvPr/>
                </p:nvSpPr>
                <p:spPr>
                  <a:xfrm rot="10800000">
                    <a:off x="1056269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4" name="Graphic 32">
                  <a:extLst>
                    <a:ext uri="{FF2B5EF4-FFF2-40B4-BE49-F238E27FC236}">
                      <a16:creationId xmlns:a16="http://schemas.microsoft.com/office/drawing/2014/main" id="{889D86C3-4302-6B0A-AEBB-59CC2089D2E5}"/>
                    </a:ext>
                  </a:extLst>
                </p:cNvPr>
                <p:cNvGrpSpPr/>
                <p:nvPr/>
              </p:nvGrpSpPr>
              <p:grpSpPr>
                <a:xfrm>
                  <a:off x="10562699" y="5124196"/>
                  <a:ext cx="213217" cy="10749"/>
                  <a:chOff x="10562699" y="5124196"/>
                  <a:chExt cx="213217" cy="10749"/>
                </a:xfrm>
                <a:solidFill>
                  <a:srgbClr val="FFFFFF"/>
                </a:solidFill>
              </p:grpSpPr>
              <p:sp>
                <p:nvSpPr>
                  <p:cNvPr id="822" name="Freeform: Shape 821">
                    <a:extLst>
                      <a:ext uri="{FF2B5EF4-FFF2-40B4-BE49-F238E27FC236}">
                        <a16:creationId xmlns:a16="http://schemas.microsoft.com/office/drawing/2014/main" id="{1F3D6D61-8FCA-98E7-430B-C37947D71947}"/>
                      </a:ext>
                    </a:extLst>
                  </p:cNvPr>
                  <p:cNvSpPr/>
                  <p:nvPr/>
                </p:nvSpPr>
                <p:spPr>
                  <a:xfrm rot="10800000">
                    <a:off x="1076889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47EFC6B8-F02B-3461-CB07-F7E611F5F130}"/>
                      </a:ext>
                    </a:extLst>
                  </p:cNvPr>
                  <p:cNvSpPr/>
                  <p:nvPr/>
                </p:nvSpPr>
                <p:spPr>
                  <a:xfrm rot="10800000">
                    <a:off x="10739432"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F4F99E05-730C-28BA-D717-BE888AEE60EB}"/>
                      </a:ext>
                    </a:extLst>
                  </p:cNvPr>
                  <p:cNvSpPr/>
                  <p:nvPr/>
                </p:nvSpPr>
                <p:spPr>
                  <a:xfrm rot="10800000">
                    <a:off x="1070996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71719D3E-2DAE-7B76-15E4-F29DCA750BAF}"/>
                      </a:ext>
                    </a:extLst>
                  </p:cNvPr>
                  <p:cNvSpPr/>
                  <p:nvPr/>
                </p:nvSpPr>
                <p:spPr>
                  <a:xfrm rot="10800000">
                    <a:off x="1068050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D527516E-1F1D-2614-6025-25FABB03201E}"/>
                      </a:ext>
                    </a:extLst>
                  </p:cNvPr>
                  <p:cNvSpPr/>
                  <p:nvPr/>
                </p:nvSpPr>
                <p:spPr>
                  <a:xfrm rot="10800000">
                    <a:off x="1059216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EED2AEDF-F847-A2F8-A10C-C56276CC0307}"/>
                      </a:ext>
                    </a:extLst>
                  </p:cNvPr>
                  <p:cNvSpPr/>
                  <p:nvPr/>
                </p:nvSpPr>
                <p:spPr>
                  <a:xfrm rot="10800000">
                    <a:off x="1056269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5" name="Graphic 32">
                  <a:extLst>
                    <a:ext uri="{FF2B5EF4-FFF2-40B4-BE49-F238E27FC236}">
                      <a16:creationId xmlns:a16="http://schemas.microsoft.com/office/drawing/2014/main" id="{23D2814E-4B02-40D1-5032-640E266DA2A8}"/>
                    </a:ext>
                  </a:extLst>
                </p:cNvPr>
                <p:cNvGrpSpPr/>
                <p:nvPr/>
              </p:nvGrpSpPr>
              <p:grpSpPr>
                <a:xfrm>
                  <a:off x="10562699" y="5186795"/>
                  <a:ext cx="213217" cy="10749"/>
                  <a:chOff x="10562699" y="5186795"/>
                  <a:chExt cx="213217" cy="10749"/>
                </a:xfrm>
                <a:solidFill>
                  <a:srgbClr val="FFFFFF"/>
                </a:solidFill>
              </p:grpSpPr>
              <p:sp>
                <p:nvSpPr>
                  <p:cNvPr id="814" name="Freeform: Shape 813">
                    <a:extLst>
                      <a:ext uri="{FF2B5EF4-FFF2-40B4-BE49-F238E27FC236}">
                        <a16:creationId xmlns:a16="http://schemas.microsoft.com/office/drawing/2014/main" id="{EAF76C1B-E69B-920B-3D94-EF0D7ED31796}"/>
                      </a:ext>
                    </a:extLst>
                  </p:cNvPr>
                  <p:cNvSpPr/>
                  <p:nvPr/>
                </p:nvSpPr>
                <p:spPr>
                  <a:xfrm rot="10800000">
                    <a:off x="1076889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5" name="Freeform: Shape 814">
                    <a:extLst>
                      <a:ext uri="{FF2B5EF4-FFF2-40B4-BE49-F238E27FC236}">
                        <a16:creationId xmlns:a16="http://schemas.microsoft.com/office/drawing/2014/main" id="{FD64704F-4FD6-D371-3857-0980DE5A7FC2}"/>
                      </a:ext>
                    </a:extLst>
                  </p:cNvPr>
                  <p:cNvSpPr/>
                  <p:nvPr/>
                </p:nvSpPr>
                <p:spPr>
                  <a:xfrm rot="10800000">
                    <a:off x="10739432"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7A1D358B-2C07-542E-5E88-34F4DAA1E0F3}"/>
                      </a:ext>
                    </a:extLst>
                  </p:cNvPr>
                  <p:cNvSpPr/>
                  <p:nvPr/>
                </p:nvSpPr>
                <p:spPr>
                  <a:xfrm rot="10800000">
                    <a:off x="1070996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5599F6F4-C9F1-94B4-2992-C7AC72F26E99}"/>
                      </a:ext>
                    </a:extLst>
                  </p:cNvPr>
                  <p:cNvSpPr/>
                  <p:nvPr/>
                </p:nvSpPr>
                <p:spPr>
                  <a:xfrm rot="10800000">
                    <a:off x="1068050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E45CF492-5F22-FDEA-B7AE-41B45995CCC5}"/>
                      </a:ext>
                    </a:extLst>
                  </p:cNvPr>
                  <p:cNvSpPr/>
                  <p:nvPr/>
                </p:nvSpPr>
                <p:spPr>
                  <a:xfrm rot="10800000">
                    <a:off x="1065103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39674489-AE9D-82D9-22C1-56B40D9AB1B8}"/>
                      </a:ext>
                    </a:extLst>
                  </p:cNvPr>
                  <p:cNvSpPr/>
                  <p:nvPr/>
                </p:nvSpPr>
                <p:spPr>
                  <a:xfrm rot="10800000">
                    <a:off x="10621631"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531C5DB7-BA0C-176F-5771-722634719F56}"/>
                      </a:ext>
                    </a:extLst>
                  </p:cNvPr>
                  <p:cNvSpPr/>
                  <p:nvPr/>
                </p:nvSpPr>
                <p:spPr>
                  <a:xfrm rot="10800000">
                    <a:off x="1059216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22FE7C85-9D8A-7FE5-656F-C68061993922}"/>
                      </a:ext>
                    </a:extLst>
                  </p:cNvPr>
                  <p:cNvSpPr/>
                  <p:nvPr/>
                </p:nvSpPr>
                <p:spPr>
                  <a:xfrm rot="10800000">
                    <a:off x="1056269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6" name="Graphic 32">
                  <a:extLst>
                    <a:ext uri="{FF2B5EF4-FFF2-40B4-BE49-F238E27FC236}">
                      <a16:creationId xmlns:a16="http://schemas.microsoft.com/office/drawing/2014/main" id="{285C28CC-C0F4-13DD-F529-3C4FC3A21B05}"/>
                    </a:ext>
                  </a:extLst>
                </p:cNvPr>
                <p:cNvGrpSpPr/>
                <p:nvPr/>
              </p:nvGrpSpPr>
              <p:grpSpPr>
                <a:xfrm>
                  <a:off x="10562699" y="5249332"/>
                  <a:ext cx="213217" cy="10749"/>
                  <a:chOff x="10562699" y="5249332"/>
                  <a:chExt cx="213217" cy="10749"/>
                </a:xfrm>
                <a:solidFill>
                  <a:srgbClr val="FFFFFF"/>
                </a:solidFill>
              </p:grpSpPr>
              <p:sp>
                <p:nvSpPr>
                  <p:cNvPr id="806" name="Freeform: Shape 805">
                    <a:extLst>
                      <a:ext uri="{FF2B5EF4-FFF2-40B4-BE49-F238E27FC236}">
                        <a16:creationId xmlns:a16="http://schemas.microsoft.com/office/drawing/2014/main" id="{BAEEF276-6F7E-B7F5-4860-9A38B22C9645}"/>
                      </a:ext>
                    </a:extLst>
                  </p:cNvPr>
                  <p:cNvSpPr/>
                  <p:nvPr/>
                </p:nvSpPr>
                <p:spPr>
                  <a:xfrm rot="10800000">
                    <a:off x="1076889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7" name="Freeform: Shape 806">
                    <a:extLst>
                      <a:ext uri="{FF2B5EF4-FFF2-40B4-BE49-F238E27FC236}">
                        <a16:creationId xmlns:a16="http://schemas.microsoft.com/office/drawing/2014/main" id="{44478FAC-4774-BE60-A96D-E564F6F4362E}"/>
                      </a:ext>
                    </a:extLst>
                  </p:cNvPr>
                  <p:cNvSpPr/>
                  <p:nvPr/>
                </p:nvSpPr>
                <p:spPr>
                  <a:xfrm rot="10800000">
                    <a:off x="10739432"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8" name="Freeform: Shape 807">
                    <a:extLst>
                      <a:ext uri="{FF2B5EF4-FFF2-40B4-BE49-F238E27FC236}">
                        <a16:creationId xmlns:a16="http://schemas.microsoft.com/office/drawing/2014/main" id="{6C1FADAE-2E84-AA7C-025A-CA724294D9DB}"/>
                      </a:ext>
                    </a:extLst>
                  </p:cNvPr>
                  <p:cNvSpPr/>
                  <p:nvPr/>
                </p:nvSpPr>
                <p:spPr>
                  <a:xfrm rot="10800000">
                    <a:off x="1070996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9" name="Freeform: Shape 808">
                    <a:extLst>
                      <a:ext uri="{FF2B5EF4-FFF2-40B4-BE49-F238E27FC236}">
                        <a16:creationId xmlns:a16="http://schemas.microsoft.com/office/drawing/2014/main" id="{63539004-0C24-33DB-F90F-5F496C1B2E6C}"/>
                      </a:ext>
                    </a:extLst>
                  </p:cNvPr>
                  <p:cNvSpPr/>
                  <p:nvPr/>
                </p:nvSpPr>
                <p:spPr>
                  <a:xfrm rot="10800000">
                    <a:off x="1068050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C78D6D68-AE5A-0866-1A52-0C8E7B018C92}"/>
                      </a:ext>
                    </a:extLst>
                  </p:cNvPr>
                  <p:cNvSpPr/>
                  <p:nvPr/>
                </p:nvSpPr>
                <p:spPr>
                  <a:xfrm rot="10800000">
                    <a:off x="1065103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48DC4EAC-A25C-D396-FC7E-E423D5E891B6}"/>
                      </a:ext>
                    </a:extLst>
                  </p:cNvPr>
                  <p:cNvSpPr/>
                  <p:nvPr/>
                </p:nvSpPr>
                <p:spPr>
                  <a:xfrm rot="10800000">
                    <a:off x="10621631"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2" name="Freeform: Shape 811">
                    <a:extLst>
                      <a:ext uri="{FF2B5EF4-FFF2-40B4-BE49-F238E27FC236}">
                        <a16:creationId xmlns:a16="http://schemas.microsoft.com/office/drawing/2014/main" id="{90367500-3892-D7F6-2F50-3940255B2562}"/>
                      </a:ext>
                    </a:extLst>
                  </p:cNvPr>
                  <p:cNvSpPr/>
                  <p:nvPr/>
                </p:nvSpPr>
                <p:spPr>
                  <a:xfrm rot="10800000">
                    <a:off x="1059216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59AA31AD-3AF9-2900-2E01-6A592EEC40EC}"/>
                      </a:ext>
                    </a:extLst>
                  </p:cNvPr>
                  <p:cNvSpPr/>
                  <p:nvPr/>
                </p:nvSpPr>
                <p:spPr>
                  <a:xfrm rot="10800000">
                    <a:off x="1056269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7" name="Graphic 32">
                  <a:extLst>
                    <a:ext uri="{FF2B5EF4-FFF2-40B4-BE49-F238E27FC236}">
                      <a16:creationId xmlns:a16="http://schemas.microsoft.com/office/drawing/2014/main" id="{D3D55DC4-8D0A-1F56-F300-40C685A194C7}"/>
                    </a:ext>
                  </a:extLst>
                </p:cNvPr>
                <p:cNvGrpSpPr/>
                <p:nvPr/>
              </p:nvGrpSpPr>
              <p:grpSpPr>
                <a:xfrm>
                  <a:off x="10562699" y="5311868"/>
                  <a:ext cx="213217" cy="10749"/>
                  <a:chOff x="10562699" y="5311868"/>
                  <a:chExt cx="213217" cy="10749"/>
                </a:xfrm>
                <a:solidFill>
                  <a:srgbClr val="FFFFFF"/>
                </a:solidFill>
              </p:grpSpPr>
              <p:sp>
                <p:nvSpPr>
                  <p:cNvPr id="801" name="Freeform: Shape 800">
                    <a:extLst>
                      <a:ext uri="{FF2B5EF4-FFF2-40B4-BE49-F238E27FC236}">
                        <a16:creationId xmlns:a16="http://schemas.microsoft.com/office/drawing/2014/main" id="{C4437D85-D3A8-D366-BCA6-6DAEC063C664}"/>
                      </a:ext>
                    </a:extLst>
                  </p:cNvPr>
                  <p:cNvSpPr/>
                  <p:nvPr/>
                </p:nvSpPr>
                <p:spPr>
                  <a:xfrm rot="10800000">
                    <a:off x="1076889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2" name="Freeform: Shape 801">
                    <a:extLst>
                      <a:ext uri="{FF2B5EF4-FFF2-40B4-BE49-F238E27FC236}">
                        <a16:creationId xmlns:a16="http://schemas.microsoft.com/office/drawing/2014/main" id="{E278EBC6-1E59-702F-CA82-A5F9E0A547AF}"/>
                      </a:ext>
                    </a:extLst>
                  </p:cNvPr>
                  <p:cNvSpPr/>
                  <p:nvPr/>
                </p:nvSpPr>
                <p:spPr>
                  <a:xfrm rot="10800000">
                    <a:off x="10739432"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3" name="Freeform: Shape 802">
                    <a:extLst>
                      <a:ext uri="{FF2B5EF4-FFF2-40B4-BE49-F238E27FC236}">
                        <a16:creationId xmlns:a16="http://schemas.microsoft.com/office/drawing/2014/main" id="{608BC653-88F5-4C3D-1399-42E99FA8C054}"/>
                      </a:ext>
                    </a:extLst>
                  </p:cNvPr>
                  <p:cNvSpPr/>
                  <p:nvPr/>
                </p:nvSpPr>
                <p:spPr>
                  <a:xfrm rot="10800000">
                    <a:off x="10621631"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543BE83F-1874-61A8-A0DC-A3ED89E61AB2}"/>
                      </a:ext>
                    </a:extLst>
                  </p:cNvPr>
                  <p:cNvSpPr/>
                  <p:nvPr/>
                </p:nvSpPr>
                <p:spPr>
                  <a:xfrm rot="10800000">
                    <a:off x="1059216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5" name="Freeform: Shape 804">
                    <a:extLst>
                      <a:ext uri="{FF2B5EF4-FFF2-40B4-BE49-F238E27FC236}">
                        <a16:creationId xmlns:a16="http://schemas.microsoft.com/office/drawing/2014/main" id="{381D23B3-FD6C-3198-9858-529152806AE3}"/>
                      </a:ext>
                    </a:extLst>
                  </p:cNvPr>
                  <p:cNvSpPr/>
                  <p:nvPr/>
                </p:nvSpPr>
                <p:spPr>
                  <a:xfrm rot="10800000">
                    <a:off x="1056269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8" name="Graphic 32">
                  <a:extLst>
                    <a:ext uri="{FF2B5EF4-FFF2-40B4-BE49-F238E27FC236}">
                      <a16:creationId xmlns:a16="http://schemas.microsoft.com/office/drawing/2014/main" id="{B8060B28-36F0-AAF7-1697-C0C0C5D985C6}"/>
                    </a:ext>
                  </a:extLst>
                </p:cNvPr>
                <p:cNvGrpSpPr/>
                <p:nvPr/>
              </p:nvGrpSpPr>
              <p:grpSpPr>
                <a:xfrm>
                  <a:off x="10562699" y="5374468"/>
                  <a:ext cx="213217" cy="10749"/>
                  <a:chOff x="10562699" y="5374468"/>
                  <a:chExt cx="213217" cy="10749"/>
                </a:xfrm>
                <a:solidFill>
                  <a:srgbClr val="FFFFFF"/>
                </a:solidFill>
              </p:grpSpPr>
              <p:sp>
                <p:nvSpPr>
                  <p:cNvPr id="794" name="Freeform: Shape 793">
                    <a:extLst>
                      <a:ext uri="{FF2B5EF4-FFF2-40B4-BE49-F238E27FC236}">
                        <a16:creationId xmlns:a16="http://schemas.microsoft.com/office/drawing/2014/main" id="{A0B4F07E-D2DF-B690-E5C0-8AB36E373868}"/>
                      </a:ext>
                    </a:extLst>
                  </p:cNvPr>
                  <p:cNvSpPr/>
                  <p:nvPr/>
                </p:nvSpPr>
                <p:spPr>
                  <a:xfrm rot="10800000">
                    <a:off x="1076889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26D14976-014A-DF61-10DD-7BBA18EDB4F5}"/>
                      </a:ext>
                    </a:extLst>
                  </p:cNvPr>
                  <p:cNvSpPr/>
                  <p:nvPr/>
                </p:nvSpPr>
                <p:spPr>
                  <a:xfrm rot="10800000">
                    <a:off x="1070996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77CF0286-A6AA-EBA7-8DF7-CDD11E9868D5}"/>
                      </a:ext>
                    </a:extLst>
                  </p:cNvPr>
                  <p:cNvSpPr/>
                  <p:nvPr/>
                </p:nvSpPr>
                <p:spPr>
                  <a:xfrm rot="10800000">
                    <a:off x="1068050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07409884-37BC-DB71-A3F2-07E7D3065976}"/>
                      </a:ext>
                    </a:extLst>
                  </p:cNvPr>
                  <p:cNvSpPr/>
                  <p:nvPr/>
                </p:nvSpPr>
                <p:spPr>
                  <a:xfrm rot="10800000">
                    <a:off x="1065103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8" name="Freeform: Shape 797">
                    <a:extLst>
                      <a:ext uri="{FF2B5EF4-FFF2-40B4-BE49-F238E27FC236}">
                        <a16:creationId xmlns:a16="http://schemas.microsoft.com/office/drawing/2014/main" id="{E4622B54-74E6-780A-2BDE-9A5502DA89FD}"/>
                      </a:ext>
                    </a:extLst>
                  </p:cNvPr>
                  <p:cNvSpPr/>
                  <p:nvPr/>
                </p:nvSpPr>
                <p:spPr>
                  <a:xfrm rot="10800000">
                    <a:off x="10621631"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9" name="Freeform: Shape 798">
                    <a:extLst>
                      <a:ext uri="{FF2B5EF4-FFF2-40B4-BE49-F238E27FC236}">
                        <a16:creationId xmlns:a16="http://schemas.microsoft.com/office/drawing/2014/main" id="{34808107-1221-6D8B-DB4F-192FB941005C}"/>
                      </a:ext>
                    </a:extLst>
                  </p:cNvPr>
                  <p:cNvSpPr/>
                  <p:nvPr/>
                </p:nvSpPr>
                <p:spPr>
                  <a:xfrm rot="10800000">
                    <a:off x="1059216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0" name="Freeform: Shape 799">
                    <a:extLst>
                      <a:ext uri="{FF2B5EF4-FFF2-40B4-BE49-F238E27FC236}">
                        <a16:creationId xmlns:a16="http://schemas.microsoft.com/office/drawing/2014/main" id="{674DF870-9A13-08E1-CD69-A17B1B5360C3}"/>
                      </a:ext>
                    </a:extLst>
                  </p:cNvPr>
                  <p:cNvSpPr/>
                  <p:nvPr/>
                </p:nvSpPr>
                <p:spPr>
                  <a:xfrm rot="10800000">
                    <a:off x="1056269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9" name="Graphic 32">
                  <a:extLst>
                    <a:ext uri="{FF2B5EF4-FFF2-40B4-BE49-F238E27FC236}">
                      <a16:creationId xmlns:a16="http://schemas.microsoft.com/office/drawing/2014/main" id="{349D7189-143F-F45B-8E9D-E604B6D662FD}"/>
                    </a:ext>
                  </a:extLst>
                </p:cNvPr>
                <p:cNvGrpSpPr/>
                <p:nvPr/>
              </p:nvGrpSpPr>
              <p:grpSpPr>
                <a:xfrm>
                  <a:off x="10562699" y="5437004"/>
                  <a:ext cx="213217" cy="10749"/>
                  <a:chOff x="10562699" y="5437004"/>
                  <a:chExt cx="213217" cy="10749"/>
                </a:xfrm>
                <a:solidFill>
                  <a:srgbClr val="FFFFFF"/>
                </a:solidFill>
              </p:grpSpPr>
              <p:sp>
                <p:nvSpPr>
                  <p:cNvPr id="789" name="Freeform: Shape 788">
                    <a:extLst>
                      <a:ext uri="{FF2B5EF4-FFF2-40B4-BE49-F238E27FC236}">
                        <a16:creationId xmlns:a16="http://schemas.microsoft.com/office/drawing/2014/main" id="{D87A7D12-EEDB-A20F-8C44-3B035DA20899}"/>
                      </a:ext>
                    </a:extLst>
                  </p:cNvPr>
                  <p:cNvSpPr/>
                  <p:nvPr/>
                </p:nvSpPr>
                <p:spPr>
                  <a:xfrm rot="10800000">
                    <a:off x="1076889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18114A3A-35E3-7BC9-8C64-4B8E94FF36E0}"/>
                      </a:ext>
                    </a:extLst>
                  </p:cNvPr>
                  <p:cNvSpPr/>
                  <p:nvPr/>
                </p:nvSpPr>
                <p:spPr>
                  <a:xfrm rot="10800000">
                    <a:off x="10739432"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7DDD1F34-558F-74E4-57C9-C964A1861B5B}"/>
                      </a:ext>
                    </a:extLst>
                  </p:cNvPr>
                  <p:cNvSpPr/>
                  <p:nvPr/>
                </p:nvSpPr>
                <p:spPr>
                  <a:xfrm rot="10800000">
                    <a:off x="1068050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FAAF9A32-0D3C-54B6-6156-88B71D89AA67}"/>
                      </a:ext>
                    </a:extLst>
                  </p:cNvPr>
                  <p:cNvSpPr/>
                  <p:nvPr/>
                </p:nvSpPr>
                <p:spPr>
                  <a:xfrm rot="10800000">
                    <a:off x="1065103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E460C4B8-7B79-2959-4948-5806F179FCFD}"/>
                      </a:ext>
                    </a:extLst>
                  </p:cNvPr>
                  <p:cNvSpPr/>
                  <p:nvPr/>
                </p:nvSpPr>
                <p:spPr>
                  <a:xfrm rot="10800000">
                    <a:off x="1056269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0" name="Graphic 32">
                  <a:extLst>
                    <a:ext uri="{FF2B5EF4-FFF2-40B4-BE49-F238E27FC236}">
                      <a16:creationId xmlns:a16="http://schemas.microsoft.com/office/drawing/2014/main" id="{8A456CB4-6E92-04E6-BB17-18D869285882}"/>
                    </a:ext>
                  </a:extLst>
                </p:cNvPr>
                <p:cNvGrpSpPr/>
                <p:nvPr/>
              </p:nvGrpSpPr>
              <p:grpSpPr>
                <a:xfrm>
                  <a:off x="10562699" y="5499540"/>
                  <a:ext cx="213217" cy="10749"/>
                  <a:chOff x="10562699" y="5499540"/>
                  <a:chExt cx="213217" cy="10749"/>
                </a:xfrm>
                <a:solidFill>
                  <a:srgbClr val="FFFFFF"/>
                </a:solidFill>
              </p:grpSpPr>
              <p:sp>
                <p:nvSpPr>
                  <p:cNvPr id="782" name="Freeform: Shape 781">
                    <a:extLst>
                      <a:ext uri="{FF2B5EF4-FFF2-40B4-BE49-F238E27FC236}">
                        <a16:creationId xmlns:a16="http://schemas.microsoft.com/office/drawing/2014/main" id="{DFE689E5-1DFE-3110-7334-51F76DD192BC}"/>
                      </a:ext>
                    </a:extLst>
                  </p:cNvPr>
                  <p:cNvSpPr/>
                  <p:nvPr/>
                </p:nvSpPr>
                <p:spPr>
                  <a:xfrm rot="10800000">
                    <a:off x="1076889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7CCCD6A5-9DDC-B152-9C63-E9C895BB00FD}"/>
                      </a:ext>
                    </a:extLst>
                  </p:cNvPr>
                  <p:cNvSpPr/>
                  <p:nvPr/>
                </p:nvSpPr>
                <p:spPr>
                  <a:xfrm rot="10800000">
                    <a:off x="10739432"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1A7F53F5-A47D-BA35-5B9B-D2DFBF6E2D56}"/>
                      </a:ext>
                    </a:extLst>
                  </p:cNvPr>
                  <p:cNvSpPr/>
                  <p:nvPr/>
                </p:nvSpPr>
                <p:spPr>
                  <a:xfrm rot="10800000">
                    <a:off x="1070996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FC7F999D-4089-733F-DB93-DB306E21A33F}"/>
                      </a:ext>
                    </a:extLst>
                  </p:cNvPr>
                  <p:cNvSpPr/>
                  <p:nvPr/>
                </p:nvSpPr>
                <p:spPr>
                  <a:xfrm rot="10800000">
                    <a:off x="1068050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91012154-7C3F-CFD4-56ED-49FE771A3EC5}"/>
                      </a:ext>
                    </a:extLst>
                  </p:cNvPr>
                  <p:cNvSpPr/>
                  <p:nvPr/>
                </p:nvSpPr>
                <p:spPr>
                  <a:xfrm rot="10800000">
                    <a:off x="1065103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95BA59E4-33E6-16A6-664D-76BE2519639E}"/>
                      </a:ext>
                    </a:extLst>
                  </p:cNvPr>
                  <p:cNvSpPr/>
                  <p:nvPr/>
                </p:nvSpPr>
                <p:spPr>
                  <a:xfrm rot="10800000">
                    <a:off x="1059216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1AB3D693-74C7-7C6A-BAC2-6532A45C3E9A}"/>
                      </a:ext>
                    </a:extLst>
                  </p:cNvPr>
                  <p:cNvSpPr/>
                  <p:nvPr/>
                </p:nvSpPr>
                <p:spPr>
                  <a:xfrm rot="10800000">
                    <a:off x="1056269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1" name="Graphic 32">
                  <a:extLst>
                    <a:ext uri="{FF2B5EF4-FFF2-40B4-BE49-F238E27FC236}">
                      <a16:creationId xmlns:a16="http://schemas.microsoft.com/office/drawing/2014/main" id="{848E3894-13DF-D97F-BEB8-24F726A817F7}"/>
                    </a:ext>
                  </a:extLst>
                </p:cNvPr>
                <p:cNvGrpSpPr/>
                <p:nvPr/>
              </p:nvGrpSpPr>
              <p:grpSpPr>
                <a:xfrm>
                  <a:off x="10562699" y="5562076"/>
                  <a:ext cx="213217" cy="10749"/>
                  <a:chOff x="10562699" y="5562076"/>
                  <a:chExt cx="213217" cy="10749"/>
                </a:xfrm>
                <a:solidFill>
                  <a:srgbClr val="FFFFFF"/>
                </a:solidFill>
              </p:grpSpPr>
              <p:sp>
                <p:nvSpPr>
                  <p:cNvPr id="776" name="Freeform: Shape 775">
                    <a:extLst>
                      <a:ext uri="{FF2B5EF4-FFF2-40B4-BE49-F238E27FC236}">
                        <a16:creationId xmlns:a16="http://schemas.microsoft.com/office/drawing/2014/main" id="{7973D203-664B-3611-C7B6-A1E7843BB9F6}"/>
                      </a:ext>
                    </a:extLst>
                  </p:cNvPr>
                  <p:cNvSpPr/>
                  <p:nvPr/>
                </p:nvSpPr>
                <p:spPr>
                  <a:xfrm rot="10800000">
                    <a:off x="1076889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7FE00DD9-4068-0A01-9911-D6FF70CC3F4B}"/>
                      </a:ext>
                    </a:extLst>
                  </p:cNvPr>
                  <p:cNvSpPr/>
                  <p:nvPr/>
                </p:nvSpPr>
                <p:spPr>
                  <a:xfrm rot="10800000">
                    <a:off x="10739432"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07923D01-7848-73C1-1AAE-81230E0A1A4E}"/>
                      </a:ext>
                    </a:extLst>
                  </p:cNvPr>
                  <p:cNvSpPr/>
                  <p:nvPr/>
                </p:nvSpPr>
                <p:spPr>
                  <a:xfrm rot="10800000">
                    <a:off x="1070996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61C1E851-257C-1FD8-3617-88899066EEF5}"/>
                      </a:ext>
                    </a:extLst>
                  </p:cNvPr>
                  <p:cNvSpPr/>
                  <p:nvPr/>
                </p:nvSpPr>
                <p:spPr>
                  <a:xfrm rot="10800000">
                    <a:off x="10621631"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B3245900-B4E6-45BE-B26B-0097714ED690}"/>
                      </a:ext>
                    </a:extLst>
                  </p:cNvPr>
                  <p:cNvSpPr/>
                  <p:nvPr/>
                </p:nvSpPr>
                <p:spPr>
                  <a:xfrm rot="10800000">
                    <a:off x="1059216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3104D0FE-8987-EC4C-1A97-CA70E28BA2C2}"/>
                      </a:ext>
                    </a:extLst>
                  </p:cNvPr>
                  <p:cNvSpPr/>
                  <p:nvPr/>
                </p:nvSpPr>
                <p:spPr>
                  <a:xfrm rot="10800000">
                    <a:off x="1056269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2" name="Graphic 32">
                  <a:extLst>
                    <a:ext uri="{FF2B5EF4-FFF2-40B4-BE49-F238E27FC236}">
                      <a16:creationId xmlns:a16="http://schemas.microsoft.com/office/drawing/2014/main" id="{E5B74143-EA98-0127-C7AC-3628DFCEA8B2}"/>
                    </a:ext>
                  </a:extLst>
                </p:cNvPr>
                <p:cNvGrpSpPr/>
                <p:nvPr/>
              </p:nvGrpSpPr>
              <p:grpSpPr>
                <a:xfrm>
                  <a:off x="10562699" y="5624676"/>
                  <a:ext cx="213217" cy="10749"/>
                  <a:chOff x="10562699" y="5624676"/>
                  <a:chExt cx="213217" cy="10749"/>
                </a:xfrm>
                <a:solidFill>
                  <a:srgbClr val="FFFFFF"/>
                </a:solidFill>
              </p:grpSpPr>
              <p:sp>
                <p:nvSpPr>
                  <p:cNvPr id="769" name="Freeform: Shape 768">
                    <a:extLst>
                      <a:ext uri="{FF2B5EF4-FFF2-40B4-BE49-F238E27FC236}">
                        <a16:creationId xmlns:a16="http://schemas.microsoft.com/office/drawing/2014/main" id="{D94C2DB6-C5A6-5794-970C-40ED388D4AF6}"/>
                      </a:ext>
                    </a:extLst>
                  </p:cNvPr>
                  <p:cNvSpPr/>
                  <p:nvPr/>
                </p:nvSpPr>
                <p:spPr>
                  <a:xfrm rot="10800000">
                    <a:off x="1076889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F9E7573D-148B-B723-A256-962F1C0A2CEA}"/>
                      </a:ext>
                    </a:extLst>
                  </p:cNvPr>
                  <p:cNvSpPr/>
                  <p:nvPr/>
                </p:nvSpPr>
                <p:spPr>
                  <a:xfrm rot="10800000">
                    <a:off x="10739432"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F28C6D2F-D8B6-E7DF-0E33-D54E32FD4182}"/>
                      </a:ext>
                    </a:extLst>
                  </p:cNvPr>
                  <p:cNvSpPr/>
                  <p:nvPr/>
                </p:nvSpPr>
                <p:spPr>
                  <a:xfrm rot="10800000">
                    <a:off x="1068050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54307587-2894-445C-7D49-B06001B8AF4C}"/>
                      </a:ext>
                    </a:extLst>
                  </p:cNvPr>
                  <p:cNvSpPr/>
                  <p:nvPr/>
                </p:nvSpPr>
                <p:spPr>
                  <a:xfrm rot="10800000">
                    <a:off x="1065103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467B0116-3A5C-4282-B3E3-34B8E40EA36D}"/>
                      </a:ext>
                    </a:extLst>
                  </p:cNvPr>
                  <p:cNvSpPr/>
                  <p:nvPr/>
                </p:nvSpPr>
                <p:spPr>
                  <a:xfrm rot="10800000">
                    <a:off x="10621631"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70CECB0B-334A-BC89-E422-A66AB213AA04}"/>
                      </a:ext>
                    </a:extLst>
                  </p:cNvPr>
                  <p:cNvSpPr/>
                  <p:nvPr/>
                </p:nvSpPr>
                <p:spPr>
                  <a:xfrm rot="10800000">
                    <a:off x="1059216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B6683627-44D4-BCFC-01FB-79DAF6797B42}"/>
                      </a:ext>
                    </a:extLst>
                  </p:cNvPr>
                  <p:cNvSpPr/>
                  <p:nvPr/>
                </p:nvSpPr>
                <p:spPr>
                  <a:xfrm rot="10800000">
                    <a:off x="1056269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3" name="Graphic 32">
                  <a:extLst>
                    <a:ext uri="{FF2B5EF4-FFF2-40B4-BE49-F238E27FC236}">
                      <a16:creationId xmlns:a16="http://schemas.microsoft.com/office/drawing/2014/main" id="{79670D6C-B8CE-E1CC-3BF5-98391767BE4B}"/>
                    </a:ext>
                  </a:extLst>
                </p:cNvPr>
                <p:cNvGrpSpPr/>
                <p:nvPr/>
              </p:nvGrpSpPr>
              <p:grpSpPr>
                <a:xfrm>
                  <a:off x="10562699" y="5687212"/>
                  <a:ext cx="183751" cy="10749"/>
                  <a:chOff x="10562699" y="5687212"/>
                  <a:chExt cx="183751" cy="10749"/>
                </a:xfrm>
                <a:solidFill>
                  <a:srgbClr val="FFFFFF"/>
                </a:solidFill>
              </p:grpSpPr>
              <p:sp>
                <p:nvSpPr>
                  <p:cNvPr id="764" name="Freeform: Shape 763">
                    <a:extLst>
                      <a:ext uri="{FF2B5EF4-FFF2-40B4-BE49-F238E27FC236}">
                        <a16:creationId xmlns:a16="http://schemas.microsoft.com/office/drawing/2014/main" id="{F817F8FB-850C-D19E-316E-7072EA6152E8}"/>
                      </a:ext>
                    </a:extLst>
                  </p:cNvPr>
                  <p:cNvSpPr/>
                  <p:nvPr/>
                </p:nvSpPr>
                <p:spPr>
                  <a:xfrm rot="10800000">
                    <a:off x="10739432"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48208F6D-2EAC-82EE-9F8F-07DFB72382C3}"/>
                      </a:ext>
                    </a:extLst>
                  </p:cNvPr>
                  <p:cNvSpPr/>
                  <p:nvPr/>
                </p:nvSpPr>
                <p:spPr>
                  <a:xfrm rot="10800000">
                    <a:off x="1068050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D5C576ED-C046-6AFB-1BC9-7637A02C4C3B}"/>
                      </a:ext>
                    </a:extLst>
                  </p:cNvPr>
                  <p:cNvSpPr/>
                  <p:nvPr/>
                </p:nvSpPr>
                <p:spPr>
                  <a:xfrm rot="10800000">
                    <a:off x="1065103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A5C881A9-CCCB-5F9E-1180-5208FDC63953}"/>
                      </a:ext>
                    </a:extLst>
                  </p:cNvPr>
                  <p:cNvSpPr/>
                  <p:nvPr/>
                </p:nvSpPr>
                <p:spPr>
                  <a:xfrm rot="10800000">
                    <a:off x="1059216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56CBD90A-A4A0-B94B-4443-D0623DEF93E3}"/>
                      </a:ext>
                    </a:extLst>
                  </p:cNvPr>
                  <p:cNvSpPr/>
                  <p:nvPr/>
                </p:nvSpPr>
                <p:spPr>
                  <a:xfrm rot="10800000">
                    <a:off x="1056269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4" name="Graphic 32">
                  <a:extLst>
                    <a:ext uri="{FF2B5EF4-FFF2-40B4-BE49-F238E27FC236}">
                      <a16:creationId xmlns:a16="http://schemas.microsoft.com/office/drawing/2014/main" id="{DCC28F1B-1E94-8BC6-AA7C-95693D55EFC1}"/>
                    </a:ext>
                  </a:extLst>
                </p:cNvPr>
                <p:cNvGrpSpPr/>
                <p:nvPr/>
              </p:nvGrpSpPr>
              <p:grpSpPr>
                <a:xfrm>
                  <a:off x="10562699" y="5749749"/>
                  <a:ext cx="213217" cy="10749"/>
                  <a:chOff x="10562699" y="5749749"/>
                  <a:chExt cx="213217" cy="10749"/>
                </a:xfrm>
                <a:solidFill>
                  <a:srgbClr val="FFFFFF"/>
                </a:solidFill>
              </p:grpSpPr>
              <p:sp>
                <p:nvSpPr>
                  <p:cNvPr id="758" name="Freeform: Shape 757">
                    <a:extLst>
                      <a:ext uri="{FF2B5EF4-FFF2-40B4-BE49-F238E27FC236}">
                        <a16:creationId xmlns:a16="http://schemas.microsoft.com/office/drawing/2014/main" id="{FE0A6027-1115-3B27-5FF1-2CEB632F390C}"/>
                      </a:ext>
                    </a:extLst>
                  </p:cNvPr>
                  <p:cNvSpPr/>
                  <p:nvPr/>
                </p:nvSpPr>
                <p:spPr>
                  <a:xfrm rot="10800000">
                    <a:off x="1076889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7F5C6FCD-E5C7-3BCD-5DD2-24DF01B4F238}"/>
                      </a:ext>
                    </a:extLst>
                  </p:cNvPr>
                  <p:cNvSpPr/>
                  <p:nvPr/>
                </p:nvSpPr>
                <p:spPr>
                  <a:xfrm rot="10800000">
                    <a:off x="10739432"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8611D752-04FB-3AB5-1D03-39C7C5AEE003}"/>
                      </a:ext>
                    </a:extLst>
                  </p:cNvPr>
                  <p:cNvSpPr/>
                  <p:nvPr/>
                </p:nvSpPr>
                <p:spPr>
                  <a:xfrm rot="10800000">
                    <a:off x="1070996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DA490388-B839-5D1C-5B0F-40E90D94AD02}"/>
                      </a:ext>
                    </a:extLst>
                  </p:cNvPr>
                  <p:cNvSpPr/>
                  <p:nvPr/>
                </p:nvSpPr>
                <p:spPr>
                  <a:xfrm rot="10800000">
                    <a:off x="1065103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4FFD8330-AFF9-6D0B-C0C3-8B48CD4D51AC}"/>
                      </a:ext>
                    </a:extLst>
                  </p:cNvPr>
                  <p:cNvSpPr/>
                  <p:nvPr/>
                </p:nvSpPr>
                <p:spPr>
                  <a:xfrm rot="10800000">
                    <a:off x="10621631"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8D875C8E-9A58-C20B-3D12-3D73EEA4246C}"/>
                      </a:ext>
                    </a:extLst>
                  </p:cNvPr>
                  <p:cNvSpPr/>
                  <p:nvPr/>
                </p:nvSpPr>
                <p:spPr>
                  <a:xfrm rot="10800000">
                    <a:off x="1056269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5" name="Graphic 32">
                  <a:extLst>
                    <a:ext uri="{FF2B5EF4-FFF2-40B4-BE49-F238E27FC236}">
                      <a16:creationId xmlns:a16="http://schemas.microsoft.com/office/drawing/2014/main" id="{B98FCB95-890C-E957-5086-066B59AD6059}"/>
                    </a:ext>
                  </a:extLst>
                </p:cNvPr>
                <p:cNvGrpSpPr/>
                <p:nvPr/>
              </p:nvGrpSpPr>
              <p:grpSpPr>
                <a:xfrm>
                  <a:off x="10562699" y="5812348"/>
                  <a:ext cx="213217" cy="10749"/>
                  <a:chOff x="10562699" y="5812348"/>
                  <a:chExt cx="213217" cy="10749"/>
                </a:xfrm>
                <a:solidFill>
                  <a:srgbClr val="FFFFFF"/>
                </a:solidFill>
              </p:grpSpPr>
              <p:sp>
                <p:nvSpPr>
                  <p:cNvPr id="751" name="Freeform: Shape 750">
                    <a:extLst>
                      <a:ext uri="{FF2B5EF4-FFF2-40B4-BE49-F238E27FC236}">
                        <a16:creationId xmlns:a16="http://schemas.microsoft.com/office/drawing/2014/main" id="{66C4C5BA-48DD-7576-F16D-CB298CA22899}"/>
                      </a:ext>
                    </a:extLst>
                  </p:cNvPr>
                  <p:cNvSpPr/>
                  <p:nvPr/>
                </p:nvSpPr>
                <p:spPr>
                  <a:xfrm rot="10800000">
                    <a:off x="1076889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9545339A-125D-1E74-D2D1-232C66D1CEB7}"/>
                      </a:ext>
                    </a:extLst>
                  </p:cNvPr>
                  <p:cNvSpPr/>
                  <p:nvPr/>
                </p:nvSpPr>
                <p:spPr>
                  <a:xfrm rot="10800000">
                    <a:off x="10739432"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F2E4C488-4318-8404-6929-A5AB8A2EAD35}"/>
                      </a:ext>
                    </a:extLst>
                  </p:cNvPr>
                  <p:cNvSpPr/>
                  <p:nvPr/>
                </p:nvSpPr>
                <p:spPr>
                  <a:xfrm rot="10800000">
                    <a:off x="1070996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1B09B89E-0EB4-CB61-7E50-A6E3DD3E107F}"/>
                      </a:ext>
                    </a:extLst>
                  </p:cNvPr>
                  <p:cNvSpPr/>
                  <p:nvPr/>
                </p:nvSpPr>
                <p:spPr>
                  <a:xfrm rot="10800000">
                    <a:off x="1068050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062127A2-B44A-2F03-7669-D4BC5E6B3F49}"/>
                      </a:ext>
                    </a:extLst>
                  </p:cNvPr>
                  <p:cNvSpPr/>
                  <p:nvPr/>
                </p:nvSpPr>
                <p:spPr>
                  <a:xfrm rot="10800000">
                    <a:off x="10621631"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9A594AB1-E4E8-DCE3-DC0C-A856077B3723}"/>
                      </a:ext>
                    </a:extLst>
                  </p:cNvPr>
                  <p:cNvSpPr/>
                  <p:nvPr/>
                </p:nvSpPr>
                <p:spPr>
                  <a:xfrm rot="10800000">
                    <a:off x="1059216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6795DD70-08F9-CB54-766A-3DB6089B43E1}"/>
                      </a:ext>
                    </a:extLst>
                  </p:cNvPr>
                  <p:cNvSpPr/>
                  <p:nvPr/>
                </p:nvSpPr>
                <p:spPr>
                  <a:xfrm rot="10800000">
                    <a:off x="1056269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6" name="Graphic 32">
                  <a:extLst>
                    <a:ext uri="{FF2B5EF4-FFF2-40B4-BE49-F238E27FC236}">
                      <a16:creationId xmlns:a16="http://schemas.microsoft.com/office/drawing/2014/main" id="{76BB80CB-63A8-AF73-44F4-FEC482D804C9}"/>
                    </a:ext>
                  </a:extLst>
                </p:cNvPr>
                <p:cNvGrpSpPr/>
                <p:nvPr/>
              </p:nvGrpSpPr>
              <p:grpSpPr>
                <a:xfrm>
                  <a:off x="10562699" y="5874884"/>
                  <a:ext cx="213217" cy="10749"/>
                  <a:chOff x="10562699" y="5874884"/>
                  <a:chExt cx="213217" cy="10749"/>
                </a:xfrm>
                <a:solidFill>
                  <a:srgbClr val="FFFFFF"/>
                </a:solidFill>
              </p:grpSpPr>
              <p:sp>
                <p:nvSpPr>
                  <p:cNvPr id="744" name="Freeform: Shape 743">
                    <a:extLst>
                      <a:ext uri="{FF2B5EF4-FFF2-40B4-BE49-F238E27FC236}">
                        <a16:creationId xmlns:a16="http://schemas.microsoft.com/office/drawing/2014/main" id="{EFBD1B98-70E3-A957-01A1-3B23B2F6FFBC}"/>
                      </a:ext>
                    </a:extLst>
                  </p:cNvPr>
                  <p:cNvSpPr/>
                  <p:nvPr/>
                </p:nvSpPr>
                <p:spPr>
                  <a:xfrm rot="10800000">
                    <a:off x="1076889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04E11958-7E16-5AA9-A7EE-F0C1E64B61BF}"/>
                      </a:ext>
                    </a:extLst>
                  </p:cNvPr>
                  <p:cNvSpPr/>
                  <p:nvPr/>
                </p:nvSpPr>
                <p:spPr>
                  <a:xfrm rot="10800000">
                    <a:off x="10739432"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98B2CBD1-6552-DDA3-7C63-65C275700C36}"/>
                      </a:ext>
                    </a:extLst>
                  </p:cNvPr>
                  <p:cNvSpPr/>
                  <p:nvPr/>
                </p:nvSpPr>
                <p:spPr>
                  <a:xfrm rot="10800000">
                    <a:off x="1068050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B35C1A3B-349A-D8F7-9E93-CDD9D4B20C1E}"/>
                      </a:ext>
                    </a:extLst>
                  </p:cNvPr>
                  <p:cNvSpPr/>
                  <p:nvPr/>
                </p:nvSpPr>
                <p:spPr>
                  <a:xfrm rot="10800000">
                    <a:off x="1065103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E84753F9-884B-B6FE-6561-5C586CF49E90}"/>
                      </a:ext>
                    </a:extLst>
                  </p:cNvPr>
                  <p:cNvSpPr/>
                  <p:nvPr/>
                </p:nvSpPr>
                <p:spPr>
                  <a:xfrm rot="10800000">
                    <a:off x="10621631"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BF0203B9-7CF7-1F4C-D3EE-DDE4A9BB566F}"/>
                      </a:ext>
                    </a:extLst>
                  </p:cNvPr>
                  <p:cNvSpPr/>
                  <p:nvPr/>
                </p:nvSpPr>
                <p:spPr>
                  <a:xfrm rot="10800000">
                    <a:off x="1059216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D9B3A909-9A8A-3971-DC28-928901ED7EFF}"/>
                      </a:ext>
                    </a:extLst>
                  </p:cNvPr>
                  <p:cNvSpPr/>
                  <p:nvPr/>
                </p:nvSpPr>
                <p:spPr>
                  <a:xfrm rot="10800000">
                    <a:off x="1056269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7" name="Graphic 32">
                  <a:extLst>
                    <a:ext uri="{FF2B5EF4-FFF2-40B4-BE49-F238E27FC236}">
                      <a16:creationId xmlns:a16="http://schemas.microsoft.com/office/drawing/2014/main" id="{B9C46078-F8B2-0939-73DD-9097A75F2CC5}"/>
                    </a:ext>
                  </a:extLst>
                </p:cNvPr>
                <p:cNvGrpSpPr/>
                <p:nvPr/>
              </p:nvGrpSpPr>
              <p:grpSpPr>
                <a:xfrm>
                  <a:off x="10562699" y="5937421"/>
                  <a:ext cx="213217" cy="10749"/>
                  <a:chOff x="10562699" y="5937421"/>
                  <a:chExt cx="213217" cy="10749"/>
                </a:xfrm>
                <a:solidFill>
                  <a:srgbClr val="FFFFFF"/>
                </a:solidFill>
              </p:grpSpPr>
              <p:sp>
                <p:nvSpPr>
                  <p:cNvPr id="738" name="Freeform: Shape 737">
                    <a:extLst>
                      <a:ext uri="{FF2B5EF4-FFF2-40B4-BE49-F238E27FC236}">
                        <a16:creationId xmlns:a16="http://schemas.microsoft.com/office/drawing/2014/main" id="{3D7DBBF0-5638-ACA3-AFB3-F0D457A2B348}"/>
                      </a:ext>
                    </a:extLst>
                  </p:cNvPr>
                  <p:cNvSpPr/>
                  <p:nvPr/>
                </p:nvSpPr>
                <p:spPr>
                  <a:xfrm rot="10800000">
                    <a:off x="1076889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EAE78699-31FE-ABFB-057B-720941E6665A}"/>
                      </a:ext>
                    </a:extLst>
                  </p:cNvPr>
                  <p:cNvSpPr/>
                  <p:nvPr/>
                </p:nvSpPr>
                <p:spPr>
                  <a:xfrm rot="10800000">
                    <a:off x="10739432"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A70C837A-A634-D434-CC4D-376F001030C3}"/>
                      </a:ext>
                    </a:extLst>
                  </p:cNvPr>
                  <p:cNvSpPr/>
                  <p:nvPr/>
                </p:nvSpPr>
                <p:spPr>
                  <a:xfrm rot="10800000">
                    <a:off x="1070996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A525BA06-0589-7BAE-C7EC-4AF310689B98}"/>
                      </a:ext>
                    </a:extLst>
                  </p:cNvPr>
                  <p:cNvSpPr/>
                  <p:nvPr/>
                </p:nvSpPr>
                <p:spPr>
                  <a:xfrm rot="10800000">
                    <a:off x="1068050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4E7A09D0-FED6-6140-04E1-3EB706D04C4E}"/>
                      </a:ext>
                    </a:extLst>
                  </p:cNvPr>
                  <p:cNvSpPr/>
                  <p:nvPr/>
                </p:nvSpPr>
                <p:spPr>
                  <a:xfrm rot="10800000">
                    <a:off x="1065103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7A138B73-2205-D228-CD92-BD844F87A47F}"/>
                      </a:ext>
                    </a:extLst>
                  </p:cNvPr>
                  <p:cNvSpPr/>
                  <p:nvPr/>
                </p:nvSpPr>
                <p:spPr>
                  <a:xfrm rot="10800000">
                    <a:off x="1056269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447" name="Graphic 32">
              <a:extLst>
                <a:ext uri="{FF2B5EF4-FFF2-40B4-BE49-F238E27FC236}">
                  <a16:creationId xmlns:a16="http://schemas.microsoft.com/office/drawing/2014/main" id="{3A783F58-08CF-EE43-55F7-F79E1858ABFA}"/>
                </a:ext>
              </a:extLst>
            </p:cNvPr>
            <p:cNvGrpSpPr/>
            <p:nvPr/>
          </p:nvGrpSpPr>
          <p:grpSpPr>
            <a:xfrm>
              <a:off x="15373261" y="8179880"/>
              <a:ext cx="512177" cy="913637"/>
              <a:chOff x="12227214" y="5091442"/>
              <a:chExt cx="512177" cy="913637"/>
            </a:xfrm>
          </p:grpSpPr>
          <p:sp>
            <p:nvSpPr>
              <p:cNvPr id="714" name="Freeform: Shape 713">
                <a:extLst>
                  <a:ext uri="{FF2B5EF4-FFF2-40B4-BE49-F238E27FC236}">
                    <a16:creationId xmlns:a16="http://schemas.microsoft.com/office/drawing/2014/main" id="{8B5B1384-22F0-EF37-1E9E-B650CF568359}"/>
                  </a:ext>
                </a:extLst>
              </p:cNvPr>
              <p:cNvSpPr/>
              <p:nvPr/>
            </p:nvSpPr>
            <p:spPr>
              <a:xfrm>
                <a:off x="12322062"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71435AE5-F473-689C-0F06-57E85D9328D1}"/>
                  </a:ext>
                </a:extLst>
              </p:cNvPr>
              <p:cNvSpPr/>
              <p:nvPr/>
            </p:nvSpPr>
            <p:spPr>
              <a:xfrm>
                <a:off x="12227214"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448" name="Graphic 32">
              <a:extLst>
                <a:ext uri="{FF2B5EF4-FFF2-40B4-BE49-F238E27FC236}">
                  <a16:creationId xmlns:a16="http://schemas.microsoft.com/office/drawing/2014/main" id="{CB3BA849-BC09-D219-0456-DB1917BB3CC3}"/>
                </a:ext>
              </a:extLst>
            </p:cNvPr>
            <p:cNvGrpSpPr/>
            <p:nvPr/>
          </p:nvGrpSpPr>
          <p:grpSpPr>
            <a:xfrm>
              <a:off x="15316352" y="8233627"/>
              <a:ext cx="328299" cy="859890"/>
              <a:chOff x="12170305" y="5145189"/>
              <a:chExt cx="328299" cy="859890"/>
            </a:xfrm>
          </p:grpSpPr>
          <p:sp>
            <p:nvSpPr>
              <p:cNvPr id="711" name="Freeform: Shape 710">
                <a:extLst>
                  <a:ext uri="{FF2B5EF4-FFF2-40B4-BE49-F238E27FC236}">
                    <a16:creationId xmlns:a16="http://schemas.microsoft.com/office/drawing/2014/main" id="{EDE030BF-32D3-E2A8-C134-01EE495F0A21}"/>
                  </a:ext>
                </a:extLst>
              </p:cNvPr>
              <p:cNvSpPr/>
              <p:nvPr/>
            </p:nvSpPr>
            <p:spPr>
              <a:xfrm>
                <a:off x="12265153"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5F2AC57F-78A3-D0DA-D902-97B2E8D5B1D7}"/>
                  </a:ext>
                </a:extLst>
              </p:cNvPr>
              <p:cNvSpPr/>
              <p:nvPr/>
            </p:nvSpPr>
            <p:spPr>
              <a:xfrm>
                <a:off x="12170305"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1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1" y="859890"/>
                    </a:lnTo>
                    <a:close/>
                  </a:path>
                </a:pathLst>
              </a:custGeom>
              <a:solidFill>
                <a:srgbClr val="0D0679"/>
              </a:solidFill>
              <a:ln w="6321"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92ACCFFB-0F51-5599-1E8E-FDF48B04D395}"/>
                  </a:ext>
                </a:extLst>
              </p:cNvPr>
              <p:cNvSpPr/>
              <p:nvPr/>
            </p:nvSpPr>
            <p:spPr>
              <a:xfrm>
                <a:off x="12331041"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449" name="Graphic 32">
              <a:extLst>
                <a:ext uri="{FF2B5EF4-FFF2-40B4-BE49-F238E27FC236}">
                  <a16:creationId xmlns:a16="http://schemas.microsoft.com/office/drawing/2014/main" id="{A23E0144-A12C-182A-617D-292CCF817916}"/>
                </a:ext>
              </a:extLst>
            </p:cNvPr>
            <p:cNvGrpSpPr/>
            <p:nvPr/>
          </p:nvGrpSpPr>
          <p:grpSpPr>
            <a:xfrm>
              <a:off x="15745760" y="8249182"/>
              <a:ext cx="99021" cy="382805"/>
              <a:chOff x="12599713" y="5160744"/>
              <a:chExt cx="99021" cy="382805"/>
            </a:xfrm>
            <a:solidFill>
              <a:srgbClr val="FFFFFF"/>
            </a:solidFill>
          </p:grpSpPr>
          <p:grpSp>
            <p:nvGrpSpPr>
              <p:cNvPr id="697" name="Graphic 32">
                <a:extLst>
                  <a:ext uri="{FF2B5EF4-FFF2-40B4-BE49-F238E27FC236}">
                    <a16:creationId xmlns:a16="http://schemas.microsoft.com/office/drawing/2014/main" id="{2918051C-8727-E8C6-8D39-D64A36135147}"/>
                  </a:ext>
                </a:extLst>
              </p:cNvPr>
              <p:cNvGrpSpPr/>
              <p:nvPr/>
            </p:nvGrpSpPr>
            <p:grpSpPr>
              <a:xfrm>
                <a:off x="12599713" y="5160744"/>
                <a:ext cx="37939" cy="382805"/>
                <a:chOff x="12599713" y="5160744"/>
                <a:chExt cx="37939" cy="382805"/>
              </a:xfrm>
              <a:solidFill>
                <a:srgbClr val="FFFFFF"/>
              </a:solidFill>
            </p:grpSpPr>
            <p:grpSp>
              <p:nvGrpSpPr>
                <p:cNvPr id="705" name="Graphic 32">
                  <a:extLst>
                    <a:ext uri="{FF2B5EF4-FFF2-40B4-BE49-F238E27FC236}">
                      <a16:creationId xmlns:a16="http://schemas.microsoft.com/office/drawing/2014/main" id="{02E41F27-5EA1-8F48-7742-1C52BC14169B}"/>
                    </a:ext>
                  </a:extLst>
                </p:cNvPr>
                <p:cNvGrpSpPr/>
                <p:nvPr/>
              </p:nvGrpSpPr>
              <p:grpSpPr>
                <a:xfrm>
                  <a:off x="12599713" y="5160744"/>
                  <a:ext cx="37939" cy="182803"/>
                  <a:chOff x="12599713" y="5160744"/>
                  <a:chExt cx="37939" cy="182803"/>
                </a:xfrm>
                <a:solidFill>
                  <a:srgbClr val="FFFFFF"/>
                </a:solidFill>
              </p:grpSpPr>
              <p:sp>
                <p:nvSpPr>
                  <p:cNvPr id="709" name="Freeform: Shape 708">
                    <a:extLst>
                      <a:ext uri="{FF2B5EF4-FFF2-40B4-BE49-F238E27FC236}">
                        <a16:creationId xmlns:a16="http://schemas.microsoft.com/office/drawing/2014/main" id="{6691BB5A-FC5C-411B-133C-E3EB0C43ACDC}"/>
                      </a:ext>
                    </a:extLst>
                  </p:cNvPr>
                  <p:cNvSpPr/>
                  <p:nvPr/>
                </p:nvSpPr>
                <p:spPr>
                  <a:xfrm>
                    <a:off x="1259971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44E29A13-D3BC-CCA7-4547-59C96A267FF5}"/>
                      </a:ext>
                    </a:extLst>
                  </p:cNvPr>
                  <p:cNvSpPr/>
                  <p:nvPr/>
                </p:nvSpPr>
                <p:spPr>
                  <a:xfrm>
                    <a:off x="12628167"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6" name="Graphic 32">
                  <a:extLst>
                    <a:ext uri="{FF2B5EF4-FFF2-40B4-BE49-F238E27FC236}">
                      <a16:creationId xmlns:a16="http://schemas.microsoft.com/office/drawing/2014/main" id="{143A38B5-F464-EF8F-0255-36A6741DFDCC}"/>
                    </a:ext>
                  </a:extLst>
                </p:cNvPr>
                <p:cNvGrpSpPr/>
                <p:nvPr/>
              </p:nvGrpSpPr>
              <p:grpSpPr>
                <a:xfrm>
                  <a:off x="12599713" y="5360746"/>
                  <a:ext cx="37939" cy="182803"/>
                  <a:chOff x="12599713" y="5360746"/>
                  <a:chExt cx="37939" cy="182803"/>
                </a:xfrm>
                <a:solidFill>
                  <a:srgbClr val="FFFFFF"/>
                </a:solidFill>
              </p:grpSpPr>
              <p:sp>
                <p:nvSpPr>
                  <p:cNvPr id="707" name="Freeform: Shape 706">
                    <a:extLst>
                      <a:ext uri="{FF2B5EF4-FFF2-40B4-BE49-F238E27FC236}">
                        <a16:creationId xmlns:a16="http://schemas.microsoft.com/office/drawing/2014/main" id="{8CF9A8A4-0211-4239-49E0-B38C21149FA3}"/>
                      </a:ext>
                    </a:extLst>
                  </p:cNvPr>
                  <p:cNvSpPr/>
                  <p:nvPr/>
                </p:nvSpPr>
                <p:spPr>
                  <a:xfrm>
                    <a:off x="1259971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1485FB0B-0193-A04E-EDA1-752398569B1F}"/>
                      </a:ext>
                    </a:extLst>
                  </p:cNvPr>
                  <p:cNvSpPr/>
                  <p:nvPr/>
                </p:nvSpPr>
                <p:spPr>
                  <a:xfrm>
                    <a:off x="12628167"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98" name="Graphic 32">
                <a:extLst>
                  <a:ext uri="{FF2B5EF4-FFF2-40B4-BE49-F238E27FC236}">
                    <a16:creationId xmlns:a16="http://schemas.microsoft.com/office/drawing/2014/main" id="{DF603A11-5FF5-B492-188D-10B4B83304FF}"/>
                  </a:ext>
                </a:extLst>
              </p:cNvPr>
              <p:cNvGrpSpPr/>
              <p:nvPr/>
            </p:nvGrpSpPr>
            <p:grpSpPr>
              <a:xfrm>
                <a:off x="12660795" y="5160744"/>
                <a:ext cx="37939" cy="382805"/>
                <a:chOff x="12660795" y="5160744"/>
                <a:chExt cx="37939" cy="382805"/>
              </a:xfrm>
              <a:solidFill>
                <a:srgbClr val="FFFFFF"/>
              </a:solidFill>
            </p:grpSpPr>
            <p:grpSp>
              <p:nvGrpSpPr>
                <p:cNvPr id="699" name="Graphic 32">
                  <a:extLst>
                    <a:ext uri="{FF2B5EF4-FFF2-40B4-BE49-F238E27FC236}">
                      <a16:creationId xmlns:a16="http://schemas.microsoft.com/office/drawing/2014/main" id="{6A61A10C-8F02-8BED-5704-CDE4C4270DF6}"/>
                    </a:ext>
                  </a:extLst>
                </p:cNvPr>
                <p:cNvGrpSpPr/>
                <p:nvPr/>
              </p:nvGrpSpPr>
              <p:grpSpPr>
                <a:xfrm>
                  <a:off x="12660795" y="5160744"/>
                  <a:ext cx="37939" cy="182803"/>
                  <a:chOff x="12660795" y="5160744"/>
                  <a:chExt cx="37939" cy="182803"/>
                </a:xfrm>
                <a:solidFill>
                  <a:srgbClr val="FFFFFF"/>
                </a:solidFill>
              </p:grpSpPr>
              <p:sp>
                <p:nvSpPr>
                  <p:cNvPr id="703" name="Freeform: Shape 702">
                    <a:extLst>
                      <a:ext uri="{FF2B5EF4-FFF2-40B4-BE49-F238E27FC236}">
                        <a16:creationId xmlns:a16="http://schemas.microsoft.com/office/drawing/2014/main" id="{05A4ED44-26B2-6613-7DC7-A36084BAF1C3}"/>
                      </a:ext>
                    </a:extLst>
                  </p:cNvPr>
                  <p:cNvSpPr/>
                  <p:nvPr/>
                </p:nvSpPr>
                <p:spPr>
                  <a:xfrm>
                    <a:off x="12660795"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A68352F7-6DAA-28A9-4477-F49F350AECCB}"/>
                      </a:ext>
                    </a:extLst>
                  </p:cNvPr>
                  <p:cNvSpPr/>
                  <p:nvPr/>
                </p:nvSpPr>
                <p:spPr>
                  <a:xfrm>
                    <a:off x="12689249"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0" name="Graphic 32">
                  <a:extLst>
                    <a:ext uri="{FF2B5EF4-FFF2-40B4-BE49-F238E27FC236}">
                      <a16:creationId xmlns:a16="http://schemas.microsoft.com/office/drawing/2014/main" id="{BDAC743B-8C79-E858-A85E-86C953F12659}"/>
                    </a:ext>
                  </a:extLst>
                </p:cNvPr>
                <p:cNvGrpSpPr/>
                <p:nvPr/>
              </p:nvGrpSpPr>
              <p:grpSpPr>
                <a:xfrm>
                  <a:off x="12660795" y="5360746"/>
                  <a:ext cx="37939" cy="182803"/>
                  <a:chOff x="12660795" y="5360746"/>
                  <a:chExt cx="37939" cy="182803"/>
                </a:xfrm>
                <a:solidFill>
                  <a:srgbClr val="FFFFFF"/>
                </a:solidFill>
              </p:grpSpPr>
              <p:sp>
                <p:nvSpPr>
                  <p:cNvPr id="701" name="Freeform: Shape 700">
                    <a:extLst>
                      <a:ext uri="{FF2B5EF4-FFF2-40B4-BE49-F238E27FC236}">
                        <a16:creationId xmlns:a16="http://schemas.microsoft.com/office/drawing/2014/main" id="{C25D9D6B-2054-45C5-10D4-96DAAB79AA0E}"/>
                      </a:ext>
                    </a:extLst>
                  </p:cNvPr>
                  <p:cNvSpPr/>
                  <p:nvPr/>
                </p:nvSpPr>
                <p:spPr>
                  <a:xfrm>
                    <a:off x="12660795"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22902E6D-4DFD-604E-B043-F0AE12D9E84A}"/>
                      </a:ext>
                    </a:extLst>
                  </p:cNvPr>
                  <p:cNvSpPr/>
                  <p:nvPr/>
                </p:nvSpPr>
                <p:spPr>
                  <a:xfrm>
                    <a:off x="12689249"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0" name="Graphic 32">
              <a:extLst>
                <a:ext uri="{FF2B5EF4-FFF2-40B4-BE49-F238E27FC236}">
                  <a16:creationId xmlns:a16="http://schemas.microsoft.com/office/drawing/2014/main" id="{36BE95EB-9899-453F-0D8E-D37E87EB2E5A}"/>
                </a:ext>
              </a:extLst>
            </p:cNvPr>
            <p:cNvGrpSpPr/>
            <p:nvPr/>
          </p:nvGrpSpPr>
          <p:grpSpPr>
            <a:xfrm>
              <a:off x="15745760" y="8663351"/>
              <a:ext cx="99021" cy="382805"/>
              <a:chOff x="12599713" y="5574913"/>
              <a:chExt cx="99021" cy="382805"/>
            </a:xfrm>
            <a:solidFill>
              <a:srgbClr val="FFFFFF"/>
            </a:solidFill>
          </p:grpSpPr>
          <p:grpSp>
            <p:nvGrpSpPr>
              <p:cNvPr id="683" name="Graphic 32">
                <a:extLst>
                  <a:ext uri="{FF2B5EF4-FFF2-40B4-BE49-F238E27FC236}">
                    <a16:creationId xmlns:a16="http://schemas.microsoft.com/office/drawing/2014/main" id="{72191852-436D-E265-54AF-0DE1A1CA7560}"/>
                  </a:ext>
                </a:extLst>
              </p:cNvPr>
              <p:cNvGrpSpPr/>
              <p:nvPr/>
            </p:nvGrpSpPr>
            <p:grpSpPr>
              <a:xfrm>
                <a:off x="12599713" y="5574913"/>
                <a:ext cx="37939" cy="382805"/>
                <a:chOff x="12599713" y="5574913"/>
                <a:chExt cx="37939" cy="382805"/>
              </a:xfrm>
              <a:solidFill>
                <a:srgbClr val="FFFFFF"/>
              </a:solidFill>
            </p:grpSpPr>
            <p:grpSp>
              <p:nvGrpSpPr>
                <p:cNvPr id="691" name="Graphic 32">
                  <a:extLst>
                    <a:ext uri="{FF2B5EF4-FFF2-40B4-BE49-F238E27FC236}">
                      <a16:creationId xmlns:a16="http://schemas.microsoft.com/office/drawing/2014/main" id="{124F8C77-92DD-4701-F154-AC67B50F469C}"/>
                    </a:ext>
                  </a:extLst>
                </p:cNvPr>
                <p:cNvGrpSpPr/>
                <p:nvPr/>
              </p:nvGrpSpPr>
              <p:grpSpPr>
                <a:xfrm>
                  <a:off x="12599713" y="5574913"/>
                  <a:ext cx="37939" cy="182803"/>
                  <a:chOff x="12599713" y="5574913"/>
                  <a:chExt cx="37939" cy="182803"/>
                </a:xfrm>
                <a:solidFill>
                  <a:srgbClr val="FFFFFF"/>
                </a:solidFill>
              </p:grpSpPr>
              <p:sp>
                <p:nvSpPr>
                  <p:cNvPr id="695" name="Freeform: Shape 694">
                    <a:extLst>
                      <a:ext uri="{FF2B5EF4-FFF2-40B4-BE49-F238E27FC236}">
                        <a16:creationId xmlns:a16="http://schemas.microsoft.com/office/drawing/2014/main" id="{DFD23B69-3402-54CB-D682-6614A3373D11}"/>
                      </a:ext>
                    </a:extLst>
                  </p:cNvPr>
                  <p:cNvSpPr/>
                  <p:nvPr/>
                </p:nvSpPr>
                <p:spPr>
                  <a:xfrm>
                    <a:off x="1259971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E5D344A2-37B2-19B7-F15B-3C281C0A70DC}"/>
                      </a:ext>
                    </a:extLst>
                  </p:cNvPr>
                  <p:cNvSpPr/>
                  <p:nvPr/>
                </p:nvSpPr>
                <p:spPr>
                  <a:xfrm>
                    <a:off x="12628167"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92" name="Graphic 32">
                  <a:extLst>
                    <a:ext uri="{FF2B5EF4-FFF2-40B4-BE49-F238E27FC236}">
                      <a16:creationId xmlns:a16="http://schemas.microsoft.com/office/drawing/2014/main" id="{8C759B45-5286-D783-3570-9798F3977002}"/>
                    </a:ext>
                  </a:extLst>
                </p:cNvPr>
                <p:cNvGrpSpPr/>
                <p:nvPr/>
              </p:nvGrpSpPr>
              <p:grpSpPr>
                <a:xfrm>
                  <a:off x="12599713" y="5774915"/>
                  <a:ext cx="37939" cy="182803"/>
                  <a:chOff x="12599713" y="5774915"/>
                  <a:chExt cx="37939" cy="182803"/>
                </a:xfrm>
                <a:solidFill>
                  <a:srgbClr val="FFFFFF"/>
                </a:solidFill>
              </p:grpSpPr>
              <p:sp>
                <p:nvSpPr>
                  <p:cNvPr id="693" name="Freeform: Shape 692">
                    <a:extLst>
                      <a:ext uri="{FF2B5EF4-FFF2-40B4-BE49-F238E27FC236}">
                        <a16:creationId xmlns:a16="http://schemas.microsoft.com/office/drawing/2014/main" id="{A7D7BED8-B04E-5630-1FCD-98980292C36E}"/>
                      </a:ext>
                    </a:extLst>
                  </p:cNvPr>
                  <p:cNvSpPr/>
                  <p:nvPr/>
                </p:nvSpPr>
                <p:spPr>
                  <a:xfrm>
                    <a:off x="1259971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57A0474D-E6C0-37BF-5F52-C01F8E3D74B2}"/>
                      </a:ext>
                    </a:extLst>
                  </p:cNvPr>
                  <p:cNvSpPr/>
                  <p:nvPr/>
                </p:nvSpPr>
                <p:spPr>
                  <a:xfrm>
                    <a:off x="12628167"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84" name="Graphic 32">
                <a:extLst>
                  <a:ext uri="{FF2B5EF4-FFF2-40B4-BE49-F238E27FC236}">
                    <a16:creationId xmlns:a16="http://schemas.microsoft.com/office/drawing/2014/main" id="{E30AD77E-08CE-6E91-8ADF-281B3D961509}"/>
                  </a:ext>
                </a:extLst>
              </p:cNvPr>
              <p:cNvGrpSpPr/>
              <p:nvPr/>
            </p:nvGrpSpPr>
            <p:grpSpPr>
              <a:xfrm>
                <a:off x="12660795" y="5574913"/>
                <a:ext cx="37939" cy="382805"/>
                <a:chOff x="12660795" y="5574913"/>
                <a:chExt cx="37939" cy="382805"/>
              </a:xfrm>
              <a:solidFill>
                <a:srgbClr val="FFFFFF"/>
              </a:solidFill>
            </p:grpSpPr>
            <p:grpSp>
              <p:nvGrpSpPr>
                <p:cNvPr id="685" name="Graphic 32">
                  <a:extLst>
                    <a:ext uri="{FF2B5EF4-FFF2-40B4-BE49-F238E27FC236}">
                      <a16:creationId xmlns:a16="http://schemas.microsoft.com/office/drawing/2014/main" id="{90C7E6CA-0E1F-DE90-31D7-DE3DA3EAB231}"/>
                    </a:ext>
                  </a:extLst>
                </p:cNvPr>
                <p:cNvGrpSpPr/>
                <p:nvPr/>
              </p:nvGrpSpPr>
              <p:grpSpPr>
                <a:xfrm>
                  <a:off x="12660795" y="5574913"/>
                  <a:ext cx="37939" cy="182803"/>
                  <a:chOff x="12660795" y="5574913"/>
                  <a:chExt cx="37939" cy="182803"/>
                </a:xfrm>
                <a:solidFill>
                  <a:srgbClr val="FFFFFF"/>
                </a:solidFill>
              </p:grpSpPr>
              <p:sp>
                <p:nvSpPr>
                  <p:cNvPr id="689" name="Freeform: Shape 688">
                    <a:extLst>
                      <a:ext uri="{FF2B5EF4-FFF2-40B4-BE49-F238E27FC236}">
                        <a16:creationId xmlns:a16="http://schemas.microsoft.com/office/drawing/2014/main" id="{AE65C143-8E95-6A9A-E744-6B44DF144092}"/>
                      </a:ext>
                    </a:extLst>
                  </p:cNvPr>
                  <p:cNvSpPr/>
                  <p:nvPr/>
                </p:nvSpPr>
                <p:spPr>
                  <a:xfrm>
                    <a:off x="12660795"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9832396E-7C80-CF29-8C6B-54C273CA3A97}"/>
                      </a:ext>
                    </a:extLst>
                  </p:cNvPr>
                  <p:cNvSpPr/>
                  <p:nvPr/>
                </p:nvSpPr>
                <p:spPr>
                  <a:xfrm>
                    <a:off x="12689249"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86" name="Graphic 32">
                  <a:extLst>
                    <a:ext uri="{FF2B5EF4-FFF2-40B4-BE49-F238E27FC236}">
                      <a16:creationId xmlns:a16="http://schemas.microsoft.com/office/drawing/2014/main" id="{6382B173-9F28-88D5-4084-C3C186B53887}"/>
                    </a:ext>
                  </a:extLst>
                </p:cNvPr>
                <p:cNvGrpSpPr/>
                <p:nvPr/>
              </p:nvGrpSpPr>
              <p:grpSpPr>
                <a:xfrm>
                  <a:off x="12660795" y="5774915"/>
                  <a:ext cx="37939" cy="182803"/>
                  <a:chOff x="12660795" y="5774915"/>
                  <a:chExt cx="37939" cy="182803"/>
                </a:xfrm>
                <a:solidFill>
                  <a:srgbClr val="FFFFFF"/>
                </a:solidFill>
              </p:grpSpPr>
              <p:sp>
                <p:nvSpPr>
                  <p:cNvPr id="687" name="Freeform: Shape 686">
                    <a:extLst>
                      <a:ext uri="{FF2B5EF4-FFF2-40B4-BE49-F238E27FC236}">
                        <a16:creationId xmlns:a16="http://schemas.microsoft.com/office/drawing/2014/main" id="{0828C3D0-6E2B-984F-9D29-431C5584D125}"/>
                      </a:ext>
                    </a:extLst>
                  </p:cNvPr>
                  <p:cNvSpPr/>
                  <p:nvPr/>
                </p:nvSpPr>
                <p:spPr>
                  <a:xfrm>
                    <a:off x="12660795"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1B8ED32A-1A03-3928-3F3E-CB8CE3FCFF14}"/>
                      </a:ext>
                    </a:extLst>
                  </p:cNvPr>
                  <p:cNvSpPr/>
                  <p:nvPr/>
                </p:nvSpPr>
                <p:spPr>
                  <a:xfrm>
                    <a:off x="12689249"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1" name="Graphic 32">
              <a:extLst>
                <a:ext uri="{FF2B5EF4-FFF2-40B4-BE49-F238E27FC236}">
                  <a16:creationId xmlns:a16="http://schemas.microsoft.com/office/drawing/2014/main" id="{99C3A70C-75BE-6375-A713-282782AE65FC}"/>
                </a:ext>
              </a:extLst>
            </p:cNvPr>
            <p:cNvGrpSpPr/>
            <p:nvPr/>
          </p:nvGrpSpPr>
          <p:grpSpPr>
            <a:xfrm>
              <a:off x="12450432" y="7403140"/>
              <a:ext cx="720779" cy="113817"/>
              <a:chOff x="9304385" y="4314702"/>
              <a:chExt cx="720779" cy="113817"/>
            </a:xfrm>
          </p:grpSpPr>
          <p:sp>
            <p:nvSpPr>
              <p:cNvPr id="681" name="Freeform: Shape 680">
                <a:extLst>
                  <a:ext uri="{FF2B5EF4-FFF2-40B4-BE49-F238E27FC236}">
                    <a16:creationId xmlns:a16="http://schemas.microsoft.com/office/drawing/2014/main" id="{FDD3B677-768E-E5B1-4F7D-58C41C9956D7}"/>
                  </a:ext>
                </a:extLst>
              </p:cNvPr>
              <p:cNvSpPr/>
              <p:nvPr/>
            </p:nvSpPr>
            <p:spPr>
              <a:xfrm>
                <a:off x="9379062"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BCBE80A0-39B8-4AF7-30A8-5277BAD4A7D8}"/>
                  </a:ext>
                </a:extLst>
              </p:cNvPr>
              <p:cNvSpPr/>
              <p:nvPr/>
            </p:nvSpPr>
            <p:spPr>
              <a:xfrm rot="10800000">
                <a:off x="9304385"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452" name="Freeform: Shape 451">
              <a:extLst>
                <a:ext uri="{FF2B5EF4-FFF2-40B4-BE49-F238E27FC236}">
                  <a16:creationId xmlns:a16="http://schemas.microsoft.com/office/drawing/2014/main" id="{D79CD624-16B4-39A5-FEFF-8953BE14398B}"/>
                </a:ext>
              </a:extLst>
            </p:cNvPr>
            <p:cNvSpPr/>
            <p:nvPr/>
          </p:nvSpPr>
          <p:spPr>
            <a:xfrm>
              <a:off x="1249254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882EA8E0-1B05-0B97-325A-E4FDBC96F8D6}"/>
                </a:ext>
              </a:extLst>
            </p:cNvPr>
            <p:cNvSpPr/>
            <p:nvPr/>
          </p:nvSpPr>
          <p:spPr>
            <a:xfrm rot="10800000">
              <a:off x="12410343" y="7474844"/>
              <a:ext cx="82201" cy="1618735"/>
            </a:xfrm>
            <a:custGeom>
              <a:avLst/>
              <a:gdLst>
                <a:gd name="connsiteX0" fmla="*/ 0 w 82201"/>
                <a:gd name="connsiteY0" fmla="*/ 0 h 1618735"/>
                <a:gd name="connsiteX1" fmla="*/ 82202 w 82201"/>
                <a:gd name="connsiteY1" fmla="*/ 0 h 1618735"/>
                <a:gd name="connsiteX2" fmla="*/ 82202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2" y="0"/>
                  </a:lnTo>
                  <a:lnTo>
                    <a:pt x="82202"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454" name="Graphic 32">
              <a:extLst>
                <a:ext uri="{FF2B5EF4-FFF2-40B4-BE49-F238E27FC236}">
                  <a16:creationId xmlns:a16="http://schemas.microsoft.com/office/drawing/2014/main" id="{8D04E1CE-225A-E05B-BD02-BEE5DA546278}"/>
                </a:ext>
              </a:extLst>
            </p:cNvPr>
            <p:cNvGrpSpPr/>
            <p:nvPr/>
          </p:nvGrpSpPr>
          <p:grpSpPr>
            <a:xfrm>
              <a:off x="12410343" y="7588599"/>
              <a:ext cx="803044" cy="1336278"/>
              <a:chOff x="9264296" y="4500161"/>
              <a:chExt cx="803044" cy="1336278"/>
            </a:xfrm>
            <a:solidFill>
              <a:srgbClr val="FFFFFF">
                <a:alpha val="31000"/>
              </a:srgbClr>
            </a:solidFill>
          </p:grpSpPr>
          <p:sp>
            <p:nvSpPr>
              <p:cNvPr id="661" name="Freeform: Shape 660">
                <a:extLst>
                  <a:ext uri="{FF2B5EF4-FFF2-40B4-BE49-F238E27FC236}">
                    <a16:creationId xmlns:a16="http://schemas.microsoft.com/office/drawing/2014/main" id="{5674519B-CEC7-7776-42BC-071D35904566}"/>
                  </a:ext>
                </a:extLst>
              </p:cNvPr>
              <p:cNvSpPr/>
              <p:nvPr/>
            </p:nvSpPr>
            <p:spPr>
              <a:xfrm>
                <a:off x="9264296" y="450016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BBAAB799-EB56-1D0B-E00C-DD2D5ECF30E1}"/>
                  </a:ext>
                </a:extLst>
              </p:cNvPr>
              <p:cNvSpPr/>
              <p:nvPr/>
            </p:nvSpPr>
            <p:spPr>
              <a:xfrm>
                <a:off x="9264296" y="456971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2ED102A8-C0B3-B811-A9EA-1C1E0AC74947}"/>
                  </a:ext>
                </a:extLst>
              </p:cNvPr>
              <p:cNvSpPr/>
              <p:nvPr/>
            </p:nvSpPr>
            <p:spPr>
              <a:xfrm>
                <a:off x="9264296" y="463927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E6EC5228-4148-830F-B8B8-F3BBA5A620DA}"/>
                  </a:ext>
                </a:extLst>
              </p:cNvPr>
              <p:cNvSpPr/>
              <p:nvPr/>
            </p:nvSpPr>
            <p:spPr>
              <a:xfrm>
                <a:off x="9264296" y="470882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34647765-6B96-CBFD-7C54-B3E499FB77F0}"/>
                  </a:ext>
                </a:extLst>
              </p:cNvPr>
              <p:cNvSpPr/>
              <p:nvPr/>
            </p:nvSpPr>
            <p:spPr>
              <a:xfrm>
                <a:off x="9264296" y="477838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094B98C5-CA8F-8683-2DB6-1DDC5B81618F}"/>
                  </a:ext>
                </a:extLst>
              </p:cNvPr>
              <p:cNvSpPr/>
              <p:nvPr/>
            </p:nvSpPr>
            <p:spPr>
              <a:xfrm>
                <a:off x="9264296" y="484793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ED6606D4-812A-7D2F-743D-A9393B1B9CC4}"/>
                  </a:ext>
                </a:extLst>
              </p:cNvPr>
              <p:cNvSpPr/>
              <p:nvPr/>
            </p:nvSpPr>
            <p:spPr>
              <a:xfrm>
                <a:off x="9264296" y="491749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8353B519-D0A5-C582-65CE-F4AD8E49F379}"/>
                  </a:ext>
                </a:extLst>
              </p:cNvPr>
              <p:cNvSpPr/>
              <p:nvPr/>
            </p:nvSpPr>
            <p:spPr>
              <a:xfrm>
                <a:off x="9264296" y="498704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F1D0EC07-80E7-1E4E-F3B2-F5DCA0158222}"/>
                  </a:ext>
                </a:extLst>
              </p:cNvPr>
              <p:cNvSpPr/>
              <p:nvPr/>
            </p:nvSpPr>
            <p:spPr>
              <a:xfrm>
                <a:off x="9264296" y="505660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223AA2DE-7A03-6282-A621-F9137AA0E800}"/>
                  </a:ext>
                </a:extLst>
              </p:cNvPr>
              <p:cNvSpPr/>
              <p:nvPr/>
            </p:nvSpPr>
            <p:spPr>
              <a:xfrm>
                <a:off x="9264296" y="512615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92613947-74E3-5EDE-8A65-CAC20E7708AF}"/>
                  </a:ext>
                </a:extLst>
              </p:cNvPr>
              <p:cNvSpPr/>
              <p:nvPr/>
            </p:nvSpPr>
            <p:spPr>
              <a:xfrm>
                <a:off x="9264296" y="519571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AECB5A38-7DB9-81BB-84FD-8C62D261CBCE}"/>
                  </a:ext>
                </a:extLst>
              </p:cNvPr>
              <p:cNvSpPr/>
              <p:nvPr/>
            </p:nvSpPr>
            <p:spPr>
              <a:xfrm>
                <a:off x="9264296" y="526526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1E72BD1E-A47B-FC24-D39D-9DA2384837A5}"/>
                  </a:ext>
                </a:extLst>
              </p:cNvPr>
              <p:cNvSpPr/>
              <p:nvPr/>
            </p:nvSpPr>
            <p:spPr>
              <a:xfrm>
                <a:off x="9264296" y="533482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B4D91B33-935F-7C16-FBC9-2393E2FC3056}"/>
                  </a:ext>
                </a:extLst>
              </p:cNvPr>
              <p:cNvSpPr/>
              <p:nvPr/>
            </p:nvSpPr>
            <p:spPr>
              <a:xfrm>
                <a:off x="9264296" y="540437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DC21841C-9DD0-38BB-5200-F5DAEBAD98B0}"/>
                  </a:ext>
                </a:extLst>
              </p:cNvPr>
              <p:cNvSpPr/>
              <p:nvPr/>
            </p:nvSpPr>
            <p:spPr>
              <a:xfrm>
                <a:off x="9264296" y="547393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14C4E5AA-A43D-EE74-1FF8-E7854EA79507}"/>
                  </a:ext>
                </a:extLst>
              </p:cNvPr>
              <p:cNvSpPr/>
              <p:nvPr/>
            </p:nvSpPr>
            <p:spPr>
              <a:xfrm>
                <a:off x="9264296" y="554348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C61B8C74-A956-746B-E3B4-17918D55F004}"/>
                  </a:ext>
                </a:extLst>
              </p:cNvPr>
              <p:cNvSpPr/>
              <p:nvPr/>
            </p:nvSpPr>
            <p:spPr>
              <a:xfrm>
                <a:off x="9264296" y="561304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A00BED3A-F2D8-2120-8CC1-EA4DEE91C419}"/>
                  </a:ext>
                </a:extLst>
              </p:cNvPr>
              <p:cNvSpPr/>
              <p:nvPr/>
            </p:nvSpPr>
            <p:spPr>
              <a:xfrm>
                <a:off x="9264296" y="568259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7AD2472A-4B82-C63B-4891-581635064257}"/>
                  </a:ext>
                </a:extLst>
              </p:cNvPr>
              <p:cNvSpPr/>
              <p:nvPr/>
            </p:nvSpPr>
            <p:spPr>
              <a:xfrm>
                <a:off x="9264296" y="575215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F9458D02-E764-99F4-55B0-4E0FA7E016FC}"/>
                  </a:ext>
                </a:extLst>
              </p:cNvPr>
              <p:cNvSpPr/>
              <p:nvPr/>
            </p:nvSpPr>
            <p:spPr>
              <a:xfrm>
                <a:off x="9264296" y="582170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455" name="Freeform: Shape 454">
              <a:extLst>
                <a:ext uri="{FF2B5EF4-FFF2-40B4-BE49-F238E27FC236}">
                  <a16:creationId xmlns:a16="http://schemas.microsoft.com/office/drawing/2014/main" id="{0D0B4387-2F3B-1AD6-1F98-5B12182DD84C}"/>
                </a:ext>
              </a:extLst>
            </p:cNvPr>
            <p:cNvSpPr/>
            <p:nvPr/>
          </p:nvSpPr>
          <p:spPr>
            <a:xfrm>
              <a:off x="13668657"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08830DA1-90CB-E286-0838-4354191C4A1E}"/>
                </a:ext>
              </a:extLst>
            </p:cNvPr>
            <p:cNvSpPr/>
            <p:nvPr/>
          </p:nvSpPr>
          <p:spPr>
            <a:xfrm>
              <a:off x="12956350" y="7623250"/>
              <a:ext cx="257037" cy="1470267"/>
            </a:xfrm>
            <a:custGeom>
              <a:avLst/>
              <a:gdLst>
                <a:gd name="connsiteX0" fmla="*/ 257038 w 257037"/>
                <a:gd name="connsiteY0" fmla="*/ 1470267 h 1470267"/>
                <a:gd name="connsiteX1" fmla="*/ 257038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8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8" y="1470267"/>
                  </a:moveTo>
                  <a:lnTo>
                    <a:pt x="257038"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8"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457" name="Graphic 32">
              <a:extLst>
                <a:ext uri="{FF2B5EF4-FFF2-40B4-BE49-F238E27FC236}">
                  <a16:creationId xmlns:a16="http://schemas.microsoft.com/office/drawing/2014/main" id="{A59C1F25-4FFF-992A-3626-DFDCB9066E8D}"/>
                </a:ext>
              </a:extLst>
            </p:cNvPr>
            <p:cNvGrpSpPr/>
            <p:nvPr/>
          </p:nvGrpSpPr>
          <p:grpSpPr>
            <a:xfrm>
              <a:off x="13120690" y="7585310"/>
              <a:ext cx="559222" cy="1508269"/>
              <a:chOff x="9974643" y="4496872"/>
              <a:chExt cx="559222" cy="1508269"/>
            </a:xfrm>
          </p:grpSpPr>
          <p:grpSp>
            <p:nvGrpSpPr>
              <p:cNvPr id="512" name="Graphic 32">
                <a:extLst>
                  <a:ext uri="{FF2B5EF4-FFF2-40B4-BE49-F238E27FC236}">
                    <a16:creationId xmlns:a16="http://schemas.microsoft.com/office/drawing/2014/main" id="{EE5EB858-59EB-B9D9-CD41-1C57CE3F5CEC}"/>
                  </a:ext>
                </a:extLst>
              </p:cNvPr>
              <p:cNvGrpSpPr/>
              <p:nvPr/>
            </p:nvGrpSpPr>
            <p:grpSpPr>
              <a:xfrm>
                <a:off x="9974643" y="4496872"/>
                <a:ext cx="559222" cy="1508269"/>
                <a:chOff x="9974643" y="4496872"/>
                <a:chExt cx="559222" cy="1508269"/>
              </a:xfrm>
            </p:grpSpPr>
            <p:grpSp>
              <p:nvGrpSpPr>
                <p:cNvPr id="628" name="Graphic 32">
                  <a:extLst>
                    <a:ext uri="{FF2B5EF4-FFF2-40B4-BE49-F238E27FC236}">
                      <a16:creationId xmlns:a16="http://schemas.microsoft.com/office/drawing/2014/main" id="{BF6535A2-3580-4AE6-43FD-391FACFB4525}"/>
                    </a:ext>
                  </a:extLst>
                </p:cNvPr>
                <p:cNvGrpSpPr/>
                <p:nvPr/>
              </p:nvGrpSpPr>
              <p:grpSpPr>
                <a:xfrm>
                  <a:off x="10066645" y="4496872"/>
                  <a:ext cx="380782" cy="158964"/>
                  <a:chOff x="10066645" y="4496872"/>
                  <a:chExt cx="380782" cy="158964"/>
                </a:xfrm>
              </p:grpSpPr>
              <p:sp>
                <p:nvSpPr>
                  <p:cNvPr id="659" name="Freeform: Shape 658">
                    <a:extLst>
                      <a:ext uri="{FF2B5EF4-FFF2-40B4-BE49-F238E27FC236}">
                        <a16:creationId xmlns:a16="http://schemas.microsoft.com/office/drawing/2014/main" id="{47C05765-4B4E-CD14-8854-1EC13C039DE4}"/>
                      </a:ext>
                    </a:extLst>
                  </p:cNvPr>
                  <p:cNvSpPr/>
                  <p:nvPr/>
                </p:nvSpPr>
                <p:spPr>
                  <a:xfrm rot="10800000">
                    <a:off x="10066645"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E0EAA6C8-2918-69E6-DAC3-D9CC8647036A}"/>
                      </a:ext>
                    </a:extLst>
                  </p:cNvPr>
                  <p:cNvSpPr/>
                  <p:nvPr/>
                </p:nvSpPr>
                <p:spPr>
                  <a:xfrm rot="10800000">
                    <a:off x="10066645"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629" name="Freeform: Shape 628">
                  <a:extLst>
                    <a:ext uri="{FF2B5EF4-FFF2-40B4-BE49-F238E27FC236}">
                      <a16:creationId xmlns:a16="http://schemas.microsoft.com/office/drawing/2014/main" id="{2C56A9F7-77AD-1802-4601-F984CBF6A2DB}"/>
                    </a:ext>
                  </a:extLst>
                </p:cNvPr>
                <p:cNvSpPr/>
                <p:nvPr/>
              </p:nvSpPr>
              <p:spPr>
                <a:xfrm rot="10800000">
                  <a:off x="10009610"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30" name="Freeform: Shape 629">
                  <a:extLst>
                    <a:ext uri="{FF2B5EF4-FFF2-40B4-BE49-F238E27FC236}">
                      <a16:creationId xmlns:a16="http://schemas.microsoft.com/office/drawing/2014/main" id="{F4055296-A5F2-7376-BEDC-958B5A6758C7}"/>
                    </a:ext>
                  </a:extLst>
                </p:cNvPr>
                <p:cNvSpPr/>
                <p:nvPr/>
              </p:nvSpPr>
              <p:spPr>
                <a:xfrm rot="10800000">
                  <a:off x="10009610"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631" name="Freeform: Shape 630">
                  <a:extLst>
                    <a:ext uri="{FF2B5EF4-FFF2-40B4-BE49-F238E27FC236}">
                      <a16:creationId xmlns:a16="http://schemas.microsoft.com/office/drawing/2014/main" id="{0E56E748-A704-4945-F440-E6975B460F49}"/>
                    </a:ext>
                  </a:extLst>
                </p:cNvPr>
                <p:cNvSpPr/>
                <p:nvPr/>
              </p:nvSpPr>
              <p:spPr>
                <a:xfrm rot="10800000">
                  <a:off x="10009610"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C5A39459-2DEC-B6CB-C2B3-32393802AA78}"/>
                    </a:ext>
                  </a:extLst>
                </p:cNvPr>
                <p:cNvSpPr/>
                <p:nvPr/>
              </p:nvSpPr>
              <p:spPr>
                <a:xfrm rot="10800000">
                  <a:off x="10009610"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71E933F8-BA71-62AF-D92A-50E4558B85D2}"/>
                    </a:ext>
                  </a:extLst>
                </p:cNvPr>
                <p:cNvSpPr/>
                <p:nvPr/>
              </p:nvSpPr>
              <p:spPr>
                <a:xfrm rot="10800000">
                  <a:off x="10009610"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4" name="Freeform: Shape 633">
                  <a:extLst>
                    <a:ext uri="{FF2B5EF4-FFF2-40B4-BE49-F238E27FC236}">
                      <a16:creationId xmlns:a16="http://schemas.microsoft.com/office/drawing/2014/main" id="{1B6EFBD4-D4AD-D442-657E-B0C05406E8FF}"/>
                    </a:ext>
                  </a:extLst>
                </p:cNvPr>
                <p:cNvSpPr/>
                <p:nvPr/>
              </p:nvSpPr>
              <p:spPr>
                <a:xfrm rot="10800000">
                  <a:off x="10009610"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6C80AF6D-4277-36B9-07FB-9058664E6C84}"/>
                    </a:ext>
                  </a:extLst>
                </p:cNvPr>
                <p:cNvSpPr/>
                <p:nvPr/>
              </p:nvSpPr>
              <p:spPr>
                <a:xfrm rot="10800000">
                  <a:off x="10009610"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C0FDAA0F-C6EB-EF18-A4CA-3B2C4C06D1DE}"/>
                    </a:ext>
                  </a:extLst>
                </p:cNvPr>
                <p:cNvSpPr/>
                <p:nvPr/>
              </p:nvSpPr>
              <p:spPr>
                <a:xfrm rot="10800000">
                  <a:off x="10009610"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7" name="Freeform: Shape 636">
                  <a:extLst>
                    <a:ext uri="{FF2B5EF4-FFF2-40B4-BE49-F238E27FC236}">
                      <a16:creationId xmlns:a16="http://schemas.microsoft.com/office/drawing/2014/main" id="{5BB40ABF-CD58-6E84-D682-AA6723148B88}"/>
                    </a:ext>
                  </a:extLst>
                </p:cNvPr>
                <p:cNvSpPr/>
                <p:nvPr/>
              </p:nvSpPr>
              <p:spPr>
                <a:xfrm rot="10800000">
                  <a:off x="10009610"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8" name="Freeform: Shape 637">
                  <a:extLst>
                    <a:ext uri="{FF2B5EF4-FFF2-40B4-BE49-F238E27FC236}">
                      <a16:creationId xmlns:a16="http://schemas.microsoft.com/office/drawing/2014/main" id="{39392EDB-8250-92F6-1821-F5DBAE6AF6B0}"/>
                    </a:ext>
                  </a:extLst>
                </p:cNvPr>
                <p:cNvSpPr/>
                <p:nvPr/>
              </p:nvSpPr>
              <p:spPr>
                <a:xfrm rot="10800000">
                  <a:off x="10009610"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06700348-AC2C-0820-CBE5-BF93689369A3}"/>
                    </a:ext>
                  </a:extLst>
                </p:cNvPr>
                <p:cNvSpPr/>
                <p:nvPr/>
              </p:nvSpPr>
              <p:spPr>
                <a:xfrm rot="10800000">
                  <a:off x="9974643"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BE4B997E-BBB1-2F79-7AD2-B7FC73D7CA0B}"/>
                    </a:ext>
                  </a:extLst>
                </p:cNvPr>
                <p:cNvSpPr/>
                <p:nvPr/>
              </p:nvSpPr>
              <p:spPr>
                <a:xfrm rot="10800000">
                  <a:off x="9988996"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831833F7-548C-B675-0931-9B0E886B2566}"/>
                    </a:ext>
                  </a:extLst>
                </p:cNvPr>
                <p:cNvSpPr/>
                <p:nvPr/>
              </p:nvSpPr>
              <p:spPr>
                <a:xfrm>
                  <a:off x="10010053" y="5140952"/>
                  <a:ext cx="51660" cy="276639"/>
                </a:xfrm>
                <a:custGeom>
                  <a:avLst/>
                  <a:gdLst>
                    <a:gd name="connsiteX0" fmla="*/ 0 w 51660"/>
                    <a:gd name="connsiteY0" fmla="*/ 0 h 276639"/>
                    <a:gd name="connsiteX1" fmla="*/ 51661 w 51660"/>
                    <a:gd name="connsiteY1" fmla="*/ 0 h 276639"/>
                    <a:gd name="connsiteX2" fmla="*/ 51661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1" y="0"/>
                      </a:lnTo>
                      <a:lnTo>
                        <a:pt x="51661"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1458D1C3-7FCF-DAFB-D0CB-18933C8D6361}"/>
                    </a:ext>
                  </a:extLst>
                </p:cNvPr>
                <p:cNvSpPr/>
                <p:nvPr/>
              </p:nvSpPr>
              <p:spPr>
                <a:xfrm rot="10800000">
                  <a:off x="10076130"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52F16FC6-BEAC-13C2-4270-00E379AAEC33}"/>
                    </a:ext>
                  </a:extLst>
                </p:cNvPr>
                <p:cNvSpPr/>
                <p:nvPr/>
              </p:nvSpPr>
              <p:spPr>
                <a:xfrm rot="10800000">
                  <a:off x="10085362"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92064878-D3DF-321C-04A1-6AEFE0365B14}"/>
                    </a:ext>
                  </a:extLst>
                </p:cNvPr>
                <p:cNvSpPr/>
                <p:nvPr/>
              </p:nvSpPr>
              <p:spPr>
                <a:xfrm rot="10800000">
                  <a:off x="10261905"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5AC77424-CCDE-CDBA-3F02-4E472A2409FA}"/>
                    </a:ext>
                  </a:extLst>
                </p:cNvPr>
                <p:cNvSpPr/>
                <p:nvPr/>
              </p:nvSpPr>
              <p:spPr>
                <a:xfrm rot="10800000">
                  <a:off x="9974643"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EDE40B75-DC76-34B6-46E1-EB132863F7D4}"/>
                    </a:ext>
                  </a:extLst>
                </p:cNvPr>
                <p:cNvSpPr/>
                <p:nvPr/>
              </p:nvSpPr>
              <p:spPr>
                <a:xfrm rot="10800000">
                  <a:off x="10085362"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647" name="Graphic 32">
                  <a:extLst>
                    <a:ext uri="{FF2B5EF4-FFF2-40B4-BE49-F238E27FC236}">
                      <a16:creationId xmlns:a16="http://schemas.microsoft.com/office/drawing/2014/main" id="{D9324AAA-F62F-8753-A453-C2669BB520B0}"/>
                    </a:ext>
                  </a:extLst>
                </p:cNvPr>
                <p:cNvGrpSpPr/>
                <p:nvPr/>
              </p:nvGrpSpPr>
              <p:grpSpPr>
                <a:xfrm>
                  <a:off x="9974643" y="5721041"/>
                  <a:ext cx="559222" cy="24786"/>
                  <a:chOff x="9974643" y="5721041"/>
                  <a:chExt cx="559222" cy="24786"/>
                </a:xfrm>
                <a:solidFill>
                  <a:srgbClr val="FFFFFF">
                    <a:alpha val="31000"/>
                  </a:srgbClr>
                </a:solidFill>
              </p:grpSpPr>
              <p:sp>
                <p:nvSpPr>
                  <p:cNvPr id="657" name="Freeform: Shape 656">
                    <a:extLst>
                      <a:ext uri="{FF2B5EF4-FFF2-40B4-BE49-F238E27FC236}">
                        <a16:creationId xmlns:a16="http://schemas.microsoft.com/office/drawing/2014/main" id="{21832C63-C780-E29D-9ECC-049C626680F8}"/>
                      </a:ext>
                    </a:extLst>
                  </p:cNvPr>
                  <p:cNvSpPr/>
                  <p:nvPr/>
                </p:nvSpPr>
                <p:spPr>
                  <a:xfrm rot="10800000">
                    <a:off x="9974643"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8" name="Freeform: Shape 657">
                    <a:extLst>
                      <a:ext uri="{FF2B5EF4-FFF2-40B4-BE49-F238E27FC236}">
                        <a16:creationId xmlns:a16="http://schemas.microsoft.com/office/drawing/2014/main" id="{C454111D-865C-9BD3-4F26-BEBE8A3DE42F}"/>
                      </a:ext>
                    </a:extLst>
                  </p:cNvPr>
                  <p:cNvSpPr/>
                  <p:nvPr/>
                </p:nvSpPr>
                <p:spPr>
                  <a:xfrm rot="10800000">
                    <a:off x="10085362"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8" name="Graphic 32">
                  <a:extLst>
                    <a:ext uri="{FF2B5EF4-FFF2-40B4-BE49-F238E27FC236}">
                      <a16:creationId xmlns:a16="http://schemas.microsoft.com/office/drawing/2014/main" id="{BDE35114-7036-8E3A-EA4D-3E7A32D62C50}"/>
                    </a:ext>
                  </a:extLst>
                </p:cNvPr>
                <p:cNvGrpSpPr/>
                <p:nvPr/>
              </p:nvGrpSpPr>
              <p:grpSpPr>
                <a:xfrm>
                  <a:off x="9974643" y="5784273"/>
                  <a:ext cx="559222" cy="24786"/>
                  <a:chOff x="9974643" y="5784273"/>
                  <a:chExt cx="559222" cy="24786"/>
                </a:xfrm>
                <a:solidFill>
                  <a:srgbClr val="FFFFFF">
                    <a:alpha val="31000"/>
                  </a:srgbClr>
                </a:solidFill>
              </p:grpSpPr>
              <p:sp>
                <p:nvSpPr>
                  <p:cNvPr id="655" name="Freeform: Shape 654">
                    <a:extLst>
                      <a:ext uri="{FF2B5EF4-FFF2-40B4-BE49-F238E27FC236}">
                        <a16:creationId xmlns:a16="http://schemas.microsoft.com/office/drawing/2014/main" id="{30835502-A12A-A8FB-1B82-7E9E7EDC89E3}"/>
                      </a:ext>
                    </a:extLst>
                  </p:cNvPr>
                  <p:cNvSpPr/>
                  <p:nvPr/>
                </p:nvSpPr>
                <p:spPr>
                  <a:xfrm rot="10800000">
                    <a:off x="9974643"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BABAB55A-FEA1-1928-A087-4A19E4FE78CC}"/>
                      </a:ext>
                    </a:extLst>
                  </p:cNvPr>
                  <p:cNvSpPr/>
                  <p:nvPr/>
                </p:nvSpPr>
                <p:spPr>
                  <a:xfrm rot="10800000">
                    <a:off x="10085362"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9" name="Graphic 32">
                  <a:extLst>
                    <a:ext uri="{FF2B5EF4-FFF2-40B4-BE49-F238E27FC236}">
                      <a16:creationId xmlns:a16="http://schemas.microsoft.com/office/drawing/2014/main" id="{98D97B1F-E6D3-DD9A-62B1-56993CC42AA7}"/>
                    </a:ext>
                  </a:extLst>
                </p:cNvPr>
                <p:cNvGrpSpPr/>
                <p:nvPr/>
              </p:nvGrpSpPr>
              <p:grpSpPr>
                <a:xfrm>
                  <a:off x="9974643" y="5847505"/>
                  <a:ext cx="559222" cy="24786"/>
                  <a:chOff x="9974643" y="5847505"/>
                  <a:chExt cx="559222" cy="24786"/>
                </a:xfrm>
                <a:solidFill>
                  <a:srgbClr val="FFFFFF">
                    <a:alpha val="31000"/>
                  </a:srgbClr>
                </a:solidFill>
              </p:grpSpPr>
              <p:sp>
                <p:nvSpPr>
                  <p:cNvPr id="653" name="Freeform: Shape 652">
                    <a:extLst>
                      <a:ext uri="{FF2B5EF4-FFF2-40B4-BE49-F238E27FC236}">
                        <a16:creationId xmlns:a16="http://schemas.microsoft.com/office/drawing/2014/main" id="{B0606B00-E9FE-FF00-B989-10A732D281C7}"/>
                      </a:ext>
                    </a:extLst>
                  </p:cNvPr>
                  <p:cNvSpPr/>
                  <p:nvPr/>
                </p:nvSpPr>
                <p:spPr>
                  <a:xfrm rot="10800000">
                    <a:off x="9974643"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231A2A3D-2918-637E-46E4-999E375227AF}"/>
                      </a:ext>
                    </a:extLst>
                  </p:cNvPr>
                  <p:cNvSpPr/>
                  <p:nvPr/>
                </p:nvSpPr>
                <p:spPr>
                  <a:xfrm rot="10800000">
                    <a:off x="10085362"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50" name="Graphic 32">
                  <a:extLst>
                    <a:ext uri="{FF2B5EF4-FFF2-40B4-BE49-F238E27FC236}">
                      <a16:creationId xmlns:a16="http://schemas.microsoft.com/office/drawing/2014/main" id="{75ADAC4F-7D3C-4D00-98FB-FB2525FC0905}"/>
                    </a:ext>
                  </a:extLst>
                </p:cNvPr>
                <p:cNvGrpSpPr/>
                <p:nvPr/>
              </p:nvGrpSpPr>
              <p:grpSpPr>
                <a:xfrm>
                  <a:off x="9974643" y="5910737"/>
                  <a:ext cx="559222" cy="24786"/>
                  <a:chOff x="9974643" y="5910737"/>
                  <a:chExt cx="559222" cy="24786"/>
                </a:xfrm>
                <a:solidFill>
                  <a:srgbClr val="FFFFFF">
                    <a:alpha val="31000"/>
                  </a:srgbClr>
                </a:solidFill>
              </p:grpSpPr>
              <p:sp>
                <p:nvSpPr>
                  <p:cNvPr id="651" name="Freeform: Shape 650">
                    <a:extLst>
                      <a:ext uri="{FF2B5EF4-FFF2-40B4-BE49-F238E27FC236}">
                        <a16:creationId xmlns:a16="http://schemas.microsoft.com/office/drawing/2014/main" id="{D7D39EA4-06D0-0AFB-F095-D410852D8DB1}"/>
                      </a:ext>
                    </a:extLst>
                  </p:cNvPr>
                  <p:cNvSpPr/>
                  <p:nvPr/>
                </p:nvSpPr>
                <p:spPr>
                  <a:xfrm rot="10800000">
                    <a:off x="9974643"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6C5FBEAC-F3BB-2B90-067E-89EF92EA5FEA}"/>
                      </a:ext>
                    </a:extLst>
                  </p:cNvPr>
                  <p:cNvSpPr/>
                  <p:nvPr/>
                </p:nvSpPr>
                <p:spPr>
                  <a:xfrm rot="10800000">
                    <a:off x="10085362"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513" name="Graphic 32">
                <a:extLst>
                  <a:ext uri="{FF2B5EF4-FFF2-40B4-BE49-F238E27FC236}">
                    <a16:creationId xmlns:a16="http://schemas.microsoft.com/office/drawing/2014/main" id="{719EE05E-E426-515C-8335-14B42B4DDB28}"/>
                  </a:ext>
                </a:extLst>
              </p:cNvPr>
              <p:cNvGrpSpPr/>
              <p:nvPr/>
            </p:nvGrpSpPr>
            <p:grpSpPr>
              <a:xfrm>
                <a:off x="10114385" y="4932034"/>
                <a:ext cx="389950" cy="310341"/>
                <a:chOff x="10114385" y="4932034"/>
                <a:chExt cx="389950" cy="310341"/>
              </a:xfrm>
            </p:grpSpPr>
            <p:grpSp>
              <p:nvGrpSpPr>
                <p:cNvPr id="572" name="Graphic 32">
                  <a:extLst>
                    <a:ext uri="{FF2B5EF4-FFF2-40B4-BE49-F238E27FC236}">
                      <a16:creationId xmlns:a16="http://schemas.microsoft.com/office/drawing/2014/main" id="{1A7D4A36-FCBC-0A62-861C-15F65FA002E9}"/>
                    </a:ext>
                  </a:extLst>
                </p:cNvPr>
                <p:cNvGrpSpPr/>
                <p:nvPr/>
              </p:nvGrpSpPr>
              <p:grpSpPr>
                <a:xfrm>
                  <a:off x="10114385" y="4932034"/>
                  <a:ext cx="389950" cy="29529"/>
                  <a:chOff x="10114385" y="4932034"/>
                  <a:chExt cx="389950" cy="29529"/>
                </a:xfrm>
                <a:solidFill>
                  <a:srgbClr val="FFFFFF"/>
                </a:solidFill>
              </p:grpSpPr>
              <p:grpSp>
                <p:nvGrpSpPr>
                  <p:cNvPr id="615" name="Graphic 32">
                    <a:extLst>
                      <a:ext uri="{FF2B5EF4-FFF2-40B4-BE49-F238E27FC236}">
                        <a16:creationId xmlns:a16="http://schemas.microsoft.com/office/drawing/2014/main" id="{34443EE0-5D7B-A6A0-3DCD-2AC34CE3CE91}"/>
                      </a:ext>
                    </a:extLst>
                  </p:cNvPr>
                  <p:cNvGrpSpPr/>
                  <p:nvPr/>
                </p:nvGrpSpPr>
                <p:grpSpPr>
                  <a:xfrm>
                    <a:off x="10114385" y="4932034"/>
                    <a:ext cx="259946" cy="7903"/>
                    <a:chOff x="10114385" y="4932034"/>
                    <a:chExt cx="259946" cy="7903"/>
                  </a:xfrm>
                  <a:solidFill>
                    <a:srgbClr val="FFFFFF"/>
                  </a:solidFill>
                </p:grpSpPr>
                <p:sp>
                  <p:nvSpPr>
                    <p:cNvPr id="623" name="Freeform: Shape 622">
                      <a:extLst>
                        <a:ext uri="{FF2B5EF4-FFF2-40B4-BE49-F238E27FC236}">
                          <a16:creationId xmlns:a16="http://schemas.microsoft.com/office/drawing/2014/main" id="{681447D9-146C-4AC9-6A26-777C1A915163}"/>
                        </a:ext>
                      </a:extLst>
                    </p:cNvPr>
                    <p:cNvSpPr/>
                    <p:nvPr/>
                  </p:nvSpPr>
                  <p:spPr>
                    <a:xfrm>
                      <a:off x="10260514"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24" name="Graphic 32">
                      <a:extLst>
                        <a:ext uri="{FF2B5EF4-FFF2-40B4-BE49-F238E27FC236}">
                          <a16:creationId xmlns:a16="http://schemas.microsoft.com/office/drawing/2014/main" id="{6826951C-A3D3-CBC9-9F4B-68152BE1DE72}"/>
                        </a:ext>
                      </a:extLst>
                    </p:cNvPr>
                    <p:cNvGrpSpPr/>
                    <p:nvPr/>
                  </p:nvGrpSpPr>
                  <p:grpSpPr>
                    <a:xfrm>
                      <a:off x="10114385" y="4932034"/>
                      <a:ext cx="129245" cy="7903"/>
                      <a:chOff x="10114385" y="4932034"/>
                      <a:chExt cx="129245" cy="7903"/>
                    </a:xfrm>
                    <a:solidFill>
                      <a:srgbClr val="FFFFFF"/>
                    </a:solidFill>
                  </p:grpSpPr>
                  <p:sp>
                    <p:nvSpPr>
                      <p:cNvPr id="625" name="Freeform: Shape 624">
                        <a:extLst>
                          <a:ext uri="{FF2B5EF4-FFF2-40B4-BE49-F238E27FC236}">
                            <a16:creationId xmlns:a16="http://schemas.microsoft.com/office/drawing/2014/main" id="{839A0102-CE89-2309-6101-8F8C2F982FFC}"/>
                          </a:ext>
                        </a:extLst>
                      </p:cNvPr>
                      <p:cNvSpPr/>
                      <p:nvPr/>
                    </p:nvSpPr>
                    <p:spPr>
                      <a:xfrm>
                        <a:off x="10114385"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6" name="Freeform: Shape 625">
                        <a:extLst>
                          <a:ext uri="{FF2B5EF4-FFF2-40B4-BE49-F238E27FC236}">
                            <a16:creationId xmlns:a16="http://schemas.microsoft.com/office/drawing/2014/main" id="{8EFD50F0-C763-04A2-2496-7525CC70CE77}"/>
                          </a:ext>
                        </a:extLst>
                      </p:cNvPr>
                      <p:cNvSpPr/>
                      <p:nvPr/>
                    </p:nvSpPr>
                    <p:spPr>
                      <a:xfrm>
                        <a:off x="10199116"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879EE5B4-1229-83C1-C668-B8C637DF78B8}"/>
                          </a:ext>
                        </a:extLst>
                      </p:cNvPr>
                      <p:cNvSpPr/>
                      <p:nvPr/>
                    </p:nvSpPr>
                    <p:spPr>
                      <a:xfrm>
                        <a:off x="10228898"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616" name="Graphic 32">
                    <a:extLst>
                      <a:ext uri="{FF2B5EF4-FFF2-40B4-BE49-F238E27FC236}">
                        <a16:creationId xmlns:a16="http://schemas.microsoft.com/office/drawing/2014/main" id="{A988DC72-089A-D124-2220-2622AEA090E0}"/>
                      </a:ext>
                    </a:extLst>
                  </p:cNvPr>
                  <p:cNvGrpSpPr/>
                  <p:nvPr/>
                </p:nvGrpSpPr>
                <p:grpSpPr>
                  <a:xfrm>
                    <a:off x="10114448" y="4953659"/>
                    <a:ext cx="389887" cy="7903"/>
                    <a:chOff x="10114448" y="4953659"/>
                    <a:chExt cx="389887" cy="7903"/>
                  </a:xfrm>
                  <a:solidFill>
                    <a:srgbClr val="FFFFFF"/>
                  </a:solidFill>
                </p:grpSpPr>
                <p:sp>
                  <p:nvSpPr>
                    <p:cNvPr id="617" name="Freeform: Shape 616">
                      <a:extLst>
                        <a:ext uri="{FF2B5EF4-FFF2-40B4-BE49-F238E27FC236}">
                          <a16:creationId xmlns:a16="http://schemas.microsoft.com/office/drawing/2014/main" id="{BA6C7D2A-7EDC-07BF-377D-014E39548DC6}"/>
                        </a:ext>
                      </a:extLst>
                    </p:cNvPr>
                    <p:cNvSpPr/>
                    <p:nvPr/>
                  </p:nvSpPr>
                  <p:spPr>
                    <a:xfrm rot="10800000">
                      <a:off x="10244390" y="495365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18" name="Graphic 32">
                      <a:extLst>
                        <a:ext uri="{FF2B5EF4-FFF2-40B4-BE49-F238E27FC236}">
                          <a16:creationId xmlns:a16="http://schemas.microsoft.com/office/drawing/2014/main" id="{3B9C3A79-FC3B-9615-3778-59E7BC1D4DBD}"/>
                        </a:ext>
                      </a:extLst>
                    </p:cNvPr>
                    <p:cNvGrpSpPr/>
                    <p:nvPr/>
                  </p:nvGrpSpPr>
                  <p:grpSpPr>
                    <a:xfrm>
                      <a:off x="10114448" y="4953659"/>
                      <a:ext cx="389887" cy="7903"/>
                      <a:chOff x="10114448" y="4953659"/>
                      <a:chExt cx="389887" cy="7903"/>
                    </a:xfrm>
                    <a:solidFill>
                      <a:srgbClr val="FFFFFF"/>
                    </a:solidFill>
                  </p:grpSpPr>
                  <p:sp>
                    <p:nvSpPr>
                      <p:cNvPr id="619" name="Freeform: Shape 618">
                        <a:extLst>
                          <a:ext uri="{FF2B5EF4-FFF2-40B4-BE49-F238E27FC236}">
                            <a16:creationId xmlns:a16="http://schemas.microsoft.com/office/drawing/2014/main" id="{1B12C786-DD25-EAE3-40E3-4E61894971AE}"/>
                          </a:ext>
                        </a:extLst>
                      </p:cNvPr>
                      <p:cNvSpPr/>
                      <p:nvPr/>
                    </p:nvSpPr>
                    <p:spPr>
                      <a:xfrm rot="10800000">
                        <a:off x="10435034"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392261B4-1ADB-ACEA-2D86-94CAA9AA042E}"/>
                          </a:ext>
                        </a:extLst>
                      </p:cNvPr>
                      <p:cNvSpPr/>
                      <p:nvPr/>
                    </p:nvSpPr>
                    <p:spPr>
                      <a:xfrm rot="10800000">
                        <a:off x="10114448"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330062E9-7718-0CB2-A802-AD1DA70F3D57}"/>
                          </a:ext>
                        </a:extLst>
                      </p:cNvPr>
                      <p:cNvSpPr/>
                      <p:nvPr/>
                    </p:nvSpPr>
                    <p:spPr>
                      <a:xfrm rot="10800000">
                        <a:off x="10404935"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2" name="Freeform: Shape 621">
                        <a:extLst>
                          <a:ext uri="{FF2B5EF4-FFF2-40B4-BE49-F238E27FC236}">
                            <a16:creationId xmlns:a16="http://schemas.microsoft.com/office/drawing/2014/main" id="{CB6B91AC-D4B3-98A8-9385-A1A9127278AE}"/>
                          </a:ext>
                        </a:extLst>
                      </p:cNvPr>
                      <p:cNvSpPr/>
                      <p:nvPr/>
                    </p:nvSpPr>
                    <p:spPr>
                      <a:xfrm rot="10800000">
                        <a:off x="10375153"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73" name="Graphic 32">
                  <a:extLst>
                    <a:ext uri="{FF2B5EF4-FFF2-40B4-BE49-F238E27FC236}">
                      <a16:creationId xmlns:a16="http://schemas.microsoft.com/office/drawing/2014/main" id="{0DB4B61B-B2B7-892D-B900-DD7F30D0A38C}"/>
                    </a:ext>
                  </a:extLst>
                </p:cNvPr>
                <p:cNvGrpSpPr/>
                <p:nvPr/>
              </p:nvGrpSpPr>
              <p:grpSpPr>
                <a:xfrm>
                  <a:off x="10114385" y="5212847"/>
                  <a:ext cx="389950" cy="29529"/>
                  <a:chOff x="10114385" y="5212847"/>
                  <a:chExt cx="389950" cy="29529"/>
                </a:xfrm>
                <a:solidFill>
                  <a:srgbClr val="FF209A"/>
                </a:solidFill>
              </p:grpSpPr>
              <p:grpSp>
                <p:nvGrpSpPr>
                  <p:cNvPr id="602" name="Graphic 32">
                    <a:extLst>
                      <a:ext uri="{FF2B5EF4-FFF2-40B4-BE49-F238E27FC236}">
                        <a16:creationId xmlns:a16="http://schemas.microsoft.com/office/drawing/2014/main" id="{8B50D559-47DE-90EC-DA78-682D9B9B5EB1}"/>
                      </a:ext>
                    </a:extLst>
                  </p:cNvPr>
                  <p:cNvGrpSpPr/>
                  <p:nvPr/>
                </p:nvGrpSpPr>
                <p:grpSpPr>
                  <a:xfrm>
                    <a:off x="10114385" y="5212847"/>
                    <a:ext cx="259946" cy="7903"/>
                    <a:chOff x="10114385" y="5212847"/>
                    <a:chExt cx="259946" cy="7903"/>
                  </a:xfrm>
                  <a:solidFill>
                    <a:srgbClr val="FF209A"/>
                  </a:solidFill>
                </p:grpSpPr>
                <p:sp>
                  <p:nvSpPr>
                    <p:cNvPr id="610" name="Freeform: Shape 609">
                      <a:extLst>
                        <a:ext uri="{FF2B5EF4-FFF2-40B4-BE49-F238E27FC236}">
                          <a16:creationId xmlns:a16="http://schemas.microsoft.com/office/drawing/2014/main" id="{26FE60E6-CCDD-FC8B-F2A0-40919610F87A}"/>
                        </a:ext>
                      </a:extLst>
                    </p:cNvPr>
                    <p:cNvSpPr/>
                    <p:nvPr/>
                  </p:nvSpPr>
                  <p:spPr>
                    <a:xfrm>
                      <a:off x="10260514"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11" name="Graphic 32">
                      <a:extLst>
                        <a:ext uri="{FF2B5EF4-FFF2-40B4-BE49-F238E27FC236}">
                          <a16:creationId xmlns:a16="http://schemas.microsoft.com/office/drawing/2014/main" id="{97571B45-4B97-4520-3D85-F3D8E3B6FF34}"/>
                        </a:ext>
                      </a:extLst>
                    </p:cNvPr>
                    <p:cNvGrpSpPr/>
                    <p:nvPr/>
                  </p:nvGrpSpPr>
                  <p:grpSpPr>
                    <a:xfrm>
                      <a:off x="10114385" y="5212847"/>
                      <a:ext cx="129245" cy="7903"/>
                      <a:chOff x="10114385" y="5212847"/>
                      <a:chExt cx="129245" cy="7903"/>
                    </a:xfrm>
                    <a:solidFill>
                      <a:srgbClr val="FF209A"/>
                    </a:solidFill>
                  </p:grpSpPr>
                  <p:sp>
                    <p:nvSpPr>
                      <p:cNvPr id="612" name="Freeform: Shape 611">
                        <a:extLst>
                          <a:ext uri="{FF2B5EF4-FFF2-40B4-BE49-F238E27FC236}">
                            <a16:creationId xmlns:a16="http://schemas.microsoft.com/office/drawing/2014/main" id="{37B0061E-1F36-76D9-232B-D776DF6CBA72}"/>
                          </a:ext>
                        </a:extLst>
                      </p:cNvPr>
                      <p:cNvSpPr/>
                      <p:nvPr/>
                    </p:nvSpPr>
                    <p:spPr>
                      <a:xfrm>
                        <a:off x="10114385"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120B6D1B-C0D4-70AC-1D58-B4282DBA6230}"/>
                          </a:ext>
                        </a:extLst>
                      </p:cNvPr>
                      <p:cNvSpPr/>
                      <p:nvPr/>
                    </p:nvSpPr>
                    <p:spPr>
                      <a:xfrm>
                        <a:off x="10199116"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0D551C91-6367-F3D8-9F12-918AFAB1D110}"/>
                          </a:ext>
                        </a:extLst>
                      </p:cNvPr>
                      <p:cNvSpPr/>
                      <p:nvPr/>
                    </p:nvSpPr>
                    <p:spPr>
                      <a:xfrm>
                        <a:off x="10228898"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603" name="Graphic 32">
                    <a:extLst>
                      <a:ext uri="{FF2B5EF4-FFF2-40B4-BE49-F238E27FC236}">
                        <a16:creationId xmlns:a16="http://schemas.microsoft.com/office/drawing/2014/main" id="{0FBF97E0-2D9E-B437-DD48-D916E26A37DA}"/>
                      </a:ext>
                    </a:extLst>
                  </p:cNvPr>
                  <p:cNvGrpSpPr/>
                  <p:nvPr/>
                </p:nvGrpSpPr>
                <p:grpSpPr>
                  <a:xfrm>
                    <a:off x="10114448" y="5234472"/>
                    <a:ext cx="389887" cy="7903"/>
                    <a:chOff x="10114448" y="5234472"/>
                    <a:chExt cx="389887" cy="7903"/>
                  </a:xfrm>
                  <a:solidFill>
                    <a:srgbClr val="FF209A"/>
                  </a:solidFill>
                </p:grpSpPr>
                <p:sp>
                  <p:nvSpPr>
                    <p:cNvPr id="604" name="Freeform: Shape 603">
                      <a:extLst>
                        <a:ext uri="{FF2B5EF4-FFF2-40B4-BE49-F238E27FC236}">
                          <a16:creationId xmlns:a16="http://schemas.microsoft.com/office/drawing/2014/main" id="{6E770448-5F9C-A704-B508-0757F93A6CFB}"/>
                        </a:ext>
                      </a:extLst>
                    </p:cNvPr>
                    <p:cNvSpPr/>
                    <p:nvPr/>
                  </p:nvSpPr>
                  <p:spPr>
                    <a:xfrm rot="10800000">
                      <a:off x="10244390" y="52344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05" name="Graphic 32">
                      <a:extLst>
                        <a:ext uri="{FF2B5EF4-FFF2-40B4-BE49-F238E27FC236}">
                          <a16:creationId xmlns:a16="http://schemas.microsoft.com/office/drawing/2014/main" id="{E945F78E-0774-5D46-FCB7-3259AAFFB432}"/>
                        </a:ext>
                      </a:extLst>
                    </p:cNvPr>
                    <p:cNvGrpSpPr/>
                    <p:nvPr/>
                  </p:nvGrpSpPr>
                  <p:grpSpPr>
                    <a:xfrm>
                      <a:off x="10114448" y="5234472"/>
                      <a:ext cx="389887" cy="7903"/>
                      <a:chOff x="10114448" y="5234472"/>
                      <a:chExt cx="389887" cy="7903"/>
                    </a:xfrm>
                    <a:solidFill>
                      <a:srgbClr val="FF209A"/>
                    </a:solidFill>
                  </p:grpSpPr>
                  <p:sp>
                    <p:nvSpPr>
                      <p:cNvPr id="606" name="Freeform: Shape 605">
                        <a:extLst>
                          <a:ext uri="{FF2B5EF4-FFF2-40B4-BE49-F238E27FC236}">
                            <a16:creationId xmlns:a16="http://schemas.microsoft.com/office/drawing/2014/main" id="{02E79706-AF73-C092-D513-B509157D094D}"/>
                          </a:ext>
                        </a:extLst>
                      </p:cNvPr>
                      <p:cNvSpPr/>
                      <p:nvPr/>
                    </p:nvSpPr>
                    <p:spPr>
                      <a:xfrm rot="10800000">
                        <a:off x="10435034"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16C1B4E6-BCE8-09BE-C388-7450E5E1429F}"/>
                          </a:ext>
                        </a:extLst>
                      </p:cNvPr>
                      <p:cNvSpPr/>
                      <p:nvPr/>
                    </p:nvSpPr>
                    <p:spPr>
                      <a:xfrm rot="10800000">
                        <a:off x="10114448"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362C1AD2-B593-189E-9A8F-B1E34DDBD46A}"/>
                          </a:ext>
                        </a:extLst>
                      </p:cNvPr>
                      <p:cNvSpPr/>
                      <p:nvPr/>
                    </p:nvSpPr>
                    <p:spPr>
                      <a:xfrm rot="10800000">
                        <a:off x="10404935"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28D3AD71-D608-BE27-BCE7-8871DC3FBFB1}"/>
                          </a:ext>
                        </a:extLst>
                      </p:cNvPr>
                      <p:cNvSpPr/>
                      <p:nvPr/>
                    </p:nvSpPr>
                    <p:spPr>
                      <a:xfrm rot="10800000">
                        <a:off x="10375153"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4" name="Graphic 32">
                  <a:extLst>
                    <a:ext uri="{FF2B5EF4-FFF2-40B4-BE49-F238E27FC236}">
                      <a16:creationId xmlns:a16="http://schemas.microsoft.com/office/drawing/2014/main" id="{C021BD34-82A9-1615-7DDC-BDBA2B4B8A96}"/>
                    </a:ext>
                  </a:extLst>
                </p:cNvPr>
                <p:cNvGrpSpPr/>
                <p:nvPr/>
              </p:nvGrpSpPr>
              <p:grpSpPr>
                <a:xfrm>
                  <a:off x="10114385" y="5012908"/>
                  <a:ext cx="389950" cy="29466"/>
                  <a:chOff x="10114385" y="5012908"/>
                  <a:chExt cx="389950" cy="29466"/>
                </a:xfrm>
                <a:solidFill>
                  <a:srgbClr val="FF209A"/>
                </a:solidFill>
              </p:grpSpPr>
              <p:grpSp>
                <p:nvGrpSpPr>
                  <p:cNvPr id="589" name="Graphic 32">
                    <a:extLst>
                      <a:ext uri="{FF2B5EF4-FFF2-40B4-BE49-F238E27FC236}">
                        <a16:creationId xmlns:a16="http://schemas.microsoft.com/office/drawing/2014/main" id="{85D1A6DE-BA0F-1B30-A9EF-4401FD31F8FC}"/>
                      </a:ext>
                    </a:extLst>
                  </p:cNvPr>
                  <p:cNvGrpSpPr/>
                  <p:nvPr/>
                </p:nvGrpSpPr>
                <p:grpSpPr>
                  <a:xfrm>
                    <a:off x="10244390" y="5034470"/>
                    <a:ext cx="259946" cy="7903"/>
                    <a:chOff x="10244390" y="5034470"/>
                    <a:chExt cx="259946" cy="7903"/>
                  </a:xfrm>
                  <a:solidFill>
                    <a:srgbClr val="FF209A"/>
                  </a:solidFill>
                </p:grpSpPr>
                <p:sp>
                  <p:nvSpPr>
                    <p:cNvPr id="597" name="Freeform: Shape 596">
                      <a:extLst>
                        <a:ext uri="{FF2B5EF4-FFF2-40B4-BE49-F238E27FC236}">
                          <a16:creationId xmlns:a16="http://schemas.microsoft.com/office/drawing/2014/main" id="{C6CFE92D-F556-5529-9AD7-CE41924E0AA9}"/>
                        </a:ext>
                      </a:extLst>
                    </p:cNvPr>
                    <p:cNvSpPr/>
                    <p:nvPr/>
                  </p:nvSpPr>
                  <p:spPr>
                    <a:xfrm rot="10800000">
                      <a:off x="10244390" y="5034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8" name="Graphic 32">
                      <a:extLst>
                        <a:ext uri="{FF2B5EF4-FFF2-40B4-BE49-F238E27FC236}">
                          <a16:creationId xmlns:a16="http://schemas.microsoft.com/office/drawing/2014/main" id="{AD3C2629-7879-4ADE-3A6E-6A7789499DD5}"/>
                        </a:ext>
                      </a:extLst>
                    </p:cNvPr>
                    <p:cNvGrpSpPr/>
                    <p:nvPr/>
                  </p:nvGrpSpPr>
                  <p:grpSpPr>
                    <a:xfrm>
                      <a:off x="10375153" y="5034470"/>
                      <a:ext cx="129182" cy="7903"/>
                      <a:chOff x="10375153" y="5034470"/>
                      <a:chExt cx="129182" cy="7903"/>
                    </a:xfrm>
                    <a:solidFill>
                      <a:srgbClr val="FF209A"/>
                    </a:solidFill>
                  </p:grpSpPr>
                  <p:sp>
                    <p:nvSpPr>
                      <p:cNvPr id="599" name="Freeform: Shape 598">
                        <a:extLst>
                          <a:ext uri="{FF2B5EF4-FFF2-40B4-BE49-F238E27FC236}">
                            <a16:creationId xmlns:a16="http://schemas.microsoft.com/office/drawing/2014/main" id="{C63EA6FA-1267-8D4B-E92F-9374BDCB096C}"/>
                          </a:ext>
                        </a:extLst>
                      </p:cNvPr>
                      <p:cNvSpPr/>
                      <p:nvPr/>
                    </p:nvSpPr>
                    <p:spPr>
                      <a:xfrm rot="10800000">
                        <a:off x="10435034"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527BEED7-984D-EBF2-8EAD-7981761B310C}"/>
                          </a:ext>
                        </a:extLst>
                      </p:cNvPr>
                      <p:cNvSpPr/>
                      <p:nvPr/>
                    </p:nvSpPr>
                    <p:spPr>
                      <a:xfrm rot="10800000">
                        <a:off x="10404935"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FBD41DE2-7511-9D23-17FE-0DB024F7F9D2}"/>
                          </a:ext>
                        </a:extLst>
                      </p:cNvPr>
                      <p:cNvSpPr/>
                      <p:nvPr/>
                    </p:nvSpPr>
                    <p:spPr>
                      <a:xfrm rot="10800000">
                        <a:off x="10375153"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590" name="Graphic 32">
                    <a:extLst>
                      <a:ext uri="{FF2B5EF4-FFF2-40B4-BE49-F238E27FC236}">
                        <a16:creationId xmlns:a16="http://schemas.microsoft.com/office/drawing/2014/main" id="{212ECC96-2DCC-D138-35D1-783E80D170EB}"/>
                      </a:ext>
                    </a:extLst>
                  </p:cNvPr>
                  <p:cNvGrpSpPr/>
                  <p:nvPr/>
                </p:nvGrpSpPr>
                <p:grpSpPr>
                  <a:xfrm>
                    <a:off x="10114385" y="5012908"/>
                    <a:ext cx="389950" cy="7903"/>
                    <a:chOff x="10114385" y="5012908"/>
                    <a:chExt cx="389950" cy="7903"/>
                  </a:xfrm>
                  <a:solidFill>
                    <a:srgbClr val="FF209A"/>
                  </a:solidFill>
                </p:grpSpPr>
                <p:sp>
                  <p:nvSpPr>
                    <p:cNvPr id="591" name="Freeform: Shape 590">
                      <a:extLst>
                        <a:ext uri="{FF2B5EF4-FFF2-40B4-BE49-F238E27FC236}">
                          <a16:creationId xmlns:a16="http://schemas.microsoft.com/office/drawing/2014/main" id="{16F3A425-82D9-4613-688E-7AA5C4AA583E}"/>
                        </a:ext>
                      </a:extLst>
                    </p:cNvPr>
                    <p:cNvSpPr/>
                    <p:nvPr/>
                  </p:nvSpPr>
                  <p:spPr>
                    <a:xfrm>
                      <a:off x="10260514"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2" name="Graphic 32">
                      <a:extLst>
                        <a:ext uri="{FF2B5EF4-FFF2-40B4-BE49-F238E27FC236}">
                          <a16:creationId xmlns:a16="http://schemas.microsoft.com/office/drawing/2014/main" id="{04E208FB-EAC4-9B96-F4A8-885CD95CA7F1}"/>
                        </a:ext>
                      </a:extLst>
                    </p:cNvPr>
                    <p:cNvGrpSpPr/>
                    <p:nvPr/>
                  </p:nvGrpSpPr>
                  <p:grpSpPr>
                    <a:xfrm>
                      <a:off x="10114385" y="5012908"/>
                      <a:ext cx="389950" cy="7903"/>
                      <a:chOff x="10114385" y="5012908"/>
                      <a:chExt cx="389950" cy="7903"/>
                    </a:xfrm>
                    <a:solidFill>
                      <a:srgbClr val="FF209A"/>
                    </a:solidFill>
                  </p:grpSpPr>
                  <p:sp>
                    <p:nvSpPr>
                      <p:cNvPr id="593" name="Freeform: Shape 592">
                        <a:extLst>
                          <a:ext uri="{FF2B5EF4-FFF2-40B4-BE49-F238E27FC236}">
                            <a16:creationId xmlns:a16="http://schemas.microsoft.com/office/drawing/2014/main" id="{7693C162-4F0B-F8AE-12E2-647D830175A1}"/>
                          </a:ext>
                        </a:extLst>
                      </p:cNvPr>
                      <p:cNvSpPr/>
                      <p:nvPr/>
                    </p:nvSpPr>
                    <p:spPr>
                      <a:xfrm>
                        <a:off x="10114385"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594" name="Freeform: Shape 593">
                        <a:extLst>
                          <a:ext uri="{FF2B5EF4-FFF2-40B4-BE49-F238E27FC236}">
                            <a16:creationId xmlns:a16="http://schemas.microsoft.com/office/drawing/2014/main" id="{27FD4DAA-A572-0B0E-585A-865C5ECC6930}"/>
                          </a:ext>
                        </a:extLst>
                      </p:cNvPr>
                      <p:cNvSpPr/>
                      <p:nvPr/>
                    </p:nvSpPr>
                    <p:spPr>
                      <a:xfrm>
                        <a:off x="10390519"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595" name="Freeform: Shape 594">
                        <a:extLst>
                          <a:ext uri="{FF2B5EF4-FFF2-40B4-BE49-F238E27FC236}">
                            <a16:creationId xmlns:a16="http://schemas.microsoft.com/office/drawing/2014/main" id="{FD855A8D-399E-C381-661C-4BC613D33A40}"/>
                          </a:ext>
                        </a:extLst>
                      </p:cNvPr>
                      <p:cNvSpPr/>
                      <p:nvPr/>
                    </p:nvSpPr>
                    <p:spPr>
                      <a:xfrm>
                        <a:off x="10199116"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2A6CF7E2-F1D1-3EF3-F3A4-3ECD9EBB60B7}"/>
                          </a:ext>
                        </a:extLst>
                      </p:cNvPr>
                      <p:cNvSpPr/>
                      <p:nvPr/>
                    </p:nvSpPr>
                    <p:spPr>
                      <a:xfrm>
                        <a:off x="10228898"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5" name="Graphic 32">
                  <a:extLst>
                    <a:ext uri="{FF2B5EF4-FFF2-40B4-BE49-F238E27FC236}">
                      <a16:creationId xmlns:a16="http://schemas.microsoft.com/office/drawing/2014/main" id="{21CCA6C7-A98D-FC46-1FC4-230D2EB821E5}"/>
                    </a:ext>
                  </a:extLst>
                </p:cNvPr>
                <p:cNvGrpSpPr/>
                <p:nvPr/>
              </p:nvGrpSpPr>
              <p:grpSpPr>
                <a:xfrm>
                  <a:off x="10114385" y="5136210"/>
                  <a:ext cx="389950" cy="29466"/>
                  <a:chOff x="10114385" y="5136210"/>
                  <a:chExt cx="389950" cy="29466"/>
                </a:xfrm>
                <a:solidFill>
                  <a:srgbClr val="FFFFFF"/>
                </a:solidFill>
              </p:grpSpPr>
              <p:grpSp>
                <p:nvGrpSpPr>
                  <p:cNvPr id="576" name="Graphic 32">
                    <a:extLst>
                      <a:ext uri="{FF2B5EF4-FFF2-40B4-BE49-F238E27FC236}">
                        <a16:creationId xmlns:a16="http://schemas.microsoft.com/office/drawing/2014/main" id="{1B4891AD-8273-03DF-7B74-67091D29C5AB}"/>
                      </a:ext>
                    </a:extLst>
                  </p:cNvPr>
                  <p:cNvGrpSpPr/>
                  <p:nvPr/>
                </p:nvGrpSpPr>
                <p:grpSpPr>
                  <a:xfrm>
                    <a:off x="10244390" y="5157772"/>
                    <a:ext cx="259946" cy="7903"/>
                    <a:chOff x="10244390" y="5157772"/>
                    <a:chExt cx="259946" cy="7903"/>
                  </a:xfrm>
                  <a:solidFill>
                    <a:srgbClr val="FFFFFF"/>
                  </a:solidFill>
                </p:grpSpPr>
                <p:sp>
                  <p:nvSpPr>
                    <p:cNvPr id="584" name="Freeform: Shape 583">
                      <a:extLst>
                        <a:ext uri="{FF2B5EF4-FFF2-40B4-BE49-F238E27FC236}">
                          <a16:creationId xmlns:a16="http://schemas.microsoft.com/office/drawing/2014/main" id="{587F269E-BA5B-6F25-173F-EB3178F1049D}"/>
                        </a:ext>
                      </a:extLst>
                    </p:cNvPr>
                    <p:cNvSpPr/>
                    <p:nvPr/>
                  </p:nvSpPr>
                  <p:spPr>
                    <a:xfrm rot="10800000">
                      <a:off x="10244390" y="51577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85" name="Graphic 32">
                      <a:extLst>
                        <a:ext uri="{FF2B5EF4-FFF2-40B4-BE49-F238E27FC236}">
                          <a16:creationId xmlns:a16="http://schemas.microsoft.com/office/drawing/2014/main" id="{C79C4C94-80E3-421C-5B61-AC530B05DD6D}"/>
                        </a:ext>
                      </a:extLst>
                    </p:cNvPr>
                    <p:cNvGrpSpPr/>
                    <p:nvPr/>
                  </p:nvGrpSpPr>
                  <p:grpSpPr>
                    <a:xfrm>
                      <a:off x="10375153" y="5157772"/>
                      <a:ext cx="129182" cy="7903"/>
                      <a:chOff x="10375153" y="5157772"/>
                      <a:chExt cx="129182" cy="7903"/>
                    </a:xfrm>
                    <a:solidFill>
                      <a:srgbClr val="FFFFFF"/>
                    </a:solidFill>
                  </p:grpSpPr>
                  <p:sp>
                    <p:nvSpPr>
                      <p:cNvPr id="586" name="Freeform: Shape 585">
                        <a:extLst>
                          <a:ext uri="{FF2B5EF4-FFF2-40B4-BE49-F238E27FC236}">
                            <a16:creationId xmlns:a16="http://schemas.microsoft.com/office/drawing/2014/main" id="{12C20B0E-C5D9-F75C-DFB3-1EEAE607B34C}"/>
                          </a:ext>
                        </a:extLst>
                      </p:cNvPr>
                      <p:cNvSpPr/>
                      <p:nvPr/>
                    </p:nvSpPr>
                    <p:spPr>
                      <a:xfrm rot="10800000">
                        <a:off x="10435034"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0F94CB24-D65E-F69C-28E9-76F3EE4191B7}"/>
                          </a:ext>
                        </a:extLst>
                      </p:cNvPr>
                      <p:cNvSpPr/>
                      <p:nvPr/>
                    </p:nvSpPr>
                    <p:spPr>
                      <a:xfrm rot="10800000">
                        <a:off x="10404935"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8" name="Freeform: Shape 587">
                        <a:extLst>
                          <a:ext uri="{FF2B5EF4-FFF2-40B4-BE49-F238E27FC236}">
                            <a16:creationId xmlns:a16="http://schemas.microsoft.com/office/drawing/2014/main" id="{59FD9F53-5EA7-4B66-8DD1-82E5FE73897B}"/>
                          </a:ext>
                        </a:extLst>
                      </p:cNvPr>
                      <p:cNvSpPr/>
                      <p:nvPr/>
                    </p:nvSpPr>
                    <p:spPr>
                      <a:xfrm rot="10800000">
                        <a:off x="10375153"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77" name="Graphic 32">
                    <a:extLst>
                      <a:ext uri="{FF2B5EF4-FFF2-40B4-BE49-F238E27FC236}">
                        <a16:creationId xmlns:a16="http://schemas.microsoft.com/office/drawing/2014/main" id="{C8044C23-074D-6841-06CD-1D6083A8F7C7}"/>
                      </a:ext>
                    </a:extLst>
                  </p:cNvPr>
                  <p:cNvGrpSpPr/>
                  <p:nvPr/>
                </p:nvGrpSpPr>
                <p:grpSpPr>
                  <a:xfrm>
                    <a:off x="10114385" y="5136210"/>
                    <a:ext cx="389950" cy="7903"/>
                    <a:chOff x="10114385" y="5136210"/>
                    <a:chExt cx="389950" cy="7903"/>
                  </a:xfrm>
                  <a:solidFill>
                    <a:srgbClr val="FFFFFF"/>
                  </a:solidFill>
                </p:grpSpPr>
                <p:sp>
                  <p:nvSpPr>
                    <p:cNvPr id="578" name="Freeform: Shape 577">
                      <a:extLst>
                        <a:ext uri="{FF2B5EF4-FFF2-40B4-BE49-F238E27FC236}">
                          <a16:creationId xmlns:a16="http://schemas.microsoft.com/office/drawing/2014/main" id="{EB6C8EB2-C160-12D7-589E-A5994314A6B7}"/>
                        </a:ext>
                      </a:extLst>
                    </p:cNvPr>
                    <p:cNvSpPr/>
                    <p:nvPr/>
                  </p:nvSpPr>
                  <p:spPr>
                    <a:xfrm>
                      <a:off x="10260514"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79" name="Graphic 32">
                      <a:extLst>
                        <a:ext uri="{FF2B5EF4-FFF2-40B4-BE49-F238E27FC236}">
                          <a16:creationId xmlns:a16="http://schemas.microsoft.com/office/drawing/2014/main" id="{1BA1BF67-97AA-9A56-9E89-649B5F72F7CE}"/>
                        </a:ext>
                      </a:extLst>
                    </p:cNvPr>
                    <p:cNvGrpSpPr/>
                    <p:nvPr/>
                  </p:nvGrpSpPr>
                  <p:grpSpPr>
                    <a:xfrm>
                      <a:off x="10114385" y="5136210"/>
                      <a:ext cx="389950" cy="7903"/>
                      <a:chOff x="10114385" y="5136210"/>
                      <a:chExt cx="389950" cy="7903"/>
                    </a:xfrm>
                    <a:solidFill>
                      <a:srgbClr val="FFFFFF"/>
                    </a:solidFill>
                  </p:grpSpPr>
                  <p:sp>
                    <p:nvSpPr>
                      <p:cNvPr id="580" name="Freeform: Shape 579">
                        <a:extLst>
                          <a:ext uri="{FF2B5EF4-FFF2-40B4-BE49-F238E27FC236}">
                            <a16:creationId xmlns:a16="http://schemas.microsoft.com/office/drawing/2014/main" id="{DD57D330-DC63-40C4-3000-9CAE89BF4035}"/>
                          </a:ext>
                        </a:extLst>
                      </p:cNvPr>
                      <p:cNvSpPr/>
                      <p:nvPr/>
                    </p:nvSpPr>
                    <p:spPr>
                      <a:xfrm>
                        <a:off x="10114385"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B6F25D18-8101-BA47-50FB-A4B1CE3AEF39}"/>
                          </a:ext>
                        </a:extLst>
                      </p:cNvPr>
                      <p:cNvSpPr/>
                      <p:nvPr/>
                    </p:nvSpPr>
                    <p:spPr>
                      <a:xfrm>
                        <a:off x="10390519"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82" name="Freeform: Shape 581">
                        <a:extLst>
                          <a:ext uri="{FF2B5EF4-FFF2-40B4-BE49-F238E27FC236}">
                            <a16:creationId xmlns:a16="http://schemas.microsoft.com/office/drawing/2014/main" id="{BA3BD738-0911-A308-4858-5043876D75F5}"/>
                          </a:ext>
                        </a:extLst>
                      </p:cNvPr>
                      <p:cNvSpPr/>
                      <p:nvPr/>
                    </p:nvSpPr>
                    <p:spPr>
                      <a:xfrm>
                        <a:off x="10199116"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0570CCA4-6ABB-D909-EC11-62C370844388}"/>
                          </a:ext>
                        </a:extLst>
                      </p:cNvPr>
                      <p:cNvSpPr/>
                      <p:nvPr/>
                    </p:nvSpPr>
                    <p:spPr>
                      <a:xfrm>
                        <a:off x="10228898"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514" name="Graphic 32">
                <a:extLst>
                  <a:ext uri="{FF2B5EF4-FFF2-40B4-BE49-F238E27FC236}">
                    <a16:creationId xmlns:a16="http://schemas.microsoft.com/office/drawing/2014/main" id="{438338AE-E100-BAAC-75E2-705B7FD10903}"/>
                  </a:ext>
                </a:extLst>
              </p:cNvPr>
              <p:cNvGrpSpPr/>
              <p:nvPr/>
            </p:nvGrpSpPr>
            <p:grpSpPr>
              <a:xfrm>
                <a:off x="10114385" y="5320594"/>
                <a:ext cx="389950" cy="310341"/>
                <a:chOff x="10114385" y="5320594"/>
                <a:chExt cx="389950" cy="310341"/>
              </a:xfrm>
              <a:solidFill>
                <a:srgbClr val="FFFFFF"/>
              </a:solidFill>
            </p:grpSpPr>
            <p:grpSp>
              <p:nvGrpSpPr>
                <p:cNvPr id="516" name="Graphic 32">
                  <a:extLst>
                    <a:ext uri="{FF2B5EF4-FFF2-40B4-BE49-F238E27FC236}">
                      <a16:creationId xmlns:a16="http://schemas.microsoft.com/office/drawing/2014/main" id="{5160F361-66F3-4C7B-59FB-1CBDE7A9575D}"/>
                    </a:ext>
                  </a:extLst>
                </p:cNvPr>
                <p:cNvGrpSpPr/>
                <p:nvPr/>
              </p:nvGrpSpPr>
              <p:grpSpPr>
                <a:xfrm>
                  <a:off x="10114385" y="5601470"/>
                  <a:ext cx="389950" cy="29466"/>
                  <a:chOff x="10114385" y="5601470"/>
                  <a:chExt cx="389950" cy="29466"/>
                </a:xfrm>
                <a:solidFill>
                  <a:srgbClr val="FFFFFF"/>
                </a:solidFill>
              </p:grpSpPr>
              <p:grpSp>
                <p:nvGrpSpPr>
                  <p:cNvPr id="559" name="Graphic 32">
                    <a:extLst>
                      <a:ext uri="{FF2B5EF4-FFF2-40B4-BE49-F238E27FC236}">
                        <a16:creationId xmlns:a16="http://schemas.microsoft.com/office/drawing/2014/main" id="{406D3DD2-2A22-D4F9-210D-C75E4AA08B00}"/>
                      </a:ext>
                    </a:extLst>
                  </p:cNvPr>
                  <p:cNvGrpSpPr/>
                  <p:nvPr/>
                </p:nvGrpSpPr>
                <p:grpSpPr>
                  <a:xfrm>
                    <a:off x="10244390" y="5623032"/>
                    <a:ext cx="259946" cy="7903"/>
                    <a:chOff x="10244390" y="5623032"/>
                    <a:chExt cx="259946" cy="7903"/>
                  </a:xfrm>
                  <a:solidFill>
                    <a:srgbClr val="FFFFFF"/>
                  </a:solidFill>
                </p:grpSpPr>
                <p:sp>
                  <p:nvSpPr>
                    <p:cNvPr id="567" name="Freeform: Shape 566">
                      <a:extLst>
                        <a:ext uri="{FF2B5EF4-FFF2-40B4-BE49-F238E27FC236}">
                          <a16:creationId xmlns:a16="http://schemas.microsoft.com/office/drawing/2014/main" id="{9C2BD894-9F8E-D395-6866-18A6F04953F2}"/>
                        </a:ext>
                      </a:extLst>
                    </p:cNvPr>
                    <p:cNvSpPr/>
                    <p:nvPr/>
                  </p:nvSpPr>
                  <p:spPr>
                    <a:xfrm rot="10800000">
                      <a:off x="10244390" y="562303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8" name="Graphic 32">
                      <a:extLst>
                        <a:ext uri="{FF2B5EF4-FFF2-40B4-BE49-F238E27FC236}">
                          <a16:creationId xmlns:a16="http://schemas.microsoft.com/office/drawing/2014/main" id="{19A6C384-3C33-8F76-511C-3569E3792538}"/>
                        </a:ext>
                      </a:extLst>
                    </p:cNvPr>
                    <p:cNvGrpSpPr/>
                    <p:nvPr/>
                  </p:nvGrpSpPr>
                  <p:grpSpPr>
                    <a:xfrm>
                      <a:off x="10375090" y="5623032"/>
                      <a:ext cx="129245" cy="7903"/>
                      <a:chOff x="10375090" y="5623032"/>
                      <a:chExt cx="129245" cy="7903"/>
                    </a:xfrm>
                    <a:solidFill>
                      <a:srgbClr val="FFFFFF"/>
                    </a:solidFill>
                  </p:grpSpPr>
                  <p:sp>
                    <p:nvSpPr>
                      <p:cNvPr id="569" name="Freeform: Shape 568">
                        <a:extLst>
                          <a:ext uri="{FF2B5EF4-FFF2-40B4-BE49-F238E27FC236}">
                            <a16:creationId xmlns:a16="http://schemas.microsoft.com/office/drawing/2014/main" id="{74BB3939-7F20-795A-248E-3113A3E8F580}"/>
                          </a:ext>
                        </a:extLst>
                      </p:cNvPr>
                      <p:cNvSpPr/>
                      <p:nvPr/>
                    </p:nvSpPr>
                    <p:spPr>
                      <a:xfrm rot="10800000">
                        <a:off x="10435034"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49EDD317-807E-F962-D109-8F623D7E0176}"/>
                          </a:ext>
                        </a:extLst>
                      </p:cNvPr>
                      <p:cNvSpPr/>
                      <p:nvPr/>
                    </p:nvSpPr>
                    <p:spPr>
                      <a:xfrm rot="10800000">
                        <a:off x="10404935"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C92DBC13-8664-06C3-3D99-27CBEE485403}"/>
                          </a:ext>
                        </a:extLst>
                      </p:cNvPr>
                      <p:cNvSpPr/>
                      <p:nvPr/>
                    </p:nvSpPr>
                    <p:spPr>
                      <a:xfrm rot="10800000">
                        <a:off x="1037509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60" name="Graphic 32">
                    <a:extLst>
                      <a:ext uri="{FF2B5EF4-FFF2-40B4-BE49-F238E27FC236}">
                        <a16:creationId xmlns:a16="http://schemas.microsoft.com/office/drawing/2014/main" id="{A62A74FF-60A4-33C1-955E-A5A951355AA1}"/>
                      </a:ext>
                    </a:extLst>
                  </p:cNvPr>
                  <p:cNvGrpSpPr/>
                  <p:nvPr/>
                </p:nvGrpSpPr>
                <p:grpSpPr>
                  <a:xfrm>
                    <a:off x="10114385" y="5601470"/>
                    <a:ext cx="389950" cy="7903"/>
                    <a:chOff x="10114385" y="5601470"/>
                    <a:chExt cx="389950" cy="7903"/>
                  </a:xfrm>
                  <a:solidFill>
                    <a:srgbClr val="FFFFFF"/>
                  </a:solidFill>
                </p:grpSpPr>
                <p:sp>
                  <p:nvSpPr>
                    <p:cNvPr id="561" name="Freeform: Shape 560">
                      <a:extLst>
                        <a:ext uri="{FF2B5EF4-FFF2-40B4-BE49-F238E27FC236}">
                          <a16:creationId xmlns:a16="http://schemas.microsoft.com/office/drawing/2014/main" id="{D82F054B-6514-AAF4-078C-5193D80755B7}"/>
                        </a:ext>
                      </a:extLst>
                    </p:cNvPr>
                    <p:cNvSpPr/>
                    <p:nvPr/>
                  </p:nvSpPr>
                  <p:spPr>
                    <a:xfrm>
                      <a:off x="10260514"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2" name="Graphic 32">
                      <a:extLst>
                        <a:ext uri="{FF2B5EF4-FFF2-40B4-BE49-F238E27FC236}">
                          <a16:creationId xmlns:a16="http://schemas.microsoft.com/office/drawing/2014/main" id="{6FC964D4-3071-9FB2-4F02-188526122EF0}"/>
                        </a:ext>
                      </a:extLst>
                    </p:cNvPr>
                    <p:cNvGrpSpPr/>
                    <p:nvPr/>
                  </p:nvGrpSpPr>
                  <p:grpSpPr>
                    <a:xfrm>
                      <a:off x="10114385" y="5601470"/>
                      <a:ext cx="389950" cy="7903"/>
                      <a:chOff x="10114385" y="5601470"/>
                      <a:chExt cx="389950" cy="7903"/>
                    </a:xfrm>
                    <a:solidFill>
                      <a:srgbClr val="FFFFFF"/>
                    </a:solidFill>
                  </p:grpSpPr>
                  <p:sp>
                    <p:nvSpPr>
                      <p:cNvPr id="563" name="Freeform: Shape 562">
                        <a:extLst>
                          <a:ext uri="{FF2B5EF4-FFF2-40B4-BE49-F238E27FC236}">
                            <a16:creationId xmlns:a16="http://schemas.microsoft.com/office/drawing/2014/main" id="{1F26430D-6B90-EEF2-FDEE-9782D0CC7782}"/>
                          </a:ext>
                        </a:extLst>
                      </p:cNvPr>
                      <p:cNvSpPr/>
                      <p:nvPr/>
                    </p:nvSpPr>
                    <p:spPr>
                      <a:xfrm>
                        <a:off x="10114385"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D95A796C-B582-12E9-419C-F40FF7A3F13D}"/>
                          </a:ext>
                        </a:extLst>
                      </p:cNvPr>
                      <p:cNvSpPr/>
                      <p:nvPr/>
                    </p:nvSpPr>
                    <p:spPr>
                      <a:xfrm>
                        <a:off x="10390519"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6055AB4C-BE4C-8E1C-AE6F-F4DCD2FBF3B9}"/>
                          </a:ext>
                        </a:extLst>
                      </p:cNvPr>
                      <p:cNvSpPr/>
                      <p:nvPr/>
                    </p:nvSpPr>
                    <p:spPr>
                      <a:xfrm>
                        <a:off x="10199116"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4508E2D0-7EA8-0ECC-965B-FD8D96A25067}"/>
                          </a:ext>
                        </a:extLst>
                      </p:cNvPr>
                      <p:cNvSpPr/>
                      <p:nvPr/>
                    </p:nvSpPr>
                    <p:spPr>
                      <a:xfrm>
                        <a:off x="10228898"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7" name="Graphic 32">
                  <a:extLst>
                    <a:ext uri="{FF2B5EF4-FFF2-40B4-BE49-F238E27FC236}">
                      <a16:creationId xmlns:a16="http://schemas.microsoft.com/office/drawing/2014/main" id="{C68218C7-4D0E-B7F3-82D2-FF3B26787FAD}"/>
                    </a:ext>
                  </a:extLst>
                </p:cNvPr>
                <p:cNvGrpSpPr/>
                <p:nvPr/>
              </p:nvGrpSpPr>
              <p:grpSpPr>
                <a:xfrm>
                  <a:off x="10114385" y="5320594"/>
                  <a:ext cx="389950" cy="29529"/>
                  <a:chOff x="10114385" y="5320594"/>
                  <a:chExt cx="389950" cy="29529"/>
                </a:xfrm>
                <a:solidFill>
                  <a:srgbClr val="FFFFFF"/>
                </a:solidFill>
              </p:grpSpPr>
              <p:grpSp>
                <p:nvGrpSpPr>
                  <p:cNvPr id="546" name="Graphic 32">
                    <a:extLst>
                      <a:ext uri="{FF2B5EF4-FFF2-40B4-BE49-F238E27FC236}">
                        <a16:creationId xmlns:a16="http://schemas.microsoft.com/office/drawing/2014/main" id="{FCB7B0B7-FFDA-5ED2-C28E-48F79415BF21}"/>
                      </a:ext>
                    </a:extLst>
                  </p:cNvPr>
                  <p:cNvGrpSpPr/>
                  <p:nvPr/>
                </p:nvGrpSpPr>
                <p:grpSpPr>
                  <a:xfrm>
                    <a:off x="10244390" y="5342219"/>
                    <a:ext cx="259946" cy="7903"/>
                    <a:chOff x="10244390" y="5342219"/>
                    <a:chExt cx="259946" cy="7903"/>
                  </a:xfrm>
                  <a:solidFill>
                    <a:srgbClr val="FFFFFF"/>
                  </a:solidFill>
                </p:grpSpPr>
                <p:sp>
                  <p:nvSpPr>
                    <p:cNvPr id="554" name="Freeform: Shape 553">
                      <a:extLst>
                        <a:ext uri="{FF2B5EF4-FFF2-40B4-BE49-F238E27FC236}">
                          <a16:creationId xmlns:a16="http://schemas.microsoft.com/office/drawing/2014/main" id="{1D5CFA83-D7AC-F039-55D7-E3145800FDB1}"/>
                        </a:ext>
                      </a:extLst>
                    </p:cNvPr>
                    <p:cNvSpPr/>
                    <p:nvPr/>
                  </p:nvSpPr>
                  <p:spPr>
                    <a:xfrm rot="10800000">
                      <a:off x="10244390" y="534221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55" name="Graphic 32">
                      <a:extLst>
                        <a:ext uri="{FF2B5EF4-FFF2-40B4-BE49-F238E27FC236}">
                          <a16:creationId xmlns:a16="http://schemas.microsoft.com/office/drawing/2014/main" id="{4065B736-ABDB-000D-DF6F-D2041A780BB7}"/>
                        </a:ext>
                      </a:extLst>
                    </p:cNvPr>
                    <p:cNvGrpSpPr/>
                    <p:nvPr/>
                  </p:nvGrpSpPr>
                  <p:grpSpPr>
                    <a:xfrm>
                      <a:off x="10375090" y="5342219"/>
                      <a:ext cx="129245" cy="7903"/>
                      <a:chOff x="10375090" y="5342219"/>
                      <a:chExt cx="129245" cy="7903"/>
                    </a:xfrm>
                    <a:solidFill>
                      <a:srgbClr val="FFFFFF"/>
                    </a:solidFill>
                  </p:grpSpPr>
                  <p:sp>
                    <p:nvSpPr>
                      <p:cNvPr id="556" name="Freeform: Shape 555">
                        <a:extLst>
                          <a:ext uri="{FF2B5EF4-FFF2-40B4-BE49-F238E27FC236}">
                            <a16:creationId xmlns:a16="http://schemas.microsoft.com/office/drawing/2014/main" id="{0D8CED36-CB64-F706-96BB-3F74ED123B7B}"/>
                          </a:ext>
                        </a:extLst>
                      </p:cNvPr>
                      <p:cNvSpPr/>
                      <p:nvPr/>
                    </p:nvSpPr>
                    <p:spPr>
                      <a:xfrm rot="10800000">
                        <a:off x="10435034"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EEF0286B-2A2E-8211-9D45-260D5EDD10D5}"/>
                          </a:ext>
                        </a:extLst>
                      </p:cNvPr>
                      <p:cNvSpPr/>
                      <p:nvPr/>
                    </p:nvSpPr>
                    <p:spPr>
                      <a:xfrm rot="10800000">
                        <a:off x="10404935"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A50431F9-62EB-33C6-75E3-555B71DCE88C}"/>
                          </a:ext>
                        </a:extLst>
                      </p:cNvPr>
                      <p:cNvSpPr/>
                      <p:nvPr/>
                    </p:nvSpPr>
                    <p:spPr>
                      <a:xfrm rot="10800000">
                        <a:off x="1037509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47" name="Graphic 32">
                    <a:extLst>
                      <a:ext uri="{FF2B5EF4-FFF2-40B4-BE49-F238E27FC236}">
                        <a16:creationId xmlns:a16="http://schemas.microsoft.com/office/drawing/2014/main" id="{66524517-1C73-9315-05FF-166A8F3035E2}"/>
                      </a:ext>
                    </a:extLst>
                  </p:cNvPr>
                  <p:cNvGrpSpPr/>
                  <p:nvPr/>
                </p:nvGrpSpPr>
                <p:grpSpPr>
                  <a:xfrm>
                    <a:off x="10114385" y="5320594"/>
                    <a:ext cx="389950" cy="7903"/>
                    <a:chOff x="10114385" y="5320594"/>
                    <a:chExt cx="389950" cy="7903"/>
                  </a:xfrm>
                  <a:solidFill>
                    <a:srgbClr val="FFFFFF"/>
                  </a:solidFill>
                </p:grpSpPr>
                <p:sp>
                  <p:nvSpPr>
                    <p:cNvPr id="548" name="Freeform: Shape 547">
                      <a:extLst>
                        <a:ext uri="{FF2B5EF4-FFF2-40B4-BE49-F238E27FC236}">
                          <a16:creationId xmlns:a16="http://schemas.microsoft.com/office/drawing/2014/main" id="{B0E349B2-3602-8D38-5C5F-B406DB3D4FD5}"/>
                        </a:ext>
                      </a:extLst>
                    </p:cNvPr>
                    <p:cNvSpPr/>
                    <p:nvPr/>
                  </p:nvSpPr>
                  <p:spPr>
                    <a:xfrm>
                      <a:off x="10260514"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9" name="Graphic 32">
                      <a:extLst>
                        <a:ext uri="{FF2B5EF4-FFF2-40B4-BE49-F238E27FC236}">
                          <a16:creationId xmlns:a16="http://schemas.microsoft.com/office/drawing/2014/main" id="{CBD07460-A1A5-1784-5AF1-8BB7870BE578}"/>
                        </a:ext>
                      </a:extLst>
                    </p:cNvPr>
                    <p:cNvGrpSpPr/>
                    <p:nvPr/>
                  </p:nvGrpSpPr>
                  <p:grpSpPr>
                    <a:xfrm>
                      <a:off x="10114385" y="5320594"/>
                      <a:ext cx="389950" cy="7903"/>
                      <a:chOff x="10114385" y="5320594"/>
                      <a:chExt cx="389950" cy="7903"/>
                    </a:xfrm>
                    <a:solidFill>
                      <a:srgbClr val="FFFFFF"/>
                    </a:solidFill>
                  </p:grpSpPr>
                  <p:sp>
                    <p:nvSpPr>
                      <p:cNvPr id="550" name="Freeform: Shape 549">
                        <a:extLst>
                          <a:ext uri="{FF2B5EF4-FFF2-40B4-BE49-F238E27FC236}">
                            <a16:creationId xmlns:a16="http://schemas.microsoft.com/office/drawing/2014/main" id="{845ACD29-98EE-BD26-877C-F3D7CFBFB6AF}"/>
                          </a:ext>
                        </a:extLst>
                      </p:cNvPr>
                      <p:cNvSpPr/>
                      <p:nvPr/>
                    </p:nvSpPr>
                    <p:spPr>
                      <a:xfrm>
                        <a:off x="10114385"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7B38557D-A537-E87A-D3BF-BF0CB8DC10B4}"/>
                          </a:ext>
                        </a:extLst>
                      </p:cNvPr>
                      <p:cNvSpPr/>
                      <p:nvPr/>
                    </p:nvSpPr>
                    <p:spPr>
                      <a:xfrm>
                        <a:off x="10390519"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52" name="Freeform: Shape 551">
                        <a:extLst>
                          <a:ext uri="{FF2B5EF4-FFF2-40B4-BE49-F238E27FC236}">
                            <a16:creationId xmlns:a16="http://schemas.microsoft.com/office/drawing/2014/main" id="{7CC19FBB-F06F-90EB-EB8F-41A0C3E50CEC}"/>
                          </a:ext>
                        </a:extLst>
                      </p:cNvPr>
                      <p:cNvSpPr/>
                      <p:nvPr/>
                    </p:nvSpPr>
                    <p:spPr>
                      <a:xfrm>
                        <a:off x="10199116"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E46D5EEF-392C-DD87-CF10-77E7AB2D921E}"/>
                          </a:ext>
                        </a:extLst>
                      </p:cNvPr>
                      <p:cNvSpPr/>
                      <p:nvPr/>
                    </p:nvSpPr>
                    <p:spPr>
                      <a:xfrm>
                        <a:off x="10228898"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8" name="Graphic 32">
                  <a:extLst>
                    <a:ext uri="{FF2B5EF4-FFF2-40B4-BE49-F238E27FC236}">
                      <a16:creationId xmlns:a16="http://schemas.microsoft.com/office/drawing/2014/main" id="{039DE823-623B-0D26-42BD-77E2A87AC1D5}"/>
                    </a:ext>
                  </a:extLst>
                </p:cNvPr>
                <p:cNvGrpSpPr/>
                <p:nvPr/>
              </p:nvGrpSpPr>
              <p:grpSpPr>
                <a:xfrm>
                  <a:off x="10114385" y="5520596"/>
                  <a:ext cx="389950" cy="29466"/>
                  <a:chOff x="10114385" y="5520596"/>
                  <a:chExt cx="389950" cy="29466"/>
                </a:xfrm>
                <a:solidFill>
                  <a:srgbClr val="FFFFFF"/>
                </a:solidFill>
              </p:grpSpPr>
              <p:grpSp>
                <p:nvGrpSpPr>
                  <p:cNvPr id="533" name="Graphic 32">
                    <a:extLst>
                      <a:ext uri="{FF2B5EF4-FFF2-40B4-BE49-F238E27FC236}">
                        <a16:creationId xmlns:a16="http://schemas.microsoft.com/office/drawing/2014/main" id="{297472B5-8DC3-9E3F-BB6D-8CC5AC713075}"/>
                      </a:ext>
                    </a:extLst>
                  </p:cNvPr>
                  <p:cNvGrpSpPr/>
                  <p:nvPr/>
                </p:nvGrpSpPr>
                <p:grpSpPr>
                  <a:xfrm>
                    <a:off x="10114385" y="5520596"/>
                    <a:ext cx="259946" cy="7903"/>
                    <a:chOff x="10114385" y="5520596"/>
                    <a:chExt cx="259946" cy="7903"/>
                  </a:xfrm>
                  <a:solidFill>
                    <a:srgbClr val="FFFFFF"/>
                  </a:solidFill>
                </p:grpSpPr>
                <p:sp>
                  <p:nvSpPr>
                    <p:cNvPr id="541" name="Freeform: Shape 540">
                      <a:extLst>
                        <a:ext uri="{FF2B5EF4-FFF2-40B4-BE49-F238E27FC236}">
                          <a16:creationId xmlns:a16="http://schemas.microsoft.com/office/drawing/2014/main" id="{C7F2E82A-32D2-F277-A027-AE34538A448E}"/>
                        </a:ext>
                      </a:extLst>
                    </p:cNvPr>
                    <p:cNvSpPr/>
                    <p:nvPr/>
                  </p:nvSpPr>
                  <p:spPr>
                    <a:xfrm>
                      <a:off x="10260514"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2" name="Graphic 32">
                      <a:extLst>
                        <a:ext uri="{FF2B5EF4-FFF2-40B4-BE49-F238E27FC236}">
                          <a16:creationId xmlns:a16="http://schemas.microsoft.com/office/drawing/2014/main" id="{FA7AE2AF-BD97-5AE3-ECFB-0532663B896C}"/>
                        </a:ext>
                      </a:extLst>
                    </p:cNvPr>
                    <p:cNvGrpSpPr/>
                    <p:nvPr/>
                  </p:nvGrpSpPr>
                  <p:grpSpPr>
                    <a:xfrm>
                      <a:off x="10114385" y="5520596"/>
                      <a:ext cx="129245" cy="7903"/>
                      <a:chOff x="10114385" y="5520596"/>
                      <a:chExt cx="129245" cy="7903"/>
                    </a:xfrm>
                    <a:solidFill>
                      <a:srgbClr val="FFFFFF"/>
                    </a:solidFill>
                  </p:grpSpPr>
                  <p:sp>
                    <p:nvSpPr>
                      <p:cNvPr id="543" name="Freeform: Shape 542">
                        <a:extLst>
                          <a:ext uri="{FF2B5EF4-FFF2-40B4-BE49-F238E27FC236}">
                            <a16:creationId xmlns:a16="http://schemas.microsoft.com/office/drawing/2014/main" id="{9F8DD81F-9C34-53EF-5EDA-5B3DE072ACF8}"/>
                          </a:ext>
                        </a:extLst>
                      </p:cNvPr>
                      <p:cNvSpPr/>
                      <p:nvPr/>
                    </p:nvSpPr>
                    <p:spPr>
                      <a:xfrm>
                        <a:off x="10114385"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6B49074A-6577-E3B6-6A05-6D7231B08D25}"/>
                          </a:ext>
                        </a:extLst>
                      </p:cNvPr>
                      <p:cNvSpPr/>
                      <p:nvPr/>
                    </p:nvSpPr>
                    <p:spPr>
                      <a:xfrm>
                        <a:off x="10199116"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6400018E-07F3-649F-8A64-09A01F1D6F22}"/>
                          </a:ext>
                        </a:extLst>
                      </p:cNvPr>
                      <p:cNvSpPr/>
                      <p:nvPr/>
                    </p:nvSpPr>
                    <p:spPr>
                      <a:xfrm>
                        <a:off x="10228898"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34" name="Graphic 32">
                    <a:extLst>
                      <a:ext uri="{FF2B5EF4-FFF2-40B4-BE49-F238E27FC236}">
                        <a16:creationId xmlns:a16="http://schemas.microsoft.com/office/drawing/2014/main" id="{4571F858-88EA-B685-00EB-D1B10C714EC0}"/>
                      </a:ext>
                    </a:extLst>
                  </p:cNvPr>
                  <p:cNvGrpSpPr/>
                  <p:nvPr/>
                </p:nvGrpSpPr>
                <p:grpSpPr>
                  <a:xfrm>
                    <a:off x="10114448" y="5542158"/>
                    <a:ext cx="389887" cy="7903"/>
                    <a:chOff x="10114448" y="5542158"/>
                    <a:chExt cx="389887" cy="7903"/>
                  </a:xfrm>
                  <a:solidFill>
                    <a:srgbClr val="FFFFFF"/>
                  </a:solidFill>
                </p:grpSpPr>
                <p:sp>
                  <p:nvSpPr>
                    <p:cNvPr id="535" name="Freeform: Shape 534">
                      <a:extLst>
                        <a:ext uri="{FF2B5EF4-FFF2-40B4-BE49-F238E27FC236}">
                          <a16:creationId xmlns:a16="http://schemas.microsoft.com/office/drawing/2014/main" id="{11EF55A0-062C-7B6A-9D00-805E1A2F01E4}"/>
                        </a:ext>
                      </a:extLst>
                    </p:cNvPr>
                    <p:cNvSpPr/>
                    <p:nvPr/>
                  </p:nvSpPr>
                  <p:spPr>
                    <a:xfrm rot="10800000">
                      <a:off x="10244390" y="554215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36" name="Graphic 32">
                      <a:extLst>
                        <a:ext uri="{FF2B5EF4-FFF2-40B4-BE49-F238E27FC236}">
                          <a16:creationId xmlns:a16="http://schemas.microsoft.com/office/drawing/2014/main" id="{999AA1D0-54B7-FDF4-FF0C-EA7DF6862908}"/>
                        </a:ext>
                      </a:extLst>
                    </p:cNvPr>
                    <p:cNvGrpSpPr/>
                    <p:nvPr/>
                  </p:nvGrpSpPr>
                  <p:grpSpPr>
                    <a:xfrm>
                      <a:off x="10114448" y="5542158"/>
                      <a:ext cx="389887" cy="7903"/>
                      <a:chOff x="10114448" y="5542158"/>
                      <a:chExt cx="389887" cy="7903"/>
                    </a:xfrm>
                    <a:solidFill>
                      <a:srgbClr val="FFFFFF"/>
                    </a:solidFill>
                  </p:grpSpPr>
                  <p:sp>
                    <p:nvSpPr>
                      <p:cNvPr id="537" name="Freeform: Shape 536">
                        <a:extLst>
                          <a:ext uri="{FF2B5EF4-FFF2-40B4-BE49-F238E27FC236}">
                            <a16:creationId xmlns:a16="http://schemas.microsoft.com/office/drawing/2014/main" id="{C3DA023C-6202-A96A-4ABC-CB5B819B5E5B}"/>
                          </a:ext>
                        </a:extLst>
                      </p:cNvPr>
                      <p:cNvSpPr/>
                      <p:nvPr/>
                    </p:nvSpPr>
                    <p:spPr>
                      <a:xfrm rot="10800000">
                        <a:off x="10435034"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74F35E86-F58D-3B49-C450-4E164A6917E4}"/>
                          </a:ext>
                        </a:extLst>
                      </p:cNvPr>
                      <p:cNvSpPr/>
                      <p:nvPr/>
                    </p:nvSpPr>
                    <p:spPr>
                      <a:xfrm rot="10800000">
                        <a:off x="10114448"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DDF585B3-E51B-9EA1-BC91-7BF824195C0B}"/>
                          </a:ext>
                        </a:extLst>
                      </p:cNvPr>
                      <p:cNvSpPr/>
                      <p:nvPr/>
                    </p:nvSpPr>
                    <p:spPr>
                      <a:xfrm rot="10800000">
                        <a:off x="10404935"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5FB52D5F-D271-21FA-412B-A4305515D184}"/>
                          </a:ext>
                        </a:extLst>
                      </p:cNvPr>
                      <p:cNvSpPr/>
                      <p:nvPr/>
                    </p:nvSpPr>
                    <p:spPr>
                      <a:xfrm rot="10800000">
                        <a:off x="1037509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9" name="Graphic 32">
                  <a:extLst>
                    <a:ext uri="{FF2B5EF4-FFF2-40B4-BE49-F238E27FC236}">
                      <a16:creationId xmlns:a16="http://schemas.microsoft.com/office/drawing/2014/main" id="{0D6CFD78-DB26-608A-A91C-E1EC5DA55831}"/>
                    </a:ext>
                  </a:extLst>
                </p:cNvPr>
                <p:cNvGrpSpPr/>
                <p:nvPr/>
              </p:nvGrpSpPr>
              <p:grpSpPr>
                <a:xfrm>
                  <a:off x="10114385" y="5397294"/>
                  <a:ext cx="389950" cy="29466"/>
                  <a:chOff x="10114385" y="5397294"/>
                  <a:chExt cx="389950" cy="29466"/>
                </a:xfrm>
                <a:solidFill>
                  <a:srgbClr val="FFFFFF"/>
                </a:solidFill>
              </p:grpSpPr>
              <p:grpSp>
                <p:nvGrpSpPr>
                  <p:cNvPr id="520" name="Graphic 32">
                    <a:extLst>
                      <a:ext uri="{FF2B5EF4-FFF2-40B4-BE49-F238E27FC236}">
                        <a16:creationId xmlns:a16="http://schemas.microsoft.com/office/drawing/2014/main" id="{CDC949FB-A4BA-E476-07A4-51BE637F24F3}"/>
                      </a:ext>
                    </a:extLst>
                  </p:cNvPr>
                  <p:cNvGrpSpPr/>
                  <p:nvPr/>
                </p:nvGrpSpPr>
                <p:grpSpPr>
                  <a:xfrm>
                    <a:off x="10114385" y="5397294"/>
                    <a:ext cx="259946" cy="7903"/>
                    <a:chOff x="10114385" y="5397294"/>
                    <a:chExt cx="259946" cy="7903"/>
                  </a:xfrm>
                  <a:solidFill>
                    <a:srgbClr val="FFFFFF"/>
                  </a:solidFill>
                </p:grpSpPr>
                <p:sp>
                  <p:nvSpPr>
                    <p:cNvPr id="528" name="Freeform: Shape 527">
                      <a:extLst>
                        <a:ext uri="{FF2B5EF4-FFF2-40B4-BE49-F238E27FC236}">
                          <a16:creationId xmlns:a16="http://schemas.microsoft.com/office/drawing/2014/main" id="{CAA13EE0-870C-E4F1-11AB-9C9E4F61E1AB}"/>
                        </a:ext>
                      </a:extLst>
                    </p:cNvPr>
                    <p:cNvSpPr/>
                    <p:nvPr/>
                  </p:nvSpPr>
                  <p:spPr>
                    <a:xfrm>
                      <a:off x="10260514"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9" name="Graphic 32">
                      <a:extLst>
                        <a:ext uri="{FF2B5EF4-FFF2-40B4-BE49-F238E27FC236}">
                          <a16:creationId xmlns:a16="http://schemas.microsoft.com/office/drawing/2014/main" id="{68E9F4D1-5AAE-C404-ED1E-65C8C8440FDD}"/>
                        </a:ext>
                      </a:extLst>
                    </p:cNvPr>
                    <p:cNvGrpSpPr/>
                    <p:nvPr/>
                  </p:nvGrpSpPr>
                  <p:grpSpPr>
                    <a:xfrm>
                      <a:off x="10114385" y="5397294"/>
                      <a:ext cx="129245" cy="7903"/>
                      <a:chOff x="10114385" y="5397294"/>
                      <a:chExt cx="129245" cy="7903"/>
                    </a:xfrm>
                    <a:solidFill>
                      <a:srgbClr val="FFFFFF"/>
                    </a:solidFill>
                  </p:grpSpPr>
                  <p:sp>
                    <p:nvSpPr>
                      <p:cNvPr id="530" name="Freeform: Shape 529">
                        <a:extLst>
                          <a:ext uri="{FF2B5EF4-FFF2-40B4-BE49-F238E27FC236}">
                            <a16:creationId xmlns:a16="http://schemas.microsoft.com/office/drawing/2014/main" id="{1E95EADF-FEA2-7365-76FC-95150545F039}"/>
                          </a:ext>
                        </a:extLst>
                      </p:cNvPr>
                      <p:cNvSpPr/>
                      <p:nvPr/>
                    </p:nvSpPr>
                    <p:spPr>
                      <a:xfrm>
                        <a:off x="10114385"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3EB21A22-66D1-23F1-8EC8-056240F36005}"/>
                          </a:ext>
                        </a:extLst>
                      </p:cNvPr>
                      <p:cNvSpPr/>
                      <p:nvPr/>
                    </p:nvSpPr>
                    <p:spPr>
                      <a:xfrm>
                        <a:off x="10199116"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1A7A7354-DC8C-4BA9-B801-BB212328E399}"/>
                          </a:ext>
                        </a:extLst>
                      </p:cNvPr>
                      <p:cNvSpPr/>
                      <p:nvPr/>
                    </p:nvSpPr>
                    <p:spPr>
                      <a:xfrm>
                        <a:off x="10228898"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21" name="Graphic 32">
                    <a:extLst>
                      <a:ext uri="{FF2B5EF4-FFF2-40B4-BE49-F238E27FC236}">
                        <a16:creationId xmlns:a16="http://schemas.microsoft.com/office/drawing/2014/main" id="{E7A2A4C3-5890-0EBF-9AF3-8EAD6A8792FB}"/>
                      </a:ext>
                    </a:extLst>
                  </p:cNvPr>
                  <p:cNvGrpSpPr/>
                  <p:nvPr/>
                </p:nvGrpSpPr>
                <p:grpSpPr>
                  <a:xfrm>
                    <a:off x="10114448" y="5418856"/>
                    <a:ext cx="389887" cy="7903"/>
                    <a:chOff x="10114448" y="5418856"/>
                    <a:chExt cx="389887" cy="7903"/>
                  </a:xfrm>
                  <a:solidFill>
                    <a:srgbClr val="FFFFFF"/>
                  </a:solidFill>
                </p:grpSpPr>
                <p:sp>
                  <p:nvSpPr>
                    <p:cNvPr id="522" name="Freeform: Shape 521">
                      <a:extLst>
                        <a:ext uri="{FF2B5EF4-FFF2-40B4-BE49-F238E27FC236}">
                          <a16:creationId xmlns:a16="http://schemas.microsoft.com/office/drawing/2014/main" id="{1C76282F-6A08-E9C3-E286-CADD3032CC60}"/>
                        </a:ext>
                      </a:extLst>
                    </p:cNvPr>
                    <p:cNvSpPr/>
                    <p:nvPr/>
                  </p:nvSpPr>
                  <p:spPr>
                    <a:xfrm rot="10800000">
                      <a:off x="10244390" y="5418856"/>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3" name="Graphic 32">
                      <a:extLst>
                        <a:ext uri="{FF2B5EF4-FFF2-40B4-BE49-F238E27FC236}">
                          <a16:creationId xmlns:a16="http://schemas.microsoft.com/office/drawing/2014/main" id="{62CEB6E5-29DC-FE3B-FFAD-C40E7C39C5F9}"/>
                        </a:ext>
                      </a:extLst>
                    </p:cNvPr>
                    <p:cNvGrpSpPr/>
                    <p:nvPr/>
                  </p:nvGrpSpPr>
                  <p:grpSpPr>
                    <a:xfrm>
                      <a:off x="10114448" y="5418856"/>
                      <a:ext cx="389887" cy="7903"/>
                      <a:chOff x="10114448" y="5418856"/>
                      <a:chExt cx="389887" cy="7903"/>
                    </a:xfrm>
                    <a:solidFill>
                      <a:srgbClr val="FFFFFF"/>
                    </a:solidFill>
                  </p:grpSpPr>
                  <p:sp>
                    <p:nvSpPr>
                      <p:cNvPr id="524" name="Freeform: Shape 523">
                        <a:extLst>
                          <a:ext uri="{FF2B5EF4-FFF2-40B4-BE49-F238E27FC236}">
                            <a16:creationId xmlns:a16="http://schemas.microsoft.com/office/drawing/2014/main" id="{7FFC6DB8-9D04-E8B9-326C-8BF2CDC0FB41}"/>
                          </a:ext>
                        </a:extLst>
                      </p:cNvPr>
                      <p:cNvSpPr/>
                      <p:nvPr/>
                    </p:nvSpPr>
                    <p:spPr>
                      <a:xfrm rot="10800000">
                        <a:off x="10435034"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87FC6CBF-026A-CE2E-B98A-65F147D8568F}"/>
                          </a:ext>
                        </a:extLst>
                      </p:cNvPr>
                      <p:cNvSpPr/>
                      <p:nvPr/>
                    </p:nvSpPr>
                    <p:spPr>
                      <a:xfrm rot="10800000">
                        <a:off x="10114448"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98FA09C6-3920-2460-6E56-62D0AFA8378C}"/>
                          </a:ext>
                        </a:extLst>
                      </p:cNvPr>
                      <p:cNvSpPr/>
                      <p:nvPr/>
                    </p:nvSpPr>
                    <p:spPr>
                      <a:xfrm rot="10800000">
                        <a:off x="10404935"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6F5D2EEF-4EA6-A38E-8CA0-9F136AB00689}"/>
                          </a:ext>
                        </a:extLst>
                      </p:cNvPr>
                      <p:cNvSpPr/>
                      <p:nvPr/>
                    </p:nvSpPr>
                    <p:spPr>
                      <a:xfrm rot="10800000">
                        <a:off x="1037509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515" name="Freeform: Shape 514">
                <a:extLst>
                  <a:ext uri="{FF2B5EF4-FFF2-40B4-BE49-F238E27FC236}">
                    <a16:creationId xmlns:a16="http://schemas.microsoft.com/office/drawing/2014/main" id="{DC0B4854-94BA-BAEF-8FF4-87E513922E5A}"/>
                  </a:ext>
                </a:extLst>
              </p:cNvPr>
              <p:cNvSpPr/>
              <p:nvPr/>
            </p:nvSpPr>
            <p:spPr>
              <a:xfrm>
                <a:off x="9974706"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458" name="Freeform: Shape 457">
              <a:extLst>
                <a:ext uri="{FF2B5EF4-FFF2-40B4-BE49-F238E27FC236}">
                  <a16:creationId xmlns:a16="http://schemas.microsoft.com/office/drawing/2014/main" id="{7DAF691D-602D-5AB4-345C-EAA4E2B0EFBF}"/>
                </a:ext>
              </a:extLst>
            </p:cNvPr>
            <p:cNvSpPr/>
            <p:nvPr/>
          </p:nvSpPr>
          <p:spPr>
            <a:xfrm rot="10800000">
              <a:off x="1502238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32EC9CDA-58BC-4B8A-2B29-36C0E7BE4045}"/>
                </a:ext>
              </a:extLst>
            </p:cNvPr>
            <p:cNvSpPr/>
            <p:nvPr/>
          </p:nvSpPr>
          <p:spPr>
            <a:xfrm rot="10800000">
              <a:off x="15022388"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C3CF762F-ED53-B017-BAD2-138F863B9FA1}"/>
                </a:ext>
              </a:extLst>
            </p:cNvPr>
            <p:cNvSpPr/>
            <p:nvPr/>
          </p:nvSpPr>
          <p:spPr>
            <a:xfrm rot="10800000">
              <a:off x="14987484"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64FE25ED-62C9-D450-363A-76BA33BC80E0}"/>
                </a:ext>
              </a:extLst>
            </p:cNvPr>
            <p:cNvSpPr/>
            <p:nvPr/>
          </p:nvSpPr>
          <p:spPr>
            <a:xfrm rot="10800000">
              <a:off x="15098139"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71C0FAF3-9DF3-2C10-974C-A0E9E74FDB5C}"/>
                </a:ext>
              </a:extLst>
            </p:cNvPr>
            <p:cNvSpPr/>
            <p:nvPr/>
          </p:nvSpPr>
          <p:spPr>
            <a:xfrm rot="10800000">
              <a:off x="15152013" y="8285730"/>
              <a:ext cx="242873" cy="807787"/>
            </a:xfrm>
            <a:custGeom>
              <a:avLst/>
              <a:gdLst>
                <a:gd name="connsiteX0" fmla="*/ 0 w 242873"/>
                <a:gd name="connsiteY0" fmla="*/ 0 h 807787"/>
                <a:gd name="connsiteX1" fmla="*/ 242873 w 242873"/>
                <a:gd name="connsiteY1" fmla="*/ 0 h 807787"/>
                <a:gd name="connsiteX2" fmla="*/ 242873 w 242873"/>
                <a:gd name="connsiteY2" fmla="*/ 807787 h 807787"/>
                <a:gd name="connsiteX3" fmla="*/ -1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3" y="0"/>
                  </a:lnTo>
                  <a:lnTo>
                    <a:pt x="242873" y="807787"/>
                  </a:lnTo>
                  <a:lnTo>
                    <a:pt x="-1" y="807787"/>
                  </a:lnTo>
                  <a:close/>
                </a:path>
              </a:pathLst>
            </a:custGeom>
            <a:solidFill>
              <a:srgbClr val="FFFFFF">
                <a:alpha val="49000"/>
              </a:srgbClr>
            </a:solidFill>
            <a:ln w="6321"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AC0012F7-1941-15D9-AFDC-E2AC17B6286E}"/>
                </a:ext>
              </a:extLst>
            </p:cNvPr>
            <p:cNvSpPr/>
            <p:nvPr/>
          </p:nvSpPr>
          <p:spPr>
            <a:xfrm rot="10800000">
              <a:off x="14987484"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860D6B0E-1870-DE10-8ABE-43B2088344EC}"/>
                </a:ext>
              </a:extLst>
            </p:cNvPr>
            <p:cNvSpPr/>
            <p:nvPr/>
          </p:nvSpPr>
          <p:spPr>
            <a:xfrm rot="10800000">
              <a:off x="14987484"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9AFA8135-2693-82E2-B9A5-C1D92894B548}"/>
                </a:ext>
              </a:extLst>
            </p:cNvPr>
            <p:cNvSpPr/>
            <p:nvPr/>
          </p:nvSpPr>
          <p:spPr>
            <a:xfrm rot="10800000">
              <a:off x="14987484"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74860FDA-EED1-7033-DDDD-12D87935F189}"/>
                </a:ext>
              </a:extLst>
            </p:cNvPr>
            <p:cNvSpPr/>
            <p:nvPr/>
          </p:nvSpPr>
          <p:spPr>
            <a:xfrm rot="10800000">
              <a:off x="14987484"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58D03FB1-11AD-2ED7-0DA5-4537C840732C}"/>
                </a:ext>
              </a:extLst>
            </p:cNvPr>
            <p:cNvSpPr/>
            <p:nvPr/>
          </p:nvSpPr>
          <p:spPr>
            <a:xfrm rot="10800000">
              <a:off x="14987484"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0B2687D3-BA61-28E4-1851-E9112BC34398}"/>
                </a:ext>
              </a:extLst>
            </p:cNvPr>
            <p:cNvSpPr/>
            <p:nvPr/>
          </p:nvSpPr>
          <p:spPr>
            <a:xfrm rot="10800000">
              <a:off x="14987484"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9876A804-5B67-BB27-CABE-3AE5003385F1}"/>
                </a:ext>
              </a:extLst>
            </p:cNvPr>
            <p:cNvSpPr/>
            <p:nvPr/>
          </p:nvSpPr>
          <p:spPr>
            <a:xfrm rot="10800000">
              <a:off x="14987484"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968C5351-55B2-2A88-B42A-FB86A84B4DDD}"/>
                </a:ext>
              </a:extLst>
            </p:cNvPr>
            <p:cNvSpPr/>
            <p:nvPr/>
          </p:nvSpPr>
          <p:spPr>
            <a:xfrm rot="10800000">
              <a:off x="14987484"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666A6757-DCB1-F381-D004-D6CCBCECEB09}"/>
                </a:ext>
              </a:extLst>
            </p:cNvPr>
            <p:cNvSpPr/>
            <p:nvPr/>
          </p:nvSpPr>
          <p:spPr>
            <a:xfrm rot="10800000">
              <a:off x="14987484"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61D0E6C4-6A7A-D01D-A404-E0FFF036915C}"/>
                </a:ext>
              </a:extLst>
            </p:cNvPr>
            <p:cNvSpPr/>
            <p:nvPr/>
          </p:nvSpPr>
          <p:spPr>
            <a:xfrm rot="10800000">
              <a:off x="14987484"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336CC741-6E96-EFC6-2BC3-3D230335C985}"/>
                </a:ext>
              </a:extLst>
            </p:cNvPr>
            <p:cNvSpPr/>
            <p:nvPr/>
          </p:nvSpPr>
          <p:spPr>
            <a:xfrm rot="10800000">
              <a:off x="14987484"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AFA58664-9499-A988-5F2E-329FFB7F3C88}"/>
                </a:ext>
              </a:extLst>
            </p:cNvPr>
            <p:cNvSpPr/>
            <p:nvPr/>
          </p:nvSpPr>
          <p:spPr>
            <a:xfrm rot="10800000">
              <a:off x="14987484"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553CB5F7-9A7E-321C-54E5-34749AF482D2}"/>
                </a:ext>
              </a:extLst>
            </p:cNvPr>
            <p:cNvSpPr/>
            <p:nvPr/>
          </p:nvSpPr>
          <p:spPr>
            <a:xfrm rot="10800000">
              <a:off x="14987484"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3061711A-B8F0-C7CC-1288-8083631C769B}"/>
                </a:ext>
              </a:extLst>
            </p:cNvPr>
            <p:cNvSpPr/>
            <p:nvPr/>
          </p:nvSpPr>
          <p:spPr>
            <a:xfrm rot="10800000">
              <a:off x="14987484"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A6ABA784-5B04-5835-89AC-C410D6D3F426}"/>
                </a:ext>
              </a:extLst>
            </p:cNvPr>
            <p:cNvSpPr/>
            <p:nvPr/>
          </p:nvSpPr>
          <p:spPr>
            <a:xfrm rot="10800000">
              <a:off x="14987484"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6581EF04-5B02-A41C-EDA1-BC7AC29673B8}"/>
                </a:ext>
              </a:extLst>
            </p:cNvPr>
            <p:cNvSpPr/>
            <p:nvPr/>
          </p:nvSpPr>
          <p:spPr>
            <a:xfrm rot="10800000">
              <a:off x="14987484"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D83FBDF2-9416-E441-1D91-2F2DDDE21F74}"/>
                </a:ext>
              </a:extLst>
            </p:cNvPr>
            <p:cNvSpPr/>
            <p:nvPr/>
          </p:nvSpPr>
          <p:spPr>
            <a:xfrm rot="10800000">
              <a:off x="14987484"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EAEA5DE4-33B8-93ED-48EE-9020D7FBEA3B}"/>
                </a:ext>
              </a:extLst>
            </p:cNvPr>
            <p:cNvSpPr/>
            <p:nvPr/>
          </p:nvSpPr>
          <p:spPr>
            <a:xfrm rot="10800000">
              <a:off x="14987484"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1B899711-F4CB-8C75-842D-181DD930171E}"/>
                </a:ext>
              </a:extLst>
            </p:cNvPr>
            <p:cNvSpPr/>
            <p:nvPr/>
          </p:nvSpPr>
          <p:spPr>
            <a:xfrm>
              <a:off x="15382177"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955B2CDB-30F7-97F5-C6BA-08DCEEAE84D3}"/>
                </a:ext>
              </a:extLst>
            </p:cNvPr>
            <p:cNvSpPr/>
            <p:nvPr/>
          </p:nvSpPr>
          <p:spPr>
            <a:xfrm>
              <a:off x="15305729"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BFA4F9EE-43EC-47CA-27BB-B9E46CE35BEA}"/>
                </a:ext>
              </a:extLst>
            </p:cNvPr>
            <p:cNvSpPr/>
            <p:nvPr/>
          </p:nvSpPr>
          <p:spPr>
            <a:xfrm>
              <a:off x="14897378"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D16820E9-6EAE-D119-B48C-7C0712980624}"/>
                </a:ext>
              </a:extLst>
            </p:cNvPr>
            <p:cNvSpPr/>
            <p:nvPr/>
          </p:nvSpPr>
          <p:spPr>
            <a:xfrm>
              <a:off x="14820931"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F67D92BB-91AE-AD8A-6667-6E2F951FED94}"/>
                </a:ext>
              </a:extLst>
            </p:cNvPr>
            <p:cNvSpPr/>
            <p:nvPr/>
          </p:nvSpPr>
          <p:spPr>
            <a:xfrm rot="10800000">
              <a:off x="14958081"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2A255985-264F-624E-37FC-BF081510E131}"/>
                </a:ext>
              </a:extLst>
            </p:cNvPr>
            <p:cNvSpPr/>
            <p:nvPr/>
          </p:nvSpPr>
          <p:spPr>
            <a:xfrm rot="10800000">
              <a:off x="15029786"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014D0792-3DDC-3A97-FF17-EB8BD1BACFA0}"/>
                </a:ext>
              </a:extLst>
            </p:cNvPr>
            <p:cNvSpPr/>
            <p:nvPr/>
          </p:nvSpPr>
          <p:spPr>
            <a:xfrm rot="10800000">
              <a:off x="15018530"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91955382-E6ED-1710-A519-9AFDC0B99FAB}"/>
                </a:ext>
              </a:extLst>
            </p:cNvPr>
            <p:cNvSpPr/>
            <p:nvPr/>
          </p:nvSpPr>
          <p:spPr>
            <a:xfrm rot="10800000">
              <a:off x="15007275"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28821A88-95F4-8F12-BA67-0C49E16950E5}"/>
                </a:ext>
              </a:extLst>
            </p:cNvPr>
            <p:cNvSpPr/>
            <p:nvPr/>
          </p:nvSpPr>
          <p:spPr>
            <a:xfrm>
              <a:off x="14964151"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7F53467F-E189-8068-174E-15FECE7A5C1B}"/>
                </a:ext>
              </a:extLst>
            </p:cNvPr>
            <p:cNvSpPr/>
            <p:nvPr/>
          </p:nvSpPr>
          <p:spPr>
            <a:xfrm>
              <a:off x="14909076"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5DF098BA-6875-AF20-4A32-CD31789A4600}"/>
                </a:ext>
              </a:extLst>
            </p:cNvPr>
            <p:cNvSpPr/>
            <p:nvPr/>
          </p:nvSpPr>
          <p:spPr>
            <a:xfrm>
              <a:off x="15013093"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E2796B21-EB03-F9DE-FFA2-5C3FA882E9E3}"/>
                </a:ext>
              </a:extLst>
            </p:cNvPr>
            <p:cNvSpPr/>
            <p:nvPr/>
          </p:nvSpPr>
          <p:spPr>
            <a:xfrm>
              <a:off x="14941008"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C2B8CEB2-C65B-7696-9EC0-9C8DFA5B6CC1}"/>
                </a:ext>
              </a:extLst>
            </p:cNvPr>
            <p:cNvSpPr/>
            <p:nvPr/>
          </p:nvSpPr>
          <p:spPr>
            <a:xfrm>
              <a:off x="14952200"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5375EC76-C5DA-E04F-9725-9177F98890B6}"/>
                </a:ext>
              </a:extLst>
            </p:cNvPr>
            <p:cNvSpPr/>
            <p:nvPr/>
          </p:nvSpPr>
          <p:spPr>
            <a:xfrm>
              <a:off x="13006746"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FF85C8BE-92F7-CD00-669D-6AEAC99AF717}"/>
                </a:ext>
              </a:extLst>
            </p:cNvPr>
            <p:cNvSpPr/>
            <p:nvPr/>
          </p:nvSpPr>
          <p:spPr>
            <a:xfrm>
              <a:off x="1293029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24C9DCCD-832D-4AEB-76ED-4AE7E43361A8}"/>
                </a:ext>
              </a:extLst>
            </p:cNvPr>
            <p:cNvSpPr/>
            <p:nvPr/>
          </p:nvSpPr>
          <p:spPr>
            <a:xfrm>
              <a:off x="1238075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821CC967-5F31-6D2E-B33F-9DC1585508D6}"/>
                </a:ext>
              </a:extLst>
            </p:cNvPr>
            <p:cNvSpPr/>
            <p:nvPr/>
          </p:nvSpPr>
          <p:spPr>
            <a:xfrm>
              <a:off x="12304303"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D1AE10D6-DD67-FC6C-DC8F-3C3BF16C63A5}"/>
                </a:ext>
              </a:extLst>
            </p:cNvPr>
            <p:cNvSpPr/>
            <p:nvPr/>
          </p:nvSpPr>
          <p:spPr>
            <a:xfrm>
              <a:off x="14686626"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C520455E-C6B8-CB5F-1336-32BACFB2815B}"/>
                </a:ext>
              </a:extLst>
            </p:cNvPr>
            <p:cNvSpPr/>
            <p:nvPr/>
          </p:nvSpPr>
          <p:spPr>
            <a:xfrm>
              <a:off x="14610179"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E091DDBA-B49E-C355-943C-63226FBA9BB7}"/>
                </a:ext>
              </a:extLst>
            </p:cNvPr>
            <p:cNvSpPr/>
            <p:nvPr/>
          </p:nvSpPr>
          <p:spPr>
            <a:xfrm rot="10800000">
              <a:off x="1474859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501" name="Graphic 32">
              <a:extLst>
                <a:ext uri="{FF2B5EF4-FFF2-40B4-BE49-F238E27FC236}">
                  <a16:creationId xmlns:a16="http://schemas.microsoft.com/office/drawing/2014/main" id="{4E6662FB-7A1B-4F81-F5CE-AA7F15AE9E70}"/>
                </a:ext>
              </a:extLst>
            </p:cNvPr>
            <p:cNvGrpSpPr/>
            <p:nvPr/>
          </p:nvGrpSpPr>
          <p:grpSpPr>
            <a:xfrm>
              <a:off x="14797788" y="9067023"/>
              <a:ext cx="48688" cy="3857"/>
              <a:chOff x="11651741" y="5978585"/>
              <a:chExt cx="48688" cy="3857"/>
            </a:xfrm>
          </p:grpSpPr>
          <p:sp>
            <p:nvSpPr>
              <p:cNvPr id="509" name="Freeform: Shape 508">
                <a:extLst>
                  <a:ext uri="{FF2B5EF4-FFF2-40B4-BE49-F238E27FC236}">
                    <a16:creationId xmlns:a16="http://schemas.microsoft.com/office/drawing/2014/main" id="{BC791E87-FF5A-0F1B-804D-A0C2FBBC3C5B}"/>
                  </a:ext>
                </a:extLst>
              </p:cNvPr>
              <p:cNvSpPr/>
              <p:nvPr/>
            </p:nvSpPr>
            <p:spPr>
              <a:xfrm rot="10800000">
                <a:off x="11674315"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70E1EF87-96B5-635C-E263-6A571EA9FC30}"/>
                  </a:ext>
                </a:extLst>
              </p:cNvPr>
              <p:cNvSpPr/>
              <p:nvPr/>
            </p:nvSpPr>
            <p:spPr>
              <a:xfrm rot="10800000">
                <a:off x="11662996"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AC3D5A5B-2BFE-947D-9178-C8044CA96187}"/>
                  </a:ext>
                </a:extLst>
              </p:cNvPr>
              <p:cNvSpPr/>
              <p:nvPr/>
            </p:nvSpPr>
            <p:spPr>
              <a:xfrm rot="10800000">
                <a:off x="11651741"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2" name="Freeform: Shape 501">
              <a:extLst>
                <a:ext uri="{FF2B5EF4-FFF2-40B4-BE49-F238E27FC236}">
                  <a16:creationId xmlns:a16="http://schemas.microsoft.com/office/drawing/2014/main" id="{3651499C-E1A2-11FE-A6DE-C7F40A36506A}"/>
                </a:ext>
              </a:extLst>
            </p:cNvPr>
            <p:cNvSpPr/>
            <p:nvPr/>
          </p:nvSpPr>
          <p:spPr>
            <a:xfrm>
              <a:off x="14754664"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503" name="Graphic 32">
              <a:extLst>
                <a:ext uri="{FF2B5EF4-FFF2-40B4-BE49-F238E27FC236}">
                  <a16:creationId xmlns:a16="http://schemas.microsoft.com/office/drawing/2014/main" id="{75561081-849D-3E10-544C-68B1BFABBA98}"/>
                </a:ext>
              </a:extLst>
            </p:cNvPr>
            <p:cNvGrpSpPr/>
            <p:nvPr/>
          </p:nvGrpSpPr>
          <p:grpSpPr>
            <a:xfrm>
              <a:off x="14699652" y="9056400"/>
              <a:ext cx="146824" cy="3857"/>
              <a:chOff x="11553605" y="5967962"/>
              <a:chExt cx="146824" cy="3857"/>
            </a:xfrm>
            <a:solidFill>
              <a:srgbClr val="FF209A"/>
            </a:solidFill>
          </p:grpSpPr>
          <p:sp>
            <p:nvSpPr>
              <p:cNvPr id="505" name="Freeform: Shape 504">
                <a:extLst>
                  <a:ext uri="{FF2B5EF4-FFF2-40B4-BE49-F238E27FC236}">
                    <a16:creationId xmlns:a16="http://schemas.microsoft.com/office/drawing/2014/main" id="{00B0E930-C067-025C-0E3A-44291E9FF981}"/>
                  </a:ext>
                </a:extLst>
              </p:cNvPr>
              <p:cNvSpPr/>
              <p:nvPr/>
            </p:nvSpPr>
            <p:spPr>
              <a:xfrm>
                <a:off x="11553605"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34E53136-9867-B9F6-46B5-5E2F30973B7D}"/>
                  </a:ext>
                </a:extLst>
              </p:cNvPr>
              <p:cNvSpPr/>
              <p:nvPr/>
            </p:nvSpPr>
            <p:spPr>
              <a:xfrm>
                <a:off x="11657558"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82AFA25F-2B28-9A3D-7846-9215884A74D3}"/>
                  </a:ext>
                </a:extLst>
              </p:cNvPr>
              <p:cNvSpPr/>
              <p:nvPr/>
            </p:nvSpPr>
            <p:spPr>
              <a:xfrm>
                <a:off x="1158547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483A4015-5690-631A-693D-0E6459E0C3A5}"/>
                  </a:ext>
                </a:extLst>
              </p:cNvPr>
              <p:cNvSpPr/>
              <p:nvPr/>
            </p:nvSpPr>
            <p:spPr>
              <a:xfrm>
                <a:off x="11596729"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4" name="Freeform: Shape 503">
              <a:extLst>
                <a:ext uri="{FF2B5EF4-FFF2-40B4-BE49-F238E27FC236}">
                  <a16:creationId xmlns:a16="http://schemas.microsoft.com/office/drawing/2014/main" id="{C04214FA-A626-744E-9DB0-D0BBA1102F3C}"/>
                </a:ext>
              </a:extLst>
            </p:cNvPr>
            <p:cNvSpPr/>
            <p:nvPr/>
          </p:nvSpPr>
          <p:spPr>
            <a:xfrm>
              <a:off x="13492303" y="9085107"/>
              <a:ext cx="2427407" cy="14733"/>
            </a:xfrm>
            <a:custGeom>
              <a:avLst/>
              <a:gdLst>
                <a:gd name="connsiteX0" fmla="*/ 0 w 2427407"/>
                <a:gd name="connsiteY0" fmla="*/ 0 h 14733"/>
                <a:gd name="connsiteX1" fmla="*/ 2427407 w 2427407"/>
                <a:gd name="connsiteY1" fmla="*/ 0 h 14733"/>
                <a:gd name="connsiteX2" fmla="*/ 2427407 w 2427407"/>
                <a:gd name="connsiteY2" fmla="*/ 14733 h 14733"/>
                <a:gd name="connsiteX3" fmla="*/ -1 w 2427407"/>
                <a:gd name="connsiteY3" fmla="*/ 14733 h 14733"/>
              </a:gdLst>
              <a:ahLst/>
              <a:cxnLst>
                <a:cxn ang="0">
                  <a:pos x="connsiteX0" y="connsiteY0"/>
                </a:cxn>
                <a:cxn ang="0">
                  <a:pos x="connsiteX1" y="connsiteY1"/>
                </a:cxn>
                <a:cxn ang="0">
                  <a:pos x="connsiteX2" y="connsiteY2"/>
                </a:cxn>
                <a:cxn ang="0">
                  <a:pos x="connsiteX3" y="connsiteY3"/>
                </a:cxn>
              </a:cxnLst>
              <a:rect l="l" t="t" r="r" b="b"/>
              <a:pathLst>
                <a:path w="2427407" h="14733">
                  <a:moveTo>
                    <a:pt x="0" y="0"/>
                  </a:moveTo>
                  <a:lnTo>
                    <a:pt x="2427407" y="0"/>
                  </a:lnTo>
                  <a:lnTo>
                    <a:pt x="2427407" y="14733"/>
                  </a:lnTo>
                  <a:lnTo>
                    <a:pt x="-1" y="14733"/>
                  </a:lnTo>
                  <a:close/>
                </a:path>
              </a:pathLst>
            </a:custGeom>
            <a:solidFill>
              <a:srgbClr val="00FFFF"/>
            </a:solidFill>
            <a:ln w="6321" cap="flat">
              <a:noFill/>
              <a:prstDash val="solid"/>
              <a:miter/>
            </a:ln>
          </p:spPr>
          <p:txBody>
            <a:bodyPr rtlCol="0" anchor="ctr"/>
            <a:lstStyle/>
            <a:p>
              <a:endParaRPr lang="en-IN"/>
            </a:p>
          </p:txBody>
        </p:sp>
      </p:grpSp>
      <p:grpSp>
        <p:nvGrpSpPr>
          <p:cNvPr id="3040" name="Group 3039">
            <a:extLst>
              <a:ext uri="{FF2B5EF4-FFF2-40B4-BE49-F238E27FC236}">
                <a16:creationId xmlns:a16="http://schemas.microsoft.com/office/drawing/2014/main" id="{1ABB8773-5900-A78B-81B6-2B4E396BFFD2}"/>
              </a:ext>
            </a:extLst>
          </p:cNvPr>
          <p:cNvGrpSpPr/>
          <p:nvPr userDrawn="1"/>
        </p:nvGrpSpPr>
        <p:grpSpPr>
          <a:xfrm>
            <a:off x="-57492" y="-1285332"/>
            <a:ext cx="12189127" cy="7684429"/>
            <a:chOff x="-57492" y="-1285332"/>
            <a:chExt cx="12189127" cy="7684429"/>
          </a:xfrm>
        </p:grpSpPr>
        <p:grpSp>
          <p:nvGrpSpPr>
            <p:cNvPr id="3041" name="Group 3040">
              <a:extLst>
                <a:ext uri="{FF2B5EF4-FFF2-40B4-BE49-F238E27FC236}">
                  <a16:creationId xmlns:a16="http://schemas.microsoft.com/office/drawing/2014/main" id="{74E9791C-4F16-6F68-4205-69AD2DF60E5F}"/>
                </a:ext>
              </a:extLst>
            </p:cNvPr>
            <p:cNvGrpSpPr/>
            <p:nvPr/>
          </p:nvGrpSpPr>
          <p:grpSpPr>
            <a:xfrm>
              <a:off x="-57492" y="2511534"/>
              <a:ext cx="12189127" cy="3887563"/>
              <a:chOff x="-57492" y="1475056"/>
              <a:chExt cx="12189127" cy="3887563"/>
            </a:xfrm>
          </p:grpSpPr>
          <p:sp>
            <p:nvSpPr>
              <p:cNvPr id="3211" name="Freeform: Shape 3210">
                <a:extLst>
                  <a:ext uri="{FF2B5EF4-FFF2-40B4-BE49-F238E27FC236}">
                    <a16:creationId xmlns:a16="http://schemas.microsoft.com/office/drawing/2014/main" id="{2C340E06-765E-D290-1B1D-4EF453108146}"/>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2" name="Freeform: Shape 3211">
                <a:extLst>
                  <a:ext uri="{FF2B5EF4-FFF2-40B4-BE49-F238E27FC236}">
                    <a16:creationId xmlns:a16="http://schemas.microsoft.com/office/drawing/2014/main" id="{46924F49-5751-254E-DE22-138687623067}"/>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3" name="Freeform: Shape 3212">
                <a:extLst>
                  <a:ext uri="{FF2B5EF4-FFF2-40B4-BE49-F238E27FC236}">
                    <a16:creationId xmlns:a16="http://schemas.microsoft.com/office/drawing/2014/main" id="{9426EEE7-9A56-364C-66B7-80BF3AC25BE2}"/>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4" name="Freeform: Shape 3213">
                <a:extLst>
                  <a:ext uri="{FF2B5EF4-FFF2-40B4-BE49-F238E27FC236}">
                    <a16:creationId xmlns:a16="http://schemas.microsoft.com/office/drawing/2014/main" id="{A324638F-0698-F46E-2B1E-3C1C1B0DFD53}"/>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5" name="Freeform: Shape 3214">
                <a:extLst>
                  <a:ext uri="{FF2B5EF4-FFF2-40B4-BE49-F238E27FC236}">
                    <a16:creationId xmlns:a16="http://schemas.microsoft.com/office/drawing/2014/main" id="{F35863AC-18D7-BA26-01B3-BD4F16EE5D2C}"/>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6" name="Freeform: Shape 3215">
                <a:extLst>
                  <a:ext uri="{FF2B5EF4-FFF2-40B4-BE49-F238E27FC236}">
                    <a16:creationId xmlns:a16="http://schemas.microsoft.com/office/drawing/2014/main" id="{7CA7DC9A-06C0-4F1D-7B8F-6AB2BE848769}"/>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7" name="Freeform: Shape 3216">
                <a:extLst>
                  <a:ext uri="{FF2B5EF4-FFF2-40B4-BE49-F238E27FC236}">
                    <a16:creationId xmlns:a16="http://schemas.microsoft.com/office/drawing/2014/main" id="{D14757C0-5690-0D1B-9AA4-DE3E1C2E267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8" name="Freeform: Shape 3217">
                <a:extLst>
                  <a:ext uri="{FF2B5EF4-FFF2-40B4-BE49-F238E27FC236}">
                    <a16:creationId xmlns:a16="http://schemas.microsoft.com/office/drawing/2014/main" id="{9AA3B42A-F125-7B36-6727-EA7E2FEAC49B}"/>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9" name="Freeform: Shape 3218">
                <a:extLst>
                  <a:ext uri="{FF2B5EF4-FFF2-40B4-BE49-F238E27FC236}">
                    <a16:creationId xmlns:a16="http://schemas.microsoft.com/office/drawing/2014/main" id="{1B7971FE-90D1-269B-6012-444E12C61AAD}"/>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0" name="Freeform: Shape 3219">
                <a:extLst>
                  <a:ext uri="{FF2B5EF4-FFF2-40B4-BE49-F238E27FC236}">
                    <a16:creationId xmlns:a16="http://schemas.microsoft.com/office/drawing/2014/main" id="{187ECF81-C29B-BAF4-DD7B-62B8343E3171}"/>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1" name="Freeform: Shape 3220">
                <a:extLst>
                  <a:ext uri="{FF2B5EF4-FFF2-40B4-BE49-F238E27FC236}">
                    <a16:creationId xmlns:a16="http://schemas.microsoft.com/office/drawing/2014/main" id="{79DF45BC-150B-8F42-7713-98DC5745CD05}"/>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2" name="Freeform: Shape 3221">
                <a:extLst>
                  <a:ext uri="{FF2B5EF4-FFF2-40B4-BE49-F238E27FC236}">
                    <a16:creationId xmlns:a16="http://schemas.microsoft.com/office/drawing/2014/main" id="{5111C7A2-1ECF-7746-7D9F-DA13A4DBD152}"/>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3" name="Freeform: Shape 3222">
                <a:extLst>
                  <a:ext uri="{FF2B5EF4-FFF2-40B4-BE49-F238E27FC236}">
                    <a16:creationId xmlns:a16="http://schemas.microsoft.com/office/drawing/2014/main" id="{64B6255B-9BED-E6D9-9CA6-22B41FD06E67}"/>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4" name="Freeform: Shape 3223">
                <a:extLst>
                  <a:ext uri="{FF2B5EF4-FFF2-40B4-BE49-F238E27FC236}">
                    <a16:creationId xmlns:a16="http://schemas.microsoft.com/office/drawing/2014/main" id="{BEAA78F6-EAB2-5F7C-7AEC-5B93102F4F16}"/>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5" name="Freeform: Shape 3224">
                <a:extLst>
                  <a:ext uri="{FF2B5EF4-FFF2-40B4-BE49-F238E27FC236}">
                    <a16:creationId xmlns:a16="http://schemas.microsoft.com/office/drawing/2014/main" id="{B6EFA69F-EA17-542A-BEEE-E23FB8F49709}"/>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6" name="Freeform: Shape 3225">
                <a:extLst>
                  <a:ext uri="{FF2B5EF4-FFF2-40B4-BE49-F238E27FC236}">
                    <a16:creationId xmlns:a16="http://schemas.microsoft.com/office/drawing/2014/main" id="{3DE325D7-AF7B-F8B0-2960-738CE180FBBD}"/>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7" name="Freeform: Shape 3226">
                <a:extLst>
                  <a:ext uri="{FF2B5EF4-FFF2-40B4-BE49-F238E27FC236}">
                    <a16:creationId xmlns:a16="http://schemas.microsoft.com/office/drawing/2014/main" id="{F86A2829-6A11-25E2-CA4C-EC9DCC954706}"/>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8" name="Freeform: Shape 3227">
                <a:extLst>
                  <a:ext uri="{FF2B5EF4-FFF2-40B4-BE49-F238E27FC236}">
                    <a16:creationId xmlns:a16="http://schemas.microsoft.com/office/drawing/2014/main" id="{7B5E34B8-7CD4-F5E7-5C8B-E14B21ABCCE2}"/>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9" name="Freeform: Shape 3228">
                <a:extLst>
                  <a:ext uri="{FF2B5EF4-FFF2-40B4-BE49-F238E27FC236}">
                    <a16:creationId xmlns:a16="http://schemas.microsoft.com/office/drawing/2014/main" id="{5BB319F6-5315-3AC0-3845-240AB3260646}"/>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0" name="Freeform: Shape 3229">
                <a:extLst>
                  <a:ext uri="{FF2B5EF4-FFF2-40B4-BE49-F238E27FC236}">
                    <a16:creationId xmlns:a16="http://schemas.microsoft.com/office/drawing/2014/main" id="{6C48B5BB-B791-6C5A-D622-4B58980A2D75}"/>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1" name="Freeform: Shape 3230">
                <a:extLst>
                  <a:ext uri="{FF2B5EF4-FFF2-40B4-BE49-F238E27FC236}">
                    <a16:creationId xmlns:a16="http://schemas.microsoft.com/office/drawing/2014/main" id="{0C6A3833-DF19-C1C1-A4F3-41BC0C090D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2" name="Freeform: Shape 3231">
                <a:extLst>
                  <a:ext uri="{FF2B5EF4-FFF2-40B4-BE49-F238E27FC236}">
                    <a16:creationId xmlns:a16="http://schemas.microsoft.com/office/drawing/2014/main" id="{C8022A52-EC52-2182-7710-A1EA375CA599}"/>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3" name="Freeform: Shape 3232">
                <a:extLst>
                  <a:ext uri="{FF2B5EF4-FFF2-40B4-BE49-F238E27FC236}">
                    <a16:creationId xmlns:a16="http://schemas.microsoft.com/office/drawing/2014/main" id="{F0A5C0F9-F29B-D2A2-9F3B-83ECE290EA49}"/>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4" name="Freeform: Shape 3233">
                <a:extLst>
                  <a:ext uri="{FF2B5EF4-FFF2-40B4-BE49-F238E27FC236}">
                    <a16:creationId xmlns:a16="http://schemas.microsoft.com/office/drawing/2014/main" id="{1E59BAA8-24DE-0FC7-B8A6-6311A6C8C76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5" name="Freeform: Shape 3234">
                <a:extLst>
                  <a:ext uri="{FF2B5EF4-FFF2-40B4-BE49-F238E27FC236}">
                    <a16:creationId xmlns:a16="http://schemas.microsoft.com/office/drawing/2014/main" id="{02A96E91-8B78-019A-92CF-AA3663B672C5}"/>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6" name="Freeform: Shape 3235">
                <a:extLst>
                  <a:ext uri="{FF2B5EF4-FFF2-40B4-BE49-F238E27FC236}">
                    <a16:creationId xmlns:a16="http://schemas.microsoft.com/office/drawing/2014/main" id="{57F58D27-FC4B-E8C7-B54A-6F79AEDF2B45}"/>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7" name="Freeform: Shape 3236">
                <a:extLst>
                  <a:ext uri="{FF2B5EF4-FFF2-40B4-BE49-F238E27FC236}">
                    <a16:creationId xmlns:a16="http://schemas.microsoft.com/office/drawing/2014/main" id="{82CC526D-83F5-756C-45A4-B64FDBF0A1A4}"/>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8" name="Freeform: Shape 3237">
                <a:extLst>
                  <a:ext uri="{FF2B5EF4-FFF2-40B4-BE49-F238E27FC236}">
                    <a16:creationId xmlns:a16="http://schemas.microsoft.com/office/drawing/2014/main" id="{64F6C8E3-9CFE-0909-285B-AEE0256D680C}"/>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9" name="Freeform: Shape 3238">
                <a:extLst>
                  <a:ext uri="{FF2B5EF4-FFF2-40B4-BE49-F238E27FC236}">
                    <a16:creationId xmlns:a16="http://schemas.microsoft.com/office/drawing/2014/main" id="{1CA6BCC2-98C0-C89C-547F-26162FB293F5}"/>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0" name="Freeform: Shape 3239">
                <a:extLst>
                  <a:ext uri="{FF2B5EF4-FFF2-40B4-BE49-F238E27FC236}">
                    <a16:creationId xmlns:a16="http://schemas.microsoft.com/office/drawing/2014/main" id="{E457EBBE-74AD-CD86-0568-AC67515CA099}"/>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1" name="Freeform: Shape 3240">
                <a:extLst>
                  <a:ext uri="{FF2B5EF4-FFF2-40B4-BE49-F238E27FC236}">
                    <a16:creationId xmlns:a16="http://schemas.microsoft.com/office/drawing/2014/main" id="{FE836E7F-854E-504B-39BF-EBD982E1DCB3}"/>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2" name="Freeform: Shape 3241">
                <a:extLst>
                  <a:ext uri="{FF2B5EF4-FFF2-40B4-BE49-F238E27FC236}">
                    <a16:creationId xmlns:a16="http://schemas.microsoft.com/office/drawing/2014/main" id="{C1395073-786F-B69C-A526-F53C392AD83C}"/>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3" name="Freeform: Shape 3242">
                <a:extLst>
                  <a:ext uri="{FF2B5EF4-FFF2-40B4-BE49-F238E27FC236}">
                    <a16:creationId xmlns:a16="http://schemas.microsoft.com/office/drawing/2014/main" id="{244C3030-9851-1940-07E8-971719F68E0C}"/>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4" name="Freeform: Shape 3243">
                <a:extLst>
                  <a:ext uri="{FF2B5EF4-FFF2-40B4-BE49-F238E27FC236}">
                    <a16:creationId xmlns:a16="http://schemas.microsoft.com/office/drawing/2014/main" id="{C3CD3121-20B7-B104-F4E4-37555E81A16E}"/>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5" name="Freeform: Shape 3244">
                <a:extLst>
                  <a:ext uri="{FF2B5EF4-FFF2-40B4-BE49-F238E27FC236}">
                    <a16:creationId xmlns:a16="http://schemas.microsoft.com/office/drawing/2014/main" id="{FB52F9DF-594E-113E-2369-65C634651C46}"/>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6" name="Freeform: Shape 3245">
                <a:extLst>
                  <a:ext uri="{FF2B5EF4-FFF2-40B4-BE49-F238E27FC236}">
                    <a16:creationId xmlns:a16="http://schemas.microsoft.com/office/drawing/2014/main" id="{F803D60C-DF54-51AA-5569-36D6D8295595}"/>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7" name="Freeform: Shape 3246">
                <a:extLst>
                  <a:ext uri="{FF2B5EF4-FFF2-40B4-BE49-F238E27FC236}">
                    <a16:creationId xmlns:a16="http://schemas.microsoft.com/office/drawing/2014/main" id="{F29661DF-FF04-AA3C-BD2F-9A63D9CF1D6A}"/>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8" name="Freeform: Shape 3247">
                <a:extLst>
                  <a:ext uri="{FF2B5EF4-FFF2-40B4-BE49-F238E27FC236}">
                    <a16:creationId xmlns:a16="http://schemas.microsoft.com/office/drawing/2014/main" id="{C6EB2B09-9A48-3B3D-BD52-CEDACBBF41AA}"/>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9" name="Freeform: Shape 3248">
                <a:extLst>
                  <a:ext uri="{FF2B5EF4-FFF2-40B4-BE49-F238E27FC236}">
                    <a16:creationId xmlns:a16="http://schemas.microsoft.com/office/drawing/2014/main" id="{87322D08-A9D8-E768-6C70-5394BEDCF1AA}"/>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0" name="Freeform: Shape 3249">
                <a:extLst>
                  <a:ext uri="{FF2B5EF4-FFF2-40B4-BE49-F238E27FC236}">
                    <a16:creationId xmlns:a16="http://schemas.microsoft.com/office/drawing/2014/main" id="{34E96A57-E0D1-ACFB-24BB-BE72697BC3E7}"/>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1" name="Freeform: Shape 3250">
                <a:extLst>
                  <a:ext uri="{FF2B5EF4-FFF2-40B4-BE49-F238E27FC236}">
                    <a16:creationId xmlns:a16="http://schemas.microsoft.com/office/drawing/2014/main" id="{46AD534D-C476-6820-588A-FDED9DE104C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2" name="Freeform: Shape 3251">
                <a:extLst>
                  <a:ext uri="{FF2B5EF4-FFF2-40B4-BE49-F238E27FC236}">
                    <a16:creationId xmlns:a16="http://schemas.microsoft.com/office/drawing/2014/main" id="{265BDFBB-0329-9DDD-D18D-12B206004907}"/>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3" name="Freeform: Shape 3252">
                <a:extLst>
                  <a:ext uri="{FF2B5EF4-FFF2-40B4-BE49-F238E27FC236}">
                    <a16:creationId xmlns:a16="http://schemas.microsoft.com/office/drawing/2014/main" id="{8F05FCAF-0755-070F-5508-4C25DAC79EC9}"/>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4" name="Freeform: Shape 3253">
                <a:extLst>
                  <a:ext uri="{FF2B5EF4-FFF2-40B4-BE49-F238E27FC236}">
                    <a16:creationId xmlns:a16="http://schemas.microsoft.com/office/drawing/2014/main" id="{C879BA71-AAF5-EB6E-9CF2-614FB77D7DE3}"/>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5" name="Freeform: Shape 3254">
                <a:extLst>
                  <a:ext uri="{FF2B5EF4-FFF2-40B4-BE49-F238E27FC236}">
                    <a16:creationId xmlns:a16="http://schemas.microsoft.com/office/drawing/2014/main" id="{EE711305-5D8A-9BF2-FAD7-B0E9BB768BB2}"/>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6" name="Freeform: Shape 3255">
                <a:extLst>
                  <a:ext uri="{FF2B5EF4-FFF2-40B4-BE49-F238E27FC236}">
                    <a16:creationId xmlns:a16="http://schemas.microsoft.com/office/drawing/2014/main" id="{8744775B-EE79-115D-0769-9FDB9A7E4C7E}"/>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7" name="Freeform: Shape 3256">
                <a:extLst>
                  <a:ext uri="{FF2B5EF4-FFF2-40B4-BE49-F238E27FC236}">
                    <a16:creationId xmlns:a16="http://schemas.microsoft.com/office/drawing/2014/main" id="{D4C36AD8-9EFF-B212-FADC-A6C9536D8D9B}"/>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8" name="Freeform: Shape 3257">
                <a:extLst>
                  <a:ext uri="{FF2B5EF4-FFF2-40B4-BE49-F238E27FC236}">
                    <a16:creationId xmlns:a16="http://schemas.microsoft.com/office/drawing/2014/main" id="{876A606C-CD31-B9AC-EB1D-063B2D7909D3}"/>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9" name="Freeform: Shape 3258">
                <a:extLst>
                  <a:ext uri="{FF2B5EF4-FFF2-40B4-BE49-F238E27FC236}">
                    <a16:creationId xmlns:a16="http://schemas.microsoft.com/office/drawing/2014/main" id="{127E4929-0DE9-A0DD-F2AA-B79B5C1F7EC9}"/>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0" name="Freeform: Shape 3259">
                <a:extLst>
                  <a:ext uri="{FF2B5EF4-FFF2-40B4-BE49-F238E27FC236}">
                    <a16:creationId xmlns:a16="http://schemas.microsoft.com/office/drawing/2014/main" id="{516D551F-069E-EA45-EBEE-A5CA5581DF8C}"/>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1" name="Freeform: Shape 3260">
                <a:extLst>
                  <a:ext uri="{FF2B5EF4-FFF2-40B4-BE49-F238E27FC236}">
                    <a16:creationId xmlns:a16="http://schemas.microsoft.com/office/drawing/2014/main" id="{FB5B40EA-63EC-0536-74AA-F41C2879A521}"/>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2" name="Freeform: Shape 3261">
                <a:extLst>
                  <a:ext uri="{FF2B5EF4-FFF2-40B4-BE49-F238E27FC236}">
                    <a16:creationId xmlns:a16="http://schemas.microsoft.com/office/drawing/2014/main" id="{B53BE456-7A94-38F3-C2F6-D51AA07DCB2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3" name="Freeform: Shape 3262">
                <a:extLst>
                  <a:ext uri="{FF2B5EF4-FFF2-40B4-BE49-F238E27FC236}">
                    <a16:creationId xmlns:a16="http://schemas.microsoft.com/office/drawing/2014/main" id="{9B90A61A-0037-59BE-8328-4A5E1677AEEA}"/>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4" name="Freeform: Shape 3263">
                <a:extLst>
                  <a:ext uri="{FF2B5EF4-FFF2-40B4-BE49-F238E27FC236}">
                    <a16:creationId xmlns:a16="http://schemas.microsoft.com/office/drawing/2014/main" id="{D4A24432-79EC-01FC-1C28-062105A12EEB}"/>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5" name="Freeform: Shape 3264">
                <a:extLst>
                  <a:ext uri="{FF2B5EF4-FFF2-40B4-BE49-F238E27FC236}">
                    <a16:creationId xmlns:a16="http://schemas.microsoft.com/office/drawing/2014/main" id="{E3DDA271-8E75-06DA-C8A9-8C3DF8787E97}"/>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6" name="Freeform: Shape 3265">
                <a:extLst>
                  <a:ext uri="{FF2B5EF4-FFF2-40B4-BE49-F238E27FC236}">
                    <a16:creationId xmlns:a16="http://schemas.microsoft.com/office/drawing/2014/main" id="{4C8896AF-C11B-5EBF-A9E9-2E0122CC8087}"/>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7" name="Freeform: Shape 3266">
                <a:extLst>
                  <a:ext uri="{FF2B5EF4-FFF2-40B4-BE49-F238E27FC236}">
                    <a16:creationId xmlns:a16="http://schemas.microsoft.com/office/drawing/2014/main" id="{84BBF907-B296-CD1F-A9A0-9E8AB811B1C7}"/>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8" name="Freeform: Shape 3267">
                <a:extLst>
                  <a:ext uri="{FF2B5EF4-FFF2-40B4-BE49-F238E27FC236}">
                    <a16:creationId xmlns:a16="http://schemas.microsoft.com/office/drawing/2014/main" id="{2D3BE133-6BB6-6826-DF21-9A79F66B923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9" name="Freeform: Shape 3268">
                <a:extLst>
                  <a:ext uri="{FF2B5EF4-FFF2-40B4-BE49-F238E27FC236}">
                    <a16:creationId xmlns:a16="http://schemas.microsoft.com/office/drawing/2014/main" id="{60E4D805-3953-CB04-8636-E4C836A9ECCC}"/>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0" name="Freeform: Shape 3269">
                <a:extLst>
                  <a:ext uri="{FF2B5EF4-FFF2-40B4-BE49-F238E27FC236}">
                    <a16:creationId xmlns:a16="http://schemas.microsoft.com/office/drawing/2014/main" id="{98D4BA45-3EB4-AA12-ADE2-081060D3C7D7}"/>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1" name="Freeform: Shape 3270">
                <a:extLst>
                  <a:ext uri="{FF2B5EF4-FFF2-40B4-BE49-F238E27FC236}">
                    <a16:creationId xmlns:a16="http://schemas.microsoft.com/office/drawing/2014/main" id="{8F68B7DE-C48A-A166-1D86-78D9EAE88371}"/>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2" name="Freeform: Shape 3271">
                <a:extLst>
                  <a:ext uri="{FF2B5EF4-FFF2-40B4-BE49-F238E27FC236}">
                    <a16:creationId xmlns:a16="http://schemas.microsoft.com/office/drawing/2014/main" id="{04EB63C7-FCCE-21F9-1B84-3681B8E5B8A1}"/>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3" name="Freeform: Shape 3272">
                <a:extLst>
                  <a:ext uri="{FF2B5EF4-FFF2-40B4-BE49-F238E27FC236}">
                    <a16:creationId xmlns:a16="http://schemas.microsoft.com/office/drawing/2014/main" id="{0E3BADF5-9D6A-120B-92FD-21FC15A897B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4" name="Freeform: Shape 3273">
                <a:extLst>
                  <a:ext uri="{FF2B5EF4-FFF2-40B4-BE49-F238E27FC236}">
                    <a16:creationId xmlns:a16="http://schemas.microsoft.com/office/drawing/2014/main" id="{360CF540-0A9A-5F3C-0297-2EABCE881BCB}"/>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5" name="Freeform: Shape 3274">
                <a:extLst>
                  <a:ext uri="{FF2B5EF4-FFF2-40B4-BE49-F238E27FC236}">
                    <a16:creationId xmlns:a16="http://schemas.microsoft.com/office/drawing/2014/main" id="{38EADCBC-49CA-B405-9098-63FBD3B5C25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6" name="Freeform: Shape 3275">
                <a:extLst>
                  <a:ext uri="{FF2B5EF4-FFF2-40B4-BE49-F238E27FC236}">
                    <a16:creationId xmlns:a16="http://schemas.microsoft.com/office/drawing/2014/main" id="{C6CB6DA8-587C-93D5-B601-0D9C39D7FF3C}"/>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7" name="Freeform: Shape 3276">
                <a:extLst>
                  <a:ext uri="{FF2B5EF4-FFF2-40B4-BE49-F238E27FC236}">
                    <a16:creationId xmlns:a16="http://schemas.microsoft.com/office/drawing/2014/main" id="{054EEA5F-F644-F3CC-CCBB-D20C5C1FA300}"/>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8" name="Freeform: Shape 3277">
                <a:extLst>
                  <a:ext uri="{FF2B5EF4-FFF2-40B4-BE49-F238E27FC236}">
                    <a16:creationId xmlns:a16="http://schemas.microsoft.com/office/drawing/2014/main" id="{853F0040-6D21-14BF-8016-DBE27A09A2F8}"/>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9" name="Freeform: Shape 3278">
                <a:extLst>
                  <a:ext uri="{FF2B5EF4-FFF2-40B4-BE49-F238E27FC236}">
                    <a16:creationId xmlns:a16="http://schemas.microsoft.com/office/drawing/2014/main" id="{B8AEA4DD-8770-F73B-3BAD-7F4124BD6AE1}"/>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0" name="Freeform: Shape 3279">
                <a:extLst>
                  <a:ext uri="{FF2B5EF4-FFF2-40B4-BE49-F238E27FC236}">
                    <a16:creationId xmlns:a16="http://schemas.microsoft.com/office/drawing/2014/main" id="{73EFF8E6-BD7A-A10D-7A78-4AA5B7C7DFE0}"/>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1" name="Freeform: Shape 3280">
                <a:extLst>
                  <a:ext uri="{FF2B5EF4-FFF2-40B4-BE49-F238E27FC236}">
                    <a16:creationId xmlns:a16="http://schemas.microsoft.com/office/drawing/2014/main" id="{AFAFC0B1-80F2-DE29-4D09-464C8423A99B}"/>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2" name="Freeform: Shape 3281">
                <a:extLst>
                  <a:ext uri="{FF2B5EF4-FFF2-40B4-BE49-F238E27FC236}">
                    <a16:creationId xmlns:a16="http://schemas.microsoft.com/office/drawing/2014/main" id="{CFE23D0C-82FD-3ADC-C6C3-A473A54C5E02}"/>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3" name="Freeform: Shape 3282">
                <a:extLst>
                  <a:ext uri="{FF2B5EF4-FFF2-40B4-BE49-F238E27FC236}">
                    <a16:creationId xmlns:a16="http://schemas.microsoft.com/office/drawing/2014/main" id="{335862DB-2271-FD5E-F5FC-A5AB8863C7C7}"/>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4" name="Freeform: Shape 3283">
                <a:extLst>
                  <a:ext uri="{FF2B5EF4-FFF2-40B4-BE49-F238E27FC236}">
                    <a16:creationId xmlns:a16="http://schemas.microsoft.com/office/drawing/2014/main" id="{75C5B9FE-3277-C9D9-9E17-97D694A1E196}"/>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5" name="Freeform: Shape 3284">
                <a:extLst>
                  <a:ext uri="{FF2B5EF4-FFF2-40B4-BE49-F238E27FC236}">
                    <a16:creationId xmlns:a16="http://schemas.microsoft.com/office/drawing/2014/main" id="{70CBA74D-1D10-0D69-CF0C-E7ED1D937307}"/>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6" name="Freeform: Shape 3285">
                <a:extLst>
                  <a:ext uri="{FF2B5EF4-FFF2-40B4-BE49-F238E27FC236}">
                    <a16:creationId xmlns:a16="http://schemas.microsoft.com/office/drawing/2014/main" id="{52A35671-AA77-2C4B-E527-4E1FBBB160A9}"/>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7" name="Freeform: Shape 3286">
                <a:extLst>
                  <a:ext uri="{FF2B5EF4-FFF2-40B4-BE49-F238E27FC236}">
                    <a16:creationId xmlns:a16="http://schemas.microsoft.com/office/drawing/2014/main" id="{C472D6F6-81CC-0591-E1F1-E722DE65A408}"/>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8" name="Freeform: Shape 3287">
                <a:extLst>
                  <a:ext uri="{FF2B5EF4-FFF2-40B4-BE49-F238E27FC236}">
                    <a16:creationId xmlns:a16="http://schemas.microsoft.com/office/drawing/2014/main" id="{23891164-40F0-3BB4-19F0-FBE2A815A753}"/>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9" name="Freeform: Shape 3288">
                <a:extLst>
                  <a:ext uri="{FF2B5EF4-FFF2-40B4-BE49-F238E27FC236}">
                    <a16:creationId xmlns:a16="http://schemas.microsoft.com/office/drawing/2014/main" id="{F56EBB95-0173-1030-2912-E4C9A33860F1}"/>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0" name="Freeform: Shape 3289">
                <a:extLst>
                  <a:ext uri="{FF2B5EF4-FFF2-40B4-BE49-F238E27FC236}">
                    <a16:creationId xmlns:a16="http://schemas.microsoft.com/office/drawing/2014/main" id="{70960534-95FC-F625-0FD6-6C0A4AF5A8FD}"/>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1" name="Freeform: Shape 3290">
                <a:extLst>
                  <a:ext uri="{FF2B5EF4-FFF2-40B4-BE49-F238E27FC236}">
                    <a16:creationId xmlns:a16="http://schemas.microsoft.com/office/drawing/2014/main" id="{F08FEAF0-705F-638E-8771-799B08F250BE}"/>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2" name="Freeform: Shape 3291">
                <a:extLst>
                  <a:ext uri="{FF2B5EF4-FFF2-40B4-BE49-F238E27FC236}">
                    <a16:creationId xmlns:a16="http://schemas.microsoft.com/office/drawing/2014/main" id="{67DD3D5E-4366-E773-B7C6-9FDF270C7E96}"/>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3" name="Freeform: Shape 3292">
                <a:extLst>
                  <a:ext uri="{FF2B5EF4-FFF2-40B4-BE49-F238E27FC236}">
                    <a16:creationId xmlns:a16="http://schemas.microsoft.com/office/drawing/2014/main" id="{3FF5E97B-6AC9-2872-90E6-32C7153018C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4" name="Freeform: Shape 3293">
                <a:extLst>
                  <a:ext uri="{FF2B5EF4-FFF2-40B4-BE49-F238E27FC236}">
                    <a16:creationId xmlns:a16="http://schemas.microsoft.com/office/drawing/2014/main" id="{849FC65C-4AB2-804C-EDCD-EE2490A0831B}"/>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5" name="Freeform: Shape 3294">
                <a:extLst>
                  <a:ext uri="{FF2B5EF4-FFF2-40B4-BE49-F238E27FC236}">
                    <a16:creationId xmlns:a16="http://schemas.microsoft.com/office/drawing/2014/main" id="{B6200D51-38F3-A260-DAD6-30AA59D2E02E}"/>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6" name="Freeform: Shape 3295">
                <a:extLst>
                  <a:ext uri="{FF2B5EF4-FFF2-40B4-BE49-F238E27FC236}">
                    <a16:creationId xmlns:a16="http://schemas.microsoft.com/office/drawing/2014/main" id="{58C7A068-95DF-6306-57DE-25343E347C4C}"/>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7" name="Freeform: Shape 3296">
                <a:extLst>
                  <a:ext uri="{FF2B5EF4-FFF2-40B4-BE49-F238E27FC236}">
                    <a16:creationId xmlns:a16="http://schemas.microsoft.com/office/drawing/2014/main" id="{218596AF-5990-BBA7-768D-E2C48D291765}"/>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8" name="Freeform: Shape 3297">
                <a:extLst>
                  <a:ext uri="{FF2B5EF4-FFF2-40B4-BE49-F238E27FC236}">
                    <a16:creationId xmlns:a16="http://schemas.microsoft.com/office/drawing/2014/main" id="{BAF326B8-2580-E2E1-D121-C03BEC82F91E}"/>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9" name="Freeform: Shape 3298">
                <a:extLst>
                  <a:ext uri="{FF2B5EF4-FFF2-40B4-BE49-F238E27FC236}">
                    <a16:creationId xmlns:a16="http://schemas.microsoft.com/office/drawing/2014/main" id="{E87FF180-6065-C011-44EF-579E1992100F}"/>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0" name="Freeform: Shape 3299">
                <a:extLst>
                  <a:ext uri="{FF2B5EF4-FFF2-40B4-BE49-F238E27FC236}">
                    <a16:creationId xmlns:a16="http://schemas.microsoft.com/office/drawing/2014/main" id="{DD4682C8-7199-88F6-3B7D-7BCDA6087089}"/>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1" name="Freeform: Shape 3300">
                <a:extLst>
                  <a:ext uri="{FF2B5EF4-FFF2-40B4-BE49-F238E27FC236}">
                    <a16:creationId xmlns:a16="http://schemas.microsoft.com/office/drawing/2014/main" id="{DA0CE841-5355-6A04-8695-35DF205AC7FD}"/>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2" name="Freeform: Shape 3301">
                <a:extLst>
                  <a:ext uri="{FF2B5EF4-FFF2-40B4-BE49-F238E27FC236}">
                    <a16:creationId xmlns:a16="http://schemas.microsoft.com/office/drawing/2014/main" id="{C01C75B2-BF24-B596-85BB-97B9585373A1}"/>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3" name="Freeform: Shape 3302">
                <a:extLst>
                  <a:ext uri="{FF2B5EF4-FFF2-40B4-BE49-F238E27FC236}">
                    <a16:creationId xmlns:a16="http://schemas.microsoft.com/office/drawing/2014/main" id="{45E6D0E3-4CC6-EDE0-C688-AD6D6A338E0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4" name="Freeform: Shape 3303">
                <a:extLst>
                  <a:ext uri="{FF2B5EF4-FFF2-40B4-BE49-F238E27FC236}">
                    <a16:creationId xmlns:a16="http://schemas.microsoft.com/office/drawing/2014/main" id="{1BEE8735-5838-DFF1-2B3A-BCF157E34C96}"/>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5" name="Freeform: Shape 3304">
                <a:extLst>
                  <a:ext uri="{FF2B5EF4-FFF2-40B4-BE49-F238E27FC236}">
                    <a16:creationId xmlns:a16="http://schemas.microsoft.com/office/drawing/2014/main" id="{7FE710EB-76F5-F797-026E-858C59146074}"/>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6" name="Freeform: Shape 3305">
                <a:extLst>
                  <a:ext uri="{FF2B5EF4-FFF2-40B4-BE49-F238E27FC236}">
                    <a16:creationId xmlns:a16="http://schemas.microsoft.com/office/drawing/2014/main" id="{2F7545E0-4182-AE19-3C2D-A5410363964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7" name="Freeform: Shape 3306">
                <a:extLst>
                  <a:ext uri="{FF2B5EF4-FFF2-40B4-BE49-F238E27FC236}">
                    <a16:creationId xmlns:a16="http://schemas.microsoft.com/office/drawing/2014/main" id="{F14F06B1-94A7-BFC4-188B-ED461C77B200}"/>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8" name="Freeform: Shape 3307">
                <a:extLst>
                  <a:ext uri="{FF2B5EF4-FFF2-40B4-BE49-F238E27FC236}">
                    <a16:creationId xmlns:a16="http://schemas.microsoft.com/office/drawing/2014/main" id="{DF2FE193-4572-C529-B617-9D37E71D66BD}"/>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9" name="Freeform: Shape 3308">
                <a:extLst>
                  <a:ext uri="{FF2B5EF4-FFF2-40B4-BE49-F238E27FC236}">
                    <a16:creationId xmlns:a16="http://schemas.microsoft.com/office/drawing/2014/main" id="{3D39D032-77CC-85C1-BE0A-ED167AF152B4}"/>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0" name="Freeform: Shape 3309">
                <a:extLst>
                  <a:ext uri="{FF2B5EF4-FFF2-40B4-BE49-F238E27FC236}">
                    <a16:creationId xmlns:a16="http://schemas.microsoft.com/office/drawing/2014/main" id="{C96D9646-9B2C-3B3B-A753-849E0E73DBA8}"/>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1" name="Freeform: Shape 3310">
                <a:extLst>
                  <a:ext uri="{FF2B5EF4-FFF2-40B4-BE49-F238E27FC236}">
                    <a16:creationId xmlns:a16="http://schemas.microsoft.com/office/drawing/2014/main" id="{0D8D331C-452A-885C-8A8C-74FAF7E9D7A8}"/>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2" name="Freeform: Shape 3311">
                <a:extLst>
                  <a:ext uri="{FF2B5EF4-FFF2-40B4-BE49-F238E27FC236}">
                    <a16:creationId xmlns:a16="http://schemas.microsoft.com/office/drawing/2014/main" id="{948D97B9-3DAE-FB55-9FE3-00AECF332279}"/>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3" name="Freeform: Shape 3312">
                <a:extLst>
                  <a:ext uri="{FF2B5EF4-FFF2-40B4-BE49-F238E27FC236}">
                    <a16:creationId xmlns:a16="http://schemas.microsoft.com/office/drawing/2014/main" id="{7914A3AA-F8F2-90C5-1A1A-2CFC26E11F26}"/>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4" name="Freeform: Shape 3313">
                <a:extLst>
                  <a:ext uri="{FF2B5EF4-FFF2-40B4-BE49-F238E27FC236}">
                    <a16:creationId xmlns:a16="http://schemas.microsoft.com/office/drawing/2014/main" id="{6387B15B-AF20-201D-1FEF-3B8BC9CDF43E}"/>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5" name="Freeform: Shape 3314">
                <a:extLst>
                  <a:ext uri="{FF2B5EF4-FFF2-40B4-BE49-F238E27FC236}">
                    <a16:creationId xmlns:a16="http://schemas.microsoft.com/office/drawing/2014/main" id="{E88AF5C7-75B8-0DA2-4E86-9F5164276F2D}"/>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6" name="Freeform: Shape 3315">
                <a:extLst>
                  <a:ext uri="{FF2B5EF4-FFF2-40B4-BE49-F238E27FC236}">
                    <a16:creationId xmlns:a16="http://schemas.microsoft.com/office/drawing/2014/main" id="{29933822-0597-C26A-A0AE-3DA02137553C}"/>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7" name="Freeform: Shape 3316">
                <a:extLst>
                  <a:ext uri="{FF2B5EF4-FFF2-40B4-BE49-F238E27FC236}">
                    <a16:creationId xmlns:a16="http://schemas.microsoft.com/office/drawing/2014/main" id="{6E16B030-D272-DD29-6E21-8D791B0C32D9}"/>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8" name="Freeform: Shape 3317">
                <a:extLst>
                  <a:ext uri="{FF2B5EF4-FFF2-40B4-BE49-F238E27FC236}">
                    <a16:creationId xmlns:a16="http://schemas.microsoft.com/office/drawing/2014/main" id="{664B45D9-269C-D23B-781F-684EA7A80F45}"/>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9" name="Freeform: Shape 3318">
                <a:extLst>
                  <a:ext uri="{FF2B5EF4-FFF2-40B4-BE49-F238E27FC236}">
                    <a16:creationId xmlns:a16="http://schemas.microsoft.com/office/drawing/2014/main" id="{CE249BBE-FDF4-988C-63C2-71769512C6BA}"/>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0" name="Freeform: Shape 3319">
                <a:extLst>
                  <a:ext uri="{FF2B5EF4-FFF2-40B4-BE49-F238E27FC236}">
                    <a16:creationId xmlns:a16="http://schemas.microsoft.com/office/drawing/2014/main" id="{D908B415-C75B-F03C-379E-A47EA28683A7}"/>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1" name="Freeform: Shape 3320">
                <a:extLst>
                  <a:ext uri="{FF2B5EF4-FFF2-40B4-BE49-F238E27FC236}">
                    <a16:creationId xmlns:a16="http://schemas.microsoft.com/office/drawing/2014/main" id="{4BEDB733-0FA1-62B5-C1AB-4A1229F460E5}"/>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2" name="Freeform: Shape 3321">
                <a:extLst>
                  <a:ext uri="{FF2B5EF4-FFF2-40B4-BE49-F238E27FC236}">
                    <a16:creationId xmlns:a16="http://schemas.microsoft.com/office/drawing/2014/main" id="{8170E084-C602-58A5-5E69-ACA6DAD0DC0E}"/>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3" name="Freeform: Shape 3322">
                <a:extLst>
                  <a:ext uri="{FF2B5EF4-FFF2-40B4-BE49-F238E27FC236}">
                    <a16:creationId xmlns:a16="http://schemas.microsoft.com/office/drawing/2014/main" id="{3F14D613-416B-6696-854C-F1C5071A6991}"/>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4" name="Freeform: Shape 3323">
                <a:extLst>
                  <a:ext uri="{FF2B5EF4-FFF2-40B4-BE49-F238E27FC236}">
                    <a16:creationId xmlns:a16="http://schemas.microsoft.com/office/drawing/2014/main" id="{83171A14-B970-4A10-0E9E-A992ECA9EBCF}"/>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5" name="Freeform: Shape 3324">
                <a:extLst>
                  <a:ext uri="{FF2B5EF4-FFF2-40B4-BE49-F238E27FC236}">
                    <a16:creationId xmlns:a16="http://schemas.microsoft.com/office/drawing/2014/main" id="{E5D49E47-9BC4-C9D8-40AF-4DE0A1F7AC32}"/>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6" name="Freeform: Shape 3325">
                <a:extLst>
                  <a:ext uri="{FF2B5EF4-FFF2-40B4-BE49-F238E27FC236}">
                    <a16:creationId xmlns:a16="http://schemas.microsoft.com/office/drawing/2014/main" id="{97FC9312-05BE-7E45-6FD1-E8B9B325F91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7" name="Freeform: Shape 3326">
                <a:extLst>
                  <a:ext uri="{FF2B5EF4-FFF2-40B4-BE49-F238E27FC236}">
                    <a16:creationId xmlns:a16="http://schemas.microsoft.com/office/drawing/2014/main" id="{0C3BF931-46FD-60B7-F47A-438B25A0EB40}"/>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8" name="Freeform: Shape 3327">
                <a:extLst>
                  <a:ext uri="{FF2B5EF4-FFF2-40B4-BE49-F238E27FC236}">
                    <a16:creationId xmlns:a16="http://schemas.microsoft.com/office/drawing/2014/main" id="{AA4E860F-DB99-24E3-4B87-20BB446158DB}"/>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9" name="Freeform: Shape 3328">
                <a:extLst>
                  <a:ext uri="{FF2B5EF4-FFF2-40B4-BE49-F238E27FC236}">
                    <a16:creationId xmlns:a16="http://schemas.microsoft.com/office/drawing/2014/main" id="{74F6F670-5644-DF90-9C3B-A03FDD2542ED}"/>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0" name="Freeform: Shape 3329">
                <a:extLst>
                  <a:ext uri="{FF2B5EF4-FFF2-40B4-BE49-F238E27FC236}">
                    <a16:creationId xmlns:a16="http://schemas.microsoft.com/office/drawing/2014/main" id="{EAF3D60E-32F2-EB77-8BFA-DCEF20F7668F}"/>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1" name="Freeform: Shape 3330">
                <a:extLst>
                  <a:ext uri="{FF2B5EF4-FFF2-40B4-BE49-F238E27FC236}">
                    <a16:creationId xmlns:a16="http://schemas.microsoft.com/office/drawing/2014/main" id="{9C7BB139-3765-CB56-B992-BE25A69A5790}"/>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2" name="Freeform: Shape 3331">
                <a:extLst>
                  <a:ext uri="{FF2B5EF4-FFF2-40B4-BE49-F238E27FC236}">
                    <a16:creationId xmlns:a16="http://schemas.microsoft.com/office/drawing/2014/main" id="{6A4AC821-2C31-0BCC-4ADF-D76EDC45950C}"/>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3" name="Freeform: Shape 3332">
                <a:extLst>
                  <a:ext uri="{FF2B5EF4-FFF2-40B4-BE49-F238E27FC236}">
                    <a16:creationId xmlns:a16="http://schemas.microsoft.com/office/drawing/2014/main" id="{A6E3BA12-A24F-606B-B7EB-ACF2439AB47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4" name="Freeform: Shape 3333">
                <a:extLst>
                  <a:ext uri="{FF2B5EF4-FFF2-40B4-BE49-F238E27FC236}">
                    <a16:creationId xmlns:a16="http://schemas.microsoft.com/office/drawing/2014/main" id="{EE32153D-BF10-C274-9D2B-D002B0912D4E}"/>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5" name="Freeform: Shape 3334">
                <a:extLst>
                  <a:ext uri="{FF2B5EF4-FFF2-40B4-BE49-F238E27FC236}">
                    <a16:creationId xmlns:a16="http://schemas.microsoft.com/office/drawing/2014/main" id="{43CBE990-DBBC-2E9C-955B-DEB58539C894}"/>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6" name="Freeform: Shape 3335">
                <a:extLst>
                  <a:ext uri="{FF2B5EF4-FFF2-40B4-BE49-F238E27FC236}">
                    <a16:creationId xmlns:a16="http://schemas.microsoft.com/office/drawing/2014/main" id="{2AA12603-BB33-CDC9-D05C-55CB65F163EC}"/>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7" name="Freeform: Shape 3336">
                <a:extLst>
                  <a:ext uri="{FF2B5EF4-FFF2-40B4-BE49-F238E27FC236}">
                    <a16:creationId xmlns:a16="http://schemas.microsoft.com/office/drawing/2014/main" id="{E948CBD1-E659-BB00-F7D5-CE947D3F4FFA}"/>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8" name="Freeform: Shape 3337">
                <a:extLst>
                  <a:ext uri="{FF2B5EF4-FFF2-40B4-BE49-F238E27FC236}">
                    <a16:creationId xmlns:a16="http://schemas.microsoft.com/office/drawing/2014/main" id="{64B1AF65-514E-E597-6FF2-65FE46B569DD}"/>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9" name="Freeform: Shape 3338">
                <a:extLst>
                  <a:ext uri="{FF2B5EF4-FFF2-40B4-BE49-F238E27FC236}">
                    <a16:creationId xmlns:a16="http://schemas.microsoft.com/office/drawing/2014/main" id="{4F445EAA-1AD3-E962-DF9A-64A6FFBCE5F4}"/>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0" name="Freeform: Shape 3339">
                <a:extLst>
                  <a:ext uri="{FF2B5EF4-FFF2-40B4-BE49-F238E27FC236}">
                    <a16:creationId xmlns:a16="http://schemas.microsoft.com/office/drawing/2014/main" id="{8F96B845-5ED5-FA44-707A-DA4B29CF0514}"/>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1" name="Freeform: Shape 3340">
                <a:extLst>
                  <a:ext uri="{FF2B5EF4-FFF2-40B4-BE49-F238E27FC236}">
                    <a16:creationId xmlns:a16="http://schemas.microsoft.com/office/drawing/2014/main" id="{6757A210-CDD3-1F6D-71DF-5E2718EE410F}"/>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2" name="Freeform: Shape 3341">
                <a:extLst>
                  <a:ext uri="{FF2B5EF4-FFF2-40B4-BE49-F238E27FC236}">
                    <a16:creationId xmlns:a16="http://schemas.microsoft.com/office/drawing/2014/main" id="{15BFA658-3469-A9C0-8D8D-7925F8B0AC95}"/>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3" name="Freeform: Shape 3342">
                <a:extLst>
                  <a:ext uri="{FF2B5EF4-FFF2-40B4-BE49-F238E27FC236}">
                    <a16:creationId xmlns:a16="http://schemas.microsoft.com/office/drawing/2014/main" id="{32C8E922-4F9E-79CA-B45C-5ECC5A45068F}"/>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4" name="Freeform: Shape 3343">
                <a:extLst>
                  <a:ext uri="{FF2B5EF4-FFF2-40B4-BE49-F238E27FC236}">
                    <a16:creationId xmlns:a16="http://schemas.microsoft.com/office/drawing/2014/main" id="{28D9FEA7-2334-3A6F-3CA2-9FEF7C907D0A}"/>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5" name="Freeform: Shape 3344">
                <a:extLst>
                  <a:ext uri="{FF2B5EF4-FFF2-40B4-BE49-F238E27FC236}">
                    <a16:creationId xmlns:a16="http://schemas.microsoft.com/office/drawing/2014/main" id="{92A5B8E4-0B2B-789C-BEE4-3AB4B616A29C}"/>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6" name="Freeform: Shape 3345">
                <a:extLst>
                  <a:ext uri="{FF2B5EF4-FFF2-40B4-BE49-F238E27FC236}">
                    <a16:creationId xmlns:a16="http://schemas.microsoft.com/office/drawing/2014/main" id="{151AD13A-C88D-27F4-42B7-14BE5277886C}"/>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7" name="Freeform: Shape 3346">
                <a:extLst>
                  <a:ext uri="{FF2B5EF4-FFF2-40B4-BE49-F238E27FC236}">
                    <a16:creationId xmlns:a16="http://schemas.microsoft.com/office/drawing/2014/main" id="{F3961901-62B3-516F-3573-C483CA9AF461}"/>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8" name="Freeform: Shape 3347">
                <a:extLst>
                  <a:ext uri="{FF2B5EF4-FFF2-40B4-BE49-F238E27FC236}">
                    <a16:creationId xmlns:a16="http://schemas.microsoft.com/office/drawing/2014/main" id="{D78A35C2-2E00-91A0-D372-EA678FAB70EB}"/>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9" name="Freeform: Shape 3348">
                <a:extLst>
                  <a:ext uri="{FF2B5EF4-FFF2-40B4-BE49-F238E27FC236}">
                    <a16:creationId xmlns:a16="http://schemas.microsoft.com/office/drawing/2014/main" id="{FE4939BC-DE24-6656-353A-A998B7EE47F6}"/>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0" name="Freeform: Shape 3349">
                <a:extLst>
                  <a:ext uri="{FF2B5EF4-FFF2-40B4-BE49-F238E27FC236}">
                    <a16:creationId xmlns:a16="http://schemas.microsoft.com/office/drawing/2014/main" id="{24CD5BD3-3AEC-1AA8-75EB-54B82A606E70}"/>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1" name="Freeform: Shape 3350">
                <a:extLst>
                  <a:ext uri="{FF2B5EF4-FFF2-40B4-BE49-F238E27FC236}">
                    <a16:creationId xmlns:a16="http://schemas.microsoft.com/office/drawing/2014/main" id="{2B239121-5B55-A66B-35B6-A76AFCA3A7E6}"/>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2" name="Freeform: Shape 3351">
                <a:extLst>
                  <a:ext uri="{FF2B5EF4-FFF2-40B4-BE49-F238E27FC236}">
                    <a16:creationId xmlns:a16="http://schemas.microsoft.com/office/drawing/2014/main" id="{CA8DC9FB-9F21-EA4B-6658-8C718C98133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3" name="Freeform: Shape 3352">
                <a:extLst>
                  <a:ext uri="{FF2B5EF4-FFF2-40B4-BE49-F238E27FC236}">
                    <a16:creationId xmlns:a16="http://schemas.microsoft.com/office/drawing/2014/main" id="{BC9408C1-3769-58F5-2438-FB77D346D3FF}"/>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4" name="Freeform: Shape 3353">
                <a:extLst>
                  <a:ext uri="{FF2B5EF4-FFF2-40B4-BE49-F238E27FC236}">
                    <a16:creationId xmlns:a16="http://schemas.microsoft.com/office/drawing/2014/main" id="{84483928-3DC1-AC44-58F9-F99E11D64402}"/>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5" name="Freeform: Shape 3354">
                <a:extLst>
                  <a:ext uri="{FF2B5EF4-FFF2-40B4-BE49-F238E27FC236}">
                    <a16:creationId xmlns:a16="http://schemas.microsoft.com/office/drawing/2014/main" id="{DBB2DA59-CE67-C382-245A-CD0F9A905D83}"/>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6" name="Freeform: Shape 3355">
                <a:extLst>
                  <a:ext uri="{FF2B5EF4-FFF2-40B4-BE49-F238E27FC236}">
                    <a16:creationId xmlns:a16="http://schemas.microsoft.com/office/drawing/2014/main" id="{D0CF5D78-05FD-BDC1-85B1-CDEF8CEBE543}"/>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7" name="Freeform: Shape 3356">
                <a:extLst>
                  <a:ext uri="{FF2B5EF4-FFF2-40B4-BE49-F238E27FC236}">
                    <a16:creationId xmlns:a16="http://schemas.microsoft.com/office/drawing/2014/main" id="{465E0F38-477F-3FE5-EAD9-D509B47C1BCE}"/>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8" name="Freeform: Shape 3357">
                <a:extLst>
                  <a:ext uri="{FF2B5EF4-FFF2-40B4-BE49-F238E27FC236}">
                    <a16:creationId xmlns:a16="http://schemas.microsoft.com/office/drawing/2014/main" id="{0938A854-CC79-41BE-4EA1-D2249E0E832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9" name="Freeform: Shape 3358">
                <a:extLst>
                  <a:ext uri="{FF2B5EF4-FFF2-40B4-BE49-F238E27FC236}">
                    <a16:creationId xmlns:a16="http://schemas.microsoft.com/office/drawing/2014/main" id="{F9B31F03-C9B5-D11E-BFB6-F396421085B3}"/>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0" name="Freeform: Shape 3359">
                <a:extLst>
                  <a:ext uri="{FF2B5EF4-FFF2-40B4-BE49-F238E27FC236}">
                    <a16:creationId xmlns:a16="http://schemas.microsoft.com/office/drawing/2014/main" id="{03F97F5C-3D74-4B68-2B25-7B935E2299CD}"/>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1" name="Freeform: Shape 3360">
                <a:extLst>
                  <a:ext uri="{FF2B5EF4-FFF2-40B4-BE49-F238E27FC236}">
                    <a16:creationId xmlns:a16="http://schemas.microsoft.com/office/drawing/2014/main" id="{EA1C910B-665C-DD51-D2C1-021D91CDD784}"/>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2" name="Freeform: Shape 3361">
                <a:extLst>
                  <a:ext uri="{FF2B5EF4-FFF2-40B4-BE49-F238E27FC236}">
                    <a16:creationId xmlns:a16="http://schemas.microsoft.com/office/drawing/2014/main" id="{BAA1D0DE-F239-F479-70EF-C7024E01FC19}"/>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3" name="Freeform: Shape 3362">
                <a:extLst>
                  <a:ext uri="{FF2B5EF4-FFF2-40B4-BE49-F238E27FC236}">
                    <a16:creationId xmlns:a16="http://schemas.microsoft.com/office/drawing/2014/main" id="{149D566C-DA26-E7D6-ADB8-AB44B9286C14}"/>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4" name="Freeform: Shape 3363">
                <a:extLst>
                  <a:ext uri="{FF2B5EF4-FFF2-40B4-BE49-F238E27FC236}">
                    <a16:creationId xmlns:a16="http://schemas.microsoft.com/office/drawing/2014/main" id="{9B8871CA-72F2-3465-8C60-80555F6A4B85}"/>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5" name="Freeform: Shape 3364">
                <a:extLst>
                  <a:ext uri="{FF2B5EF4-FFF2-40B4-BE49-F238E27FC236}">
                    <a16:creationId xmlns:a16="http://schemas.microsoft.com/office/drawing/2014/main" id="{EA4CF12C-2E64-EC4A-4605-7FBA99ECDF62}"/>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6" name="Freeform: Shape 3365">
                <a:extLst>
                  <a:ext uri="{FF2B5EF4-FFF2-40B4-BE49-F238E27FC236}">
                    <a16:creationId xmlns:a16="http://schemas.microsoft.com/office/drawing/2014/main" id="{09445CC6-EAB5-338C-365A-9C2F3F8DA6D1}"/>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7" name="Freeform: Shape 3366">
                <a:extLst>
                  <a:ext uri="{FF2B5EF4-FFF2-40B4-BE49-F238E27FC236}">
                    <a16:creationId xmlns:a16="http://schemas.microsoft.com/office/drawing/2014/main" id="{C31F176B-906D-471D-BF88-C84A9976A05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8" name="Freeform: Shape 3367">
                <a:extLst>
                  <a:ext uri="{FF2B5EF4-FFF2-40B4-BE49-F238E27FC236}">
                    <a16:creationId xmlns:a16="http://schemas.microsoft.com/office/drawing/2014/main" id="{D8B11508-D910-F569-E626-3E8735439516}"/>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9" name="Freeform: Shape 3368">
                <a:extLst>
                  <a:ext uri="{FF2B5EF4-FFF2-40B4-BE49-F238E27FC236}">
                    <a16:creationId xmlns:a16="http://schemas.microsoft.com/office/drawing/2014/main" id="{EA9A072F-A4A6-59DC-8947-62242D2B6829}"/>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0" name="Freeform: Shape 3369">
                <a:extLst>
                  <a:ext uri="{FF2B5EF4-FFF2-40B4-BE49-F238E27FC236}">
                    <a16:creationId xmlns:a16="http://schemas.microsoft.com/office/drawing/2014/main" id="{1077F506-8B62-C963-6996-75AB20FF51FC}"/>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1" name="Freeform: Shape 3370">
                <a:extLst>
                  <a:ext uri="{FF2B5EF4-FFF2-40B4-BE49-F238E27FC236}">
                    <a16:creationId xmlns:a16="http://schemas.microsoft.com/office/drawing/2014/main" id="{B269E374-51F9-03CF-D644-9D0E09D78582}"/>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2" name="Freeform: Shape 3371">
                <a:extLst>
                  <a:ext uri="{FF2B5EF4-FFF2-40B4-BE49-F238E27FC236}">
                    <a16:creationId xmlns:a16="http://schemas.microsoft.com/office/drawing/2014/main" id="{18E9B215-CDFC-F8AD-2D7B-DD1228061283}"/>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3" name="Freeform: Shape 3372">
                <a:extLst>
                  <a:ext uri="{FF2B5EF4-FFF2-40B4-BE49-F238E27FC236}">
                    <a16:creationId xmlns:a16="http://schemas.microsoft.com/office/drawing/2014/main" id="{76992CDA-9E9D-AC2D-9A27-D5EEC21AD6E5}"/>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4" name="Freeform: Shape 3373">
                <a:extLst>
                  <a:ext uri="{FF2B5EF4-FFF2-40B4-BE49-F238E27FC236}">
                    <a16:creationId xmlns:a16="http://schemas.microsoft.com/office/drawing/2014/main" id="{326B7325-9F29-B068-5BA1-DD3D9B3B32E0}"/>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5" name="Freeform: Shape 3374">
                <a:extLst>
                  <a:ext uri="{FF2B5EF4-FFF2-40B4-BE49-F238E27FC236}">
                    <a16:creationId xmlns:a16="http://schemas.microsoft.com/office/drawing/2014/main" id="{69F9BEFA-2597-88B3-1EF4-2EBEC1C4D587}"/>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6" name="Freeform: Shape 3375">
                <a:extLst>
                  <a:ext uri="{FF2B5EF4-FFF2-40B4-BE49-F238E27FC236}">
                    <a16:creationId xmlns:a16="http://schemas.microsoft.com/office/drawing/2014/main" id="{F4A689E0-BE9A-7CE6-16E8-EAA296E2C130}"/>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7" name="Freeform: Shape 3376">
                <a:extLst>
                  <a:ext uri="{FF2B5EF4-FFF2-40B4-BE49-F238E27FC236}">
                    <a16:creationId xmlns:a16="http://schemas.microsoft.com/office/drawing/2014/main" id="{1ED15192-06C7-7DA5-E4C3-9CA1E2311E3B}"/>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8" name="Freeform: Shape 3377">
                <a:extLst>
                  <a:ext uri="{FF2B5EF4-FFF2-40B4-BE49-F238E27FC236}">
                    <a16:creationId xmlns:a16="http://schemas.microsoft.com/office/drawing/2014/main" id="{89C17708-AFF4-A588-2C93-40955EC961FF}"/>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3042" name="Group 3041">
              <a:extLst>
                <a:ext uri="{FF2B5EF4-FFF2-40B4-BE49-F238E27FC236}">
                  <a16:creationId xmlns:a16="http://schemas.microsoft.com/office/drawing/2014/main" id="{0909DAF2-0CAF-7D42-A665-EF94CAF6163E}"/>
                </a:ext>
              </a:extLst>
            </p:cNvPr>
            <p:cNvGrpSpPr/>
            <p:nvPr/>
          </p:nvGrpSpPr>
          <p:grpSpPr>
            <a:xfrm>
              <a:off x="-57492" y="-1285332"/>
              <a:ext cx="12189127" cy="3887563"/>
              <a:chOff x="-57492" y="1475056"/>
              <a:chExt cx="12189127" cy="3887563"/>
            </a:xfrm>
          </p:grpSpPr>
          <p:sp>
            <p:nvSpPr>
              <p:cNvPr id="3043" name="Freeform: Shape 3042">
                <a:extLst>
                  <a:ext uri="{FF2B5EF4-FFF2-40B4-BE49-F238E27FC236}">
                    <a16:creationId xmlns:a16="http://schemas.microsoft.com/office/drawing/2014/main" id="{24BAC565-3AD6-A9FE-65FE-2F00EDEFFD18}"/>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4" name="Freeform: Shape 3043">
                <a:extLst>
                  <a:ext uri="{FF2B5EF4-FFF2-40B4-BE49-F238E27FC236}">
                    <a16:creationId xmlns:a16="http://schemas.microsoft.com/office/drawing/2014/main" id="{BEABB2C5-E8DA-EEBF-F44D-3A4243A3C28C}"/>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5" name="Freeform: Shape 3044">
                <a:extLst>
                  <a:ext uri="{FF2B5EF4-FFF2-40B4-BE49-F238E27FC236}">
                    <a16:creationId xmlns:a16="http://schemas.microsoft.com/office/drawing/2014/main" id="{D193C545-8D4E-5B9C-748B-F8B1C63D3504}"/>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6" name="Freeform: Shape 3045">
                <a:extLst>
                  <a:ext uri="{FF2B5EF4-FFF2-40B4-BE49-F238E27FC236}">
                    <a16:creationId xmlns:a16="http://schemas.microsoft.com/office/drawing/2014/main" id="{E7244291-C545-B0C8-4E52-465D21E47617}"/>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7" name="Freeform: Shape 3046">
                <a:extLst>
                  <a:ext uri="{FF2B5EF4-FFF2-40B4-BE49-F238E27FC236}">
                    <a16:creationId xmlns:a16="http://schemas.microsoft.com/office/drawing/2014/main" id="{F5221C1C-E9CA-64C8-4086-C1AA2617723A}"/>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8" name="Freeform: Shape 3047">
                <a:extLst>
                  <a:ext uri="{FF2B5EF4-FFF2-40B4-BE49-F238E27FC236}">
                    <a16:creationId xmlns:a16="http://schemas.microsoft.com/office/drawing/2014/main" id="{6B825963-57D4-10E4-033A-311F71F7868F}"/>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9" name="Freeform: Shape 3048">
                <a:extLst>
                  <a:ext uri="{FF2B5EF4-FFF2-40B4-BE49-F238E27FC236}">
                    <a16:creationId xmlns:a16="http://schemas.microsoft.com/office/drawing/2014/main" id="{0685C2E9-8890-CB4A-A4FE-5299D47BA70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0" name="Freeform: Shape 3049">
                <a:extLst>
                  <a:ext uri="{FF2B5EF4-FFF2-40B4-BE49-F238E27FC236}">
                    <a16:creationId xmlns:a16="http://schemas.microsoft.com/office/drawing/2014/main" id="{0CD2D0DD-EA9F-112C-A173-364ABE8717B5}"/>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1" name="Freeform: Shape 3050">
                <a:extLst>
                  <a:ext uri="{FF2B5EF4-FFF2-40B4-BE49-F238E27FC236}">
                    <a16:creationId xmlns:a16="http://schemas.microsoft.com/office/drawing/2014/main" id="{D4977B20-73F1-4D3B-2256-1BE77D7DA0BE}"/>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2" name="Freeform: Shape 3051">
                <a:extLst>
                  <a:ext uri="{FF2B5EF4-FFF2-40B4-BE49-F238E27FC236}">
                    <a16:creationId xmlns:a16="http://schemas.microsoft.com/office/drawing/2014/main" id="{1A7751B7-CEC1-F61D-3FE6-A67142EBD07B}"/>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3" name="Freeform: Shape 3052">
                <a:extLst>
                  <a:ext uri="{FF2B5EF4-FFF2-40B4-BE49-F238E27FC236}">
                    <a16:creationId xmlns:a16="http://schemas.microsoft.com/office/drawing/2014/main" id="{44A35E56-0A5A-CEFF-CC0D-1D69A90754B3}"/>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4" name="Freeform: Shape 3053">
                <a:extLst>
                  <a:ext uri="{FF2B5EF4-FFF2-40B4-BE49-F238E27FC236}">
                    <a16:creationId xmlns:a16="http://schemas.microsoft.com/office/drawing/2014/main" id="{F86D3882-5B94-A732-A9A0-A2B57762B98B}"/>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5" name="Freeform: Shape 3054">
                <a:extLst>
                  <a:ext uri="{FF2B5EF4-FFF2-40B4-BE49-F238E27FC236}">
                    <a16:creationId xmlns:a16="http://schemas.microsoft.com/office/drawing/2014/main" id="{A1FD0C9F-6CCB-B947-92D7-811F3D6C77B2}"/>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6" name="Freeform: Shape 3055">
                <a:extLst>
                  <a:ext uri="{FF2B5EF4-FFF2-40B4-BE49-F238E27FC236}">
                    <a16:creationId xmlns:a16="http://schemas.microsoft.com/office/drawing/2014/main" id="{095D8463-0FCB-CB09-111D-86676490753B}"/>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7" name="Freeform: Shape 3056">
                <a:extLst>
                  <a:ext uri="{FF2B5EF4-FFF2-40B4-BE49-F238E27FC236}">
                    <a16:creationId xmlns:a16="http://schemas.microsoft.com/office/drawing/2014/main" id="{29918F7B-A5FC-D5FF-566E-5249FC3CDCA4}"/>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8" name="Freeform: Shape 3057">
                <a:extLst>
                  <a:ext uri="{FF2B5EF4-FFF2-40B4-BE49-F238E27FC236}">
                    <a16:creationId xmlns:a16="http://schemas.microsoft.com/office/drawing/2014/main" id="{C8615B6A-3E5F-B6A3-A2F3-C46A84B3CF4E}"/>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9" name="Freeform: Shape 3058">
                <a:extLst>
                  <a:ext uri="{FF2B5EF4-FFF2-40B4-BE49-F238E27FC236}">
                    <a16:creationId xmlns:a16="http://schemas.microsoft.com/office/drawing/2014/main" id="{6F79DE65-F0A5-199A-F0E2-D3ABA3DAD523}"/>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0" name="Freeform: Shape 3059">
                <a:extLst>
                  <a:ext uri="{FF2B5EF4-FFF2-40B4-BE49-F238E27FC236}">
                    <a16:creationId xmlns:a16="http://schemas.microsoft.com/office/drawing/2014/main" id="{35A2B9DF-C3C8-8C7B-E367-97B21AC7D043}"/>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1" name="Freeform: Shape 3060">
                <a:extLst>
                  <a:ext uri="{FF2B5EF4-FFF2-40B4-BE49-F238E27FC236}">
                    <a16:creationId xmlns:a16="http://schemas.microsoft.com/office/drawing/2014/main" id="{DBD85D4E-54CC-BDCB-E5BC-F0E26A381481}"/>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2" name="Freeform: Shape 3061">
                <a:extLst>
                  <a:ext uri="{FF2B5EF4-FFF2-40B4-BE49-F238E27FC236}">
                    <a16:creationId xmlns:a16="http://schemas.microsoft.com/office/drawing/2014/main" id="{0FAF7828-0B5A-66EB-FB07-481FA3177D67}"/>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3" name="Freeform: Shape 3062">
                <a:extLst>
                  <a:ext uri="{FF2B5EF4-FFF2-40B4-BE49-F238E27FC236}">
                    <a16:creationId xmlns:a16="http://schemas.microsoft.com/office/drawing/2014/main" id="{3E2060DE-FC53-A054-663E-1B12EF42FE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4" name="Freeform: Shape 3063">
                <a:extLst>
                  <a:ext uri="{FF2B5EF4-FFF2-40B4-BE49-F238E27FC236}">
                    <a16:creationId xmlns:a16="http://schemas.microsoft.com/office/drawing/2014/main" id="{F25B87AB-EB11-A8DF-E3F2-C57CD2FDEC3A}"/>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5" name="Freeform: Shape 3064">
                <a:extLst>
                  <a:ext uri="{FF2B5EF4-FFF2-40B4-BE49-F238E27FC236}">
                    <a16:creationId xmlns:a16="http://schemas.microsoft.com/office/drawing/2014/main" id="{9340B66F-76FF-4407-D197-01B4886A1E68}"/>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6" name="Freeform: Shape 3065">
                <a:extLst>
                  <a:ext uri="{FF2B5EF4-FFF2-40B4-BE49-F238E27FC236}">
                    <a16:creationId xmlns:a16="http://schemas.microsoft.com/office/drawing/2014/main" id="{72EFEEFD-A398-1578-5812-940465F3AE9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7" name="Freeform: Shape 3066">
                <a:extLst>
                  <a:ext uri="{FF2B5EF4-FFF2-40B4-BE49-F238E27FC236}">
                    <a16:creationId xmlns:a16="http://schemas.microsoft.com/office/drawing/2014/main" id="{09D044FD-480F-D418-B912-EA12B2F05313}"/>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8" name="Freeform: Shape 3067">
                <a:extLst>
                  <a:ext uri="{FF2B5EF4-FFF2-40B4-BE49-F238E27FC236}">
                    <a16:creationId xmlns:a16="http://schemas.microsoft.com/office/drawing/2014/main" id="{041C358E-DFA7-463E-1BD8-0CA041366440}"/>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9" name="Freeform: Shape 3068">
                <a:extLst>
                  <a:ext uri="{FF2B5EF4-FFF2-40B4-BE49-F238E27FC236}">
                    <a16:creationId xmlns:a16="http://schemas.microsoft.com/office/drawing/2014/main" id="{26AE4442-07F5-29D4-1C8C-AE9466623699}"/>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0" name="Freeform: Shape 3069">
                <a:extLst>
                  <a:ext uri="{FF2B5EF4-FFF2-40B4-BE49-F238E27FC236}">
                    <a16:creationId xmlns:a16="http://schemas.microsoft.com/office/drawing/2014/main" id="{68F274BF-E681-FE98-69D0-4E9A8DB183E0}"/>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1" name="Freeform: Shape 3070">
                <a:extLst>
                  <a:ext uri="{FF2B5EF4-FFF2-40B4-BE49-F238E27FC236}">
                    <a16:creationId xmlns:a16="http://schemas.microsoft.com/office/drawing/2014/main" id="{E3A3C40D-59CD-A5A5-31CF-D73791399D70}"/>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2" name="Freeform: Shape 3071">
                <a:extLst>
                  <a:ext uri="{FF2B5EF4-FFF2-40B4-BE49-F238E27FC236}">
                    <a16:creationId xmlns:a16="http://schemas.microsoft.com/office/drawing/2014/main" id="{08F764A6-236B-6A8A-7AFF-FCFE5C360FBB}"/>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3" name="Freeform: Shape 3072">
                <a:extLst>
                  <a:ext uri="{FF2B5EF4-FFF2-40B4-BE49-F238E27FC236}">
                    <a16:creationId xmlns:a16="http://schemas.microsoft.com/office/drawing/2014/main" id="{FB891B19-7600-A790-B2B1-5FE85DD00352}"/>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4" name="Freeform: Shape 3073">
                <a:extLst>
                  <a:ext uri="{FF2B5EF4-FFF2-40B4-BE49-F238E27FC236}">
                    <a16:creationId xmlns:a16="http://schemas.microsoft.com/office/drawing/2014/main" id="{C08F9E83-098D-A997-F775-44E7C74987A1}"/>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5" name="Freeform: Shape 3074">
                <a:extLst>
                  <a:ext uri="{FF2B5EF4-FFF2-40B4-BE49-F238E27FC236}">
                    <a16:creationId xmlns:a16="http://schemas.microsoft.com/office/drawing/2014/main" id="{A275294D-0E31-6CB2-7668-1FCBFA8FA8EB}"/>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6" name="Freeform: Shape 3075">
                <a:extLst>
                  <a:ext uri="{FF2B5EF4-FFF2-40B4-BE49-F238E27FC236}">
                    <a16:creationId xmlns:a16="http://schemas.microsoft.com/office/drawing/2014/main" id="{4E757DE3-5108-E468-7739-DC4002667C52}"/>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7" name="Freeform: Shape 3076">
                <a:extLst>
                  <a:ext uri="{FF2B5EF4-FFF2-40B4-BE49-F238E27FC236}">
                    <a16:creationId xmlns:a16="http://schemas.microsoft.com/office/drawing/2014/main" id="{797CB51E-B1D7-F126-5EA6-8FE142BCF868}"/>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8" name="Freeform: Shape 3077">
                <a:extLst>
                  <a:ext uri="{FF2B5EF4-FFF2-40B4-BE49-F238E27FC236}">
                    <a16:creationId xmlns:a16="http://schemas.microsoft.com/office/drawing/2014/main" id="{6BE8E448-629F-8B55-7908-618E936D2F9D}"/>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9" name="Freeform: Shape 3078">
                <a:extLst>
                  <a:ext uri="{FF2B5EF4-FFF2-40B4-BE49-F238E27FC236}">
                    <a16:creationId xmlns:a16="http://schemas.microsoft.com/office/drawing/2014/main" id="{E5F76FC9-AE9F-3072-BB76-D1E6146E5AE7}"/>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0" name="Freeform: Shape 3079">
                <a:extLst>
                  <a:ext uri="{FF2B5EF4-FFF2-40B4-BE49-F238E27FC236}">
                    <a16:creationId xmlns:a16="http://schemas.microsoft.com/office/drawing/2014/main" id="{487A39E2-E9E2-3C84-BD66-2C8884D53C8D}"/>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1" name="Freeform: Shape 3080">
                <a:extLst>
                  <a:ext uri="{FF2B5EF4-FFF2-40B4-BE49-F238E27FC236}">
                    <a16:creationId xmlns:a16="http://schemas.microsoft.com/office/drawing/2014/main" id="{54D49C5E-EEBA-ECAF-A6E4-195BE035F245}"/>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2" name="Freeform: Shape 3081">
                <a:extLst>
                  <a:ext uri="{FF2B5EF4-FFF2-40B4-BE49-F238E27FC236}">
                    <a16:creationId xmlns:a16="http://schemas.microsoft.com/office/drawing/2014/main" id="{2939330B-928F-6734-012B-EA3BC3F9E98D}"/>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3" name="Freeform: Shape 3082">
                <a:extLst>
                  <a:ext uri="{FF2B5EF4-FFF2-40B4-BE49-F238E27FC236}">
                    <a16:creationId xmlns:a16="http://schemas.microsoft.com/office/drawing/2014/main" id="{47BF1D01-2415-D336-2656-188425DAF3A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4" name="Freeform: Shape 3083">
                <a:extLst>
                  <a:ext uri="{FF2B5EF4-FFF2-40B4-BE49-F238E27FC236}">
                    <a16:creationId xmlns:a16="http://schemas.microsoft.com/office/drawing/2014/main" id="{5AD6CB85-B4F7-2F62-DA16-C37CD9AEFD16}"/>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5" name="Freeform: Shape 3084">
                <a:extLst>
                  <a:ext uri="{FF2B5EF4-FFF2-40B4-BE49-F238E27FC236}">
                    <a16:creationId xmlns:a16="http://schemas.microsoft.com/office/drawing/2014/main" id="{EFB4DEC1-80AD-3AFF-F4FB-3BE33394E5DA}"/>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6" name="Freeform: Shape 3085">
                <a:extLst>
                  <a:ext uri="{FF2B5EF4-FFF2-40B4-BE49-F238E27FC236}">
                    <a16:creationId xmlns:a16="http://schemas.microsoft.com/office/drawing/2014/main" id="{2BA9A26D-BE87-D337-4862-0932673CBC5A}"/>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7" name="Freeform: Shape 3086">
                <a:extLst>
                  <a:ext uri="{FF2B5EF4-FFF2-40B4-BE49-F238E27FC236}">
                    <a16:creationId xmlns:a16="http://schemas.microsoft.com/office/drawing/2014/main" id="{40269A54-FB42-9753-C0A0-8B704940D7A5}"/>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8" name="Freeform: Shape 3087">
                <a:extLst>
                  <a:ext uri="{FF2B5EF4-FFF2-40B4-BE49-F238E27FC236}">
                    <a16:creationId xmlns:a16="http://schemas.microsoft.com/office/drawing/2014/main" id="{C58DCC97-3984-4505-5B2A-77F0C1440129}"/>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9" name="Freeform: Shape 3088">
                <a:extLst>
                  <a:ext uri="{FF2B5EF4-FFF2-40B4-BE49-F238E27FC236}">
                    <a16:creationId xmlns:a16="http://schemas.microsoft.com/office/drawing/2014/main" id="{69557610-4594-CEEA-7148-456516D9B341}"/>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0" name="Freeform: Shape 3089">
                <a:extLst>
                  <a:ext uri="{FF2B5EF4-FFF2-40B4-BE49-F238E27FC236}">
                    <a16:creationId xmlns:a16="http://schemas.microsoft.com/office/drawing/2014/main" id="{32615D8A-1767-4038-F0AB-D71D7A701AA2}"/>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1" name="Freeform: Shape 3090">
                <a:extLst>
                  <a:ext uri="{FF2B5EF4-FFF2-40B4-BE49-F238E27FC236}">
                    <a16:creationId xmlns:a16="http://schemas.microsoft.com/office/drawing/2014/main" id="{A60D6071-C0B5-AE68-05E9-CB8DE91F8DA6}"/>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2" name="Freeform: Shape 3091">
                <a:extLst>
                  <a:ext uri="{FF2B5EF4-FFF2-40B4-BE49-F238E27FC236}">
                    <a16:creationId xmlns:a16="http://schemas.microsoft.com/office/drawing/2014/main" id="{52FC5F3D-EA1B-4D3B-31FF-A23F25953EAA}"/>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3" name="Freeform: Shape 3092">
                <a:extLst>
                  <a:ext uri="{FF2B5EF4-FFF2-40B4-BE49-F238E27FC236}">
                    <a16:creationId xmlns:a16="http://schemas.microsoft.com/office/drawing/2014/main" id="{7439DEE2-912B-61E7-666E-AD818BA0D796}"/>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4" name="Freeform: Shape 3093">
                <a:extLst>
                  <a:ext uri="{FF2B5EF4-FFF2-40B4-BE49-F238E27FC236}">
                    <a16:creationId xmlns:a16="http://schemas.microsoft.com/office/drawing/2014/main" id="{43D33109-F842-C552-C922-7C6521D06A0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5" name="Freeform: Shape 3094">
                <a:extLst>
                  <a:ext uri="{FF2B5EF4-FFF2-40B4-BE49-F238E27FC236}">
                    <a16:creationId xmlns:a16="http://schemas.microsoft.com/office/drawing/2014/main" id="{CE660EF2-13DB-46FE-C3EF-877E11CFA523}"/>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6" name="Freeform: Shape 3095">
                <a:extLst>
                  <a:ext uri="{FF2B5EF4-FFF2-40B4-BE49-F238E27FC236}">
                    <a16:creationId xmlns:a16="http://schemas.microsoft.com/office/drawing/2014/main" id="{FC081392-4388-ED4C-BAE2-3690632AA9BE}"/>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7" name="Freeform: Shape 3096">
                <a:extLst>
                  <a:ext uri="{FF2B5EF4-FFF2-40B4-BE49-F238E27FC236}">
                    <a16:creationId xmlns:a16="http://schemas.microsoft.com/office/drawing/2014/main" id="{CD758BD4-3E45-0D8A-C593-2EC65CD0A944}"/>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8" name="Freeform: Shape 3097">
                <a:extLst>
                  <a:ext uri="{FF2B5EF4-FFF2-40B4-BE49-F238E27FC236}">
                    <a16:creationId xmlns:a16="http://schemas.microsoft.com/office/drawing/2014/main" id="{CC361887-1FFE-81D5-C2C3-8AA9E8AD4680}"/>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9" name="Freeform: Shape 3098">
                <a:extLst>
                  <a:ext uri="{FF2B5EF4-FFF2-40B4-BE49-F238E27FC236}">
                    <a16:creationId xmlns:a16="http://schemas.microsoft.com/office/drawing/2014/main" id="{97D92BB7-BEB7-3A39-715D-AB7B2CCFBEAE}"/>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0" name="Freeform: Shape 3099">
                <a:extLst>
                  <a:ext uri="{FF2B5EF4-FFF2-40B4-BE49-F238E27FC236}">
                    <a16:creationId xmlns:a16="http://schemas.microsoft.com/office/drawing/2014/main" id="{6D3709F5-1413-BE60-EF17-B9D779106A8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1" name="Freeform: Shape 3100">
                <a:extLst>
                  <a:ext uri="{FF2B5EF4-FFF2-40B4-BE49-F238E27FC236}">
                    <a16:creationId xmlns:a16="http://schemas.microsoft.com/office/drawing/2014/main" id="{2BD6053D-AEEB-F527-5B14-39B11352E9CF}"/>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2" name="Freeform: Shape 3101">
                <a:extLst>
                  <a:ext uri="{FF2B5EF4-FFF2-40B4-BE49-F238E27FC236}">
                    <a16:creationId xmlns:a16="http://schemas.microsoft.com/office/drawing/2014/main" id="{B8082317-6631-D863-6A99-D36AF7B206CC}"/>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3" name="Freeform: Shape 3102">
                <a:extLst>
                  <a:ext uri="{FF2B5EF4-FFF2-40B4-BE49-F238E27FC236}">
                    <a16:creationId xmlns:a16="http://schemas.microsoft.com/office/drawing/2014/main" id="{00F10FE5-FDD9-006D-1EEE-0A8ED4C61D8C}"/>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4" name="Freeform: Shape 3103">
                <a:extLst>
                  <a:ext uri="{FF2B5EF4-FFF2-40B4-BE49-F238E27FC236}">
                    <a16:creationId xmlns:a16="http://schemas.microsoft.com/office/drawing/2014/main" id="{683C4D22-D363-7C41-E7AD-94B13FE5B210}"/>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5" name="Freeform: Shape 3104">
                <a:extLst>
                  <a:ext uri="{FF2B5EF4-FFF2-40B4-BE49-F238E27FC236}">
                    <a16:creationId xmlns:a16="http://schemas.microsoft.com/office/drawing/2014/main" id="{DAC1FADD-C8FF-1367-5891-87B1B12A167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6" name="Freeform: Shape 3105">
                <a:extLst>
                  <a:ext uri="{FF2B5EF4-FFF2-40B4-BE49-F238E27FC236}">
                    <a16:creationId xmlns:a16="http://schemas.microsoft.com/office/drawing/2014/main" id="{760C68DB-51A0-6010-EE06-3BF0D580F173}"/>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7" name="Freeform: Shape 3106">
                <a:extLst>
                  <a:ext uri="{FF2B5EF4-FFF2-40B4-BE49-F238E27FC236}">
                    <a16:creationId xmlns:a16="http://schemas.microsoft.com/office/drawing/2014/main" id="{D60D0F9F-7876-BE45-E4A3-8A22FEB9959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8" name="Freeform: Shape 3107">
                <a:extLst>
                  <a:ext uri="{FF2B5EF4-FFF2-40B4-BE49-F238E27FC236}">
                    <a16:creationId xmlns:a16="http://schemas.microsoft.com/office/drawing/2014/main" id="{50A0A188-CB1D-135F-BC76-A1ABF057ABDA}"/>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9" name="Freeform: Shape 3108">
                <a:extLst>
                  <a:ext uri="{FF2B5EF4-FFF2-40B4-BE49-F238E27FC236}">
                    <a16:creationId xmlns:a16="http://schemas.microsoft.com/office/drawing/2014/main" id="{4D8CAEF6-F99B-99D0-C542-DF562FCB17D2}"/>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0" name="Freeform: Shape 3109">
                <a:extLst>
                  <a:ext uri="{FF2B5EF4-FFF2-40B4-BE49-F238E27FC236}">
                    <a16:creationId xmlns:a16="http://schemas.microsoft.com/office/drawing/2014/main" id="{BAD63808-8354-3D48-7183-A00AEEE0582B}"/>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1" name="Freeform: Shape 3110">
                <a:extLst>
                  <a:ext uri="{FF2B5EF4-FFF2-40B4-BE49-F238E27FC236}">
                    <a16:creationId xmlns:a16="http://schemas.microsoft.com/office/drawing/2014/main" id="{8DF08593-4507-872C-62A7-4AB911E8662A}"/>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2" name="Freeform: Shape 3111">
                <a:extLst>
                  <a:ext uri="{FF2B5EF4-FFF2-40B4-BE49-F238E27FC236}">
                    <a16:creationId xmlns:a16="http://schemas.microsoft.com/office/drawing/2014/main" id="{79449F98-4BB2-E335-50F5-B7771DBF4E67}"/>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3" name="Freeform: Shape 3112">
                <a:extLst>
                  <a:ext uri="{FF2B5EF4-FFF2-40B4-BE49-F238E27FC236}">
                    <a16:creationId xmlns:a16="http://schemas.microsoft.com/office/drawing/2014/main" id="{AB657E28-6786-6B3A-54B5-BADD65D6C929}"/>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4" name="Freeform: Shape 3113">
                <a:extLst>
                  <a:ext uri="{FF2B5EF4-FFF2-40B4-BE49-F238E27FC236}">
                    <a16:creationId xmlns:a16="http://schemas.microsoft.com/office/drawing/2014/main" id="{5CB7AA74-6208-6466-1CA3-53B755D8E8B0}"/>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5" name="Freeform: Shape 3114">
                <a:extLst>
                  <a:ext uri="{FF2B5EF4-FFF2-40B4-BE49-F238E27FC236}">
                    <a16:creationId xmlns:a16="http://schemas.microsoft.com/office/drawing/2014/main" id="{3513CE68-F91B-45A3-65C0-3929E26DF0B0}"/>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6" name="Freeform: Shape 3115">
                <a:extLst>
                  <a:ext uri="{FF2B5EF4-FFF2-40B4-BE49-F238E27FC236}">
                    <a16:creationId xmlns:a16="http://schemas.microsoft.com/office/drawing/2014/main" id="{4C7F7AB7-83F0-6B01-AAAF-9C76B44F50D0}"/>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7" name="Freeform: Shape 3116">
                <a:extLst>
                  <a:ext uri="{FF2B5EF4-FFF2-40B4-BE49-F238E27FC236}">
                    <a16:creationId xmlns:a16="http://schemas.microsoft.com/office/drawing/2014/main" id="{585630F3-47F6-37DC-EB02-541E13EAA88F}"/>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8" name="Freeform: Shape 3117">
                <a:extLst>
                  <a:ext uri="{FF2B5EF4-FFF2-40B4-BE49-F238E27FC236}">
                    <a16:creationId xmlns:a16="http://schemas.microsoft.com/office/drawing/2014/main" id="{F2CDAD04-39B7-9BAD-CEC7-39E9F3B46744}"/>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9" name="Freeform: Shape 3118">
                <a:extLst>
                  <a:ext uri="{FF2B5EF4-FFF2-40B4-BE49-F238E27FC236}">
                    <a16:creationId xmlns:a16="http://schemas.microsoft.com/office/drawing/2014/main" id="{C35DD6DD-B2D5-348D-8749-B33C9C508CA2}"/>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0" name="Freeform: Shape 3119">
                <a:extLst>
                  <a:ext uri="{FF2B5EF4-FFF2-40B4-BE49-F238E27FC236}">
                    <a16:creationId xmlns:a16="http://schemas.microsoft.com/office/drawing/2014/main" id="{61F4FC16-DFBD-98CD-E99C-B1F4CBB2D746}"/>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1" name="Freeform: Shape 3120">
                <a:extLst>
                  <a:ext uri="{FF2B5EF4-FFF2-40B4-BE49-F238E27FC236}">
                    <a16:creationId xmlns:a16="http://schemas.microsoft.com/office/drawing/2014/main" id="{D6ECAF39-4F93-9379-CDBD-3CA7BA756608}"/>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2" name="Freeform: Shape 3121">
                <a:extLst>
                  <a:ext uri="{FF2B5EF4-FFF2-40B4-BE49-F238E27FC236}">
                    <a16:creationId xmlns:a16="http://schemas.microsoft.com/office/drawing/2014/main" id="{22CA48B9-96F1-8C78-2864-8E2A9698DACA}"/>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3" name="Freeform: Shape 3122">
                <a:extLst>
                  <a:ext uri="{FF2B5EF4-FFF2-40B4-BE49-F238E27FC236}">
                    <a16:creationId xmlns:a16="http://schemas.microsoft.com/office/drawing/2014/main" id="{5A6C2FC1-8D59-0772-B121-E55388ECCC0F}"/>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4" name="Freeform: Shape 3123">
                <a:extLst>
                  <a:ext uri="{FF2B5EF4-FFF2-40B4-BE49-F238E27FC236}">
                    <a16:creationId xmlns:a16="http://schemas.microsoft.com/office/drawing/2014/main" id="{0700EED9-DE9A-88AB-AE69-17438010C529}"/>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5" name="Freeform: Shape 3124">
                <a:extLst>
                  <a:ext uri="{FF2B5EF4-FFF2-40B4-BE49-F238E27FC236}">
                    <a16:creationId xmlns:a16="http://schemas.microsoft.com/office/drawing/2014/main" id="{F82CCE7D-5F04-2A2C-CEFD-401939BAB26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6" name="Freeform: Shape 3125">
                <a:extLst>
                  <a:ext uri="{FF2B5EF4-FFF2-40B4-BE49-F238E27FC236}">
                    <a16:creationId xmlns:a16="http://schemas.microsoft.com/office/drawing/2014/main" id="{0DB7C118-0CAD-F9AB-A716-74629988DA60}"/>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7" name="Freeform: Shape 3126">
                <a:extLst>
                  <a:ext uri="{FF2B5EF4-FFF2-40B4-BE49-F238E27FC236}">
                    <a16:creationId xmlns:a16="http://schemas.microsoft.com/office/drawing/2014/main" id="{56908C28-7701-61C9-EFC5-34FCE4004DE1}"/>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8" name="Freeform: Shape 3127">
                <a:extLst>
                  <a:ext uri="{FF2B5EF4-FFF2-40B4-BE49-F238E27FC236}">
                    <a16:creationId xmlns:a16="http://schemas.microsoft.com/office/drawing/2014/main" id="{59AC16F4-5CAB-D365-13E8-164011C8E3F7}"/>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9" name="Freeform: Shape 3128">
                <a:extLst>
                  <a:ext uri="{FF2B5EF4-FFF2-40B4-BE49-F238E27FC236}">
                    <a16:creationId xmlns:a16="http://schemas.microsoft.com/office/drawing/2014/main" id="{830C0CD7-79D9-39D0-3730-15B347F3A168}"/>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0" name="Freeform: Shape 3129">
                <a:extLst>
                  <a:ext uri="{FF2B5EF4-FFF2-40B4-BE49-F238E27FC236}">
                    <a16:creationId xmlns:a16="http://schemas.microsoft.com/office/drawing/2014/main" id="{91263C32-684C-6B18-A9F3-C55DDCE5C198}"/>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1" name="Freeform: Shape 3130">
                <a:extLst>
                  <a:ext uri="{FF2B5EF4-FFF2-40B4-BE49-F238E27FC236}">
                    <a16:creationId xmlns:a16="http://schemas.microsoft.com/office/drawing/2014/main" id="{01D34C56-470C-A17A-BDE0-33C54FFCBDBC}"/>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2" name="Freeform: Shape 3131">
                <a:extLst>
                  <a:ext uri="{FF2B5EF4-FFF2-40B4-BE49-F238E27FC236}">
                    <a16:creationId xmlns:a16="http://schemas.microsoft.com/office/drawing/2014/main" id="{F230FBEB-41D2-3C1A-610A-6364EB1E0FCC}"/>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3" name="Freeform: Shape 3132">
                <a:extLst>
                  <a:ext uri="{FF2B5EF4-FFF2-40B4-BE49-F238E27FC236}">
                    <a16:creationId xmlns:a16="http://schemas.microsoft.com/office/drawing/2014/main" id="{F23AAA18-4BA5-4514-DA0A-AB6518DE0617}"/>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4" name="Freeform: Shape 3133">
                <a:extLst>
                  <a:ext uri="{FF2B5EF4-FFF2-40B4-BE49-F238E27FC236}">
                    <a16:creationId xmlns:a16="http://schemas.microsoft.com/office/drawing/2014/main" id="{74929CD6-2065-213B-7978-27CD860E3400}"/>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5" name="Freeform: Shape 3134">
                <a:extLst>
                  <a:ext uri="{FF2B5EF4-FFF2-40B4-BE49-F238E27FC236}">
                    <a16:creationId xmlns:a16="http://schemas.microsoft.com/office/drawing/2014/main" id="{51C92548-79A7-2952-3DAC-01BB24B3F3E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6" name="Freeform: Shape 3135">
                <a:extLst>
                  <a:ext uri="{FF2B5EF4-FFF2-40B4-BE49-F238E27FC236}">
                    <a16:creationId xmlns:a16="http://schemas.microsoft.com/office/drawing/2014/main" id="{872A7EBB-98F7-5584-5C0D-A932A203D5E0}"/>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7" name="Freeform: Shape 3136">
                <a:extLst>
                  <a:ext uri="{FF2B5EF4-FFF2-40B4-BE49-F238E27FC236}">
                    <a16:creationId xmlns:a16="http://schemas.microsoft.com/office/drawing/2014/main" id="{AEF22558-BC35-1E54-769A-D7960CCFD4FF}"/>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8" name="Freeform: Shape 3137">
                <a:extLst>
                  <a:ext uri="{FF2B5EF4-FFF2-40B4-BE49-F238E27FC236}">
                    <a16:creationId xmlns:a16="http://schemas.microsoft.com/office/drawing/2014/main" id="{A3EA5F16-5D26-0110-D833-FBFB4FA56A5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9" name="Freeform: Shape 3138">
                <a:extLst>
                  <a:ext uri="{FF2B5EF4-FFF2-40B4-BE49-F238E27FC236}">
                    <a16:creationId xmlns:a16="http://schemas.microsoft.com/office/drawing/2014/main" id="{617DBEF7-BFD4-852A-F45F-DF64BA9468DC}"/>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0" name="Freeform: Shape 3139">
                <a:extLst>
                  <a:ext uri="{FF2B5EF4-FFF2-40B4-BE49-F238E27FC236}">
                    <a16:creationId xmlns:a16="http://schemas.microsoft.com/office/drawing/2014/main" id="{4DB1BC29-1A53-0A41-7ED4-B93754FFA942}"/>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1" name="Freeform: Shape 3140">
                <a:extLst>
                  <a:ext uri="{FF2B5EF4-FFF2-40B4-BE49-F238E27FC236}">
                    <a16:creationId xmlns:a16="http://schemas.microsoft.com/office/drawing/2014/main" id="{99BA3E79-4D0B-36B4-E3CD-72DC0D774505}"/>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2" name="Freeform: Shape 3141">
                <a:extLst>
                  <a:ext uri="{FF2B5EF4-FFF2-40B4-BE49-F238E27FC236}">
                    <a16:creationId xmlns:a16="http://schemas.microsoft.com/office/drawing/2014/main" id="{F9A7F492-4480-8C6E-890E-8A48EBB510C6}"/>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3" name="Freeform: Shape 3142">
                <a:extLst>
                  <a:ext uri="{FF2B5EF4-FFF2-40B4-BE49-F238E27FC236}">
                    <a16:creationId xmlns:a16="http://schemas.microsoft.com/office/drawing/2014/main" id="{EFC228D7-BDDC-079A-3DC2-DF264F12E71E}"/>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4" name="Freeform: Shape 3143">
                <a:extLst>
                  <a:ext uri="{FF2B5EF4-FFF2-40B4-BE49-F238E27FC236}">
                    <a16:creationId xmlns:a16="http://schemas.microsoft.com/office/drawing/2014/main" id="{73A486C5-78C7-7D27-9C80-3DACFA5E1344}"/>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5" name="Freeform: Shape 3144">
                <a:extLst>
                  <a:ext uri="{FF2B5EF4-FFF2-40B4-BE49-F238E27FC236}">
                    <a16:creationId xmlns:a16="http://schemas.microsoft.com/office/drawing/2014/main" id="{FE465368-8E91-5D55-DC7F-9193290469A7}"/>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6" name="Freeform: Shape 3145">
                <a:extLst>
                  <a:ext uri="{FF2B5EF4-FFF2-40B4-BE49-F238E27FC236}">
                    <a16:creationId xmlns:a16="http://schemas.microsoft.com/office/drawing/2014/main" id="{8DAB329A-D085-9F5A-E581-AD31E508E1DF}"/>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7" name="Freeform: Shape 3146">
                <a:extLst>
                  <a:ext uri="{FF2B5EF4-FFF2-40B4-BE49-F238E27FC236}">
                    <a16:creationId xmlns:a16="http://schemas.microsoft.com/office/drawing/2014/main" id="{02A0A8AC-2B64-E2D7-BB07-FDECE76B2046}"/>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8" name="Freeform: Shape 3147">
                <a:extLst>
                  <a:ext uri="{FF2B5EF4-FFF2-40B4-BE49-F238E27FC236}">
                    <a16:creationId xmlns:a16="http://schemas.microsoft.com/office/drawing/2014/main" id="{FB7C6EDF-320A-E315-10CA-FA1C321643B2}"/>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9" name="Freeform: Shape 3148">
                <a:extLst>
                  <a:ext uri="{FF2B5EF4-FFF2-40B4-BE49-F238E27FC236}">
                    <a16:creationId xmlns:a16="http://schemas.microsoft.com/office/drawing/2014/main" id="{EC557945-40BF-9B8C-2A83-EF7F72F606D3}"/>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0" name="Freeform: Shape 3149">
                <a:extLst>
                  <a:ext uri="{FF2B5EF4-FFF2-40B4-BE49-F238E27FC236}">
                    <a16:creationId xmlns:a16="http://schemas.microsoft.com/office/drawing/2014/main" id="{C41BF012-7517-DAFD-AA76-35CEF5B5F459}"/>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1" name="Freeform: Shape 3150">
                <a:extLst>
                  <a:ext uri="{FF2B5EF4-FFF2-40B4-BE49-F238E27FC236}">
                    <a16:creationId xmlns:a16="http://schemas.microsoft.com/office/drawing/2014/main" id="{78F3B4DC-1239-A158-B1BF-5E8D2264F846}"/>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2" name="Freeform: Shape 3151">
                <a:extLst>
                  <a:ext uri="{FF2B5EF4-FFF2-40B4-BE49-F238E27FC236}">
                    <a16:creationId xmlns:a16="http://schemas.microsoft.com/office/drawing/2014/main" id="{E2E607B4-7C14-6065-F7F2-A7E2D099EDE4}"/>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3" name="Freeform: Shape 3152">
                <a:extLst>
                  <a:ext uri="{FF2B5EF4-FFF2-40B4-BE49-F238E27FC236}">
                    <a16:creationId xmlns:a16="http://schemas.microsoft.com/office/drawing/2014/main" id="{2A6C04E3-874C-22D7-8D81-1231CDE06FB8}"/>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4" name="Freeform: Shape 3153">
                <a:extLst>
                  <a:ext uri="{FF2B5EF4-FFF2-40B4-BE49-F238E27FC236}">
                    <a16:creationId xmlns:a16="http://schemas.microsoft.com/office/drawing/2014/main" id="{E9E961CE-1C67-B56E-63B8-9A9402B74503}"/>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5" name="Freeform: Shape 3154">
                <a:extLst>
                  <a:ext uri="{FF2B5EF4-FFF2-40B4-BE49-F238E27FC236}">
                    <a16:creationId xmlns:a16="http://schemas.microsoft.com/office/drawing/2014/main" id="{E3FF6936-8AD0-3D4D-CEEA-A5C335585678}"/>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6" name="Freeform: Shape 3155">
                <a:extLst>
                  <a:ext uri="{FF2B5EF4-FFF2-40B4-BE49-F238E27FC236}">
                    <a16:creationId xmlns:a16="http://schemas.microsoft.com/office/drawing/2014/main" id="{3FB7E831-69F4-F391-E561-AE154871913D}"/>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7" name="Freeform: Shape 3156">
                <a:extLst>
                  <a:ext uri="{FF2B5EF4-FFF2-40B4-BE49-F238E27FC236}">
                    <a16:creationId xmlns:a16="http://schemas.microsoft.com/office/drawing/2014/main" id="{1235DB9A-6471-97E1-38EE-3B77E1FFC541}"/>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8" name="Freeform: Shape 3157">
                <a:extLst>
                  <a:ext uri="{FF2B5EF4-FFF2-40B4-BE49-F238E27FC236}">
                    <a16:creationId xmlns:a16="http://schemas.microsoft.com/office/drawing/2014/main" id="{5F0B89F5-E2B2-EB8D-8353-BE68F131B5F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9" name="Freeform: Shape 3158">
                <a:extLst>
                  <a:ext uri="{FF2B5EF4-FFF2-40B4-BE49-F238E27FC236}">
                    <a16:creationId xmlns:a16="http://schemas.microsoft.com/office/drawing/2014/main" id="{B6FE1265-1927-3551-BA14-7C589A79C42D}"/>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0" name="Freeform: Shape 3159">
                <a:extLst>
                  <a:ext uri="{FF2B5EF4-FFF2-40B4-BE49-F238E27FC236}">
                    <a16:creationId xmlns:a16="http://schemas.microsoft.com/office/drawing/2014/main" id="{41596C66-4480-A1D0-62A2-BD9E883388B6}"/>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1" name="Freeform: Shape 3160">
                <a:extLst>
                  <a:ext uri="{FF2B5EF4-FFF2-40B4-BE49-F238E27FC236}">
                    <a16:creationId xmlns:a16="http://schemas.microsoft.com/office/drawing/2014/main" id="{AB372513-4433-E2A8-2A24-C823203B77A9}"/>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2" name="Freeform: Shape 3161">
                <a:extLst>
                  <a:ext uri="{FF2B5EF4-FFF2-40B4-BE49-F238E27FC236}">
                    <a16:creationId xmlns:a16="http://schemas.microsoft.com/office/drawing/2014/main" id="{58127E7C-4C74-C1D5-B30A-CC8F59F40F15}"/>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3" name="Freeform: Shape 3162">
                <a:extLst>
                  <a:ext uri="{FF2B5EF4-FFF2-40B4-BE49-F238E27FC236}">
                    <a16:creationId xmlns:a16="http://schemas.microsoft.com/office/drawing/2014/main" id="{FC3F2842-3429-66AE-F3DB-C7C13B35EA81}"/>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4" name="Freeform: Shape 3163">
                <a:extLst>
                  <a:ext uri="{FF2B5EF4-FFF2-40B4-BE49-F238E27FC236}">
                    <a16:creationId xmlns:a16="http://schemas.microsoft.com/office/drawing/2014/main" id="{8773C6E9-4923-B972-52C6-7B7616CB6FA7}"/>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5" name="Freeform: Shape 3164">
                <a:extLst>
                  <a:ext uri="{FF2B5EF4-FFF2-40B4-BE49-F238E27FC236}">
                    <a16:creationId xmlns:a16="http://schemas.microsoft.com/office/drawing/2014/main" id="{73730B86-CF4F-5917-8CE4-854CF8D61F9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6" name="Freeform: Shape 3165">
                <a:extLst>
                  <a:ext uri="{FF2B5EF4-FFF2-40B4-BE49-F238E27FC236}">
                    <a16:creationId xmlns:a16="http://schemas.microsoft.com/office/drawing/2014/main" id="{D1C27507-2619-70A7-3B91-82624F817C24}"/>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7" name="Freeform: Shape 3166">
                <a:extLst>
                  <a:ext uri="{FF2B5EF4-FFF2-40B4-BE49-F238E27FC236}">
                    <a16:creationId xmlns:a16="http://schemas.microsoft.com/office/drawing/2014/main" id="{D761200B-9165-5257-E179-4349B462A7BB}"/>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8" name="Freeform: Shape 3167">
                <a:extLst>
                  <a:ext uri="{FF2B5EF4-FFF2-40B4-BE49-F238E27FC236}">
                    <a16:creationId xmlns:a16="http://schemas.microsoft.com/office/drawing/2014/main" id="{A1552FEC-84E4-506B-A345-6EF0C9A37523}"/>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9" name="Freeform: Shape 3168">
                <a:extLst>
                  <a:ext uri="{FF2B5EF4-FFF2-40B4-BE49-F238E27FC236}">
                    <a16:creationId xmlns:a16="http://schemas.microsoft.com/office/drawing/2014/main" id="{B970E01A-FB9C-5717-5C31-2538FD17CAA8}"/>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0" name="Freeform: Shape 3169">
                <a:extLst>
                  <a:ext uri="{FF2B5EF4-FFF2-40B4-BE49-F238E27FC236}">
                    <a16:creationId xmlns:a16="http://schemas.microsoft.com/office/drawing/2014/main" id="{FFDF6321-B358-B2F6-8B1C-AF963458A683}"/>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1" name="Freeform: Shape 3170">
                <a:extLst>
                  <a:ext uri="{FF2B5EF4-FFF2-40B4-BE49-F238E27FC236}">
                    <a16:creationId xmlns:a16="http://schemas.microsoft.com/office/drawing/2014/main" id="{117F5BE8-8A3D-E85B-AE50-EF12C6D3D84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2" name="Freeform: Shape 3171">
                <a:extLst>
                  <a:ext uri="{FF2B5EF4-FFF2-40B4-BE49-F238E27FC236}">
                    <a16:creationId xmlns:a16="http://schemas.microsoft.com/office/drawing/2014/main" id="{B02F07C8-5D60-0901-1557-4DBE200B4E95}"/>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3" name="Freeform: Shape 3172">
                <a:extLst>
                  <a:ext uri="{FF2B5EF4-FFF2-40B4-BE49-F238E27FC236}">
                    <a16:creationId xmlns:a16="http://schemas.microsoft.com/office/drawing/2014/main" id="{8D2CBBD4-59CB-7C9F-98BB-2103F873F6ED}"/>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4" name="Freeform: Shape 3173">
                <a:extLst>
                  <a:ext uri="{FF2B5EF4-FFF2-40B4-BE49-F238E27FC236}">
                    <a16:creationId xmlns:a16="http://schemas.microsoft.com/office/drawing/2014/main" id="{B9FE3DE4-A18C-B909-D50E-E2CEB0CC4A86}"/>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5" name="Freeform: Shape 3174">
                <a:extLst>
                  <a:ext uri="{FF2B5EF4-FFF2-40B4-BE49-F238E27FC236}">
                    <a16:creationId xmlns:a16="http://schemas.microsoft.com/office/drawing/2014/main" id="{69CB2309-E1D7-7B20-EC56-57F6B773DE30}"/>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6" name="Freeform: Shape 3175">
                <a:extLst>
                  <a:ext uri="{FF2B5EF4-FFF2-40B4-BE49-F238E27FC236}">
                    <a16:creationId xmlns:a16="http://schemas.microsoft.com/office/drawing/2014/main" id="{C1FA390B-88E7-EBBB-8703-DCD69FCF04AF}"/>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7" name="Freeform: Shape 3176">
                <a:extLst>
                  <a:ext uri="{FF2B5EF4-FFF2-40B4-BE49-F238E27FC236}">
                    <a16:creationId xmlns:a16="http://schemas.microsoft.com/office/drawing/2014/main" id="{2C519D6E-EFE5-4A68-A0C5-D996CEC97F04}"/>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8" name="Freeform: Shape 3177">
                <a:extLst>
                  <a:ext uri="{FF2B5EF4-FFF2-40B4-BE49-F238E27FC236}">
                    <a16:creationId xmlns:a16="http://schemas.microsoft.com/office/drawing/2014/main" id="{15FE96C4-B4FE-6B84-A038-3AA3ADE8B411}"/>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9" name="Freeform: Shape 3178">
                <a:extLst>
                  <a:ext uri="{FF2B5EF4-FFF2-40B4-BE49-F238E27FC236}">
                    <a16:creationId xmlns:a16="http://schemas.microsoft.com/office/drawing/2014/main" id="{E52B0F14-CF96-391B-9E38-C84CB12D0846}"/>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0" name="Freeform: Shape 3179">
                <a:extLst>
                  <a:ext uri="{FF2B5EF4-FFF2-40B4-BE49-F238E27FC236}">
                    <a16:creationId xmlns:a16="http://schemas.microsoft.com/office/drawing/2014/main" id="{E0D05557-DD51-55EB-7F5E-5C58366FEE4C}"/>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1" name="Freeform: Shape 3180">
                <a:extLst>
                  <a:ext uri="{FF2B5EF4-FFF2-40B4-BE49-F238E27FC236}">
                    <a16:creationId xmlns:a16="http://schemas.microsoft.com/office/drawing/2014/main" id="{1289CDB2-97DC-9A28-C3C6-F558C7E61583}"/>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2" name="Freeform: Shape 3181">
                <a:extLst>
                  <a:ext uri="{FF2B5EF4-FFF2-40B4-BE49-F238E27FC236}">
                    <a16:creationId xmlns:a16="http://schemas.microsoft.com/office/drawing/2014/main" id="{D3E537FC-551A-3044-57AF-6ABE8B3C0796}"/>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3" name="Freeform: Shape 3182">
                <a:extLst>
                  <a:ext uri="{FF2B5EF4-FFF2-40B4-BE49-F238E27FC236}">
                    <a16:creationId xmlns:a16="http://schemas.microsoft.com/office/drawing/2014/main" id="{11341B42-77AD-6336-F7E1-AC8B814DB71F}"/>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4" name="Freeform: Shape 3183">
                <a:extLst>
                  <a:ext uri="{FF2B5EF4-FFF2-40B4-BE49-F238E27FC236}">
                    <a16:creationId xmlns:a16="http://schemas.microsoft.com/office/drawing/2014/main" id="{97B1EF09-809A-D5FF-F6C3-924B9B463C5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5" name="Freeform: Shape 3184">
                <a:extLst>
                  <a:ext uri="{FF2B5EF4-FFF2-40B4-BE49-F238E27FC236}">
                    <a16:creationId xmlns:a16="http://schemas.microsoft.com/office/drawing/2014/main" id="{23F769F3-2B2B-975D-946F-FBED52DC79B9}"/>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6" name="Freeform: Shape 3185">
                <a:extLst>
                  <a:ext uri="{FF2B5EF4-FFF2-40B4-BE49-F238E27FC236}">
                    <a16:creationId xmlns:a16="http://schemas.microsoft.com/office/drawing/2014/main" id="{2513C12B-DCF6-6DBC-8BEA-1C665F9736DC}"/>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7" name="Freeform: Shape 3186">
                <a:extLst>
                  <a:ext uri="{FF2B5EF4-FFF2-40B4-BE49-F238E27FC236}">
                    <a16:creationId xmlns:a16="http://schemas.microsoft.com/office/drawing/2014/main" id="{0515DFC5-B9D4-9B82-5806-8361615692B9}"/>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8" name="Freeform: Shape 3187">
                <a:extLst>
                  <a:ext uri="{FF2B5EF4-FFF2-40B4-BE49-F238E27FC236}">
                    <a16:creationId xmlns:a16="http://schemas.microsoft.com/office/drawing/2014/main" id="{79B74D61-D687-8065-5242-2FCCA4C712C5}"/>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9" name="Freeform: Shape 3188">
                <a:extLst>
                  <a:ext uri="{FF2B5EF4-FFF2-40B4-BE49-F238E27FC236}">
                    <a16:creationId xmlns:a16="http://schemas.microsoft.com/office/drawing/2014/main" id="{A27C60B5-A2C5-8684-F5A8-0E70D23B3D68}"/>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0" name="Freeform: Shape 3189">
                <a:extLst>
                  <a:ext uri="{FF2B5EF4-FFF2-40B4-BE49-F238E27FC236}">
                    <a16:creationId xmlns:a16="http://schemas.microsoft.com/office/drawing/2014/main" id="{F494254D-862F-6989-6CFB-6ACF80AA52B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1" name="Freeform: Shape 3190">
                <a:extLst>
                  <a:ext uri="{FF2B5EF4-FFF2-40B4-BE49-F238E27FC236}">
                    <a16:creationId xmlns:a16="http://schemas.microsoft.com/office/drawing/2014/main" id="{55E19183-4F13-A2E5-E3C3-8F1933CFC77E}"/>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2" name="Freeform: Shape 3191">
                <a:extLst>
                  <a:ext uri="{FF2B5EF4-FFF2-40B4-BE49-F238E27FC236}">
                    <a16:creationId xmlns:a16="http://schemas.microsoft.com/office/drawing/2014/main" id="{5192029E-7AF6-6E6A-9753-EE24E473FBBB}"/>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3" name="Freeform: Shape 3192">
                <a:extLst>
                  <a:ext uri="{FF2B5EF4-FFF2-40B4-BE49-F238E27FC236}">
                    <a16:creationId xmlns:a16="http://schemas.microsoft.com/office/drawing/2014/main" id="{396EC664-29C1-5DCE-AD88-764BA04AAEC3}"/>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4" name="Freeform: Shape 3193">
                <a:extLst>
                  <a:ext uri="{FF2B5EF4-FFF2-40B4-BE49-F238E27FC236}">
                    <a16:creationId xmlns:a16="http://schemas.microsoft.com/office/drawing/2014/main" id="{6ED85C32-58F3-3126-B707-B416E5387DA2}"/>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5" name="Freeform: Shape 3194">
                <a:extLst>
                  <a:ext uri="{FF2B5EF4-FFF2-40B4-BE49-F238E27FC236}">
                    <a16:creationId xmlns:a16="http://schemas.microsoft.com/office/drawing/2014/main" id="{33635818-36DB-F770-C228-8B0DCCF865B3}"/>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6" name="Freeform: Shape 3195">
                <a:extLst>
                  <a:ext uri="{FF2B5EF4-FFF2-40B4-BE49-F238E27FC236}">
                    <a16:creationId xmlns:a16="http://schemas.microsoft.com/office/drawing/2014/main" id="{F5DCCDA6-BA19-CC6A-4C7C-906ABF280902}"/>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7" name="Freeform: Shape 3196">
                <a:extLst>
                  <a:ext uri="{FF2B5EF4-FFF2-40B4-BE49-F238E27FC236}">
                    <a16:creationId xmlns:a16="http://schemas.microsoft.com/office/drawing/2014/main" id="{FAE0AD66-9279-A2C2-7403-B593F43C41FC}"/>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8" name="Freeform: Shape 3197">
                <a:extLst>
                  <a:ext uri="{FF2B5EF4-FFF2-40B4-BE49-F238E27FC236}">
                    <a16:creationId xmlns:a16="http://schemas.microsoft.com/office/drawing/2014/main" id="{EBE9CA44-F403-7578-A8A7-2D56F02D47DD}"/>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9" name="Freeform: Shape 3198">
                <a:extLst>
                  <a:ext uri="{FF2B5EF4-FFF2-40B4-BE49-F238E27FC236}">
                    <a16:creationId xmlns:a16="http://schemas.microsoft.com/office/drawing/2014/main" id="{0B287F76-E6F6-7BB2-822A-394A712854E1}"/>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0" name="Freeform: Shape 3199">
                <a:extLst>
                  <a:ext uri="{FF2B5EF4-FFF2-40B4-BE49-F238E27FC236}">
                    <a16:creationId xmlns:a16="http://schemas.microsoft.com/office/drawing/2014/main" id="{A6EEF30E-9F45-B561-C531-01859EDEFB74}"/>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1" name="Freeform: Shape 3200">
                <a:extLst>
                  <a:ext uri="{FF2B5EF4-FFF2-40B4-BE49-F238E27FC236}">
                    <a16:creationId xmlns:a16="http://schemas.microsoft.com/office/drawing/2014/main" id="{A2D77831-D914-6CC3-D67A-6D15C8615952}"/>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2" name="Freeform: Shape 3201">
                <a:extLst>
                  <a:ext uri="{FF2B5EF4-FFF2-40B4-BE49-F238E27FC236}">
                    <a16:creationId xmlns:a16="http://schemas.microsoft.com/office/drawing/2014/main" id="{71087DCE-8953-775A-7AAF-AED797504C89}"/>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3" name="Freeform: Shape 3202">
                <a:extLst>
                  <a:ext uri="{FF2B5EF4-FFF2-40B4-BE49-F238E27FC236}">
                    <a16:creationId xmlns:a16="http://schemas.microsoft.com/office/drawing/2014/main" id="{BF89D703-8F68-510A-452D-0BEC22F045BE}"/>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4" name="Freeform: Shape 3203">
                <a:extLst>
                  <a:ext uri="{FF2B5EF4-FFF2-40B4-BE49-F238E27FC236}">
                    <a16:creationId xmlns:a16="http://schemas.microsoft.com/office/drawing/2014/main" id="{EE63A073-73EB-5DA5-0044-CC279F3F8DBC}"/>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5" name="Freeform: Shape 3204">
                <a:extLst>
                  <a:ext uri="{FF2B5EF4-FFF2-40B4-BE49-F238E27FC236}">
                    <a16:creationId xmlns:a16="http://schemas.microsoft.com/office/drawing/2014/main" id="{27796E04-0345-D7DB-B503-BEA92BE34CFB}"/>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6" name="Freeform: Shape 3205">
                <a:extLst>
                  <a:ext uri="{FF2B5EF4-FFF2-40B4-BE49-F238E27FC236}">
                    <a16:creationId xmlns:a16="http://schemas.microsoft.com/office/drawing/2014/main" id="{4950B68B-B121-F53E-5782-008C14EA7D39}"/>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7" name="Freeform: Shape 3206">
                <a:extLst>
                  <a:ext uri="{FF2B5EF4-FFF2-40B4-BE49-F238E27FC236}">
                    <a16:creationId xmlns:a16="http://schemas.microsoft.com/office/drawing/2014/main" id="{C5340115-B5BF-D014-F611-D3B24EFEFE9B}"/>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8" name="Freeform: Shape 3207">
                <a:extLst>
                  <a:ext uri="{FF2B5EF4-FFF2-40B4-BE49-F238E27FC236}">
                    <a16:creationId xmlns:a16="http://schemas.microsoft.com/office/drawing/2014/main" id="{76222E19-7790-0811-83BC-261917FF5F44}"/>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9" name="Freeform: Shape 3208">
                <a:extLst>
                  <a:ext uri="{FF2B5EF4-FFF2-40B4-BE49-F238E27FC236}">
                    <a16:creationId xmlns:a16="http://schemas.microsoft.com/office/drawing/2014/main" id="{CB406792-6CFE-C8B4-2037-C828DE87B991}"/>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0" name="Freeform: Shape 3209">
                <a:extLst>
                  <a:ext uri="{FF2B5EF4-FFF2-40B4-BE49-F238E27FC236}">
                    <a16:creationId xmlns:a16="http://schemas.microsoft.com/office/drawing/2014/main" id="{F0157D9F-7E70-7C4B-E7E3-66FB4E31C408}"/>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553195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69000">
              <a:srgbClr val="14345A"/>
            </a:gs>
            <a:gs pos="0">
              <a:srgbClr val="3184A0"/>
            </a:gs>
            <a:gs pos="100000">
              <a:srgbClr val="0C1E46"/>
            </a:gs>
          </a:gsLst>
          <a:lin ang="16200000" scaled="1"/>
        </a:gradFill>
        <a:effectLst/>
      </p:bgPr>
    </p:bg>
    <p:spTree>
      <p:nvGrpSpPr>
        <p:cNvPr id="1" name=""/>
        <p:cNvGrpSpPr/>
        <p:nvPr/>
      </p:nvGrpSpPr>
      <p:grpSpPr>
        <a:xfrm>
          <a:off x="0" y="0"/>
          <a:ext cx="0" cy="0"/>
          <a:chOff x="0" y="0"/>
          <a:chExt cx="0" cy="0"/>
        </a:xfrm>
      </p:grpSpPr>
      <p:grpSp>
        <p:nvGrpSpPr>
          <p:cNvPr id="3422" name="Group 3421">
            <a:extLst>
              <a:ext uri="{FF2B5EF4-FFF2-40B4-BE49-F238E27FC236}">
                <a16:creationId xmlns:a16="http://schemas.microsoft.com/office/drawing/2014/main" id="{8CE263B8-CA23-489E-11E2-599755637192}"/>
              </a:ext>
            </a:extLst>
          </p:cNvPr>
          <p:cNvGrpSpPr/>
          <p:nvPr userDrawn="1"/>
        </p:nvGrpSpPr>
        <p:grpSpPr>
          <a:xfrm>
            <a:off x="-182991" y="-432202"/>
            <a:ext cx="12557983" cy="7722405"/>
            <a:chOff x="-182991" y="-432202"/>
            <a:chExt cx="12557983" cy="7722405"/>
          </a:xfrm>
        </p:grpSpPr>
        <p:sp>
          <p:nvSpPr>
            <p:cNvPr id="3384" name="Freeform: Shape 3383">
              <a:extLst>
                <a:ext uri="{FF2B5EF4-FFF2-40B4-BE49-F238E27FC236}">
                  <a16:creationId xmlns:a16="http://schemas.microsoft.com/office/drawing/2014/main" id="{9ABB9295-8B0E-DB9F-09E4-EDDF7DF479DB}"/>
                </a:ext>
              </a:extLst>
            </p:cNvPr>
            <p:cNvSpPr/>
            <p:nvPr/>
          </p:nvSpPr>
          <p:spPr>
            <a:xfrm>
              <a:off x="-182991" y="39514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5" name="Freeform: Shape 3384">
              <a:extLst>
                <a:ext uri="{FF2B5EF4-FFF2-40B4-BE49-F238E27FC236}">
                  <a16:creationId xmlns:a16="http://schemas.microsoft.com/office/drawing/2014/main" id="{055B97C2-E114-ED49-340E-9A652E5E92B9}"/>
                </a:ext>
              </a:extLst>
            </p:cNvPr>
            <p:cNvSpPr/>
            <p:nvPr/>
          </p:nvSpPr>
          <p:spPr>
            <a:xfrm>
              <a:off x="-182991" y="83554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6" name="Freeform: Shape 3385">
              <a:extLst>
                <a:ext uri="{FF2B5EF4-FFF2-40B4-BE49-F238E27FC236}">
                  <a16:creationId xmlns:a16="http://schemas.microsoft.com/office/drawing/2014/main" id="{457F7D68-F75E-D164-7DF4-1BE76A67836B}"/>
                </a:ext>
              </a:extLst>
            </p:cNvPr>
            <p:cNvSpPr/>
            <p:nvPr/>
          </p:nvSpPr>
          <p:spPr>
            <a:xfrm>
              <a:off x="-182991" y="127595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7" name="Freeform: Shape 3386">
              <a:extLst>
                <a:ext uri="{FF2B5EF4-FFF2-40B4-BE49-F238E27FC236}">
                  <a16:creationId xmlns:a16="http://schemas.microsoft.com/office/drawing/2014/main" id="{C53E3BBF-5CD8-BDF9-37E5-F1E7E062777B}"/>
                </a:ext>
              </a:extLst>
            </p:cNvPr>
            <p:cNvSpPr/>
            <p:nvPr/>
          </p:nvSpPr>
          <p:spPr>
            <a:xfrm>
              <a:off x="-182991" y="171637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8" name="Freeform: Shape 3387">
              <a:extLst>
                <a:ext uri="{FF2B5EF4-FFF2-40B4-BE49-F238E27FC236}">
                  <a16:creationId xmlns:a16="http://schemas.microsoft.com/office/drawing/2014/main" id="{EF28F47C-5612-D980-D1DE-EE38F8575B89}"/>
                </a:ext>
              </a:extLst>
            </p:cNvPr>
            <p:cNvSpPr/>
            <p:nvPr/>
          </p:nvSpPr>
          <p:spPr>
            <a:xfrm>
              <a:off x="-182991" y="215678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9" name="Freeform: Shape 3388">
              <a:extLst>
                <a:ext uri="{FF2B5EF4-FFF2-40B4-BE49-F238E27FC236}">
                  <a16:creationId xmlns:a16="http://schemas.microsoft.com/office/drawing/2014/main" id="{62F4FA16-D9B9-1EE5-76BD-0B9C129AF00A}"/>
                </a:ext>
              </a:extLst>
            </p:cNvPr>
            <p:cNvSpPr/>
            <p:nvPr/>
          </p:nvSpPr>
          <p:spPr>
            <a:xfrm>
              <a:off x="-182991" y="259719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0" name="Freeform: Shape 3389">
              <a:extLst>
                <a:ext uri="{FF2B5EF4-FFF2-40B4-BE49-F238E27FC236}">
                  <a16:creationId xmlns:a16="http://schemas.microsoft.com/office/drawing/2014/main" id="{008B7AD8-A3BF-B0DA-728C-9B38A81CB5EB}"/>
                </a:ext>
              </a:extLst>
            </p:cNvPr>
            <p:cNvSpPr/>
            <p:nvPr/>
          </p:nvSpPr>
          <p:spPr>
            <a:xfrm>
              <a:off x="-182991" y="303760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1" name="Freeform: Shape 3390">
              <a:extLst>
                <a:ext uri="{FF2B5EF4-FFF2-40B4-BE49-F238E27FC236}">
                  <a16:creationId xmlns:a16="http://schemas.microsoft.com/office/drawing/2014/main" id="{827E7A2A-1B79-4075-5646-02B4EEF3D5E2}"/>
                </a:ext>
              </a:extLst>
            </p:cNvPr>
            <p:cNvSpPr/>
            <p:nvPr/>
          </p:nvSpPr>
          <p:spPr>
            <a:xfrm>
              <a:off x="-182991" y="347801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2" name="Freeform: Shape 3391">
              <a:extLst>
                <a:ext uri="{FF2B5EF4-FFF2-40B4-BE49-F238E27FC236}">
                  <a16:creationId xmlns:a16="http://schemas.microsoft.com/office/drawing/2014/main" id="{1EFED518-B6CC-0921-9CD9-165C41E1A8EE}"/>
                </a:ext>
              </a:extLst>
            </p:cNvPr>
            <p:cNvSpPr/>
            <p:nvPr/>
          </p:nvSpPr>
          <p:spPr>
            <a:xfrm>
              <a:off x="-182991" y="391842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3" name="Freeform: Shape 3392">
              <a:extLst>
                <a:ext uri="{FF2B5EF4-FFF2-40B4-BE49-F238E27FC236}">
                  <a16:creationId xmlns:a16="http://schemas.microsoft.com/office/drawing/2014/main" id="{1577E061-C1C7-4216-A6D5-1048D80F8D4F}"/>
                </a:ext>
              </a:extLst>
            </p:cNvPr>
            <p:cNvSpPr/>
            <p:nvPr/>
          </p:nvSpPr>
          <p:spPr>
            <a:xfrm>
              <a:off x="-182991" y="435883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4" name="Freeform: Shape 3393">
              <a:extLst>
                <a:ext uri="{FF2B5EF4-FFF2-40B4-BE49-F238E27FC236}">
                  <a16:creationId xmlns:a16="http://schemas.microsoft.com/office/drawing/2014/main" id="{F99F0FEA-9ED8-B9EB-FC0A-822EC2459F3B}"/>
                </a:ext>
              </a:extLst>
            </p:cNvPr>
            <p:cNvSpPr/>
            <p:nvPr/>
          </p:nvSpPr>
          <p:spPr>
            <a:xfrm>
              <a:off x="-182991" y="479924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5" name="Freeform: Shape 3394">
              <a:extLst>
                <a:ext uri="{FF2B5EF4-FFF2-40B4-BE49-F238E27FC236}">
                  <a16:creationId xmlns:a16="http://schemas.microsoft.com/office/drawing/2014/main" id="{344CE57E-513D-F369-3395-0283CFF63C13}"/>
                </a:ext>
              </a:extLst>
            </p:cNvPr>
            <p:cNvSpPr/>
            <p:nvPr/>
          </p:nvSpPr>
          <p:spPr>
            <a:xfrm>
              <a:off x="-182991" y="523965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6" name="Freeform: Shape 3395">
              <a:extLst>
                <a:ext uri="{FF2B5EF4-FFF2-40B4-BE49-F238E27FC236}">
                  <a16:creationId xmlns:a16="http://schemas.microsoft.com/office/drawing/2014/main" id="{F8C5FEE4-EA13-7D1D-F03E-A232394D905A}"/>
                </a:ext>
              </a:extLst>
            </p:cNvPr>
            <p:cNvSpPr/>
            <p:nvPr/>
          </p:nvSpPr>
          <p:spPr>
            <a:xfrm>
              <a:off x="-182991" y="568006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7" name="Freeform: Shape 3396">
              <a:extLst>
                <a:ext uri="{FF2B5EF4-FFF2-40B4-BE49-F238E27FC236}">
                  <a16:creationId xmlns:a16="http://schemas.microsoft.com/office/drawing/2014/main" id="{FD002EA8-60C6-9C99-222C-F3E97BEF0110}"/>
                </a:ext>
              </a:extLst>
            </p:cNvPr>
            <p:cNvSpPr/>
            <p:nvPr/>
          </p:nvSpPr>
          <p:spPr>
            <a:xfrm>
              <a:off x="-182991" y="612047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8" name="Freeform: Shape 3397">
              <a:extLst>
                <a:ext uri="{FF2B5EF4-FFF2-40B4-BE49-F238E27FC236}">
                  <a16:creationId xmlns:a16="http://schemas.microsoft.com/office/drawing/2014/main" id="{8F13288C-9922-84F5-C97B-9725D34FB85E}"/>
                </a:ext>
              </a:extLst>
            </p:cNvPr>
            <p:cNvSpPr/>
            <p:nvPr/>
          </p:nvSpPr>
          <p:spPr>
            <a:xfrm>
              <a:off x="5181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399" name="Freeform: Shape 3398">
              <a:extLst>
                <a:ext uri="{FF2B5EF4-FFF2-40B4-BE49-F238E27FC236}">
                  <a16:creationId xmlns:a16="http://schemas.microsoft.com/office/drawing/2014/main" id="{38561135-633A-C079-EA2B-190D1592B9CA}"/>
                </a:ext>
              </a:extLst>
            </p:cNvPr>
            <p:cNvSpPr/>
            <p:nvPr/>
          </p:nvSpPr>
          <p:spPr>
            <a:xfrm>
              <a:off x="1078106"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0" name="Freeform: Shape 3399">
              <a:extLst>
                <a:ext uri="{FF2B5EF4-FFF2-40B4-BE49-F238E27FC236}">
                  <a16:creationId xmlns:a16="http://schemas.microsoft.com/office/drawing/2014/main" id="{499540C8-D354-01C6-FF2B-87752A7BC796}"/>
                </a:ext>
              </a:extLst>
            </p:cNvPr>
            <p:cNvSpPr/>
            <p:nvPr/>
          </p:nvSpPr>
          <p:spPr>
            <a:xfrm>
              <a:off x="16380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1" name="Freeform: Shape 3400">
              <a:extLst>
                <a:ext uri="{FF2B5EF4-FFF2-40B4-BE49-F238E27FC236}">
                  <a16:creationId xmlns:a16="http://schemas.microsoft.com/office/drawing/2014/main" id="{C2C1F02A-D825-AE80-3B88-B70FEC77FFCB}"/>
                </a:ext>
              </a:extLst>
            </p:cNvPr>
            <p:cNvSpPr/>
            <p:nvPr/>
          </p:nvSpPr>
          <p:spPr>
            <a:xfrm>
              <a:off x="219800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2" name="Freeform: Shape 3401">
              <a:extLst>
                <a:ext uri="{FF2B5EF4-FFF2-40B4-BE49-F238E27FC236}">
                  <a16:creationId xmlns:a16="http://schemas.microsoft.com/office/drawing/2014/main" id="{2D216F72-8F35-F573-92DE-3358F9C71ED2}"/>
                </a:ext>
              </a:extLst>
            </p:cNvPr>
            <p:cNvSpPr/>
            <p:nvPr/>
          </p:nvSpPr>
          <p:spPr>
            <a:xfrm>
              <a:off x="27579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3" name="Freeform: Shape 3402">
              <a:extLst>
                <a:ext uri="{FF2B5EF4-FFF2-40B4-BE49-F238E27FC236}">
                  <a16:creationId xmlns:a16="http://schemas.microsoft.com/office/drawing/2014/main" id="{13DECB0C-451E-384E-D24D-30F8D8CB182E}"/>
                </a:ext>
              </a:extLst>
            </p:cNvPr>
            <p:cNvSpPr/>
            <p:nvPr/>
          </p:nvSpPr>
          <p:spPr>
            <a:xfrm>
              <a:off x="33179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4" name="Freeform: Shape 3403">
              <a:extLst>
                <a:ext uri="{FF2B5EF4-FFF2-40B4-BE49-F238E27FC236}">
                  <a16:creationId xmlns:a16="http://schemas.microsoft.com/office/drawing/2014/main" id="{ADA93A07-1FD1-299B-790F-418E13019739}"/>
                </a:ext>
              </a:extLst>
            </p:cNvPr>
            <p:cNvSpPr/>
            <p:nvPr/>
          </p:nvSpPr>
          <p:spPr>
            <a:xfrm>
              <a:off x="38778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5" name="Freeform: Shape 3404">
              <a:extLst>
                <a:ext uri="{FF2B5EF4-FFF2-40B4-BE49-F238E27FC236}">
                  <a16:creationId xmlns:a16="http://schemas.microsoft.com/office/drawing/2014/main" id="{7C642452-BAB6-1A41-736A-54EE4E927D67}"/>
                </a:ext>
              </a:extLst>
            </p:cNvPr>
            <p:cNvSpPr/>
            <p:nvPr/>
          </p:nvSpPr>
          <p:spPr>
            <a:xfrm>
              <a:off x="44378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6" name="Freeform: Shape 3405">
              <a:extLst>
                <a:ext uri="{FF2B5EF4-FFF2-40B4-BE49-F238E27FC236}">
                  <a16:creationId xmlns:a16="http://schemas.microsoft.com/office/drawing/2014/main" id="{DEDB125B-5A3E-600F-700C-DBFA1A3E3494}"/>
                </a:ext>
              </a:extLst>
            </p:cNvPr>
            <p:cNvSpPr/>
            <p:nvPr/>
          </p:nvSpPr>
          <p:spPr>
            <a:xfrm>
              <a:off x="49977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7" name="Freeform: Shape 3406">
              <a:extLst>
                <a:ext uri="{FF2B5EF4-FFF2-40B4-BE49-F238E27FC236}">
                  <a16:creationId xmlns:a16="http://schemas.microsoft.com/office/drawing/2014/main" id="{FEE56429-D5A5-B7F5-0D97-327F1EC477D7}"/>
                </a:ext>
              </a:extLst>
            </p:cNvPr>
            <p:cNvSpPr/>
            <p:nvPr/>
          </p:nvSpPr>
          <p:spPr>
            <a:xfrm>
              <a:off x="5998103" y="-432202"/>
              <a:ext cx="190054" cy="7722405"/>
            </a:xfrm>
            <a:custGeom>
              <a:avLst/>
              <a:gdLst>
                <a:gd name="connsiteX0" fmla="*/ 0 w 168838"/>
                <a:gd name="connsiteY0" fmla="*/ 0 h 6860347"/>
                <a:gd name="connsiteX1" fmla="*/ 142134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4"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8" name="Freeform: Shape 3407">
              <a:extLst>
                <a:ext uri="{FF2B5EF4-FFF2-40B4-BE49-F238E27FC236}">
                  <a16:creationId xmlns:a16="http://schemas.microsoft.com/office/drawing/2014/main" id="{E97C4138-DC32-5CE0-3A45-02094964ACBB}"/>
                </a:ext>
              </a:extLst>
            </p:cNvPr>
            <p:cNvSpPr/>
            <p:nvPr/>
          </p:nvSpPr>
          <p:spPr>
            <a:xfrm>
              <a:off x="6438513"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9" name="Freeform: Shape 3408">
              <a:extLst>
                <a:ext uri="{FF2B5EF4-FFF2-40B4-BE49-F238E27FC236}">
                  <a16:creationId xmlns:a16="http://schemas.microsoft.com/office/drawing/2014/main" id="{DB0F1328-808B-D870-D244-341857016C5F}"/>
                </a:ext>
              </a:extLst>
            </p:cNvPr>
            <p:cNvSpPr/>
            <p:nvPr/>
          </p:nvSpPr>
          <p:spPr>
            <a:xfrm>
              <a:off x="687892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0" name="Freeform: Shape 3409">
              <a:extLst>
                <a:ext uri="{FF2B5EF4-FFF2-40B4-BE49-F238E27FC236}">
                  <a16:creationId xmlns:a16="http://schemas.microsoft.com/office/drawing/2014/main" id="{791A11DE-6417-D926-768E-76536B036FB2}"/>
                </a:ext>
              </a:extLst>
            </p:cNvPr>
            <p:cNvSpPr/>
            <p:nvPr/>
          </p:nvSpPr>
          <p:spPr>
            <a:xfrm>
              <a:off x="731933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1" name="Freeform: Shape 3410">
              <a:extLst>
                <a:ext uri="{FF2B5EF4-FFF2-40B4-BE49-F238E27FC236}">
                  <a16:creationId xmlns:a16="http://schemas.microsoft.com/office/drawing/2014/main" id="{30027966-5CC6-A526-550E-612968A02983}"/>
                </a:ext>
              </a:extLst>
            </p:cNvPr>
            <p:cNvSpPr/>
            <p:nvPr/>
          </p:nvSpPr>
          <p:spPr>
            <a:xfrm>
              <a:off x="775974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2" name="Freeform: Shape 3411">
              <a:extLst>
                <a:ext uri="{FF2B5EF4-FFF2-40B4-BE49-F238E27FC236}">
                  <a16:creationId xmlns:a16="http://schemas.microsoft.com/office/drawing/2014/main" id="{C1F6512D-3C3C-4825-E272-1DE875265DA8}"/>
                </a:ext>
              </a:extLst>
            </p:cNvPr>
            <p:cNvSpPr/>
            <p:nvPr/>
          </p:nvSpPr>
          <p:spPr>
            <a:xfrm>
              <a:off x="820015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3" name="Freeform: Shape 3412">
              <a:extLst>
                <a:ext uri="{FF2B5EF4-FFF2-40B4-BE49-F238E27FC236}">
                  <a16:creationId xmlns:a16="http://schemas.microsoft.com/office/drawing/2014/main" id="{D79260A6-5FAD-49CF-C285-45FE51E591F2}"/>
                </a:ext>
              </a:extLst>
            </p:cNvPr>
            <p:cNvSpPr/>
            <p:nvPr/>
          </p:nvSpPr>
          <p:spPr>
            <a:xfrm>
              <a:off x="864056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4" name="Freeform: Shape 3413">
              <a:extLst>
                <a:ext uri="{FF2B5EF4-FFF2-40B4-BE49-F238E27FC236}">
                  <a16:creationId xmlns:a16="http://schemas.microsoft.com/office/drawing/2014/main" id="{A8DC184B-5189-325F-E63B-9D6C3DC05DEE}"/>
                </a:ext>
              </a:extLst>
            </p:cNvPr>
            <p:cNvSpPr/>
            <p:nvPr/>
          </p:nvSpPr>
          <p:spPr>
            <a:xfrm>
              <a:off x="908097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5" name="Freeform: Shape 3414">
              <a:extLst>
                <a:ext uri="{FF2B5EF4-FFF2-40B4-BE49-F238E27FC236}">
                  <a16:creationId xmlns:a16="http://schemas.microsoft.com/office/drawing/2014/main" id="{F97236CD-C7DA-CCA0-8DC5-2D374E8E0D03}"/>
                </a:ext>
              </a:extLst>
            </p:cNvPr>
            <p:cNvSpPr/>
            <p:nvPr/>
          </p:nvSpPr>
          <p:spPr>
            <a:xfrm>
              <a:off x="952138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6" name="Freeform: Shape 3415">
              <a:extLst>
                <a:ext uri="{FF2B5EF4-FFF2-40B4-BE49-F238E27FC236}">
                  <a16:creationId xmlns:a16="http://schemas.microsoft.com/office/drawing/2014/main" id="{CA5A21D4-E259-C422-A49C-54980C55F817}"/>
                </a:ext>
              </a:extLst>
            </p:cNvPr>
            <p:cNvSpPr/>
            <p:nvPr/>
          </p:nvSpPr>
          <p:spPr>
            <a:xfrm>
              <a:off x="996179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7" name="Freeform: Shape 3416">
              <a:extLst>
                <a:ext uri="{FF2B5EF4-FFF2-40B4-BE49-F238E27FC236}">
                  <a16:creationId xmlns:a16="http://schemas.microsoft.com/office/drawing/2014/main" id="{0B4AFC05-EA99-6043-E5AB-90474D4BAFAC}"/>
                </a:ext>
              </a:extLst>
            </p:cNvPr>
            <p:cNvSpPr/>
            <p:nvPr/>
          </p:nvSpPr>
          <p:spPr>
            <a:xfrm>
              <a:off x="1040220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8" name="Freeform: Shape 3417">
              <a:extLst>
                <a:ext uri="{FF2B5EF4-FFF2-40B4-BE49-F238E27FC236}">
                  <a16:creationId xmlns:a16="http://schemas.microsoft.com/office/drawing/2014/main" id="{F87C56FE-DB21-08A6-0307-F408AB5E7E8D}"/>
                </a:ext>
              </a:extLst>
            </p:cNvPr>
            <p:cNvSpPr/>
            <p:nvPr/>
          </p:nvSpPr>
          <p:spPr>
            <a:xfrm>
              <a:off x="1084261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9" name="Freeform: Shape 3418">
              <a:extLst>
                <a:ext uri="{FF2B5EF4-FFF2-40B4-BE49-F238E27FC236}">
                  <a16:creationId xmlns:a16="http://schemas.microsoft.com/office/drawing/2014/main" id="{5CEBE378-C2F8-BFA2-ABED-D22254C8C352}"/>
                </a:ext>
              </a:extLst>
            </p:cNvPr>
            <p:cNvSpPr/>
            <p:nvPr/>
          </p:nvSpPr>
          <p:spPr>
            <a:xfrm>
              <a:off x="1128302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0" name="Freeform: Shape 3419">
              <a:extLst>
                <a:ext uri="{FF2B5EF4-FFF2-40B4-BE49-F238E27FC236}">
                  <a16:creationId xmlns:a16="http://schemas.microsoft.com/office/drawing/2014/main" id="{FEFBD0E9-432D-7673-59F4-2165807B3909}"/>
                </a:ext>
              </a:extLst>
            </p:cNvPr>
            <p:cNvSpPr/>
            <p:nvPr/>
          </p:nvSpPr>
          <p:spPr>
            <a:xfrm>
              <a:off x="1172343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1" name="Freeform: Shape 3420">
              <a:extLst>
                <a:ext uri="{FF2B5EF4-FFF2-40B4-BE49-F238E27FC236}">
                  <a16:creationId xmlns:a16="http://schemas.microsoft.com/office/drawing/2014/main" id="{E506C692-149A-86F9-6DC2-F38BC811A08E}"/>
                </a:ext>
              </a:extLst>
            </p:cNvPr>
            <p:cNvSpPr/>
            <p:nvPr/>
          </p:nvSpPr>
          <p:spPr>
            <a:xfrm>
              <a:off x="5560084" y="-432202"/>
              <a:ext cx="6291" cy="7722405"/>
            </a:xfrm>
            <a:custGeom>
              <a:avLst/>
              <a:gdLst>
                <a:gd name="connsiteX0" fmla="*/ 0 w 5589"/>
                <a:gd name="connsiteY0" fmla="*/ 0 h 6860347"/>
                <a:gd name="connsiteX1" fmla="*/ 0 w 5589"/>
                <a:gd name="connsiteY1" fmla="*/ 6860347 h 6860347"/>
              </a:gdLst>
              <a:ahLst/>
              <a:cxnLst>
                <a:cxn ang="0">
                  <a:pos x="connsiteX0" y="connsiteY0"/>
                </a:cxn>
                <a:cxn ang="0">
                  <a:pos x="connsiteX1" y="connsiteY1"/>
                </a:cxn>
              </a:cxnLst>
              <a:rect l="l" t="t" r="r" b="b"/>
              <a:pathLst>
                <a:path w="5589" h="6860347">
                  <a:moveTo>
                    <a:pt x="0" y="0"/>
                  </a:moveTo>
                  <a:lnTo>
                    <a:pt x="0" y="6860347"/>
                  </a:lnTo>
                </a:path>
              </a:pathLst>
            </a:custGeom>
            <a:ln w="5588" cap="flat">
              <a:solidFill>
                <a:srgbClr val="5BE4F6">
                  <a:alpha val="70000"/>
                </a:srgbClr>
              </a:solidFill>
              <a:prstDash val="solid"/>
              <a:miter/>
            </a:ln>
          </p:spPr>
          <p:txBody>
            <a:bodyPr rtlCol="0" anchor="ctr"/>
            <a:lstStyle/>
            <a:p>
              <a:endParaRPr lang="en-IN"/>
            </a:p>
          </p:txBody>
        </p:sp>
      </p:grpSp>
    </p:spTree>
    <p:extLst>
      <p:ext uri="{BB962C8B-B14F-4D97-AF65-F5344CB8AC3E}">
        <p14:creationId xmlns:p14="http://schemas.microsoft.com/office/powerpoint/2010/main" val="3397312551"/>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15497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2.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www.contv.com/browse-movie/" TargetMode="External"/><Relationship Id="rId7" Type="http://schemas.openxmlformats.org/officeDocument/2006/relationships/image" Target="../media/image41.png"/><Relationship Id="rId2" Type="http://schemas.openxmlformats.org/officeDocument/2006/relationships/hyperlink" Target="https://www.crunchyroll.com/" TargetMode="External"/><Relationship Id="rId1" Type="http://schemas.openxmlformats.org/officeDocument/2006/relationships/slideLayout" Target="../slideLayouts/slideLayout27.xml"/><Relationship Id="rId6" Type="http://schemas.openxmlformats.org/officeDocument/2006/relationships/hyperlink" Target="https://animedao.live/" TargetMode="External"/><Relationship Id="rId5" Type="http://schemas.openxmlformats.org/officeDocument/2006/relationships/hyperlink" Target="https://kissanime.com.ru/" TargetMode="External"/><Relationship Id="rId4" Type="http://schemas.openxmlformats.org/officeDocument/2006/relationships/hyperlink" Target="https://www.directv.com/strea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9.png"/><Relationship Id="rId7" Type="http://schemas.openxmlformats.org/officeDocument/2006/relationships/image" Target="../media/image43.jp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42.jpg"/><Relationship Id="rId11" Type="http://schemas.openxmlformats.org/officeDocument/2006/relationships/image" Target="../media/image47.jpg"/><Relationship Id="rId5" Type="http://schemas.openxmlformats.org/officeDocument/2006/relationships/image" Target="../media/image11.png"/><Relationship Id="rId10" Type="http://schemas.openxmlformats.org/officeDocument/2006/relationships/image" Target="../media/image46.jpg"/><Relationship Id="rId4" Type="http://schemas.openxmlformats.org/officeDocument/2006/relationships/image" Target="../media/image10.png"/><Relationship Id="rId9" Type="http://schemas.openxmlformats.org/officeDocument/2006/relationships/image" Target="../media/image45.jp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28.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File:Ja-Anime.oga" TargetMode="External"/><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8.xml"/><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202B34-7F48-8A9C-F0F3-207EFCA432DA}"/>
              </a:ext>
            </a:extLst>
          </p:cNvPr>
          <p:cNvSpPr txBox="1"/>
          <p:nvPr/>
        </p:nvSpPr>
        <p:spPr>
          <a:xfrm>
            <a:off x="3774692" y="593512"/>
            <a:ext cx="4642617" cy="1323439"/>
          </a:xfrm>
          <a:prstGeom prst="rect">
            <a:avLst/>
          </a:prstGeom>
          <a:noFill/>
        </p:spPr>
        <p:txBody>
          <a:bodyPr wrap="none" rtlCol="0">
            <a:spAutoFit/>
          </a:bodyPr>
          <a:lstStyle/>
          <a:p>
            <a:pPr algn="ctr"/>
            <a:r>
              <a:rPr lang="en-IN" sz="8000" dirty="0">
                <a:solidFill>
                  <a:schemeClr val="tx1">
                    <a:lumMod val="85000"/>
                    <a:lumOff val="15000"/>
                  </a:schemeClr>
                </a:solidFill>
                <a:latin typeface="Bangers" panose="00000500000000000000" pitchFamily="2" charset="0"/>
              </a:rPr>
              <a:t>ANIME THEME</a:t>
            </a:r>
          </a:p>
        </p:txBody>
      </p:sp>
      <p:sp>
        <p:nvSpPr>
          <p:cNvPr id="5" name="TextBox 4">
            <a:extLst>
              <a:ext uri="{FF2B5EF4-FFF2-40B4-BE49-F238E27FC236}">
                <a16:creationId xmlns:a16="http://schemas.microsoft.com/office/drawing/2014/main" id="{5C73F3C2-F206-C8D0-F62A-2B243891E725}"/>
              </a:ext>
            </a:extLst>
          </p:cNvPr>
          <p:cNvSpPr txBox="1"/>
          <p:nvPr/>
        </p:nvSpPr>
        <p:spPr>
          <a:xfrm>
            <a:off x="4775767" y="1829504"/>
            <a:ext cx="2640466" cy="338554"/>
          </a:xfrm>
          <a:prstGeom prst="rect">
            <a:avLst/>
          </a:prstGeom>
          <a:noFill/>
        </p:spPr>
        <p:txBody>
          <a:bodyPr wrap="none" rtlCol="0">
            <a:spAutoFit/>
          </a:bodyPr>
          <a:lstStyle/>
          <a:p>
            <a:pPr algn="ctr"/>
            <a:r>
              <a:rPr lang="en-IN" sz="1600" spc="300" dirty="0">
                <a:latin typeface="Bangers" panose="00000500000000000000" pitchFamily="2" charset="0"/>
              </a:rPr>
              <a:t>PRESENTATION TEMPLATE</a:t>
            </a:r>
          </a:p>
        </p:txBody>
      </p:sp>
      <p:pic>
        <p:nvPicPr>
          <p:cNvPr id="8" name="Picture 7" descr="A picture containing vector graphics&#10;&#10;Description automatically generated">
            <a:extLst>
              <a:ext uri="{FF2B5EF4-FFF2-40B4-BE49-F238E27FC236}">
                <a16:creationId xmlns:a16="http://schemas.microsoft.com/office/drawing/2014/main" id="{F80DABF1-A017-464C-381B-F69EA12B7C0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rot="790580">
            <a:off x="594088" y="1179340"/>
            <a:ext cx="2637064" cy="2256656"/>
          </a:xfrm>
          <a:prstGeom prst="rect">
            <a:avLst/>
          </a:prstGeom>
          <a:noFill/>
        </p:spPr>
      </p:pic>
      <p:pic>
        <p:nvPicPr>
          <p:cNvPr id="10" name="Picture 9">
            <a:extLst>
              <a:ext uri="{FF2B5EF4-FFF2-40B4-BE49-F238E27FC236}">
                <a16:creationId xmlns:a16="http://schemas.microsoft.com/office/drawing/2014/main" id="{200717E6-8956-7B76-BDCC-9BCCF96ED9E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275717" y="1013644"/>
            <a:ext cx="2252770" cy="1621378"/>
          </a:xfrm>
          <a:prstGeom prst="rect">
            <a:avLst/>
          </a:prstGeom>
          <a:noFill/>
        </p:spPr>
      </p:pic>
      <p:pic>
        <p:nvPicPr>
          <p:cNvPr id="86" name="Picture 85">
            <a:extLst>
              <a:ext uri="{FF2B5EF4-FFF2-40B4-BE49-F238E27FC236}">
                <a16:creationId xmlns:a16="http://schemas.microsoft.com/office/drawing/2014/main" id="{17DB76B6-1729-521A-E3E5-BAA17BF4856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40677" y="4504096"/>
            <a:ext cx="3147333" cy="2581267"/>
          </a:xfrm>
          <a:prstGeom prst="rect">
            <a:avLst/>
          </a:prstGeom>
        </p:spPr>
      </p:pic>
      <p:pic>
        <p:nvPicPr>
          <p:cNvPr id="90" name="Picture 89" descr="A picture containing text&#10;&#10;Description automatically generated">
            <a:extLst>
              <a:ext uri="{FF2B5EF4-FFF2-40B4-BE49-F238E27FC236}">
                <a16:creationId xmlns:a16="http://schemas.microsoft.com/office/drawing/2014/main" id="{FA07B14D-F594-8294-7149-8C94FC52C41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7712313" y="5602769"/>
            <a:ext cx="2619589" cy="1323438"/>
          </a:xfrm>
          <a:prstGeom prst="rect">
            <a:avLst/>
          </a:prstGeom>
        </p:spPr>
      </p:pic>
      <p:pic>
        <p:nvPicPr>
          <p:cNvPr id="82" name="Picture 81" descr="A picture containing toy, doll, vector graphics&#10;&#10;Description automatically generated">
            <a:extLst>
              <a:ext uri="{FF2B5EF4-FFF2-40B4-BE49-F238E27FC236}">
                <a16:creationId xmlns:a16="http://schemas.microsoft.com/office/drawing/2014/main" id="{FA928055-F7CE-D02E-5C7F-208BD48AF952}"/>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2475829" y="4075387"/>
            <a:ext cx="3147332" cy="3054764"/>
          </a:xfrm>
          <a:prstGeom prst="rect">
            <a:avLst/>
          </a:prstGeom>
        </p:spPr>
      </p:pic>
      <p:pic>
        <p:nvPicPr>
          <p:cNvPr id="84" name="Picture 83" descr="A person wearing a garment&#10;&#10;Description automatically generated with medium confidence">
            <a:extLst>
              <a:ext uri="{FF2B5EF4-FFF2-40B4-BE49-F238E27FC236}">
                <a16:creationId xmlns:a16="http://schemas.microsoft.com/office/drawing/2014/main" id="{D9C4AE40-F680-BD3E-BF87-EBEB200A1C79}"/>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9155658" y="3627520"/>
            <a:ext cx="3036342" cy="3225326"/>
          </a:xfrm>
          <a:prstGeom prst="rect">
            <a:avLst/>
          </a:prstGeom>
        </p:spPr>
      </p:pic>
      <p:pic>
        <p:nvPicPr>
          <p:cNvPr id="88" name="Picture 87" descr="A cartoon of a person&#10;&#10;Description automatically generated with low confidence">
            <a:extLst>
              <a:ext uri="{FF2B5EF4-FFF2-40B4-BE49-F238E27FC236}">
                <a16:creationId xmlns:a16="http://schemas.microsoft.com/office/drawing/2014/main" id="{9CDC6121-9382-E8B8-E0C9-E4A89C8343ED}"/>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4827631" y="3066947"/>
            <a:ext cx="4194476" cy="4063204"/>
          </a:xfrm>
          <a:prstGeom prst="rect">
            <a:avLst/>
          </a:prstGeom>
        </p:spPr>
      </p:pic>
    </p:spTree>
    <p:extLst>
      <p:ext uri="{BB962C8B-B14F-4D97-AF65-F5344CB8AC3E}">
        <p14:creationId xmlns:p14="http://schemas.microsoft.com/office/powerpoint/2010/main" val="233725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person, people, outdoor&#10;&#10;Description automatically generated">
            <a:extLst>
              <a:ext uri="{FF2B5EF4-FFF2-40B4-BE49-F238E27FC236}">
                <a16:creationId xmlns:a16="http://schemas.microsoft.com/office/drawing/2014/main" id="{963B18E8-9A84-68BB-67EF-D875A37057D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338924" y="154146"/>
            <a:ext cx="8768411" cy="4694433"/>
          </a:xfrm>
          <a:prstGeom prst="rect">
            <a:avLst/>
          </a:prstGeom>
        </p:spPr>
      </p:pic>
      <p:sp>
        <p:nvSpPr>
          <p:cNvPr id="12" name="Rectangle: Rounded Corners 11">
            <a:extLst>
              <a:ext uri="{FF2B5EF4-FFF2-40B4-BE49-F238E27FC236}">
                <a16:creationId xmlns:a16="http://schemas.microsoft.com/office/drawing/2014/main" id="{9979D36A-B2F4-DC53-5960-F68D9998DAE8}"/>
              </a:ext>
            </a:extLst>
          </p:cNvPr>
          <p:cNvSpPr/>
          <p:nvPr/>
        </p:nvSpPr>
        <p:spPr>
          <a:xfrm>
            <a:off x="803275" y="4211709"/>
            <a:ext cx="10548938" cy="3642360"/>
          </a:xfrm>
          <a:prstGeom prst="roundRect">
            <a:avLst>
              <a:gd name="adj" fmla="val 15134"/>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F09242EA-A44D-8C3C-D8D1-1721573779E3}"/>
              </a:ext>
            </a:extLst>
          </p:cNvPr>
          <p:cNvSpPr/>
          <p:nvPr/>
        </p:nvSpPr>
        <p:spPr>
          <a:xfrm>
            <a:off x="1168400" y="5521775"/>
            <a:ext cx="9855200" cy="1936054"/>
          </a:xfrm>
          <a:prstGeom prst="roundRect">
            <a:avLst>
              <a:gd name="adj" fmla="val 1424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824E9C4F-5D68-6B29-5963-393F73D32AF2}"/>
              </a:ext>
            </a:extLst>
          </p:cNvPr>
          <p:cNvSpPr txBox="1"/>
          <p:nvPr/>
        </p:nvSpPr>
        <p:spPr>
          <a:xfrm>
            <a:off x="4960112" y="4548085"/>
            <a:ext cx="2271776"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COMIC CON</a:t>
            </a:r>
          </a:p>
        </p:txBody>
      </p:sp>
      <p:sp>
        <p:nvSpPr>
          <p:cNvPr id="15" name="TextBox 14">
            <a:extLst>
              <a:ext uri="{FF2B5EF4-FFF2-40B4-BE49-F238E27FC236}">
                <a16:creationId xmlns:a16="http://schemas.microsoft.com/office/drawing/2014/main" id="{99A4C6D1-A3E7-593C-BE6A-C9319B905DB7}"/>
              </a:ext>
            </a:extLst>
          </p:cNvPr>
          <p:cNvSpPr txBox="1"/>
          <p:nvPr/>
        </p:nvSpPr>
        <p:spPr>
          <a:xfrm>
            <a:off x="2084665" y="5767713"/>
            <a:ext cx="8022670" cy="616836"/>
          </a:xfrm>
          <a:prstGeom prst="rect">
            <a:avLst/>
          </a:prstGeom>
          <a:noFill/>
        </p:spPr>
        <p:txBody>
          <a:bodyPr wrap="square" rtlCol="0">
            <a:spAutoFit/>
          </a:bodyPr>
          <a:lstStyle/>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San Diego Comic-Con International is a comic book convention and nonprofit multi-genre entertainment event held annually in San Diego, California, United States since 1970.</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8" name="Picture 17" descr="A picture containing icon&#10;&#10;Description automatically generated">
            <a:extLst>
              <a:ext uri="{FF2B5EF4-FFF2-40B4-BE49-F238E27FC236}">
                <a16:creationId xmlns:a16="http://schemas.microsoft.com/office/drawing/2014/main" id="{D3A2FC03-B5E9-9F29-F384-7F601E90808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923297" y="3136925"/>
            <a:ext cx="1428916" cy="1498863"/>
          </a:xfrm>
          <a:prstGeom prst="rect">
            <a:avLst/>
          </a:prstGeom>
        </p:spPr>
      </p:pic>
      <p:pic>
        <p:nvPicPr>
          <p:cNvPr id="19" name="Picture 18" descr="A cartoon of a child holding a guitar&#10;&#10;Description automatically generated with low confidence">
            <a:extLst>
              <a:ext uri="{FF2B5EF4-FFF2-40B4-BE49-F238E27FC236}">
                <a16:creationId xmlns:a16="http://schemas.microsoft.com/office/drawing/2014/main" id="{ED9531DE-E3D1-BF8D-B73F-C38C5B73414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839787" y="2596389"/>
            <a:ext cx="1958089" cy="2252190"/>
          </a:xfrm>
          <a:prstGeom prst="rect">
            <a:avLst/>
          </a:prstGeom>
        </p:spPr>
      </p:pic>
    </p:spTree>
    <p:extLst>
      <p:ext uri="{BB962C8B-B14F-4D97-AF65-F5344CB8AC3E}">
        <p14:creationId xmlns:p14="http://schemas.microsoft.com/office/powerpoint/2010/main" val="338053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B7F720A7-71CF-8D07-BAD5-D1A5D990E359}"/>
              </a:ext>
            </a:extLst>
          </p:cNvPr>
          <p:cNvSpPr/>
          <p:nvPr/>
        </p:nvSpPr>
        <p:spPr>
          <a:xfrm>
            <a:off x="4554695" y="2032000"/>
            <a:ext cx="3033633" cy="3891280"/>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3AFB1931-2CBF-0741-8218-D58B85518482}"/>
              </a:ext>
            </a:extLst>
          </p:cNvPr>
          <p:cNvSpPr/>
          <p:nvPr/>
        </p:nvSpPr>
        <p:spPr>
          <a:xfrm>
            <a:off x="4766300" y="2751820"/>
            <a:ext cx="2610423" cy="2947939"/>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4C138C44-0EA1-F3CE-C0F7-2FEC6C23DD25}"/>
              </a:ext>
            </a:extLst>
          </p:cNvPr>
          <p:cNvSpPr/>
          <p:nvPr/>
        </p:nvSpPr>
        <p:spPr>
          <a:xfrm>
            <a:off x="8322260" y="2032000"/>
            <a:ext cx="3033633" cy="3891280"/>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Rounded Corners 18">
            <a:extLst>
              <a:ext uri="{FF2B5EF4-FFF2-40B4-BE49-F238E27FC236}">
                <a16:creationId xmlns:a16="http://schemas.microsoft.com/office/drawing/2014/main" id="{FB3870B9-3D6C-3585-D35B-F2BAE8AB5220}"/>
              </a:ext>
            </a:extLst>
          </p:cNvPr>
          <p:cNvSpPr/>
          <p:nvPr/>
        </p:nvSpPr>
        <p:spPr>
          <a:xfrm>
            <a:off x="8533865" y="2751820"/>
            <a:ext cx="2610423" cy="2947939"/>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7AF7FB35-4DC2-2067-2B89-9E11B59BFADE}"/>
              </a:ext>
            </a:extLst>
          </p:cNvPr>
          <p:cNvSpPr/>
          <p:nvPr/>
        </p:nvSpPr>
        <p:spPr>
          <a:xfrm>
            <a:off x="803275" y="2032000"/>
            <a:ext cx="3033633" cy="3891280"/>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F7AB5633-6748-BA15-1787-5E368634AA40}"/>
              </a:ext>
            </a:extLst>
          </p:cNvPr>
          <p:cNvSpPr/>
          <p:nvPr/>
        </p:nvSpPr>
        <p:spPr>
          <a:xfrm>
            <a:off x="1014880" y="2751820"/>
            <a:ext cx="2610423" cy="2947939"/>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BD1D8EA-E0E3-9C2B-4D35-C38C0D455077}"/>
              </a:ext>
            </a:extLst>
          </p:cNvPr>
          <p:cNvSpPr txBox="1"/>
          <p:nvPr/>
        </p:nvSpPr>
        <p:spPr>
          <a:xfrm>
            <a:off x="5204578" y="739280"/>
            <a:ext cx="1782860" cy="769441"/>
          </a:xfrm>
          <a:prstGeom prst="rect">
            <a:avLst/>
          </a:prstGeom>
          <a:noFill/>
        </p:spPr>
        <p:txBody>
          <a:bodyPr wrap="none" rtlCol="0">
            <a:spAutoFit/>
          </a:bodyPr>
          <a:lstStyle/>
          <a:p>
            <a:pPr algn="ctr"/>
            <a:r>
              <a:rPr lang="en-IN" sz="4400" dirty="0">
                <a:solidFill>
                  <a:srgbClr val="262626"/>
                </a:solidFill>
                <a:latin typeface="Bangers" panose="00000500000000000000" pitchFamily="2" charset="0"/>
              </a:rPr>
              <a:t>COSPLAY</a:t>
            </a:r>
          </a:p>
        </p:txBody>
      </p:sp>
      <p:sp>
        <p:nvSpPr>
          <p:cNvPr id="13" name="TextBox 12">
            <a:extLst>
              <a:ext uri="{FF2B5EF4-FFF2-40B4-BE49-F238E27FC236}">
                <a16:creationId xmlns:a16="http://schemas.microsoft.com/office/drawing/2014/main" id="{2F62848D-564A-E931-9277-4EFDB8C040D5}"/>
              </a:ext>
            </a:extLst>
          </p:cNvPr>
          <p:cNvSpPr txBox="1"/>
          <p:nvPr/>
        </p:nvSpPr>
        <p:spPr>
          <a:xfrm>
            <a:off x="1521062" y="2176467"/>
            <a:ext cx="159805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TITLE TEXT 01</a:t>
            </a:r>
          </a:p>
        </p:txBody>
      </p:sp>
      <p:sp>
        <p:nvSpPr>
          <p:cNvPr id="14" name="TextBox 13">
            <a:extLst>
              <a:ext uri="{FF2B5EF4-FFF2-40B4-BE49-F238E27FC236}">
                <a16:creationId xmlns:a16="http://schemas.microsoft.com/office/drawing/2014/main" id="{C98FFC3F-A2C5-69D4-6ACA-2418001053BE}"/>
              </a:ext>
            </a:extLst>
          </p:cNvPr>
          <p:cNvSpPr txBox="1"/>
          <p:nvPr/>
        </p:nvSpPr>
        <p:spPr>
          <a:xfrm>
            <a:off x="5272482" y="2176467"/>
            <a:ext cx="159805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TITLE TEXT 02</a:t>
            </a:r>
          </a:p>
        </p:txBody>
      </p:sp>
      <p:sp>
        <p:nvSpPr>
          <p:cNvPr id="15" name="TextBox 14">
            <a:extLst>
              <a:ext uri="{FF2B5EF4-FFF2-40B4-BE49-F238E27FC236}">
                <a16:creationId xmlns:a16="http://schemas.microsoft.com/office/drawing/2014/main" id="{85DD17DD-ED38-7C7D-E2BD-FD22760FD723}"/>
              </a:ext>
            </a:extLst>
          </p:cNvPr>
          <p:cNvSpPr txBox="1"/>
          <p:nvPr/>
        </p:nvSpPr>
        <p:spPr>
          <a:xfrm>
            <a:off x="9040047" y="2176467"/>
            <a:ext cx="159805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TITLE TEXT 03</a:t>
            </a:r>
          </a:p>
        </p:txBody>
      </p:sp>
      <p:sp>
        <p:nvSpPr>
          <p:cNvPr id="20" name="TextBox 19">
            <a:extLst>
              <a:ext uri="{FF2B5EF4-FFF2-40B4-BE49-F238E27FC236}">
                <a16:creationId xmlns:a16="http://schemas.microsoft.com/office/drawing/2014/main" id="{75EBE98F-A53F-F6A5-3699-A7D321D8825E}"/>
              </a:ext>
            </a:extLst>
          </p:cNvPr>
          <p:cNvSpPr txBox="1"/>
          <p:nvPr/>
        </p:nvSpPr>
        <p:spPr>
          <a:xfrm>
            <a:off x="1303077" y="2976725"/>
            <a:ext cx="2034029" cy="1170833"/>
          </a:xfrm>
          <a:prstGeom prst="rect">
            <a:avLst/>
          </a:prstGeom>
          <a:noFill/>
        </p:spPr>
        <p:txBody>
          <a:bodyPr wrap="square" rtlCol="0">
            <a:spAutoFit/>
          </a:bodyPr>
          <a:lstStyle/>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elit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sed do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ED09E821-6FDC-0C92-1EEF-553FD50AF8FB}"/>
              </a:ext>
            </a:extLst>
          </p:cNvPr>
          <p:cNvSpPr txBox="1"/>
          <p:nvPr/>
        </p:nvSpPr>
        <p:spPr>
          <a:xfrm>
            <a:off x="5155583" y="2976725"/>
            <a:ext cx="1831856" cy="1724831"/>
          </a:xfrm>
          <a:prstGeom prst="rect">
            <a:avLst/>
          </a:prstGeom>
          <a:noFill/>
        </p:spPr>
        <p:txBody>
          <a:bodyPr wrap="square" rtlCol="0">
            <a:spAutoFit/>
          </a:bodyPr>
          <a:lstStyle/>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elit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sed do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ut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labore et dolore magna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aliqua</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CEE60F05-49BA-00FC-8B67-8D2978F3FC22}"/>
              </a:ext>
            </a:extLst>
          </p:cNvPr>
          <p:cNvSpPr txBox="1"/>
          <p:nvPr/>
        </p:nvSpPr>
        <p:spPr>
          <a:xfrm>
            <a:off x="8948420" y="2976725"/>
            <a:ext cx="1781312" cy="1447832"/>
          </a:xfrm>
          <a:prstGeom prst="rect">
            <a:avLst/>
          </a:prstGeom>
          <a:noFill/>
        </p:spPr>
        <p:txBody>
          <a:bodyPr wrap="square" rtlCol="0">
            <a:spAutoFit/>
          </a:bodyPr>
          <a:lstStyle/>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elit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sed do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ut.</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59397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5A732EF1-02AB-71FE-5669-7DAC5BFD2D0F}"/>
              </a:ext>
            </a:extLst>
          </p:cNvPr>
          <p:cNvPicPr>
            <a:picLocks noGrp="1" noRot="1" noChangeAspect="1" noMove="1" noResize="1" noEditPoints="1" noAdjustHandles="1" noChangeArrowheads="1" noChangeShapeType="1" noCrop="1"/>
          </p:cNvPicPr>
          <p:nvPr/>
        </p:nvPicPr>
        <p:blipFill>
          <a:blip r:embed="rId2">
            <a:alphaModFix amt="34000"/>
            <a:extLst>
              <a:ext uri="{BEBA8EAE-BF5A-486C-A8C5-ECC9F3942E4B}">
                <a14:imgProps xmlns:a14="http://schemas.microsoft.com/office/drawing/2010/main">
                  <a14:imgLayer r:embed="rId3">
                    <a14:imgEffect>
                      <a14:sharpenSoften amount="35000"/>
                    </a14:imgEffect>
                    <a14:imgEffect>
                      <a14:colorTemperature colorTemp="5785"/>
                    </a14:imgEffect>
                    <a14:imgEffect>
                      <a14:saturation sat="202000"/>
                    </a14:imgEffect>
                    <a14:imgEffect>
                      <a14:brightnessContrast bright="1000"/>
                    </a14:imgEffect>
                  </a14:imgLayer>
                </a14:imgProps>
              </a:ext>
              <a:ext uri="{28A0092B-C50C-407E-A947-70E740481C1C}">
                <a14:useLocalDpi xmlns:a14="http://schemas.microsoft.com/office/drawing/2010/main" val="0"/>
              </a:ext>
            </a:extLst>
          </a:blip>
          <a:stretch>
            <a:fillRect/>
          </a:stretch>
        </p:blipFill>
        <p:spPr>
          <a:xfrm>
            <a:off x="3075144" y="3031571"/>
            <a:ext cx="7660262" cy="3870025"/>
          </a:xfrm>
          <a:prstGeom prst="rect">
            <a:avLst/>
          </a:prstGeom>
        </p:spPr>
      </p:pic>
      <p:pic>
        <p:nvPicPr>
          <p:cNvPr id="6" name="Picture 5" descr="A picture containing person, person, dark&#10;&#10;Description automatically generated">
            <a:extLst>
              <a:ext uri="{FF2B5EF4-FFF2-40B4-BE49-F238E27FC236}">
                <a16:creationId xmlns:a16="http://schemas.microsoft.com/office/drawing/2014/main" id="{9F9FC3D4-1422-7BAA-88C8-93CDEF4451F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7044725" y="925974"/>
            <a:ext cx="4307487" cy="5932025"/>
          </a:xfrm>
          <a:prstGeom prst="rect">
            <a:avLst/>
          </a:prstGeom>
        </p:spPr>
      </p:pic>
      <p:pic>
        <p:nvPicPr>
          <p:cNvPr id="12" name="Picture 11" descr="Text&#10;&#10;Description automatically generated">
            <a:extLst>
              <a:ext uri="{FF2B5EF4-FFF2-40B4-BE49-F238E27FC236}">
                <a16:creationId xmlns:a16="http://schemas.microsoft.com/office/drawing/2014/main" id="{FEA006C8-CED7-40CA-0D9E-D7B1277D4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6730" y="4516673"/>
            <a:ext cx="2724574" cy="747652"/>
          </a:xfrm>
          <a:prstGeom prst="rect">
            <a:avLst/>
          </a:prstGeom>
        </p:spPr>
      </p:pic>
      <p:sp>
        <p:nvSpPr>
          <p:cNvPr id="2" name="TextBox 1">
            <a:extLst>
              <a:ext uri="{FF2B5EF4-FFF2-40B4-BE49-F238E27FC236}">
                <a16:creationId xmlns:a16="http://schemas.microsoft.com/office/drawing/2014/main" id="{412011D2-438B-6114-DD40-B6A14D19E5B6}"/>
              </a:ext>
            </a:extLst>
          </p:cNvPr>
          <p:cNvSpPr txBox="1"/>
          <p:nvPr/>
        </p:nvSpPr>
        <p:spPr>
          <a:xfrm>
            <a:off x="803275" y="1190967"/>
            <a:ext cx="4251485" cy="3477875"/>
          </a:xfrm>
          <a:prstGeom prst="rect">
            <a:avLst/>
          </a:prstGeom>
          <a:noFill/>
        </p:spPr>
        <p:txBody>
          <a:bodyPr wrap="none" rtlCol="0">
            <a:spAutoFit/>
          </a:bodyPr>
          <a:lstStyle/>
          <a:p>
            <a:r>
              <a:rPr lang="en-IN" sz="4400" dirty="0">
                <a:solidFill>
                  <a:schemeClr val="bg1"/>
                </a:solidFill>
                <a:latin typeface="Bangers" panose="00000500000000000000" pitchFamily="2" charset="0"/>
              </a:rPr>
              <a:t>“ IN THIS WORLD</a:t>
            </a:r>
          </a:p>
          <a:p>
            <a:r>
              <a:rPr lang="en-IN" sz="4400" dirty="0">
                <a:solidFill>
                  <a:schemeClr val="bg1"/>
                </a:solidFill>
                <a:latin typeface="Bangers" panose="00000500000000000000" pitchFamily="2" charset="0"/>
              </a:rPr>
              <a:t>THERE ARE VERY FEW</a:t>
            </a:r>
          </a:p>
          <a:p>
            <a:r>
              <a:rPr lang="en-IN" sz="4400" dirty="0">
                <a:solidFill>
                  <a:srgbClr val="00FFFF"/>
                </a:solidFill>
                <a:latin typeface="Bangers" panose="00000500000000000000" pitchFamily="2" charset="0"/>
              </a:rPr>
              <a:t>PEOPLE</a:t>
            </a:r>
            <a:r>
              <a:rPr lang="en-IN" sz="4400" dirty="0">
                <a:solidFill>
                  <a:schemeClr val="bg1"/>
                </a:solidFill>
                <a:latin typeface="Bangers" panose="00000500000000000000" pitchFamily="2" charset="0"/>
              </a:rPr>
              <a:t> WHO ACTUALLY</a:t>
            </a:r>
          </a:p>
          <a:p>
            <a:r>
              <a:rPr lang="en-IN" sz="4400" dirty="0">
                <a:solidFill>
                  <a:srgbClr val="00FFFF"/>
                </a:solidFill>
                <a:latin typeface="Bangers" panose="00000500000000000000" pitchFamily="2" charset="0"/>
              </a:rPr>
              <a:t>TRUST</a:t>
            </a:r>
            <a:r>
              <a:rPr lang="en-IN" sz="4400" dirty="0">
                <a:solidFill>
                  <a:schemeClr val="bg1"/>
                </a:solidFill>
                <a:latin typeface="Bangers" panose="00000500000000000000" pitchFamily="2" charset="0"/>
              </a:rPr>
              <a:t> EACH OTHER “</a:t>
            </a:r>
          </a:p>
          <a:p>
            <a:r>
              <a:rPr lang="en-IN" sz="4400" dirty="0">
                <a:solidFill>
                  <a:schemeClr val="bg1"/>
                </a:solidFill>
                <a:latin typeface="Bangers" panose="00000500000000000000" pitchFamily="2" charset="0"/>
              </a:rPr>
              <a:t>			- KIRA</a:t>
            </a:r>
          </a:p>
        </p:txBody>
      </p:sp>
    </p:spTree>
    <p:extLst>
      <p:ext uri="{BB962C8B-B14F-4D97-AF65-F5344CB8AC3E}">
        <p14:creationId xmlns:p14="http://schemas.microsoft.com/office/powerpoint/2010/main" val="2785337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69000">
              <a:srgbClr val="14345A"/>
            </a:gs>
            <a:gs pos="0">
              <a:srgbClr val="3184A0"/>
            </a:gs>
            <a:gs pos="100000">
              <a:srgbClr val="0C1E46"/>
            </a:gs>
          </a:gsLst>
          <a:lin ang="16200000" scaled="1"/>
        </a:gra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D284A793-7D7E-B65D-C82D-7556009D2FBC}"/>
              </a:ext>
            </a:extLst>
          </p:cNvPr>
          <p:cNvSpPr/>
          <p:nvPr/>
        </p:nvSpPr>
        <p:spPr>
          <a:xfrm>
            <a:off x="8737492" y="205474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8" name="Rectangle: Rounded Corners 17">
            <a:extLst>
              <a:ext uri="{FF2B5EF4-FFF2-40B4-BE49-F238E27FC236}">
                <a16:creationId xmlns:a16="http://schemas.microsoft.com/office/drawing/2014/main" id="{096A7C43-7736-9BD6-6437-00E74DAAB799}"/>
              </a:ext>
            </a:extLst>
          </p:cNvPr>
          <p:cNvSpPr/>
          <p:nvPr/>
        </p:nvSpPr>
        <p:spPr>
          <a:xfrm>
            <a:off x="8893973" y="265913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4" name="TextBox 33">
            <a:extLst>
              <a:ext uri="{FF2B5EF4-FFF2-40B4-BE49-F238E27FC236}">
                <a16:creationId xmlns:a16="http://schemas.microsoft.com/office/drawing/2014/main" id="{2CDD7A82-CE20-6826-33FB-CE7EE70EC1B5}"/>
              </a:ext>
            </a:extLst>
          </p:cNvPr>
          <p:cNvSpPr txBox="1"/>
          <p:nvPr/>
        </p:nvSpPr>
        <p:spPr>
          <a:xfrm>
            <a:off x="4488839" y="739280"/>
            <a:ext cx="3214342"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ANIME WEBSITES</a:t>
            </a:r>
          </a:p>
        </p:txBody>
      </p:sp>
      <p:sp>
        <p:nvSpPr>
          <p:cNvPr id="28" name="Rectangle: Rounded Corners 27">
            <a:extLst>
              <a:ext uri="{FF2B5EF4-FFF2-40B4-BE49-F238E27FC236}">
                <a16:creationId xmlns:a16="http://schemas.microsoft.com/office/drawing/2014/main" id="{8656D22D-1FCE-2D95-10BB-2BA987C2E7C8}"/>
              </a:ext>
            </a:extLst>
          </p:cNvPr>
          <p:cNvSpPr/>
          <p:nvPr/>
        </p:nvSpPr>
        <p:spPr>
          <a:xfrm flipH="1">
            <a:off x="803274" y="205474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9" name="Rectangle: Rounded Corners 28">
            <a:extLst>
              <a:ext uri="{FF2B5EF4-FFF2-40B4-BE49-F238E27FC236}">
                <a16:creationId xmlns:a16="http://schemas.microsoft.com/office/drawing/2014/main" id="{8A5C96C7-AF22-25CD-6F96-65FB58F78735}"/>
              </a:ext>
            </a:extLst>
          </p:cNvPr>
          <p:cNvSpPr/>
          <p:nvPr/>
        </p:nvSpPr>
        <p:spPr>
          <a:xfrm flipH="1">
            <a:off x="959756" y="265913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5" name="TextBox 34">
            <a:extLst>
              <a:ext uri="{FF2B5EF4-FFF2-40B4-BE49-F238E27FC236}">
                <a16:creationId xmlns:a16="http://schemas.microsoft.com/office/drawing/2014/main" id="{C53F6DAB-57F5-91BB-AF96-0CC6291E7DC0}"/>
              </a:ext>
            </a:extLst>
          </p:cNvPr>
          <p:cNvSpPr txBox="1"/>
          <p:nvPr/>
        </p:nvSpPr>
        <p:spPr>
          <a:xfrm>
            <a:off x="1369991" y="2141499"/>
            <a:ext cx="1481288" cy="430887"/>
          </a:xfrm>
          <a:prstGeom prst="rect">
            <a:avLst/>
          </a:prstGeom>
          <a:noFill/>
        </p:spPr>
        <p:txBody>
          <a:bodyPr wrap="square" rtlCol="0">
            <a:spAutoFit/>
          </a:bodyPr>
          <a:lstStyle/>
          <a:p>
            <a:pPr algn="ctr"/>
            <a:r>
              <a:rPr lang="en-IN" sz="2200" dirty="0" err="1">
                <a:solidFill>
                  <a:schemeClr val="bg1"/>
                </a:solidFill>
                <a:latin typeface="Bangers" panose="00000500000000000000" pitchFamily="2" charset="0"/>
              </a:rPr>
              <a:t>crunchyroll</a:t>
            </a:r>
            <a:endParaRPr lang="en-IN" sz="2200" dirty="0">
              <a:solidFill>
                <a:schemeClr val="bg1"/>
              </a:solidFill>
              <a:latin typeface="Bangers" panose="00000500000000000000" pitchFamily="2" charset="0"/>
            </a:endParaRPr>
          </a:p>
        </p:txBody>
      </p:sp>
      <p:sp>
        <p:nvSpPr>
          <p:cNvPr id="36" name="TextBox 35">
            <a:hlinkClick r:id="rId2"/>
            <a:extLst>
              <a:ext uri="{FF2B5EF4-FFF2-40B4-BE49-F238E27FC236}">
                <a16:creationId xmlns:a16="http://schemas.microsoft.com/office/drawing/2014/main" id="{C1CF8F45-26EA-1776-A900-3711757DD699}"/>
              </a:ext>
            </a:extLst>
          </p:cNvPr>
          <p:cNvSpPr txBox="1"/>
          <p:nvPr/>
        </p:nvSpPr>
        <p:spPr>
          <a:xfrm>
            <a:off x="959756" y="2749650"/>
            <a:ext cx="2301758" cy="339837"/>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www.crunchyroll.com</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Rounded Corners 24">
            <a:extLst>
              <a:ext uri="{FF2B5EF4-FFF2-40B4-BE49-F238E27FC236}">
                <a16:creationId xmlns:a16="http://schemas.microsoft.com/office/drawing/2014/main" id="{778EAE6E-9F58-8F4D-FB72-BDD7A3E5945A}"/>
              </a:ext>
            </a:extLst>
          </p:cNvPr>
          <p:cNvSpPr/>
          <p:nvPr/>
        </p:nvSpPr>
        <p:spPr>
          <a:xfrm flipH="1">
            <a:off x="819261" y="367018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6" name="Rectangle: Rounded Corners 25">
            <a:extLst>
              <a:ext uri="{FF2B5EF4-FFF2-40B4-BE49-F238E27FC236}">
                <a16:creationId xmlns:a16="http://schemas.microsoft.com/office/drawing/2014/main" id="{20193830-7E87-F7FC-8356-224B5F984694}"/>
              </a:ext>
            </a:extLst>
          </p:cNvPr>
          <p:cNvSpPr/>
          <p:nvPr/>
        </p:nvSpPr>
        <p:spPr>
          <a:xfrm flipH="1">
            <a:off x="975744" y="427457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7" name="TextBox 36">
            <a:extLst>
              <a:ext uri="{FF2B5EF4-FFF2-40B4-BE49-F238E27FC236}">
                <a16:creationId xmlns:a16="http://schemas.microsoft.com/office/drawing/2014/main" id="{FD9B1A2E-F531-1FAE-C933-FAABFB25F5B0}"/>
              </a:ext>
            </a:extLst>
          </p:cNvPr>
          <p:cNvSpPr txBox="1"/>
          <p:nvPr/>
        </p:nvSpPr>
        <p:spPr>
          <a:xfrm>
            <a:off x="1385977" y="3765138"/>
            <a:ext cx="1481288" cy="430887"/>
          </a:xfrm>
          <a:prstGeom prst="rect">
            <a:avLst/>
          </a:prstGeom>
          <a:noFill/>
        </p:spPr>
        <p:txBody>
          <a:bodyPr wrap="square" rtlCol="0">
            <a:spAutoFit/>
          </a:bodyPr>
          <a:lstStyle/>
          <a:p>
            <a:pPr algn="ctr"/>
            <a:r>
              <a:rPr lang="en-IN" sz="2200" dirty="0" err="1">
                <a:solidFill>
                  <a:schemeClr val="bg1"/>
                </a:solidFill>
                <a:latin typeface="Bangers" panose="00000500000000000000" pitchFamily="2" charset="0"/>
              </a:rPr>
              <a:t>contv</a:t>
            </a:r>
            <a:endParaRPr lang="en-IN" sz="2200" dirty="0">
              <a:solidFill>
                <a:schemeClr val="bg1"/>
              </a:solidFill>
              <a:latin typeface="Bangers" panose="00000500000000000000" pitchFamily="2" charset="0"/>
            </a:endParaRPr>
          </a:p>
        </p:txBody>
      </p:sp>
      <p:sp>
        <p:nvSpPr>
          <p:cNvPr id="38" name="TextBox 37">
            <a:hlinkClick r:id="rId3"/>
            <a:extLst>
              <a:ext uri="{FF2B5EF4-FFF2-40B4-BE49-F238E27FC236}">
                <a16:creationId xmlns:a16="http://schemas.microsoft.com/office/drawing/2014/main" id="{C7BA9250-E3DD-0A50-445B-7846C9D9F8D8}"/>
              </a:ext>
            </a:extLst>
          </p:cNvPr>
          <p:cNvSpPr txBox="1"/>
          <p:nvPr/>
        </p:nvSpPr>
        <p:spPr>
          <a:xfrm>
            <a:off x="975744" y="4365090"/>
            <a:ext cx="2301758" cy="339837"/>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www.contv.com</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Rounded Corners 18">
            <a:extLst>
              <a:ext uri="{FF2B5EF4-FFF2-40B4-BE49-F238E27FC236}">
                <a16:creationId xmlns:a16="http://schemas.microsoft.com/office/drawing/2014/main" id="{C5ABD6D8-F8C2-7E2B-FEC2-B36607E8FDBE}"/>
              </a:ext>
            </a:extLst>
          </p:cNvPr>
          <p:cNvSpPr/>
          <p:nvPr/>
        </p:nvSpPr>
        <p:spPr>
          <a:xfrm>
            <a:off x="4788640" y="205474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0" name="Rectangle: Rounded Corners 19">
            <a:extLst>
              <a:ext uri="{FF2B5EF4-FFF2-40B4-BE49-F238E27FC236}">
                <a16:creationId xmlns:a16="http://schemas.microsoft.com/office/drawing/2014/main" id="{AC7729C4-CB2A-2816-D463-A0EB5DC969AE}"/>
              </a:ext>
            </a:extLst>
          </p:cNvPr>
          <p:cNvSpPr/>
          <p:nvPr/>
        </p:nvSpPr>
        <p:spPr>
          <a:xfrm>
            <a:off x="4945121" y="265913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39" name="TextBox 38">
            <a:extLst>
              <a:ext uri="{FF2B5EF4-FFF2-40B4-BE49-F238E27FC236}">
                <a16:creationId xmlns:a16="http://schemas.microsoft.com/office/drawing/2014/main" id="{FC754DF0-932D-C605-93AF-2ED024920CD6}"/>
              </a:ext>
            </a:extLst>
          </p:cNvPr>
          <p:cNvSpPr txBox="1"/>
          <p:nvPr/>
        </p:nvSpPr>
        <p:spPr>
          <a:xfrm>
            <a:off x="5355356" y="2149698"/>
            <a:ext cx="1481288" cy="430887"/>
          </a:xfrm>
          <a:prstGeom prst="rect">
            <a:avLst/>
          </a:prstGeom>
          <a:noFill/>
        </p:spPr>
        <p:txBody>
          <a:bodyPr wrap="square" rtlCol="0">
            <a:spAutoFit/>
          </a:bodyPr>
          <a:lstStyle/>
          <a:p>
            <a:pPr algn="ctr"/>
            <a:r>
              <a:rPr lang="en-IN" sz="2200" dirty="0" err="1">
                <a:solidFill>
                  <a:schemeClr val="bg1"/>
                </a:solidFill>
                <a:latin typeface="Bangers" panose="00000500000000000000" pitchFamily="2" charset="0"/>
              </a:rPr>
              <a:t>directv</a:t>
            </a:r>
            <a:endParaRPr lang="en-IN" sz="2200" dirty="0">
              <a:solidFill>
                <a:schemeClr val="bg1"/>
              </a:solidFill>
              <a:latin typeface="Bangers" panose="00000500000000000000" pitchFamily="2" charset="0"/>
            </a:endParaRPr>
          </a:p>
        </p:txBody>
      </p:sp>
      <p:sp>
        <p:nvSpPr>
          <p:cNvPr id="40" name="TextBox 39">
            <a:hlinkClick r:id="rId4"/>
            <a:extLst>
              <a:ext uri="{FF2B5EF4-FFF2-40B4-BE49-F238E27FC236}">
                <a16:creationId xmlns:a16="http://schemas.microsoft.com/office/drawing/2014/main" id="{196F2CE9-2F71-46AE-9DBB-3B40467649FE}"/>
              </a:ext>
            </a:extLst>
          </p:cNvPr>
          <p:cNvSpPr txBox="1"/>
          <p:nvPr/>
        </p:nvSpPr>
        <p:spPr>
          <a:xfrm>
            <a:off x="4945121" y="2749650"/>
            <a:ext cx="2301758" cy="339837"/>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www.directv.com</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id="{D15FDF77-8B92-4A8A-82EA-158EB0119B9F}"/>
              </a:ext>
            </a:extLst>
          </p:cNvPr>
          <p:cNvSpPr txBox="1"/>
          <p:nvPr/>
        </p:nvSpPr>
        <p:spPr>
          <a:xfrm>
            <a:off x="9304208" y="2141499"/>
            <a:ext cx="148128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KISSANIME</a:t>
            </a:r>
          </a:p>
        </p:txBody>
      </p:sp>
      <p:sp>
        <p:nvSpPr>
          <p:cNvPr id="42" name="TextBox 41">
            <a:hlinkClick r:id="rId5"/>
            <a:extLst>
              <a:ext uri="{FF2B5EF4-FFF2-40B4-BE49-F238E27FC236}">
                <a16:creationId xmlns:a16="http://schemas.microsoft.com/office/drawing/2014/main" id="{3714692A-A569-68D5-C93B-0A02B8F0468C}"/>
              </a:ext>
            </a:extLst>
          </p:cNvPr>
          <p:cNvSpPr txBox="1"/>
          <p:nvPr/>
        </p:nvSpPr>
        <p:spPr>
          <a:xfrm>
            <a:off x="8893973" y="2749650"/>
            <a:ext cx="2301758" cy="339837"/>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www.kissanime.com.ru</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Rounded Corners 12">
            <a:extLst>
              <a:ext uri="{FF2B5EF4-FFF2-40B4-BE49-F238E27FC236}">
                <a16:creationId xmlns:a16="http://schemas.microsoft.com/office/drawing/2014/main" id="{D125EF90-7CD6-DA4D-D4D4-E1D6A88BA0D6}"/>
              </a:ext>
            </a:extLst>
          </p:cNvPr>
          <p:cNvSpPr/>
          <p:nvPr/>
        </p:nvSpPr>
        <p:spPr>
          <a:xfrm>
            <a:off x="8758020" y="3670186"/>
            <a:ext cx="2614721" cy="1275724"/>
          </a:xfrm>
          <a:prstGeom prst="roundRect">
            <a:avLst>
              <a:gd name="adj" fmla="val 9352"/>
            </a:avLst>
          </a:prstGeom>
          <a:solidFill>
            <a:srgbClr val="0A439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4" name="Rectangle: Rounded Corners 13">
            <a:extLst>
              <a:ext uri="{FF2B5EF4-FFF2-40B4-BE49-F238E27FC236}">
                <a16:creationId xmlns:a16="http://schemas.microsoft.com/office/drawing/2014/main" id="{FAEE8CE9-C903-1EAE-E95A-C93CB4B96C82}"/>
              </a:ext>
            </a:extLst>
          </p:cNvPr>
          <p:cNvSpPr/>
          <p:nvPr/>
        </p:nvSpPr>
        <p:spPr>
          <a:xfrm>
            <a:off x="8923628" y="4274578"/>
            <a:ext cx="2301758" cy="520861"/>
          </a:xfrm>
          <a:prstGeom prst="roundRect">
            <a:avLst>
              <a:gd name="adj" fmla="val 16667"/>
            </a:avLst>
          </a:prstGeom>
          <a:solidFill>
            <a:srgbClr val="00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a:p>
        </p:txBody>
      </p:sp>
      <p:sp>
        <p:nvSpPr>
          <p:cNvPr id="43" name="TextBox 42">
            <a:extLst>
              <a:ext uri="{FF2B5EF4-FFF2-40B4-BE49-F238E27FC236}">
                <a16:creationId xmlns:a16="http://schemas.microsoft.com/office/drawing/2014/main" id="{96CEAFC5-B71B-1C5A-C764-E61FBE26E4FB}"/>
              </a:ext>
            </a:extLst>
          </p:cNvPr>
          <p:cNvSpPr txBox="1"/>
          <p:nvPr/>
        </p:nvSpPr>
        <p:spPr>
          <a:xfrm>
            <a:off x="9324736" y="3765138"/>
            <a:ext cx="1481288" cy="430887"/>
          </a:xfrm>
          <a:prstGeom prst="rect">
            <a:avLst/>
          </a:prstGeom>
          <a:noFill/>
        </p:spPr>
        <p:txBody>
          <a:bodyPr wrap="square" rtlCol="0">
            <a:spAutoFit/>
          </a:bodyPr>
          <a:lstStyle/>
          <a:p>
            <a:pPr algn="ctr"/>
            <a:r>
              <a:rPr lang="en-IN" sz="2200" dirty="0" err="1">
                <a:solidFill>
                  <a:schemeClr val="bg1"/>
                </a:solidFill>
                <a:latin typeface="Bangers" panose="00000500000000000000" pitchFamily="2" charset="0"/>
              </a:rPr>
              <a:t>animedao</a:t>
            </a:r>
            <a:endParaRPr lang="en-IN" sz="2200" dirty="0">
              <a:solidFill>
                <a:schemeClr val="bg1"/>
              </a:solidFill>
              <a:latin typeface="Bangers" panose="00000500000000000000" pitchFamily="2" charset="0"/>
            </a:endParaRPr>
          </a:p>
        </p:txBody>
      </p:sp>
      <p:sp>
        <p:nvSpPr>
          <p:cNvPr id="44" name="TextBox 43">
            <a:hlinkClick r:id="rId6"/>
            <a:extLst>
              <a:ext uri="{FF2B5EF4-FFF2-40B4-BE49-F238E27FC236}">
                <a16:creationId xmlns:a16="http://schemas.microsoft.com/office/drawing/2014/main" id="{D7A09E7D-519F-2353-0EF3-55B700603A64}"/>
              </a:ext>
            </a:extLst>
          </p:cNvPr>
          <p:cNvSpPr txBox="1"/>
          <p:nvPr/>
        </p:nvSpPr>
        <p:spPr>
          <a:xfrm>
            <a:off x="8923628" y="4365090"/>
            <a:ext cx="2301758" cy="339837"/>
          </a:xfrm>
          <a:prstGeom prst="rect">
            <a:avLst/>
          </a:prstGeom>
          <a:noFill/>
        </p:spPr>
        <p:txBody>
          <a:bodyPr wrap="square" rtlCol="0">
            <a:spAutoFit/>
          </a:bodyPr>
          <a:lstStyle/>
          <a:p>
            <a:pPr algn="ctr">
              <a:lnSpc>
                <a:spcPct val="150000"/>
              </a:lnSpc>
            </a:pPr>
            <a:r>
              <a:rPr lang="en-US" sz="1200" i="1" dirty="0">
                <a:solidFill>
                  <a:srgbClr val="0A439C"/>
                </a:solidFill>
                <a:latin typeface="Open Sans" panose="020B0606030504020204" pitchFamily="34" charset="0"/>
                <a:ea typeface="Open Sans" panose="020B0606030504020204" pitchFamily="34" charset="0"/>
                <a:cs typeface="Open Sans" panose="020B0606030504020204" pitchFamily="34" charset="0"/>
              </a:rPr>
              <a:t>www.animedao.live</a:t>
            </a:r>
            <a:endParaRPr lang="en-IN" sz="1200" i="1" dirty="0">
              <a:solidFill>
                <a:srgbClr val="0A439C"/>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9" name="Picture 58" descr="A picture containing dark, spectacles&#10;&#10;Description automatically generated">
            <a:extLst>
              <a:ext uri="{FF2B5EF4-FFF2-40B4-BE49-F238E27FC236}">
                <a16:creationId xmlns:a16="http://schemas.microsoft.com/office/drawing/2014/main" id="{E8825C90-6217-7DB1-CED3-5EF0736EFB0F}"/>
              </a:ext>
            </a:extLst>
          </p:cNvPr>
          <p:cNvPicPr>
            <a:picLocks noGrp="1" noRot="1" noChangeAspect="1" noMove="1" noResize="1" noEditPoints="1" noAdjustHandles="1" noChangeArrowheads="1" noChangeShapeType="1" noCrop="1"/>
          </p:cNvPicPr>
          <p:nvPr/>
        </p:nvPicPr>
        <p:blipFill>
          <a:blip r:embed="rId7">
            <a:alphaModFix/>
            <a:extLst>
              <a:ext uri="{BEBA8EAE-BF5A-486C-A8C5-ECC9F3942E4B}">
                <a14:imgProps xmlns:a14="http://schemas.microsoft.com/office/drawing/2010/main">
                  <a14:imgLayer r:embed="rId8">
                    <a14:imgEffect>
                      <a14:sharpenSoften amount="31000"/>
                    </a14:imgEffect>
                    <a14:imgEffect>
                      <a14:colorTemperature colorTemp="5400"/>
                    </a14:imgEffect>
                    <a14:imgEffect>
                      <a14:saturation sat="176000"/>
                    </a14:imgEffect>
                    <a14:imgEffect>
                      <a14:brightnessContrast bright="-1000" contrast="14000"/>
                    </a14:imgEffect>
                  </a14:imgLayer>
                </a14:imgProps>
              </a:ext>
              <a:ext uri="{28A0092B-C50C-407E-A947-70E740481C1C}">
                <a14:useLocalDpi xmlns:a14="http://schemas.microsoft.com/office/drawing/2010/main" val="0"/>
              </a:ext>
            </a:extLst>
          </a:blip>
          <a:stretch>
            <a:fillRect/>
          </a:stretch>
        </p:blipFill>
        <p:spPr>
          <a:xfrm>
            <a:off x="4947840" y="3670186"/>
            <a:ext cx="3292050" cy="3982409"/>
          </a:xfrm>
          <a:prstGeom prst="rect">
            <a:avLst/>
          </a:prstGeom>
        </p:spPr>
      </p:pic>
      <p:grpSp>
        <p:nvGrpSpPr>
          <p:cNvPr id="118" name="Group 117">
            <a:extLst>
              <a:ext uri="{FF2B5EF4-FFF2-40B4-BE49-F238E27FC236}">
                <a16:creationId xmlns:a16="http://schemas.microsoft.com/office/drawing/2014/main" id="{7309028B-7E44-6703-BC88-25416409EA3D}"/>
              </a:ext>
            </a:extLst>
          </p:cNvPr>
          <p:cNvGrpSpPr>
            <a:grpSpLocks noGrp="1" noUngrp="1" noRot="1" noMove="1" noResize="1"/>
          </p:cNvGrpSpPr>
          <p:nvPr/>
        </p:nvGrpSpPr>
        <p:grpSpPr>
          <a:xfrm>
            <a:off x="6604504" y="5096419"/>
            <a:ext cx="798857" cy="791032"/>
            <a:chOff x="12785117" y="-51752"/>
            <a:chExt cx="798857" cy="791032"/>
          </a:xfrm>
        </p:grpSpPr>
        <p:sp>
          <p:nvSpPr>
            <p:cNvPr id="81" name="Freeform: Shape 80">
              <a:extLst>
                <a:ext uri="{FF2B5EF4-FFF2-40B4-BE49-F238E27FC236}">
                  <a16:creationId xmlns:a16="http://schemas.microsoft.com/office/drawing/2014/main" id="{C323984C-A98D-1C9F-A69C-AFA6605C388F}"/>
                </a:ext>
              </a:extLst>
            </p:cNvPr>
            <p:cNvSpPr>
              <a:spLocks noGrp="1" noRot="1" noMove="1" noResize="1" noEditPoints="1" noAdjustHandles="1" noChangeArrowheads="1" noChangeShapeType="1"/>
            </p:cNvSpPr>
            <p:nvPr/>
          </p:nvSpPr>
          <p:spPr>
            <a:xfrm>
              <a:off x="12785117" y="-51752"/>
              <a:ext cx="777240" cy="777240"/>
            </a:xfrm>
            <a:custGeom>
              <a:avLst/>
              <a:gdLst>
                <a:gd name="connsiteX0" fmla="*/ 388620 w 777240"/>
                <a:gd name="connsiteY0" fmla="*/ 0 h 777240"/>
                <a:gd name="connsiteX1" fmla="*/ 389863 w 777240"/>
                <a:gd name="connsiteY1" fmla="*/ 125 h 777240"/>
                <a:gd name="connsiteX2" fmla="*/ 466941 w 777240"/>
                <a:gd name="connsiteY2" fmla="*/ 7895 h 777240"/>
                <a:gd name="connsiteX3" fmla="*/ 777240 w 777240"/>
                <a:gd name="connsiteY3" fmla="*/ 388620 h 777240"/>
                <a:gd name="connsiteX4" fmla="*/ 466941 w 777240"/>
                <a:gd name="connsiteY4" fmla="*/ 769345 h 777240"/>
                <a:gd name="connsiteX5" fmla="*/ 389863 w 777240"/>
                <a:gd name="connsiteY5" fmla="*/ 777115 h 777240"/>
                <a:gd name="connsiteX6" fmla="*/ 388620 w 777240"/>
                <a:gd name="connsiteY6" fmla="*/ 777240 h 777240"/>
                <a:gd name="connsiteX7" fmla="*/ 0 w 777240"/>
                <a:gd name="connsiteY7" fmla="*/ 388620 h 777240"/>
                <a:gd name="connsiteX8" fmla="*/ 388620 w 777240"/>
                <a:gd name="connsiteY8" fmla="*/ 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240" h="777240">
                  <a:moveTo>
                    <a:pt x="388620" y="0"/>
                  </a:moveTo>
                  <a:lnTo>
                    <a:pt x="389863" y="125"/>
                  </a:lnTo>
                  <a:lnTo>
                    <a:pt x="466941" y="7895"/>
                  </a:lnTo>
                  <a:cubicBezTo>
                    <a:pt x="644028" y="44133"/>
                    <a:pt x="777240" y="200820"/>
                    <a:pt x="777240" y="388620"/>
                  </a:cubicBezTo>
                  <a:cubicBezTo>
                    <a:pt x="777240" y="576420"/>
                    <a:pt x="644028" y="733107"/>
                    <a:pt x="466941" y="769345"/>
                  </a:cubicBezTo>
                  <a:lnTo>
                    <a:pt x="389863" y="777115"/>
                  </a:lnTo>
                  <a:lnTo>
                    <a:pt x="388620" y="777240"/>
                  </a:lnTo>
                  <a:cubicBezTo>
                    <a:pt x="173991" y="777240"/>
                    <a:pt x="0" y="603249"/>
                    <a:pt x="0" y="388620"/>
                  </a:cubicBezTo>
                  <a:cubicBezTo>
                    <a:pt x="0" y="173991"/>
                    <a:pt x="173991" y="0"/>
                    <a:pt x="388620" y="0"/>
                  </a:cubicBezTo>
                  <a:close/>
                </a:path>
              </a:pathLst>
            </a:custGeom>
            <a:solidFill>
              <a:srgbClr val="00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7" name="Arc 76">
              <a:extLst>
                <a:ext uri="{FF2B5EF4-FFF2-40B4-BE49-F238E27FC236}">
                  <a16:creationId xmlns:a16="http://schemas.microsoft.com/office/drawing/2014/main" id="{D9B14FB0-708F-C206-57B9-9EBDF04C87A0}"/>
                </a:ext>
              </a:extLst>
            </p:cNvPr>
            <p:cNvSpPr>
              <a:spLocks noGrp="1" noRot="1" noMove="1" noResize="1" noEditPoints="1" noAdjustHandles="1" noChangeArrowheads="1" noChangeShapeType="1"/>
            </p:cNvSpPr>
            <p:nvPr/>
          </p:nvSpPr>
          <p:spPr>
            <a:xfrm rot="16200000">
              <a:off x="12785117" y="-51752"/>
              <a:ext cx="777240" cy="777240"/>
            </a:xfrm>
            <a:prstGeom prst="arc">
              <a:avLst>
                <a:gd name="adj1" fmla="val 11473896"/>
                <a:gd name="adj2" fmla="val 0"/>
              </a:avLst>
            </a:prstGeom>
            <a:ln w="635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4" name="Arc 83">
              <a:extLst>
                <a:ext uri="{FF2B5EF4-FFF2-40B4-BE49-F238E27FC236}">
                  <a16:creationId xmlns:a16="http://schemas.microsoft.com/office/drawing/2014/main" id="{53C80E6B-C656-D05B-3C63-D2C316B6D6AF}"/>
                </a:ext>
              </a:extLst>
            </p:cNvPr>
            <p:cNvSpPr>
              <a:spLocks noGrp="1" noRot="1" noMove="1" noResize="1" noEditPoints="1" noAdjustHandles="1" noChangeArrowheads="1" noChangeShapeType="1"/>
            </p:cNvSpPr>
            <p:nvPr/>
          </p:nvSpPr>
          <p:spPr>
            <a:xfrm rot="10235339" flipH="1">
              <a:off x="12806734" y="-37960"/>
              <a:ext cx="777240" cy="777240"/>
            </a:xfrm>
            <a:prstGeom prst="arc">
              <a:avLst>
                <a:gd name="adj1" fmla="val 16719561"/>
                <a:gd name="adj2" fmla="val 0"/>
              </a:avLst>
            </a:prstGeom>
            <a:ln w="254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83" name="Group 82">
              <a:extLst>
                <a:ext uri="{FF2B5EF4-FFF2-40B4-BE49-F238E27FC236}">
                  <a16:creationId xmlns:a16="http://schemas.microsoft.com/office/drawing/2014/main" id="{2C291A0C-A14C-B97F-6A0D-6B3D680F8C8A}"/>
                </a:ext>
              </a:extLst>
            </p:cNvPr>
            <p:cNvGrpSpPr>
              <a:grpSpLocks noGrp="1" noUngrp="1" noRot="1" noMove="1" noResize="1"/>
            </p:cNvGrpSpPr>
            <p:nvPr/>
          </p:nvGrpSpPr>
          <p:grpSpPr>
            <a:xfrm>
              <a:off x="12910194" y="73325"/>
              <a:ext cx="527086" cy="527086"/>
              <a:chOff x="14029083" y="162658"/>
              <a:chExt cx="413966" cy="413966"/>
            </a:xfrm>
          </p:grpSpPr>
          <p:sp>
            <p:nvSpPr>
              <p:cNvPr id="117" name="Freeform: Shape 116">
                <a:extLst>
                  <a:ext uri="{FF2B5EF4-FFF2-40B4-BE49-F238E27FC236}">
                    <a16:creationId xmlns:a16="http://schemas.microsoft.com/office/drawing/2014/main" id="{18437966-BF59-B749-390E-4EE1276D5438}"/>
                  </a:ext>
                </a:extLst>
              </p:cNvPr>
              <p:cNvSpPr>
                <a:spLocks noGrp="1" noRot="1" noMove="1" noResize="1" noEditPoints="1" noAdjustHandles="1" noChangeArrowheads="1" noChangeShapeType="1"/>
              </p:cNvSpPr>
              <p:nvPr/>
            </p:nvSpPr>
            <p:spPr>
              <a:xfrm rot="16200000" flipH="1" flipV="1">
                <a:off x="14208743" y="90920"/>
                <a:ext cx="54644" cy="198120"/>
              </a:xfrm>
              <a:custGeom>
                <a:avLst/>
                <a:gdLst>
                  <a:gd name="connsiteX0" fmla="*/ 0 w 54644"/>
                  <a:gd name="connsiteY0" fmla="*/ 99059 h 198120"/>
                  <a:gd name="connsiteX1" fmla="*/ 16266 w 54644"/>
                  <a:gd name="connsiteY1" fmla="*/ 18492 h 198120"/>
                  <a:gd name="connsiteX2" fmla="*/ 28734 w 54644"/>
                  <a:gd name="connsiteY2" fmla="*/ 0 h 198120"/>
                  <a:gd name="connsiteX3" fmla="*/ 54644 w 54644"/>
                  <a:gd name="connsiteY3" fmla="*/ 0 h 198120"/>
                  <a:gd name="connsiteX4" fmla="*/ 36432 w 54644"/>
                  <a:gd name="connsiteY4" fmla="*/ 27012 h 198120"/>
                  <a:gd name="connsiteX5" fmla="*/ 21886 w 54644"/>
                  <a:gd name="connsiteY5" fmla="*/ 99060 h 198120"/>
                  <a:gd name="connsiteX6" fmla="*/ 36432 w 54644"/>
                  <a:gd name="connsiteY6" fmla="*/ 171108 h 198120"/>
                  <a:gd name="connsiteX7" fmla="*/ 54644 w 54644"/>
                  <a:gd name="connsiteY7" fmla="*/ 198120 h 198120"/>
                  <a:gd name="connsiteX8" fmla="*/ 28735 w 54644"/>
                  <a:gd name="connsiteY8" fmla="*/ 198120 h 198120"/>
                  <a:gd name="connsiteX9" fmla="*/ 16266 w 54644"/>
                  <a:gd name="connsiteY9" fmla="*/ 179626 h 198120"/>
                  <a:gd name="connsiteX10" fmla="*/ 0 w 54644"/>
                  <a:gd name="connsiteY10" fmla="*/ 99059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4" h="198120">
                    <a:moveTo>
                      <a:pt x="0" y="99059"/>
                    </a:moveTo>
                    <a:cubicBezTo>
                      <a:pt x="0" y="70481"/>
                      <a:pt x="5792" y="43255"/>
                      <a:pt x="16266" y="18492"/>
                    </a:cubicBezTo>
                    <a:lnTo>
                      <a:pt x="28734" y="0"/>
                    </a:lnTo>
                    <a:lnTo>
                      <a:pt x="54644" y="0"/>
                    </a:lnTo>
                    <a:lnTo>
                      <a:pt x="36432" y="27012"/>
                    </a:lnTo>
                    <a:cubicBezTo>
                      <a:pt x="27065" y="49157"/>
                      <a:pt x="21886" y="73503"/>
                      <a:pt x="21886" y="99060"/>
                    </a:cubicBezTo>
                    <a:cubicBezTo>
                      <a:pt x="21886" y="124617"/>
                      <a:pt x="27065" y="148963"/>
                      <a:pt x="36432" y="171108"/>
                    </a:cubicBezTo>
                    <a:lnTo>
                      <a:pt x="54644" y="198120"/>
                    </a:lnTo>
                    <a:lnTo>
                      <a:pt x="28735" y="198120"/>
                    </a:lnTo>
                    <a:lnTo>
                      <a:pt x="16266" y="179626"/>
                    </a:lnTo>
                    <a:cubicBezTo>
                      <a:pt x="5792" y="154863"/>
                      <a:pt x="0" y="127637"/>
                      <a:pt x="0" y="99059"/>
                    </a:cubicBez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Freeform: Shape 113">
                <a:extLst>
                  <a:ext uri="{FF2B5EF4-FFF2-40B4-BE49-F238E27FC236}">
                    <a16:creationId xmlns:a16="http://schemas.microsoft.com/office/drawing/2014/main" id="{803A8961-22C9-6047-D229-DD51D46EBF56}"/>
                  </a:ext>
                </a:extLst>
              </p:cNvPr>
              <p:cNvSpPr>
                <a:spLocks noGrp="1" noRot="1" noMove="1" noResize="1" noEditPoints="1" noAdjustHandles="1" noChangeArrowheads="1" noChangeShapeType="1"/>
              </p:cNvSpPr>
              <p:nvPr/>
            </p:nvSpPr>
            <p:spPr>
              <a:xfrm rot="16200000" flipH="1" flipV="1">
                <a:off x="13957345" y="342318"/>
                <a:ext cx="198120" cy="54644"/>
              </a:xfrm>
              <a:custGeom>
                <a:avLst/>
                <a:gdLst>
                  <a:gd name="connsiteX0" fmla="*/ 0 w 198120"/>
                  <a:gd name="connsiteY0" fmla="*/ 25909 h 54644"/>
                  <a:gd name="connsiteX1" fmla="*/ 0 w 198120"/>
                  <a:gd name="connsiteY1" fmla="*/ 0 h 54644"/>
                  <a:gd name="connsiteX2" fmla="*/ 27012 w 198120"/>
                  <a:gd name="connsiteY2" fmla="*/ 18212 h 54644"/>
                  <a:gd name="connsiteX3" fmla="*/ 99060 w 198120"/>
                  <a:gd name="connsiteY3" fmla="*/ 32758 h 54644"/>
                  <a:gd name="connsiteX4" fmla="*/ 171108 w 198120"/>
                  <a:gd name="connsiteY4" fmla="*/ 18212 h 54644"/>
                  <a:gd name="connsiteX5" fmla="*/ 198120 w 198120"/>
                  <a:gd name="connsiteY5" fmla="*/ 0 h 54644"/>
                  <a:gd name="connsiteX6" fmla="*/ 198120 w 198120"/>
                  <a:gd name="connsiteY6" fmla="*/ 25910 h 54644"/>
                  <a:gd name="connsiteX7" fmla="*/ 179628 w 198120"/>
                  <a:gd name="connsiteY7" fmla="*/ 38378 h 54644"/>
                  <a:gd name="connsiteX8" fmla="*/ 99061 w 198120"/>
                  <a:gd name="connsiteY8" fmla="*/ 54644 h 54644"/>
                  <a:gd name="connsiteX9" fmla="*/ 18494 w 198120"/>
                  <a:gd name="connsiteY9" fmla="*/ 38378 h 54644"/>
                  <a:gd name="connsiteX10" fmla="*/ 0 w 198120"/>
                  <a:gd name="connsiteY10" fmla="*/ 25909 h 5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4">
                    <a:moveTo>
                      <a:pt x="0" y="25909"/>
                    </a:moveTo>
                    <a:lnTo>
                      <a:pt x="0" y="0"/>
                    </a:lnTo>
                    <a:lnTo>
                      <a:pt x="27012" y="18212"/>
                    </a:lnTo>
                    <a:cubicBezTo>
                      <a:pt x="49157" y="27579"/>
                      <a:pt x="73503" y="32758"/>
                      <a:pt x="99060" y="32758"/>
                    </a:cubicBezTo>
                    <a:cubicBezTo>
                      <a:pt x="124616" y="32758"/>
                      <a:pt x="148963" y="27579"/>
                      <a:pt x="171108" y="18212"/>
                    </a:cubicBezTo>
                    <a:lnTo>
                      <a:pt x="198120" y="0"/>
                    </a:lnTo>
                    <a:lnTo>
                      <a:pt x="198120" y="25910"/>
                    </a:lnTo>
                    <a:lnTo>
                      <a:pt x="179628" y="38378"/>
                    </a:lnTo>
                    <a:cubicBezTo>
                      <a:pt x="154865" y="48852"/>
                      <a:pt x="127639" y="54644"/>
                      <a:pt x="99061" y="54644"/>
                    </a:cubicBezTo>
                    <a:cubicBezTo>
                      <a:pt x="70482" y="54644"/>
                      <a:pt x="43257" y="48852"/>
                      <a:pt x="18494" y="38378"/>
                    </a:cubicBezTo>
                    <a:lnTo>
                      <a:pt x="0" y="25909"/>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2" name="Freeform: Shape 111">
                <a:extLst>
                  <a:ext uri="{FF2B5EF4-FFF2-40B4-BE49-F238E27FC236}">
                    <a16:creationId xmlns:a16="http://schemas.microsoft.com/office/drawing/2014/main" id="{2B311431-624F-4D95-8B4D-EA4C9662B354}"/>
                  </a:ext>
                </a:extLst>
              </p:cNvPr>
              <p:cNvSpPr>
                <a:spLocks noGrp="1" noRot="1" noMove="1" noResize="1" noEditPoints="1" noAdjustHandles="1" noChangeArrowheads="1" noChangeShapeType="1"/>
              </p:cNvSpPr>
              <p:nvPr/>
            </p:nvSpPr>
            <p:spPr>
              <a:xfrm rot="16200000" flipH="1" flipV="1">
                <a:off x="14316666" y="342317"/>
                <a:ext cx="198120" cy="54646"/>
              </a:xfrm>
              <a:custGeom>
                <a:avLst/>
                <a:gdLst>
                  <a:gd name="connsiteX0" fmla="*/ 0 w 198120"/>
                  <a:gd name="connsiteY0" fmla="*/ 54646 h 54646"/>
                  <a:gd name="connsiteX1" fmla="*/ 0 w 198120"/>
                  <a:gd name="connsiteY1" fmla="*/ 28735 h 54646"/>
                  <a:gd name="connsiteX2" fmla="*/ 18494 w 198120"/>
                  <a:gd name="connsiteY2" fmla="*/ 16266 h 54646"/>
                  <a:gd name="connsiteX3" fmla="*/ 99061 w 198120"/>
                  <a:gd name="connsiteY3" fmla="*/ 0 h 54646"/>
                  <a:gd name="connsiteX4" fmla="*/ 179628 w 198120"/>
                  <a:gd name="connsiteY4" fmla="*/ 16266 h 54646"/>
                  <a:gd name="connsiteX5" fmla="*/ 198120 w 198120"/>
                  <a:gd name="connsiteY5" fmla="*/ 28734 h 54646"/>
                  <a:gd name="connsiteX6" fmla="*/ 198120 w 198120"/>
                  <a:gd name="connsiteY6" fmla="*/ 54646 h 54646"/>
                  <a:gd name="connsiteX7" fmla="*/ 171108 w 198120"/>
                  <a:gd name="connsiteY7" fmla="*/ 36434 h 54646"/>
                  <a:gd name="connsiteX8" fmla="*/ 99060 w 198120"/>
                  <a:gd name="connsiteY8" fmla="*/ 21888 h 54646"/>
                  <a:gd name="connsiteX9" fmla="*/ 27012 w 198120"/>
                  <a:gd name="connsiteY9" fmla="*/ 36434 h 54646"/>
                  <a:gd name="connsiteX10" fmla="*/ 0 w 198120"/>
                  <a:gd name="connsiteY10" fmla="*/ 54646 h 5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6">
                    <a:moveTo>
                      <a:pt x="0" y="54646"/>
                    </a:moveTo>
                    <a:lnTo>
                      <a:pt x="0" y="28735"/>
                    </a:lnTo>
                    <a:lnTo>
                      <a:pt x="18494" y="16266"/>
                    </a:lnTo>
                    <a:cubicBezTo>
                      <a:pt x="43257" y="5792"/>
                      <a:pt x="70483" y="0"/>
                      <a:pt x="99061" y="0"/>
                    </a:cubicBezTo>
                    <a:cubicBezTo>
                      <a:pt x="127640" y="0"/>
                      <a:pt x="154865" y="5792"/>
                      <a:pt x="179628" y="16266"/>
                    </a:cubicBezTo>
                    <a:lnTo>
                      <a:pt x="198120" y="28734"/>
                    </a:lnTo>
                    <a:lnTo>
                      <a:pt x="198120" y="54646"/>
                    </a:lnTo>
                    <a:lnTo>
                      <a:pt x="171108" y="36434"/>
                    </a:lnTo>
                    <a:cubicBezTo>
                      <a:pt x="148963" y="27067"/>
                      <a:pt x="124617" y="21888"/>
                      <a:pt x="99060" y="21888"/>
                    </a:cubicBezTo>
                    <a:cubicBezTo>
                      <a:pt x="73504" y="21888"/>
                      <a:pt x="49157" y="27067"/>
                      <a:pt x="27012" y="36434"/>
                    </a:cubicBezTo>
                    <a:lnTo>
                      <a:pt x="0" y="54646"/>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Freeform: Shape 108">
                <a:extLst>
                  <a:ext uri="{FF2B5EF4-FFF2-40B4-BE49-F238E27FC236}">
                    <a16:creationId xmlns:a16="http://schemas.microsoft.com/office/drawing/2014/main" id="{E0BCE53F-F189-675E-614A-5ECF315E8A90}"/>
                  </a:ext>
                </a:extLst>
              </p:cNvPr>
              <p:cNvSpPr>
                <a:spLocks noGrp="1" noRot="1" noMove="1" noResize="1" noEditPoints="1" noAdjustHandles="1" noChangeArrowheads="1" noChangeShapeType="1"/>
              </p:cNvSpPr>
              <p:nvPr/>
            </p:nvSpPr>
            <p:spPr>
              <a:xfrm rot="16200000" flipH="1" flipV="1">
                <a:off x="14208742" y="450241"/>
                <a:ext cx="54646" cy="198120"/>
              </a:xfrm>
              <a:custGeom>
                <a:avLst/>
                <a:gdLst>
                  <a:gd name="connsiteX0" fmla="*/ 0 w 54646"/>
                  <a:gd name="connsiteY0" fmla="*/ 198120 h 198120"/>
                  <a:gd name="connsiteX1" fmla="*/ 18212 w 54646"/>
                  <a:gd name="connsiteY1" fmla="*/ 171108 h 198120"/>
                  <a:gd name="connsiteX2" fmla="*/ 32758 w 54646"/>
                  <a:gd name="connsiteY2" fmla="*/ 99060 h 198120"/>
                  <a:gd name="connsiteX3" fmla="*/ 18212 w 54646"/>
                  <a:gd name="connsiteY3" fmla="*/ 27012 h 198120"/>
                  <a:gd name="connsiteX4" fmla="*/ 0 w 54646"/>
                  <a:gd name="connsiteY4" fmla="*/ 0 h 198120"/>
                  <a:gd name="connsiteX5" fmla="*/ 25912 w 54646"/>
                  <a:gd name="connsiteY5" fmla="*/ 0 h 198120"/>
                  <a:gd name="connsiteX6" fmla="*/ 38380 w 54646"/>
                  <a:gd name="connsiteY6" fmla="*/ 18492 h 198120"/>
                  <a:gd name="connsiteX7" fmla="*/ 54646 w 54646"/>
                  <a:gd name="connsiteY7" fmla="*/ 99059 h 198120"/>
                  <a:gd name="connsiteX8" fmla="*/ 38380 w 54646"/>
                  <a:gd name="connsiteY8" fmla="*/ 179626 h 198120"/>
                  <a:gd name="connsiteX9" fmla="*/ 25911 w 54646"/>
                  <a:gd name="connsiteY9" fmla="*/ 198120 h 198120"/>
                  <a:gd name="connsiteX10" fmla="*/ 0 w 54646"/>
                  <a:gd name="connsiteY10" fmla="*/ 19812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6" h="198120">
                    <a:moveTo>
                      <a:pt x="0" y="198120"/>
                    </a:moveTo>
                    <a:lnTo>
                      <a:pt x="18212" y="171108"/>
                    </a:lnTo>
                    <a:cubicBezTo>
                      <a:pt x="27579" y="148963"/>
                      <a:pt x="32758" y="124617"/>
                      <a:pt x="32758" y="99060"/>
                    </a:cubicBezTo>
                    <a:cubicBezTo>
                      <a:pt x="32758" y="73503"/>
                      <a:pt x="27579" y="49157"/>
                      <a:pt x="18212" y="27012"/>
                    </a:cubicBezTo>
                    <a:lnTo>
                      <a:pt x="0" y="0"/>
                    </a:lnTo>
                    <a:lnTo>
                      <a:pt x="25912" y="0"/>
                    </a:lnTo>
                    <a:lnTo>
                      <a:pt x="38380" y="18492"/>
                    </a:lnTo>
                    <a:cubicBezTo>
                      <a:pt x="48854" y="43255"/>
                      <a:pt x="54646" y="70481"/>
                      <a:pt x="54646" y="99059"/>
                    </a:cubicBezTo>
                    <a:cubicBezTo>
                      <a:pt x="54646" y="127637"/>
                      <a:pt x="48854" y="154863"/>
                      <a:pt x="38380" y="179626"/>
                    </a:cubicBezTo>
                    <a:lnTo>
                      <a:pt x="25911" y="198120"/>
                    </a:lnTo>
                    <a:lnTo>
                      <a:pt x="0" y="198120"/>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6" name="Freeform: Shape 105">
                <a:extLst>
                  <a:ext uri="{FF2B5EF4-FFF2-40B4-BE49-F238E27FC236}">
                    <a16:creationId xmlns:a16="http://schemas.microsoft.com/office/drawing/2014/main" id="{707A09D9-8FD2-A75A-2BDC-31545B5CFB90}"/>
                  </a:ext>
                </a:extLst>
              </p:cNvPr>
              <p:cNvSpPr>
                <a:spLocks noGrp="1" noRot="1" noMove="1" noResize="1" noEditPoints="1" noAdjustHandles="1" noChangeArrowheads="1" noChangeShapeType="1"/>
              </p:cNvSpPr>
              <p:nvPr/>
            </p:nvSpPr>
            <p:spPr>
              <a:xfrm rot="16200000" flipH="1" flipV="1">
                <a:off x="14335126" y="191392"/>
                <a:ext cx="79188" cy="79189"/>
              </a:xfrm>
              <a:custGeom>
                <a:avLst/>
                <a:gdLst>
                  <a:gd name="connsiteX0" fmla="*/ 0 w 79188"/>
                  <a:gd name="connsiteY0" fmla="*/ 79189 h 79189"/>
                  <a:gd name="connsiteX1" fmla="*/ 31890 w 79188"/>
                  <a:gd name="connsiteY1" fmla="*/ 31889 h 79189"/>
                  <a:gd name="connsiteX2" fmla="*/ 79188 w 79188"/>
                  <a:gd name="connsiteY2" fmla="*/ 0 h 79189"/>
                  <a:gd name="connsiteX3" fmla="*/ 79188 w 79188"/>
                  <a:gd name="connsiteY3" fmla="*/ 25911 h 79189"/>
                  <a:gd name="connsiteX4" fmla="*/ 47365 w 79188"/>
                  <a:gd name="connsiteY4" fmla="*/ 47366 h 79189"/>
                  <a:gd name="connsiteX5" fmla="*/ 25910 w 79188"/>
                  <a:gd name="connsiteY5" fmla="*/ 79189 h 79189"/>
                  <a:gd name="connsiteX6" fmla="*/ 0 w 79188"/>
                  <a:gd name="connsiteY6" fmla="*/ 79189 h 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8" h="79189">
                    <a:moveTo>
                      <a:pt x="0" y="79189"/>
                    </a:moveTo>
                    <a:lnTo>
                      <a:pt x="31890" y="31889"/>
                    </a:lnTo>
                    <a:lnTo>
                      <a:pt x="79188" y="0"/>
                    </a:lnTo>
                    <a:lnTo>
                      <a:pt x="79188" y="25911"/>
                    </a:lnTo>
                    <a:lnTo>
                      <a:pt x="47365" y="47366"/>
                    </a:lnTo>
                    <a:lnTo>
                      <a:pt x="25910" y="79189"/>
                    </a:lnTo>
                    <a:lnTo>
                      <a:pt x="0" y="79189"/>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5" name="Freeform: Shape 104">
                <a:extLst>
                  <a:ext uri="{FF2B5EF4-FFF2-40B4-BE49-F238E27FC236}">
                    <a16:creationId xmlns:a16="http://schemas.microsoft.com/office/drawing/2014/main" id="{EE112378-0B62-5C02-5533-6229767559EC}"/>
                  </a:ext>
                </a:extLst>
              </p:cNvPr>
              <p:cNvSpPr>
                <a:spLocks noGrp="1" noRot="1" noMove="1" noResize="1" noEditPoints="1" noAdjustHandles="1" noChangeArrowheads="1" noChangeShapeType="1"/>
              </p:cNvSpPr>
              <p:nvPr/>
            </p:nvSpPr>
            <p:spPr>
              <a:xfrm rot="16200000" flipH="1" flipV="1">
                <a:off x="14057819" y="191393"/>
                <a:ext cx="79187" cy="79187"/>
              </a:xfrm>
              <a:custGeom>
                <a:avLst/>
                <a:gdLst>
                  <a:gd name="connsiteX0" fmla="*/ 0 w 79187"/>
                  <a:gd name="connsiteY0" fmla="*/ 0 h 79187"/>
                  <a:gd name="connsiteX1" fmla="*/ 25909 w 79187"/>
                  <a:gd name="connsiteY1" fmla="*/ 0 h 79187"/>
                  <a:gd name="connsiteX2" fmla="*/ 47364 w 79187"/>
                  <a:gd name="connsiteY2" fmla="*/ 31823 h 79187"/>
                  <a:gd name="connsiteX3" fmla="*/ 79187 w 79187"/>
                  <a:gd name="connsiteY3" fmla="*/ 53278 h 79187"/>
                  <a:gd name="connsiteX4" fmla="*/ 79187 w 79187"/>
                  <a:gd name="connsiteY4" fmla="*/ 79187 h 79187"/>
                  <a:gd name="connsiteX5" fmla="*/ 31889 w 79187"/>
                  <a:gd name="connsiteY5" fmla="*/ 47298 h 79187"/>
                  <a:gd name="connsiteX6" fmla="*/ 0 w 79187"/>
                  <a:gd name="connsiteY6"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7" h="79187">
                    <a:moveTo>
                      <a:pt x="0" y="0"/>
                    </a:moveTo>
                    <a:lnTo>
                      <a:pt x="25909" y="0"/>
                    </a:lnTo>
                    <a:lnTo>
                      <a:pt x="47364" y="31823"/>
                    </a:lnTo>
                    <a:lnTo>
                      <a:pt x="79187" y="53278"/>
                    </a:lnTo>
                    <a:lnTo>
                      <a:pt x="79187" y="79187"/>
                    </a:lnTo>
                    <a:lnTo>
                      <a:pt x="31889" y="47298"/>
                    </a:lnTo>
                    <a:lnTo>
                      <a:pt x="0" y="0"/>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0" name="Freeform: Shape 99">
                <a:extLst>
                  <a:ext uri="{FF2B5EF4-FFF2-40B4-BE49-F238E27FC236}">
                    <a16:creationId xmlns:a16="http://schemas.microsoft.com/office/drawing/2014/main" id="{4FEFF838-685A-5BD6-0D2E-175A6C80F82E}"/>
                  </a:ext>
                </a:extLst>
              </p:cNvPr>
              <p:cNvSpPr>
                <a:spLocks noGrp="1" noRot="1" noMove="1" noResize="1" noEditPoints="1" noAdjustHandles="1" noChangeArrowheads="1" noChangeShapeType="1"/>
              </p:cNvSpPr>
              <p:nvPr/>
            </p:nvSpPr>
            <p:spPr>
              <a:xfrm rot="16200000" flipH="1" flipV="1">
                <a:off x="14057817" y="468700"/>
                <a:ext cx="79189" cy="79188"/>
              </a:xfrm>
              <a:custGeom>
                <a:avLst/>
                <a:gdLst>
                  <a:gd name="connsiteX0" fmla="*/ 0 w 79189"/>
                  <a:gd name="connsiteY0" fmla="*/ 79188 h 79188"/>
                  <a:gd name="connsiteX1" fmla="*/ 0 w 79189"/>
                  <a:gd name="connsiteY1" fmla="*/ 53278 h 79188"/>
                  <a:gd name="connsiteX2" fmla="*/ 31823 w 79189"/>
                  <a:gd name="connsiteY2" fmla="*/ 31823 h 79188"/>
                  <a:gd name="connsiteX3" fmla="*/ 53278 w 79189"/>
                  <a:gd name="connsiteY3" fmla="*/ 0 h 79188"/>
                  <a:gd name="connsiteX4" fmla="*/ 79189 w 79189"/>
                  <a:gd name="connsiteY4" fmla="*/ 0 h 79188"/>
                  <a:gd name="connsiteX5" fmla="*/ 47300 w 79189"/>
                  <a:gd name="connsiteY5" fmla="*/ 47298 h 79188"/>
                  <a:gd name="connsiteX6" fmla="*/ 0 w 79189"/>
                  <a:gd name="connsiteY6" fmla="*/ 79188 h 7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9" h="79188">
                    <a:moveTo>
                      <a:pt x="0" y="79188"/>
                    </a:moveTo>
                    <a:lnTo>
                      <a:pt x="0" y="53278"/>
                    </a:lnTo>
                    <a:lnTo>
                      <a:pt x="31823" y="31823"/>
                    </a:lnTo>
                    <a:lnTo>
                      <a:pt x="53278" y="0"/>
                    </a:lnTo>
                    <a:lnTo>
                      <a:pt x="79189" y="0"/>
                    </a:lnTo>
                    <a:lnTo>
                      <a:pt x="47300" y="47298"/>
                    </a:lnTo>
                    <a:lnTo>
                      <a:pt x="0" y="79188"/>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8" name="Freeform: Shape 97">
                <a:extLst>
                  <a:ext uri="{FF2B5EF4-FFF2-40B4-BE49-F238E27FC236}">
                    <a16:creationId xmlns:a16="http://schemas.microsoft.com/office/drawing/2014/main" id="{A696684E-A778-7378-09DF-8FB4D30EDC3D}"/>
                  </a:ext>
                </a:extLst>
              </p:cNvPr>
              <p:cNvSpPr>
                <a:spLocks noGrp="1" noRot="1" noMove="1" noResize="1" noEditPoints="1" noAdjustHandles="1" noChangeArrowheads="1" noChangeShapeType="1"/>
              </p:cNvSpPr>
              <p:nvPr/>
            </p:nvSpPr>
            <p:spPr>
              <a:xfrm rot="16200000" flipH="1" flipV="1">
                <a:off x="14335125" y="468700"/>
                <a:ext cx="79190" cy="79190"/>
              </a:xfrm>
              <a:custGeom>
                <a:avLst/>
                <a:gdLst>
                  <a:gd name="connsiteX0" fmla="*/ 0 w 79190"/>
                  <a:gd name="connsiteY0" fmla="*/ 25912 h 79190"/>
                  <a:gd name="connsiteX1" fmla="*/ 0 w 79190"/>
                  <a:gd name="connsiteY1" fmla="*/ 0 h 79190"/>
                  <a:gd name="connsiteX2" fmla="*/ 47300 w 79190"/>
                  <a:gd name="connsiteY2" fmla="*/ 31890 h 79190"/>
                  <a:gd name="connsiteX3" fmla="*/ 79190 w 79190"/>
                  <a:gd name="connsiteY3" fmla="*/ 79190 h 79190"/>
                  <a:gd name="connsiteX4" fmla="*/ 53278 w 79190"/>
                  <a:gd name="connsiteY4" fmla="*/ 79190 h 79190"/>
                  <a:gd name="connsiteX5" fmla="*/ 31823 w 79190"/>
                  <a:gd name="connsiteY5" fmla="*/ 47367 h 79190"/>
                  <a:gd name="connsiteX6" fmla="*/ 0 w 79190"/>
                  <a:gd name="connsiteY6" fmla="*/ 25912 h 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90" h="79190">
                    <a:moveTo>
                      <a:pt x="0" y="25912"/>
                    </a:moveTo>
                    <a:lnTo>
                      <a:pt x="0" y="0"/>
                    </a:lnTo>
                    <a:lnTo>
                      <a:pt x="47300" y="31890"/>
                    </a:lnTo>
                    <a:lnTo>
                      <a:pt x="79190" y="79190"/>
                    </a:lnTo>
                    <a:lnTo>
                      <a:pt x="53278" y="79190"/>
                    </a:lnTo>
                    <a:lnTo>
                      <a:pt x="31823" y="47367"/>
                    </a:lnTo>
                    <a:lnTo>
                      <a:pt x="0" y="25912"/>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85" name="Oval 84">
              <a:extLst>
                <a:ext uri="{FF2B5EF4-FFF2-40B4-BE49-F238E27FC236}">
                  <a16:creationId xmlns:a16="http://schemas.microsoft.com/office/drawing/2014/main" id="{276AA4FA-489C-9F1A-AA9C-1834B356B635}"/>
                </a:ext>
              </a:extLst>
            </p:cNvPr>
            <p:cNvSpPr>
              <a:spLocks noGrp="1" noRot="1" noMove="1" noResize="1" noEditPoints="1" noAdjustHandles="1" noChangeArrowheads="1" noChangeShapeType="1"/>
            </p:cNvSpPr>
            <p:nvPr/>
          </p:nvSpPr>
          <p:spPr>
            <a:xfrm>
              <a:off x="13036575" y="193645"/>
              <a:ext cx="274320" cy="274320"/>
            </a:xfrm>
            <a:prstGeom prst="ellipse">
              <a:avLst/>
            </a:prstGeom>
            <a:solidFill>
              <a:srgbClr val="0C1E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1" name="Group 120">
            <a:extLst>
              <a:ext uri="{FF2B5EF4-FFF2-40B4-BE49-F238E27FC236}">
                <a16:creationId xmlns:a16="http://schemas.microsoft.com/office/drawing/2014/main" id="{3CCE1239-D577-CB34-B7ED-C9496EC074FA}"/>
              </a:ext>
            </a:extLst>
          </p:cNvPr>
          <p:cNvGrpSpPr>
            <a:grpSpLocks noGrp="1" noUngrp="1" noRot="1" noMove="1" noResize="1"/>
          </p:cNvGrpSpPr>
          <p:nvPr/>
        </p:nvGrpSpPr>
        <p:grpSpPr>
          <a:xfrm rot="7200000">
            <a:off x="3202907" y="1979861"/>
            <a:ext cx="491832" cy="487014"/>
            <a:chOff x="12785117" y="-51752"/>
            <a:chExt cx="798857" cy="791032"/>
          </a:xfrm>
        </p:grpSpPr>
        <p:sp>
          <p:nvSpPr>
            <p:cNvPr id="122" name="Freeform: Shape 121">
              <a:extLst>
                <a:ext uri="{FF2B5EF4-FFF2-40B4-BE49-F238E27FC236}">
                  <a16:creationId xmlns:a16="http://schemas.microsoft.com/office/drawing/2014/main" id="{5E4D9715-BF77-AAE4-B3AB-1D28998FC29D}"/>
                </a:ext>
              </a:extLst>
            </p:cNvPr>
            <p:cNvSpPr>
              <a:spLocks noGrp="1" noRot="1" noMove="1" noResize="1" noEditPoints="1" noAdjustHandles="1" noChangeArrowheads="1" noChangeShapeType="1"/>
            </p:cNvSpPr>
            <p:nvPr/>
          </p:nvSpPr>
          <p:spPr>
            <a:xfrm>
              <a:off x="12785117" y="-51752"/>
              <a:ext cx="777240" cy="777240"/>
            </a:xfrm>
            <a:custGeom>
              <a:avLst/>
              <a:gdLst>
                <a:gd name="connsiteX0" fmla="*/ 388620 w 777240"/>
                <a:gd name="connsiteY0" fmla="*/ 0 h 777240"/>
                <a:gd name="connsiteX1" fmla="*/ 389863 w 777240"/>
                <a:gd name="connsiteY1" fmla="*/ 125 h 777240"/>
                <a:gd name="connsiteX2" fmla="*/ 466941 w 777240"/>
                <a:gd name="connsiteY2" fmla="*/ 7895 h 777240"/>
                <a:gd name="connsiteX3" fmla="*/ 777240 w 777240"/>
                <a:gd name="connsiteY3" fmla="*/ 388620 h 777240"/>
                <a:gd name="connsiteX4" fmla="*/ 466941 w 777240"/>
                <a:gd name="connsiteY4" fmla="*/ 769345 h 777240"/>
                <a:gd name="connsiteX5" fmla="*/ 389863 w 777240"/>
                <a:gd name="connsiteY5" fmla="*/ 777115 h 777240"/>
                <a:gd name="connsiteX6" fmla="*/ 388620 w 777240"/>
                <a:gd name="connsiteY6" fmla="*/ 777240 h 777240"/>
                <a:gd name="connsiteX7" fmla="*/ 0 w 777240"/>
                <a:gd name="connsiteY7" fmla="*/ 388620 h 777240"/>
                <a:gd name="connsiteX8" fmla="*/ 388620 w 777240"/>
                <a:gd name="connsiteY8" fmla="*/ 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240" h="777240">
                  <a:moveTo>
                    <a:pt x="388620" y="0"/>
                  </a:moveTo>
                  <a:lnTo>
                    <a:pt x="389863" y="125"/>
                  </a:lnTo>
                  <a:lnTo>
                    <a:pt x="466941" y="7895"/>
                  </a:lnTo>
                  <a:cubicBezTo>
                    <a:pt x="644028" y="44133"/>
                    <a:pt x="777240" y="200820"/>
                    <a:pt x="777240" y="388620"/>
                  </a:cubicBezTo>
                  <a:cubicBezTo>
                    <a:pt x="777240" y="576420"/>
                    <a:pt x="644028" y="733107"/>
                    <a:pt x="466941" y="769345"/>
                  </a:cubicBezTo>
                  <a:lnTo>
                    <a:pt x="389863" y="777115"/>
                  </a:lnTo>
                  <a:lnTo>
                    <a:pt x="388620" y="777240"/>
                  </a:lnTo>
                  <a:cubicBezTo>
                    <a:pt x="173991" y="777240"/>
                    <a:pt x="0" y="603249"/>
                    <a:pt x="0" y="388620"/>
                  </a:cubicBezTo>
                  <a:cubicBezTo>
                    <a:pt x="0" y="173991"/>
                    <a:pt x="173991" y="0"/>
                    <a:pt x="388620" y="0"/>
                  </a:cubicBezTo>
                  <a:close/>
                </a:path>
              </a:pathLst>
            </a:custGeom>
            <a:solidFill>
              <a:srgbClr val="00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3" name="Arc 122">
              <a:extLst>
                <a:ext uri="{FF2B5EF4-FFF2-40B4-BE49-F238E27FC236}">
                  <a16:creationId xmlns:a16="http://schemas.microsoft.com/office/drawing/2014/main" id="{267C99BA-E1A4-BCBD-D667-E1C2DA9379C3}"/>
                </a:ext>
              </a:extLst>
            </p:cNvPr>
            <p:cNvSpPr>
              <a:spLocks noGrp="1" noRot="1" noMove="1" noResize="1" noEditPoints="1" noAdjustHandles="1" noChangeArrowheads="1" noChangeShapeType="1"/>
            </p:cNvSpPr>
            <p:nvPr/>
          </p:nvSpPr>
          <p:spPr>
            <a:xfrm rot="16200000">
              <a:off x="12785117" y="-51752"/>
              <a:ext cx="777240" cy="777240"/>
            </a:xfrm>
            <a:prstGeom prst="arc">
              <a:avLst>
                <a:gd name="adj1" fmla="val 11473896"/>
                <a:gd name="adj2" fmla="val 0"/>
              </a:avLst>
            </a:prstGeom>
            <a:ln w="635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4" name="Arc 123">
              <a:extLst>
                <a:ext uri="{FF2B5EF4-FFF2-40B4-BE49-F238E27FC236}">
                  <a16:creationId xmlns:a16="http://schemas.microsoft.com/office/drawing/2014/main" id="{355FEE84-3EBE-22BB-1C16-AE74211C4978}"/>
                </a:ext>
              </a:extLst>
            </p:cNvPr>
            <p:cNvSpPr>
              <a:spLocks noGrp="1" noRot="1" noMove="1" noResize="1" noEditPoints="1" noAdjustHandles="1" noChangeArrowheads="1" noChangeShapeType="1"/>
            </p:cNvSpPr>
            <p:nvPr/>
          </p:nvSpPr>
          <p:spPr>
            <a:xfrm rot="10235339" flipH="1">
              <a:off x="12806734" y="-37960"/>
              <a:ext cx="777240" cy="777240"/>
            </a:xfrm>
            <a:prstGeom prst="arc">
              <a:avLst>
                <a:gd name="adj1" fmla="val 16719561"/>
                <a:gd name="adj2" fmla="val 0"/>
              </a:avLst>
            </a:prstGeom>
            <a:ln w="254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25" name="Group 124">
              <a:extLst>
                <a:ext uri="{FF2B5EF4-FFF2-40B4-BE49-F238E27FC236}">
                  <a16:creationId xmlns:a16="http://schemas.microsoft.com/office/drawing/2014/main" id="{0306311A-50D2-3F47-3C5B-2F70492430F7}"/>
                </a:ext>
              </a:extLst>
            </p:cNvPr>
            <p:cNvGrpSpPr>
              <a:grpSpLocks noGrp="1" noUngrp="1" noRot="1" noMove="1" noResize="1"/>
            </p:cNvGrpSpPr>
            <p:nvPr/>
          </p:nvGrpSpPr>
          <p:grpSpPr>
            <a:xfrm>
              <a:off x="12910194" y="73325"/>
              <a:ext cx="527086" cy="527086"/>
              <a:chOff x="14029083" y="162658"/>
              <a:chExt cx="413966" cy="413966"/>
            </a:xfrm>
          </p:grpSpPr>
          <p:sp>
            <p:nvSpPr>
              <p:cNvPr id="127" name="Freeform: Shape 126">
                <a:extLst>
                  <a:ext uri="{FF2B5EF4-FFF2-40B4-BE49-F238E27FC236}">
                    <a16:creationId xmlns:a16="http://schemas.microsoft.com/office/drawing/2014/main" id="{DDA46D9F-FE93-40C8-BE6C-6863CF560126}"/>
                  </a:ext>
                </a:extLst>
              </p:cNvPr>
              <p:cNvSpPr>
                <a:spLocks noGrp="1" noRot="1" noMove="1" noResize="1" noEditPoints="1" noAdjustHandles="1" noChangeArrowheads="1" noChangeShapeType="1"/>
              </p:cNvSpPr>
              <p:nvPr/>
            </p:nvSpPr>
            <p:spPr>
              <a:xfrm rot="16200000" flipH="1" flipV="1">
                <a:off x="14208743" y="90920"/>
                <a:ext cx="54644" cy="198120"/>
              </a:xfrm>
              <a:custGeom>
                <a:avLst/>
                <a:gdLst>
                  <a:gd name="connsiteX0" fmla="*/ 0 w 54644"/>
                  <a:gd name="connsiteY0" fmla="*/ 99059 h 198120"/>
                  <a:gd name="connsiteX1" fmla="*/ 16266 w 54644"/>
                  <a:gd name="connsiteY1" fmla="*/ 18492 h 198120"/>
                  <a:gd name="connsiteX2" fmla="*/ 28734 w 54644"/>
                  <a:gd name="connsiteY2" fmla="*/ 0 h 198120"/>
                  <a:gd name="connsiteX3" fmla="*/ 54644 w 54644"/>
                  <a:gd name="connsiteY3" fmla="*/ 0 h 198120"/>
                  <a:gd name="connsiteX4" fmla="*/ 36432 w 54644"/>
                  <a:gd name="connsiteY4" fmla="*/ 27012 h 198120"/>
                  <a:gd name="connsiteX5" fmla="*/ 21886 w 54644"/>
                  <a:gd name="connsiteY5" fmla="*/ 99060 h 198120"/>
                  <a:gd name="connsiteX6" fmla="*/ 36432 w 54644"/>
                  <a:gd name="connsiteY6" fmla="*/ 171108 h 198120"/>
                  <a:gd name="connsiteX7" fmla="*/ 54644 w 54644"/>
                  <a:gd name="connsiteY7" fmla="*/ 198120 h 198120"/>
                  <a:gd name="connsiteX8" fmla="*/ 28735 w 54644"/>
                  <a:gd name="connsiteY8" fmla="*/ 198120 h 198120"/>
                  <a:gd name="connsiteX9" fmla="*/ 16266 w 54644"/>
                  <a:gd name="connsiteY9" fmla="*/ 179626 h 198120"/>
                  <a:gd name="connsiteX10" fmla="*/ 0 w 54644"/>
                  <a:gd name="connsiteY10" fmla="*/ 99059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4" h="198120">
                    <a:moveTo>
                      <a:pt x="0" y="99059"/>
                    </a:moveTo>
                    <a:cubicBezTo>
                      <a:pt x="0" y="70481"/>
                      <a:pt x="5792" y="43255"/>
                      <a:pt x="16266" y="18492"/>
                    </a:cubicBezTo>
                    <a:lnTo>
                      <a:pt x="28734" y="0"/>
                    </a:lnTo>
                    <a:lnTo>
                      <a:pt x="54644" y="0"/>
                    </a:lnTo>
                    <a:lnTo>
                      <a:pt x="36432" y="27012"/>
                    </a:lnTo>
                    <a:cubicBezTo>
                      <a:pt x="27065" y="49157"/>
                      <a:pt x="21886" y="73503"/>
                      <a:pt x="21886" y="99060"/>
                    </a:cubicBezTo>
                    <a:cubicBezTo>
                      <a:pt x="21886" y="124617"/>
                      <a:pt x="27065" y="148963"/>
                      <a:pt x="36432" y="171108"/>
                    </a:cubicBezTo>
                    <a:lnTo>
                      <a:pt x="54644" y="198120"/>
                    </a:lnTo>
                    <a:lnTo>
                      <a:pt x="28735" y="198120"/>
                    </a:lnTo>
                    <a:lnTo>
                      <a:pt x="16266" y="179626"/>
                    </a:lnTo>
                    <a:cubicBezTo>
                      <a:pt x="5792" y="154863"/>
                      <a:pt x="0" y="127637"/>
                      <a:pt x="0" y="99059"/>
                    </a:cubicBez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8" name="Freeform: Shape 127">
                <a:extLst>
                  <a:ext uri="{FF2B5EF4-FFF2-40B4-BE49-F238E27FC236}">
                    <a16:creationId xmlns:a16="http://schemas.microsoft.com/office/drawing/2014/main" id="{1E35A5E8-1CAF-F025-6265-778068A7FF4E}"/>
                  </a:ext>
                </a:extLst>
              </p:cNvPr>
              <p:cNvSpPr>
                <a:spLocks noGrp="1" noRot="1" noMove="1" noResize="1" noEditPoints="1" noAdjustHandles="1" noChangeArrowheads="1" noChangeShapeType="1"/>
              </p:cNvSpPr>
              <p:nvPr/>
            </p:nvSpPr>
            <p:spPr>
              <a:xfrm rot="16200000" flipH="1" flipV="1">
                <a:off x="13957345" y="342318"/>
                <a:ext cx="198120" cy="54644"/>
              </a:xfrm>
              <a:custGeom>
                <a:avLst/>
                <a:gdLst>
                  <a:gd name="connsiteX0" fmla="*/ 0 w 198120"/>
                  <a:gd name="connsiteY0" fmla="*/ 25909 h 54644"/>
                  <a:gd name="connsiteX1" fmla="*/ 0 w 198120"/>
                  <a:gd name="connsiteY1" fmla="*/ 0 h 54644"/>
                  <a:gd name="connsiteX2" fmla="*/ 27012 w 198120"/>
                  <a:gd name="connsiteY2" fmla="*/ 18212 h 54644"/>
                  <a:gd name="connsiteX3" fmla="*/ 99060 w 198120"/>
                  <a:gd name="connsiteY3" fmla="*/ 32758 h 54644"/>
                  <a:gd name="connsiteX4" fmla="*/ 171108 w 198120"/>
                  <a:gd name="connsiteY4" fmla="*/ 18212 h 54644"/>
                  <a:gd name="connsiteX5" fmla="*/ 198120 w 198120"/>
                  <a:gd name="connsiteY5" fmla="*/ 0 h 54644"/>
                  <a:gd name="connsiteX6" fmla="*/ 198120 w 198120"/>
                  <a:gd name="connsiteY6" fmla="*/ 25910 h 54644"/>
                  <a:gd name="connsiteX7" fmla="*/ 179628 w 198120"/>
                  <a:gd name="connsiteY7" fmla="*/ 38378 h 54644"/>
                  <a:gd name="connsiteX8" fmla="*/ 99061 w 198120"/>
                  <a:gd name="connsiteY8" fmla="*/ 54644 h 54644"/>
                  <a:gd name="connsiteX9" fmla="*/ 18494 w 198120"/>
                  <a:gd name="connsiteY9" fmla="*/ 38378 h 54644"/>
                  <a:gd name="connsiteX10" fmla="*/ 0 w 198120"/>
                  <a:gd name="connsiteY10" fmla="*/ 25909 h 5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4">
                    <a:moveTo>
                      <a:pt x="0" y="25909"/>
                    </a:moveTo>
                    <a:lnTo>
                      <a:pt x="0" y="0"/>
                    </a:lnTo>
                    <a:lnTo>
                      <a:pt x="27012" y="18212"/>
                    </a:lnTo>
                    <a:cubicBezTo>
                      <a:pt x="49157" y="27579"/>
                      <a:pt x="73503" y="32758"/>
                      <a:pt x="99060" y="32758"/>
                    </a:cubicBezTo>
                    <a:cubicBezTo>
                      <a:pt x="124616" y="32758"/>
                      <a:pt x="148963" y="27579"/>
                      <a:pt x="171108" y="18212"/>
                    </a:cubicBezTo>
                    <a:lnTo>
                      <a:pt x="198120" y="0"/>
                    </a:lnTo>
                    <a:lnTo>
                      <a:pt x="198120" y="25910"/>
                    </a:lnTo>
                    <a:lnTo>
                      <a:pt x="179628" y="38378"/>
                    </a:lnTo>
                    <a:cubicBezTo>
                      <a:pt x="154865" y="48852"/>
                      <a:pt x="127639" y="54644"/>
                      <a:pt x="99061" y="54644"/>
                    </a:cubicBezTo>
                    <a:cubicBezTo>
                      <a:pt x="70482" y="54644"/>
                      <a:pt x="43257" y="48852"/>
                      <a:pt x="18494" y="38378"/>
                    </a:cubicBezTo>
                    <a:lnTo>
                      <a:pt x="0" y="25909"/>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9" name="Freeform: Shape 128">
                <a:extLst>
                  <a:ext uri="{FF2B5EF4-FFF2-40B4-BE49-F238E27FC236}">
                    <a16:creationId xmlns:a16="http://schemas.microsoft.com/office/drawing/2014/main" id="{1354CBD7-ECD5-EC96-F882-53AC2198884B}"/>
                  </a:ext>
                </a:extLst>
              </p:cNvPr>
              <p:cNvSpPr>
                <a:spLocks noGrp="1" noRot="1" noMove="1" noResize="1" noEditPoints="1" noAdjustHandles="1" noChangeArrowheads="1" noChangeShapeType="1"/>
              </p:cNvSpPr>
              <p:nvPr/>
            </p:nvSpPr>
            <p:spPr>
              <a:xfrm rot="16200000" flipH="1" flipV="1">
                <a:off x="14316666" y="342317"/>
                <a:ext cx="198120" cy="54646"/>
              </a:xfrm>
              <a:custGeom>
                <a:avLst/>
                <a:gdLst>
                  <a:gd name="connsiteX0" fmla="*/ 0 w 198120"/>
                  <a:gd name="connsiteY0" fmla="*/ 54646 h 54646"/>
                  <a:gd name="connsiteX1" fmla="*/ 0 w 198120"/>
                  <a:gd name="connsiteY1" fmla="*/ 28735 h 54646"/>
                  <a:gd name="connsiteX2" fmla="*/ 18494 w 198120"/>
                  <a:gd name="connsiteY2" fmla="*/ 16266 h 54646"/>
                  <a:gd name="connsiteX3" fmla="*/ 99061 w 198120"/>
                  <a:gd name="connsiteY3" fmla="*/ 0 h 54646"/>
                  <a:gd name="connsiteX4" fmla="*/ 179628 w 198120"/>
                  <a:gd name="connsiteY4" fmla="*/ 16266 h 54646"/>
                  <a:gd name="connsiteX5" fmla="*/ 198120 w 198120"/>
                  <a:gd name="connsiteY5" fmla="*/ 28734 h 54646"/>
                  <a:gd name="connsiteX6" fmla="*/ 198120 w 198120"/>
                  <a:gd name="connsiteY6" fmla="*/ 54646 h 54646"/>
                  <a:gd name="connsiteX7" fmla="*/ 171108 w 198120"/>
                  <a:gd name="connsiteY7" fmla="*/ 36434 h 54646"/>
                  <a:gd name="connsiteX8" fmla="*/ 99060 w 198120"/>
                  <a:gd name="connsiteY8" fmla="*/ 21888 h 54646"/>
                  <a:gd name="connsiteX9" fmla="*/ 27012 w 198120"/>
                  <a:gd name="connsiteY9" fmla="*/ 36434 h 54646"/>
                  <a:gd name="connsiteX10" fmla="*/ 0 w 198120"/>
                  <a:gd name="connsiteY10" fmla="*/ 54646 h 5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6">
                    <a:moveTo>
                      <a:pt x="0" y="54646"/>
                    </a:moveTo>
                    <a:lnTo>
                      <a:pt x="0" y="28735"/>
                    </a:lnTo>
                    <a:lnTo>
                      <a:pt x="18494" y="16266"/>
                    </a:lnTo>
                    <a:cubicBezTo>
                      <a:pt x="43257" y="5792"/>
                      <a:pt x="70483" y="0"/>
                      <a:pt x="99061" y="0"/>
                    </a:cubicBezTo>
                    <a:cubicBezTo>
                      <a:pt x="127640" y="0"/>
                      <a:pt x="154865" y="5792"/>
                      <a:pt x="179628" y="16266"/>
                    </a:cubicBezTo>
                    <a:lnTo>
                      <a:pt x="198120" y="28734"/>
                    </a:lnTo>
                    <a:lnTo>
                      <a:pt x="198120" y="54646"/>
                    </a:lnTo>
                    <a:lnTo>
                      <a:pt x="171108" y="36434"/>
                    </a:lnTo>
                    <a:cubicBezTo>
                      <a:pt x="148963" y="27067"/>
                      <a:pt x="124617" y="21888"/>
                      <a:pt x="99060" y="21888"/>
                    </a:cubicBezTo>
                    <a:cubicBezTo>
                      <a:pt x="73504" y="21888"/>
                      <a:pt x="49157" y="27067"/>
                      <a:pt x="27012" y="36434"/>
                    </a:cubicBezTo>
                    <a:lnTo>
                      <a:pt x="0" y="54646"/>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0" name="Freeform: Shape 129">
                <a:extLst>
                  <a:ext uri="{FF2B5EF4-FFF2-40B4-BE49-F238E27FC236}">
                    <a16:creationId xmlns:a16="http://schemas.microsoft.com/office/drawing/2014/main" id="{547F036F-EAA1-916F-862F-345795B87553}"/>
                  </a:ext>
                </a:extLst>
              </p:cNvPr>
              <p:cNvSpPr>
                <a:spLocks noGrp="1" noRot="1" noMove="1" noResize="1" noEditPoints="1" noAdjustHandles="1" noChangeArrowheads="1" noChangeShapeType="1"/>
              </p:cNvSpPr>
              <p:nvPr/>
            </p:nvSpPr>
            <p:spPr>
              <a:xfrm rot="16200000" flipH="1" flipV="1">
                <a:off x="14208742" y="450241"/>
                <a:ext cx="54646" cy="198120"/>
              </a:xfrm>
              <a:custGeom>
                <a:avLst/>
                <a:gdLst>
                  <a:gd name="connsiteX0" fmla="*/ 0 w 54646"/>
                  <a:gd name="connsiteY0" fmla="*/ 198120 h 198120"/>
                  <a:gd name="connsiteX1" fmla="*/ 18212 w 54646"/>
                  <a:gd name="connsiteY1" fmla="*/ 171108 h 198120"/>
                  <a:gd name="connsiteX2" fmla="*/ 32758 w 54646"/>
                  <a:gd name="connsiteY2" fmla="*/ 99060 h 198120"/>
                  <a:gd name="connsiteX3" fmla="*/ 18212 w 54646"/>
                  <a:gd name="connsiteY3" fmla="*/ 27012 h 198120"/>
                  <a:gd name="connsiteX4" fmla="*/ 0 w 54646"/>
                  <a:gd name="connsiteY4" fmla="*/ 0 h 198120"/>
                  <a:gd name="connsiteX5" fmla="*/ 25912 w 54646"/>
                  <a:gd name="connsiteY5" fmla="*/ 0 h 198120"/>
                  <a:gd name="connsiteX6" fmla="*/ 38380 w 54646"/>
                  <a:gd name="connsiteY6" fmla="*/ 18492 h 198120"/>
                  <a:gd name="connsiteX7" fmla="*/ 54646 w 54646"/>
                  <a:gd name="connsiteY7" fmla="*/ 99059 h 198120"/>
                  <a:gd name="connsiteX8" fmla="*/ 38380 w 54646"/>
                  <a:gd name="connsiteY8" fmla="*/ 179626 h 198120"/>
                  <a:gd name="connsiteX9" fmla="*/ 25911 w 54646"/>
                  <a:gd name="connsiteY9" fmla="*/ 198120 h 198120"/>
                  <a:gd name="connsiteX10" fmla="*/ 0 w 54646"/>
                  <a:gd name="connsiteY10" fmla="*/ 19812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6" h="198120">
                    <a:moveTo>
                      <a:pt x="0" y="198120"/>
                    </a:moveTo>
                    <a:lnTo>
                      <a:pt x="18212" y="171108"/>
                    </a:lnTo>
                    <a:cubicBezTo>
                      <a:pt x="27579" y="148963"/>
                      <a:pt x="32758" y="124617"/>
                      <a:pt x="32758" y="99060"/>
                    </a:cubicBezTo>
                    <a:cubicBezTo>
                      <a:pt x="32758" y="73503"/>
                      <a:pt x="27579" y="49157"/>
                      <a:pt x="18212" y="27012"/>
                    </a:cubicBezTo>
                    <a:lnTo>
                      <a:pt x="0" y="0"/>
                    </a:lnTo>
                    <a:lnTo>
                      <a:pt x="25912" y="0"/>
                    </a:lnTo>
                    <a:lnTo>
                      <a:pt x="38380" y="18492"/>
                    </a:lnTo>
                    <a:cubicBezTo>
                      <a:pt x="48854" y="43255"/>
                      <a:pt x="54646" y="70481"/>
                      <a:pt x="54646" y="99059"/>
                    </a:cubicBezTo>
                    <a:cubicBezTo>
                      <a:pt x="54646" y="127637"/>
                      <a:pt x="48854" y="154863"/>
                      <a:pt x="38380" y="179626"/>
                    </a:cubicBezTo>
                    <a:lnTo>
                      <a:pt x="25911" y="198120"/>
                    </a:lnTo>
                    <a:lnTo>
                      <a:pt x="0" y="198120"/>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1" name="Freeform: Shape 130">
                <a:extLst>
                  <a:ext uri="{FF2B5EF4-FFF2-40B4-BE49-F238E27FC236}">
                    <a16:creationId xmlns:a16="http://schemas.microsoft.com/office/drawing/2014/main" id="{AEB9BB2F-3EF1-6486-DB62-8886A0474EF4}"/>
                  </a:ext>
                </a:extLst>
              </p:cNvPr>
              <p:cNvSpPr>
                <a:spLocks noGrp="1" noRot="1" noMove="1" noResize="1" noEditPoints="1" noAdjustHandles="1" noChangeArrowheads="1" noChangeShapeType="1"/>
              </p:cNvSpPr>
              <p:nvPr/>
            </p:nvSpPr>
            <p:spPr>
              <a:xfrm rot="16200000" flipH="1" flipV="1">
                <a:off x="14335126" y="191392"/>
                <a:ext cx="79188" cy="79189"/>
              </a:xfrm>
              <a:custGeom>
                <a:avLst/>
                <a:gdLst>
                  <a:gd name="connsiteX0" fmla="*/ 0 w 79188"/>
                  <a:gd name="connsiteY0" fmla="*/ 79189 h 79189"/>
                  <a:gd name="connsiteX1" fmla="*/ 31890 w 79188"/>
                  <a:gd name="connsiteY1" fmla="*/ 31889 h 79189"/>
                  <a:gd name="connsiteX2" fmla="*/ 79188 w 79188"/>
                  <a:gd name="connsiteY2" fmla="*/ 0 h 79189"/>
                  <a:gd name="connsiteX3" fmla="*/ 79188 w 79188"/>
                  <a:gd name="connsiteY3" fmla="*/ 25911 h 79189"/>
                  <a:gd name="connsiteX4" fmla="*/ 47365 w 79188"/>
                  <a:gd name="connsiteY4" fmla="*/ 47366 h 79189"/>
                  <a:gd name="connsiteX5" fmla="*/ 25910 w 79188"/>
                  <a:gd name="connsiteY5" fmla="*/ 79189 h 79189"/>
                  <a:gd name="connsiteX6" fmla="*/ 0 w 79188"/>
                  <a:gd name="connsiteY6" fmla="*/ 79189 h 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8" h="79189">
                    <a:moveTo>
                      <a:pt x="0" y="79189"/>
                    </a:moveTo>
                    <a:lnTo>
                      <a:pt x="31890" y="31889"/>
                    </a:lnTo>
                    <a:lnTo>
                      <a:pt x="79188" y="0"/>
                    </a:lnTo>
                    <a:lnTo>
                      <a:pt x="79188" y="25911"/>
                    </a:lnTo>
                    <a:lnTo>
                      <a:pt x="47365" y="47366"/>
                    </a:lnTo>
                    <a:lnTo>
                      <a:pt x="25910" y="79189"/>
                    </a:lnTo>
                    <a:lnTo>
                      <a:pt x="0" y="79189"/>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2" name="Freeform: Shape 131">
                <a:extLst>
                  <a:ext uri="{FF2B5EF4-FFF2-40B4-BE49-F238E27FC236}">
                    <a16:creationId xmlns:a16="http://schemas.microsoft.com/office/drawing/2014/main" id="{1FF7000E-3619-F639-9F69-3F690715044B}"/>
                  </a:ext>
                </a:extLst>
              </p:cNvPr>
              <p:cNvSpPr>
                <a:spLocks noGrp="1" noRot="1" noMove="1" noResize="1" noEditPoints="1" noAdjustHandles="1" noChangeArrowheads="1" noChangeShapeType="1"/>
              </p:cNvSpPr>
              <p:nvPr/>
            </p:nvSpPr>
            <p:spPr>
              <a:xfrm rot="16200000" flipH="1" flipV="1">
                <a:off x="14057819" y="191393"/>
                <a:ext cx="79187" cy="79187"/>
              </a:xfrm>
              <a:custGeom>
                <a:avLst/>
                <a:gdLst>
                  <a:gd name="connsiteX0" fmla="*/ 0 w 79187"/>
                  <a:gd name="connsiteY0" fmla="*/ 0 h 79187"/>
                  <a:gd name="connsiteX1" fmla="*/ 25909 w 79187"/>
                  <a:gd name="connsiteY1" fmla="*/ 0 h 79187"/>
                  <a:gd name="connsiteX2" fmla="*/ 47364 w 79187"/>
                  <a:gd name="connsiteY2" fmla="*/ 31823 h 79187"/>
                  <a:gd name="connsiteX3" fmla="*/ 79187 w 79187"/>
                  <a:gd name="connsiteY3" fmla="*/ 53278 h 79187"/>
                  <a:gd name="connsiteX4" fmla="*/ 79187 w 79187"/>
                  <a:gd name="connsiteY4" fmla="*/ 79187 h 79187"/>
                  <a:gd name="connsiteX5" fmla="*/ 31889 w 79187"/>
                  <a:gd name="connsiteY5" fmla="*/ 47298 h 79187"/>
                  <a:gd name="connsiteX6" fmla="*/ 0 w 79187"/>
                  <a:gd name="connsiteY6"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7" h="79187">
                    <a:moveTo>
                      <a:pt x="0" y="0"/>
                    </a:moveTo>
                    <a:lnTo>
                      <a:pt x="25909" y="0"/>
                    </a:lnTo>
                    <a:lnTo>
                      <a:pt x="47364" y="31823"/>
                    </a:lnTo>
                    <a:lnTo>
                      <a:pt x="79187" y="53278"/>
                    </a:lnTo>
                    <a:lnTo>
                      <a:pt x="79187" y="79187"/>
                    </a:lnTo>
                    <a:lnTo>
                      <a:pt x="31889" y="47298"/>
                    </a:lnTo>
                    <a:lnTo>
                      <a:pt x="0" y="0"/>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3" name="Freeform: Shape 132">
                <a:extLst>
                  <a:ext uri="{FF2B5EF4-FFF2-40B4-BE49-F238E27FC236}">
                    <a16:creationId xmlns:a16="http://schemas.microsoft.com/office/drawing/2014/main" id="{4D118BE2-79B3-5348-55AB-6AB80EE10D9F}"/>
                  </a:ext>
                </a:extLst>
              </p:cNvPr>
              <p:cNvSpPr>
                <a:spLocks noGrp="1" noRot="1" noMove="1" noResize="1" noEditPoints="1" noAdjustHandles="1" noChangeArrowheads="1" noChangeShapeType="1"/>
              </p:cNvSpPr>
              <p:nvPr/>
            </p:nvSpPr>
            <p:spPr>
              <a:xfrm rot="16200000" flipH="1" flipV="1">
                <a:off x="14057817" y="468700"/>
                <a:ext cx="79189" cy="79188"/>
              </a:xfrm>
              <a:custGeom>
                <a:avLst/>
                <a:gdLst>
                  <a:gd name="connsiteX0" fmla="*/ 0 w 79189"/>
                  <a:gd name="connsiteY0" fmla="*/ 79188 h 79188"/>
                  <a:gd name="connsiteX1" fmla="*/ 0 w 79189"/>
                  <a:gd name="connsiteY1" fmla="*/ 53278 h 79188"/>
                  <a:gd name="connsiteX2" fmla="*/ 31823 w 79189"/>
                  <a:gd name="connsiteY2" fmla="*/ 31823 h 79188"/>
                  <a:gd name="connsiteX3" fmla="*/ 53278 w 79189"/>
                  <a:gd name="connsiteY3" fmla="*/ 0 h 79188"/>
                  <a:gd name="connsiteX4" fmla="*/ 79189 w 79189"/>
                  <a:gd name="connsiteY4" fmla="*/ 0 h 79188"/>
                  <a:gd name="connsiteX5" fmla="*/ 47300 w 79189"/>
                  <a:gd name="connsiteY5" fmla="*/ 47298 h 79188"/>
                  <a:gd name="connsiteX6" fmla="*/ 0 w 79189"/>
                  <a:gd name="connsiteY6" fmla="*/ 79188 h 7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9" h="79188">
                    <a:moveTo>
                      <a:pt x="0" y="79188"/>
                    </a:moveTo>
                    <a:lnTo>
                      <a:pt x="0" y="53278"/>
                    </a:lnTo>
                    <a:lnTo>
                      <a:pt x="31823" y="31823"/>
                    </a:lnTo>
                    <a:lnTo>
                      <a:pt x="53278" y="0"/>
                    </a:lnTo>
                    <a:lnTo>
                      <a:pt x="79189" y="0"/>
                    </a:lnTo>
                    <a:lnTo>
                      <a:pt x="47300" y="47298"/>
                    </a:lnTo>
                    <a:lnTo>
                      <a:pt x="0" y="79188"/>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Freeform: Shape 133">
                <a:extLst>
                  <a:ext uri="{FF2B5EF4-FFF2-40B4-BE49-F238E27FC236}">
                    <a16:creationId xmlns:a16="http://schemas.microsoft.com/office/drawing/2014/main" id="{11409208-DD8F-4D60-F457-5154E453895E}"/>
                  </a:ext>
                </a:extLst>
              </p:cNvPr>
              <p:cNvSpPr>
                <a:spLocks noGrp="1" noRot="1" noMove="1" noResize="1" noEditPoints="1" noAdjustHandles="1" noChangeArrowheads="1" noChangeShapeType="1"/>
              </p:cNvSpPr>
              <p:nvPr/>
            </p:nvSpPr>
            <p:spPr>
              <a:xfrm rot="16200000" flipH="1" flipV="1">
                <a:off x="14335125" y="468700"/>
                <a:ext cx="79190" cy="79190"/>
              </a:xfrm>
              <a:custGeom>
                <a:avLst/>
                <a:gdLst>
                  <a:gd name="connsiteX0" fmla="*/ 0 w 79190"/>
                  <a:gd name="connsiteY0" fmla="*/ 25912 h 79190"/>
                  <a:gd name="connsiteX1" fmla="*/ 0 w 79190"/>
                  <a:gd name="connsiteY1" fmla="*/ 0 h 79190"/>
                  <a:gd name="connsiteX2" fmla="*/ 47300 w 79190"/>
                  <a:gd name="connsiteY2" fmla="*/ 31890 h 79190"/>
                  <a:gd name="connsiteX3" fmla="*/ 79190 w 79190"/>
                  <a:gd name="connsiteY3" fmla="*/ 79190 h 79190"/>
                  <a:gd name="connsiteX4" fmla="*/ 53278 w 79190"/>
                  <a:gd name="connsiteY4" fmla="*/ 79190 h 79190"/>
                  <a:gd name="connsiteX5" fmla="*/ 31823 w 79190"/>
                  <a:gd name="connsiteY5" fmla="*/ 47367 h 79190"/>
                  <a:gd name="connsiteX6" fmla="*/ 0 w 79190"/>
                  <a:gd name="connsiteY6" fmla="*/ 25912 h 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90" h="79190">
                    <a:moveTo>
                      <a:pt x="0" y="25912"/>
                    </a:moveTo>
                    <a:lnTo>
                      <a:pt x="0" y="0"/>
                    </a:lnTo>
                    <a:lnTo>
                      <a:pt x="47300" y="31890"/>
                    </a:lnTo>
                    <a:lnTo>
                      <a:pt x="79190" y="79190"/>
                    </a:lnTo>
                    <a:lnTo>
                      <a:pt x="53278" y="79190"/>
                    </a:lnTo>
                    <a:lnTo>
                      <a:pt x="31823" y="47367"/>
                    </a:lnTo>
                    <a:lnTo>
                      <a:pt x="0" y="25912"/>
                    </a:lnTo>
                    <a:close/>
                  </a:path>
                </a:pathLst>
              </a:custGeom>
              <a:solidFill>
                <a:srgbClr val="0C1E4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126" name="Oval 125">
              <a:extLst>
                <a:ext uri="{FF2B5EF4-FFF2-40B4-BE49-F238E27FC236}">
                  <a16:creationId xmlns:a16="http://schemas.microsoft.com/office/drawing/2014/main" id="{432F575A-A712-0139-3661-F96E071C7A1E}"/>
                </a:ext>
              </a:extLst>
            </p:cNvPr>
            <p:cNvSpPr>
              <a:spLocks noGrp="1" noRot="1" noMove="1" noResize="1" noEditPoints="1" noAdjustHandles="1" noChangeArrowheads="1" noChangeShapeType="1"/>
            </p:cNvSpPr>
            <p:nvPr/>
          </p:nvSpPr>
          <p:spPr>
            <a:xfrm>
              <a:off x="13036575" y="193645"/>
              <a:ext cx="274320" cy="274320"/>
            </a:xfrm>
            <a:prstGeom prst="ellipse">
              <a:avLst/>
            </a:prstGeom>
            <a:solidFill>
              <a:srgbClr val="0C1E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5" name="Group 134">
            <a:extLst>
              <a:ext uri="{FF2B5EF4-FFF2-40B4-BE49-F238E27FC236}">
                <a16:creationId xmlns:a16="http://schemas.microsoft.com/office/drawing/2014/main" id="{7B5C8732-EF29-B730-E79E-85BF83352B13}"/>
              </a:ext>
            </a:extLst>
          </p:cNvPr>
          <p:cNvGrpSpPr>
            <a:grpSpLocks noGrp="1" noUngrp="1" noRot="1" noMove="1" noResize="1"/>
          </p:cNvGrpSpPr>
          <p:nvPr/>
        </p:nvGrpSpPr>
        <p:grpSpPr>
          <a:xfrm rot="7200000">
            <a:off x="10759258" y="410709"/>
            <a:ext cx="591645" cy="585850"/>
            <a:chOff x="12785117" y="-51752"/>
            <a:chExt cx="798857" cy="791032"/>
          </a:xfrm>
        </p:grpSpPr>
        <p:sp>
          <p:nvSpPr>
            <p:cNvPr id="136" name="Freeform: Shape 135">
              <a:extLst>
                <a:ext uri="{FF2B5EF4-FFF2-40B4-BE49-F238E27FC236}">
                  <a16:creationId xmlns:a16="http://schemas.microsoft.com/office/drawing/2014/main" id="{3316A34E-FC62-18FF-AFF5-0C6B08AC8B92}"/>
                </a:ext>
              </a:extLst>
            </p:cNvPr>
            <p:cNvSpPr>
              <a:spLocks noGrp="1" noRot="1" noMove="1" noResize="1" noEditPoints="1" noAdjustHandles="1" noChangeArrowheads="1" noChangeShapeType="1"/>
            </p:cNvSpPr>
            <p:nvPr/>
          </p:nvSpPr>
          <p:spPr>
            <a:xfrm>
              <a:off x="12785117" y="-51752"/>
              <a:ext cx="777240" cy="777240"/>
            </a:xfrm>
            <a:custGeom>
              <a:avLst/>
              <a:gdLst>
                <a:gd name="connsiteX0" fmla="*/ 388620 w 777240"/>
                <a:gd name="connsiteY0" fmla="*/ 0 h 777240"/>
                <a:gd name="connsiteX1" fmla="*/ 389863 w 777240"/>
                <a:gd name="connsiteY1" fmla="*/ 125 h 777240"/>
                <a:gd name="connsiteX2" fmla="*/ 466941 w 777240"/>
                <a:gd name="connsiteY2" fmla="*/ 7895 h 777240"/>
                <a:gd name="connsiteX3" fmla="*/ 777240 w 777240"/>
                <a:gd name="connsiteY3" fmla="*/ 388620 h 777240"/>
                <a:gd name="connsiteX4" fmla="*/ 466941 w 777240"/>
                <a:gd name="connsiteY4" fmla="*/ 769345 h 777240"/>
                <a:gd name="connsiteX5" fmla="*/ 389863 w 777240"/>
                <a:gd name="connsiteY5" fmla="*/ 777115 h 777240"/>
                <a:gd name="connsiteX6" fmla="*/ 388620 w 777240"/>
                <a:gd name="connsiteY6" fmla="*/ 777240 h 777240"/>
                <a:gd name="connsiteX7" fmla="*/ 0 w 777240"/>
                <a:gd name="connsiteY7" fmla="*/ 388620 h 777240"/>
                <a:gd name="connsiteX8" fmla="*/ 388620 w 777240"/>
                <a:gd name="connsiteY8" fmla="*/ 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240" h="777240">
                  <a:moveTo>
                    <a:pt x="388620" y="0"/>
                  </a:moveTo>
                  <a:lnTo>
                    <a:pt x="389863" y="125"/>
                  </a:lnTo>
                  <a:lnTo>
                    <a:pt x="466941" y="7895"/>
                  </a:lnTo>
                  <a:cubicBezTo>
                    <a:pt x="644028" y="44133"/>
                    <a:pt x="777240" y="200820"/>
                    <a:pt x="777240" y="388620"/>
                  </a:cubicBezTo>
                  <a:cubicBezTo>
                    <a:pt x="777240" y="576420"/>
                    <a:pt x="644028" y="733107"/>
                    <a:pt x="466941" y="769345"/>
                  </a:cubicBezTo>
                  <a:lnTo>
                    <a:pt x="389863" y="777115"/>
                  </a:lnTo>
                  <a:lnTo>
                    <a:pt x="388620" y="777240"/>
                  </a:lnTo>
                  <a:cubicBezTo>
                    <a:pt x="173991" y="777240"/>
                    <a:pt x="0" y="603249"/>
                    <a:pt x="0" y="388620"/>
                  </a:cubicBezTo>
                  <a:cubicBezTo>
                    <a:pt x="0" y="173991"/>
                    <a:pt x="173991" y="0"/>
                    <a:pt x="388620" y="0"/>
                  </a:cubicBezTo>
                  <a:close/>
                </a:path>
              </a:pathLst>
            </a:custGeom>
            <a:solidFill>
              <a:srgbClr val="00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7" name="Arc 136">
              <a:extLst>
                <a:ext uri="{FF2B5EF4-FFF2-40B4-BE49-F238E27FC236}">
                  <a16:creationId xmlns:a16="http://schemas.microsoft.com/office/drawing/2014/main" id="{7F3B724C-ED2C-2BE4-7B1C-8B62273B4286}"/>
                </a:ext>
              </a:extLst>
            </p:cNvPr>
            <p:cNvSpPr>
              <a:spLocks noGrp="1" noRot="1" noMove="1" noResize="1" noEditPoints="1" noAdjustHandles="1" noChangeArrowheads="1" noChangeShapeType="1"/>
            </p:cNvSpPr>
            <p:nvPr/>
          </p:nvSpPr>
          <p:spPr>
            <a:xfrm rot="16200000">
              <a:off x="12785117" y="-51752"/>
              <a:ext cx="777240" cy="777240"/>
            </a:xfrm>
            <a:prstGeom prst="arc">
              <a:avLst>
                <a:gd name="adj1" fmla="val 11473896"/>
                <a:gd name="adj2" fmla="val 0"/>
              </a:avLst>
            </a:prstGeom>
            <a:ln w="635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8" name="Arc 137">
              <a:extLst>
                <a:ext uri="{FF2B5EF4-FFF2-40B4-BE49-F238E27FC236}">
                  <a16:creationId xmlns:a16="http://schemas.microsoft.com/office/drawing/2014/main" id="{46C46CCE-5524-7A09-7978-787EC2659786}"/>
                </a:ext>
              </a:extLst>
            </p:cNvPr>
            <p:cNvSpPr>
              <a:spLocks noGrp="1" noRot="1" noMove="1" noResize="1" noEditPoints="1" noAdjustHandles="1" noChangeArrowheads="1" noChangeShapeType="1"/>
            </p:cNvSpPr>
            <p:nvPr/>
          </p:nvSpPr>
          <p:spPr>
            <a:xfrm rot="10235339" flipH="1">
              <a:off x="12806734" y="-37960"/>
              <a:ext cx="777240" cy="777240"/>
            </a:xfrm>
            <a:prstGeom prst="arc">
              <a:avLst>
                <a:gd name="adj1" fmla="val 16719561"/>
                <a:gd name="adj2" fmla="val 0"/>
              </a:avLst>
            </a:prstGeom>
            <a:ln w="254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39" name="Group 138">
              <a:extLst>
                <a:ext uri="{FF2B5EF4-FFF2-40B4-BE49-F238E27FC236}">
                  <a16:creationId xmlns:a16="http://schemas.microsoft.com/office/drawing/2014/main" id="{EE405D2B-C837-F6B8-92A0-20A4A7E0A779}"/>
                </a:ext>
              </a:extLst>
            </p:cNvPr>
            <p:cNvGrpSpPr>
              <a:grpSpLocks noGrp="1" noUngrp="1" noRot="1" noMove="1" noResize="1"/>
            </p:cNvGrpSpPr>
            <p:nvPr/>
          </p:nvGrpSpPr>
          <p:grpSpPr>
            <a:xfrm>
              <a:off x="12910194" y="73325"/>
              <a:ext cx="527086" cy="527086"/>
              <a:chOff x="14029083" y="162658"/>
              <a:chExt cx="413966" cy="413966"/>
            </a:xfrm>
          </p:grpSpPr>
          <p:sp>
            <p:nvSpPr>
              <p:cNvPr id="141" name="Freeform: Shape 140">
                <a:extLst>
                  <a:ext uri="{FF2B5EF4-FFF2-40B4-BE49-F238E27FC236}">
                    <a16:creationId xmlns:a16="http://schemas.microsoft.com/office/drawing/2014/main" id="{4FE44837-EA6E-595C-2002-872CDF322000}"/>
                  </a:ext>
                </a:extLst>
              </p:cNvPr>
              <p:cNvSpPr>
                <a:spLocks noGrp="1" noRot="1" noMove="1" noResize="1" noEditPoints="1" noAdjustHandles="1" noChangeArrowheads="1" noChangeShapeType="1"/>
              </p:cNvSpPr>
              <p:nvPr/>
            </p:nvSpPr>
            <p:spPr>
              <a:xfrm rot="16200000" flipH="1" flipV="1">
                <a:off x="14208743" y="90920"/>
                <a:ext cx="54644" cy="198120"/>
              </a:xfrm>
              <a:custGeom>
                <a:avLst/>
                <a:gdLst>
                  <a:gd name="connsiteX0" fmla="*/ 0 w 54644"/>
                  <a:gd name="connsiteY0" fmla="*/ 99059 h 198120"/>
                  <a:gd name="connsiteX1" fmla="*/ 16266 w 54644"/>
                  <a:gd name="connsiteY1" fmla="*/ 18492 h 198120"/>
                  <a:gd name="connsiteX2" fmla="*/ 28734 w 54644"/>
                  <a:gd name="connsiteY2" fmla="*/ 0 h 198120"/>
                  <a:gd name="connsiteX3" fmla="*/ 54644 w 54644"/>
                  <a:gd name="connsiteY3" fmla="*/ 0 h 198120"/>
                  <a:gd name="connsiteX4" fmla="*/ 36432 w 54644"/>
                  <a:gd name="connsiteY4" fmla="*/ 27012 h 198120"/>
                  <a:gd name="connsiteX5" fmla="*/ 21886 w 54644"/>
                  <a:gd name="connsiteY5" fmla="*/ 99060 h 198120"/>
                  <a:gd name="connsiteX6" fmla="*/ 36432 w 54644"/>
                  <a:gd name="connsiteY6" fmla="*/ 171108 h 198120"/>
                  <a:gd name="connsiteX7" fmla="*/ 54644 w 54644"/>
                  <a:gd name="connsiteY7" fmla="*/ 198120 h 198120"/>
                  <a:gd name="connsiteX8" fmla="*/ 28735 w 54644"/>
                  <a:gd name="connsiteY8" fmla="*/ 198120 h 198120"/>
                  <a:gd name="connsiteX9" fmla="*/ 16266 w 54644"/>
                  <a:gd name="connsiteY9" fmla="*/ 179626 h 198120"/>
                  <a:gd name="connsiteX10" fmla="*/ 0 w 54644"/>
                  <a:gd name="connsiteY10" fmla="*/ 99059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4" h="198120">
                    <a:moveTo>
                      <a:pt x="0" y="99059"/>
                    </a:moveTo>
                    <a:cubicBezTo>
                      <a:pt x="0" y="70481"/>
                      <a:pt x="5792" y="43255"/>
                      <a:pt x="16266" y="18492"/>
                    </a:cubicBezTo>
                    <a:lnTo>
                      <a:pt x="28734" y="0"/>
                    </a:lnTo>
                    <a:lnTo>
                      <a:pt x="54644" y="0"/>
                    </a:lnTo>
                    <a:lnTo>
                      <a:pt x="36432" y="27012"/>
                    </a:lnTo>
                    <a:cubicBezTo>
                      <a:pt x="27065" y="49157"/>
                      <a:pt x="21886" y="73503"/>
                      <a:pt x="21886" y="99060"/>
                    </a:cubicBezTo>
                    <a:cubicBezTo>
                      <a:pt x="21886" y="124617"/>
                      <a:pt x="27065" y="148963"/>
                      <a:pt x="36432" y="171108"/>
                    </a:cubicBezTo>
                    <a:lnTo>
                      <a:pt x="54644" y="198120"/>
                    </a:lnTo>
                    <a:lnTo>
                      <a:pt x="28735" y="198120"/>
                    </a:lnTo>
                    <a:lnTo>
                      <a:pt x="16266" y="179626"/>
                    </a:lnTo>
                    <a:cubicBezTo>
                      <a:pt x="5792" y="154863"/>
                      <a:pt x="0" y="127637"/>
                      <a:pt x="0" y="99059"/>
                    </a:cubicBez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2" name="Freeform: Shape 141">
                <a:extLst>
                  <a:ext uri="{FF2B5EF4-FFF2-40B4-BE49-F238E27FC236}">
                    <a16:creationId xmlns:a16="http://schemas.microsoft.com/office/drawing/2014/main" id="{85750929-9C3E-B1B9-1F76-8FC0C809FC0A}"/>
                  </a:ext>
                </a:extLst>
              </p:cNvPr>
              <p:cNvSpPr>
                <a:spLocks noGrp="1" noRot="1" noMove="1" noResize="1" noEditPoints="1" noAdjustHandles="1" noChangeArrowheads="1" noChangeShapeType="1"/>
              </p:cNvSpPr>
              <p:nvPr/>
            </p:nvSpPr>
            <p:spPr>
              <a:xfrm rot="16200000" flipH="1" flipV="1">
                <a:off x="13957345" y="342318"/>
                <a:ext cx="198120" cy="54644"/>
              </a:xfrm>
              <a:custGeom>
                <a:avLst/>
                <a:gdLst>
                  <a:gd name="connsiteX0" fmla="*/ 0 w 198120"/>
                  <a:gd name="connsiteY0" fmla="*/ 25909 h 54644"/>
                  <a:gd name="connsiteX1" fmla="*/ 0 w 198120"/>
                  <a:gd name="connsiteY1" fmla="*/ 0 h 54644"/>
                  <a:gd name="connsiteX2" fmla="*/ 27012 w 198120"/>
                  <a:gd name="connsiteY2" fmla="*/ 18212 h 54644"/>
                  <a:gd name="connsiteX3" fmla="*/ 99060 w 198120"/>
                  <a:gd name="connsiteY3" fmla="*/ 32758 h 54644"/>
                  <a:gd name="connsiteX4" fmla="*/ 171108 w 198120"/>
                  <a:gd name="connsiteY4" fmla="*/ 18212 h 54644"/>
                  <a:gd name="connsiteX5" fmla="*/ 198120 w 198120"/>
                  <a:gd name="connsiteY5" fmla="*/ 0 h 54644"/>
                  <a:gd name="connsiteX6" fmla="*/ 198120 w 198120"/>
                  <a:gd name="connsiteY6" fmla="*/ 25910 h 54644"/>
                  <a:gd name="connsiteX7" fmla="*/ 179628 w 198120"/>
                  <a:gd name="connsiteY7" fmla="*/ 38378 h 54644"/>
                  <a:gd name="connsiteX8" fmla="*/ 99061 w 198120"/>
                  <a:gd name="connsiteY8" fmla="*/ 54644 h 54644"/>
                  <a:gd name="connsiteX9" fmla="*/ 18494 w 198120"/>
                  <a:gd name="connsiteY9" fmla="*/ 38378 h 54644"/>
                  <a:gd name="connsiteX10" fmla="*/ 0 w 198120"/>
                  <a:gd name="connsiteY10" fmla="*/ 25909 h 5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4">
                    <a:moveTo>
                      <a:pt x="0" y="25909"/>
                    </a:moveTo>
                    <a:lnTo>
                      <a:pt x="0" y="0"/>
                    </a:lnTo>
                    <a:lnTo>
                      <a:pt x="27012" y="18212"/>
                    </a:lnTo>
                    <a:cubicBezTo>
                      <a:pt x="49157" y="27579"/>
                      <a:pt x="73503" y="32758"/>
                      <a:pt x="99060" y="32758"/>
                    </a:cubicBezTo>
                    <a:cubicBezTo>
                      <a:pt x="124616" y="32758"/>
                      <a:pt x="148963" y="27579"/>
                      <a:pt x="171108" y="18212"/>
                    </a:cubicBezTo>
                    <a:lnTo>
                      <a:pt x="198120" y="0"/>
                    </a:lnTo>
                    <a:lnTo>
                      <a:pt x="198120" y="25910"/>
                    </a:lnTo>
                    <a:lnTo>
                      <a:pt x="179628" y="38378"/>
                    </a:lnTo>
                    <a:cubicBezTo>
                      <a:pt x="154865" y="48852"/>
                      <a:pt x="127639" y="54644"/>
                      <a:pt x="99061" y="54644"/>
                    </a:cubicBezTo>
                    <a:cubicBezTo>
                      <a:pt x="70482" y="54644"/>
                      <a:pt x="43257" y="48852"/>
                      <a:pt x="18494" y="38378"/>
                    </a:cubicBezTo>
                    <a:lnTo>
                      <a:pt x="0" y="25909"/>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3" name="Freeform: Shape 142">
                <a:extLst>
                  <a:ext uri="{FF2B5EF4-FFF2-40B4-BE49-F238E27FC236}">
                    <a16:creationId xmlns:a16="http://schemas.microsoft.com/office/drawing/2014/main" id="{594338EE-FFCD-B996-EB66-A0E1FD349E65}"/>
                  </a:ext>
                </a:extLst>
              </p:cNvPr>
              <p:cNvSpPr>
                <a:spLocks noGrp="1" noRot="1" noMove="1" noResize="1" noEditPoints="1" noAdjustHandles="1" noChangeArrowheads="1" noChangeShapeType="1"/>
              </p:cNvSpPr>
              <p:nvPr/>
            </p:nvSpPr>
            <p:spPr>
              <a:xfrm rot="16200000" flipH="1" flipV="1">
                <a:off x="14316666" y="342317"/>
                <a:ext cx="198120" cy="54646"/>
              </a:xfrm>
              <a:custGeom>
                <a:avLst/>
                <a:gdLst>
                  <a:gd name="connsiteX0" fmla="*/ 0 w 198120"/>
                  <a:gd name="connsiteY0" fmla="*/ 54646 h 54646"/>
                  <a:gd name="connsiteX1" fmla="*/ 0 w 198120"/>
                  <a:gd name="connsiteY1" fmla="*/ 28735 h 54646"/>
                  <a:gd name="connsiteX2" fmla="*/ 18494 w 198120"/>
                  <a:gd name="connsiteY2" fmla="*/ 16266 h 54646"/>
                  <a:gd name="connsiteX3" fmla="*/ 99061 w 198120"/>
                  <a:gd name="connsiteY3" fmla="*/ 0 h 54646"/>
                  <a:gd name="connsiteX4" fmla="*/ 179628 w 198120"/>
                  <a:gd name="connsiteY4" fmla="*/ 16266 h 54646"/>
                  <a:gd name="connsiteX5" fmla="*/ 198120 w 198120"/>
                  <a:gd name="connsiteY5" fmla="*/ 28734 h 54646"/>
                  <a:gd name="connsiteX6" fmla="*/ 198120 w 198120"/>
                  <a:gd name="connsiteY6" fmla="*/ 54646 h 54646"/>
                  <a:gd name="connsiteX7" fmla="*/ 171108 w 198120"/>
                  <a:gd name="connsiteY7" fmla="*/ 36434 h 54646"/>
                  <a:gd name="connsiteX8" fmla="*/ 99060 w 198120"/>
                  <a:gd name="connsiteY8" fmla="*/ 21888 h 54646"/>
                  <a:gd name="connsiteX9" fmla="*/ 27012 w 198120"/>
                  <a:gd name="connsiteY9" fmla="*/ 36434 h 54646"/>
                  <a:gd name="connsiteX10" fmla="*/ 0 w 198120"/>
                  <a:gd name="connsiteY10" fmla="*/ 54646 h 5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 h="54646">
                    <a:moveTo>
                      <a:pt x="0" y="54646"/>
                    </a:moveTo>
                    <a:lnTo>
                      <a:pt x="0" y="28735"/>
                    </a:lnTo>
                    <a:lnTo>
                      <a:pt x="18494" y="16266"/>
                    </a:lnTo>
                    <a:cubicBezTo>
                      <a:pt x="43257" y="5792"/>
                      <a:pt x="70483" y="0"/>
                      <a:pt x="99061" y="0"/>
                    </a:cubicBezTo>
                    <a:cubicBezTo>
                      <a:pt x="127640" y="0"/>
                      <a:pt x="154865" y="5792"/>
                      <a:pt x="179628" y="16266"/>
                    </a:cubicBezTo>
                    <a:lnTo>
                      <a:pt x="198120" y="28734"/>
                    </a:lnTo>
                    <a:lnTo>
                      <a:pt x="198120" y="54646"/>
                    </a:lnTo>
                    <a:lnTo>
                      <a:pt x="171108" y="36434"/>
                    </a:lnTo>
                    <a:cubicBezTo>
                      <a:pt x="148963" y="27067"/>
                      <a:pt x="124617" y="21888"/>
                      <a:pt x="99060" y="21888"/>
                    </a:cubicBezTo>
                    <a:cubicBezTo>
                      <a:pt x="73504" y="21888"/>
                      <a:pt x="49157" y="27067"/>
                      <a:pt x="27012" y="36434"/>
                    </a:cubicBezTo>
                    <a:lnTo>
                      <a:pt x="0" y="54646"/>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4" name="Freeform: Shape 143">
                <a:extLst>
                  <a:ext uri="{FF2B5EF4-FFF2-40B4-BE49-F238E27FC236}">
                    <a16:creationId xmlns:a16="http://schemas.microsoft.com/office/drawing/2014/main" id="{9E38CCAA-2E05-3953-82D5-01735CFDFB41}"/>
                  </a:ext>
                </a:extLst>
              </p:cNvPr>
              <p:cNvSpPr>
                <a:spLocks noGrp="1" noRot="1" noMove="1" noResize="1" noEditPoints="1" noAdjustHandles="1" noChangeArrowheads="1" noChangeShapeType="1"/>
              </p:cNvSpPr>
              <p:nvPr/>
            </p:nvSpPr>
            <p:spPr>
              <a:xfrm rot="16200000" flipH="1" flipV="1">
                <a:off x="14208742" y="450241"/>
                <a:ext cx="54646" cy="198120"/>
              </a:xfrm>
              <a:custGeom>
                <a:avLst/>
                <a:gdLst>
                  <a:gd name="connsiteX0" fmla="*/ 0 w 54646"/>
                  <a:gd name="connsiteY0" fmla="*/ 198120 h 198120"/>
                  <a:gd name="connsiteX1" fmla="*/ 18212 w 54646"/>
                  <a:gd name="connsiteY1" fmla="*/ 171108 h 198120"/>
                  <a:gd name="connsiteX2" fmla="*/ 32758 w 54646"/>
                  <a:gd name="connsiteY2" fmla="*/ 99060 h 198120"/>
                  <a:gd name="connsiteX3" fmla="*/ 18212 w 54646"/>
                  <a:gd name="connsiteY3" fmla="*/ 27012 h 198120"/>
                  <a:gd name="connsiteX4" fmla="*/ 0 w 54646"/>
                  <a:gd name="connsiteY4" fmla="*/ 0 h 198120"/>
                  <a:gd name="connsiteX5" fmla="*/ 25912 w 54646"/>
                  <a:gd name="connsiteY5" fmla="*/ 0 h 198120"/>
                  <a:gd name="connsiteX6" fmla="*/ 38380 w 54646"/>
                  <a:gd name="connsiteY6" fmla="*/ 18492 h 198120"/>
                  <a:gd name="connsiteX7" fmla="*/ 54646 w 54646"/>
                  <a:gd name="connsiteY7" fmla="*/ 99059 h 198120"/>
                  <a:gd name="connsiteX8" fmla="*/ 38380 w 54646"/>
                  <a:gd name="connsiteY8" fmla="*/ 179626 h 198120"/>
                  <a:gd name="connsiteX9" fmla="*/ 25911 w 54646"/>
                  <a:gd name="connsiteY9" fmla="*/ 198120 h 198120"/>
                  <a:gd name="connsiteX10" fmla="*/ 0 w 54646"/>
                  <a:gd name="connsiteY10" fmla="*/ 19812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6" h="198120">
                    <a:moveTo>
                      <a:pt x="0" y="198120"/>
                    </a:moveTo>
                    <a:lnTo>
                      <a:pt x="18212" y="171108"/>
                    </a:lnTo>
                    <a:cubicBezTo>
                      <a:pt x="27579" y="148963"/>
                      <a:pt x="32758" y="124617"/>
                      <a:pt x="32758" y="99060"/>
                    </a:cubicBezTo>
                    <a:cubicBezTo>
                      <a:pt x="32758" y="73503"/>
                      <a:pt x="27579" y="49157"/>
                      <a:pt x="18212" y="27012"/>
                    </a:cubicBezTo>
                    <a:lnTo>
                      <a:pt x="0" y="0"/>
                    </a:lnTo>
                    <a:lnTo>
                      <a:pt x="25912" y="0"/>
                    </a:lnTo>
                    <a:lnTo>
                      <a:pt x="38380" y="18492"/>
                    </a:lnTo>
                    <a:cubicBezTo>
                      <a:pt x="48854" y="43255"/>
                      <a:pt x="54646" y="70481"/>
                      <a:pt x="54646" y="99059"/>
                    </a:cubicBezTo>
                    <a:cubicBezTo>
                      <a:pt x="54646" y="127637"/>
                      <a:pt x="48854" y="154863"/>
                      <a:pt x="38380" y="179626"/>
                    </a:cubicBezTo>
                    <a:lnTo>
                      <a:pt x="25911" y="198120"/>
                    </a:lnTo>
                    <a:lnTo>
                      <a:pt x="0" y="198120"/>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5" name="Freeform: Shape 144">
                <a:extLst>
                  <a:ext uri="{FF2B5EF4-FFF2-40B4-BE49-F238E27FC236}">
                    <a16:creationId xmlns:a16="http://schemas.microsoft.com/office/drawing/2014/main" id="{733C061C-3FAB-76B1-9E30-C43DEA8AD0FE}"/>
                  </a:ext>
                </a:extLst>
              </p:cNvPr>
              <p:cNvSpPr>
                <a:spLocks noGrp="1" noRot="1" noMove="1" noResize="1" noEditPoints="1" noAdjustHandles="1" noChangeArrowheads="1" noChangeShapeType="1"/>
              </p:cNvSpPr>
              <p:nvPr/>
            </p:nvSpPr>
            <p:spPr>
              <a:xfrm rot="16200000" flipH="1" flipV="1">
                <a:off x="14335126" y="191392"/>
                <a:ext cx="79188" cy="79189"/>
              </a:xfrm>
              <a:custGeom>
                <a:avLst/>
                <a:gdLst>
                  <a:gd name="connsiteX0" fmla="*/ 0 w 79188"/>
                  <a:gd name="connsiteY0" fmla="*/ 79189 h 79189"/>
                  <a:gd name="connsiteX1" fmla="*/ 31890 w 79188"/>
                  <a:gd name="connsiteY1" fmla="*/ 31889 h 79189"/>
                  <a:gd name="connsiteX2" fmla="*/ 79188 w 79188"/>
                  <a:gd name="connsiteY2" fmla="*/ 0 h 79189"/>
                  <a:gd name="connsiteX3" fmla="*/ 79188 w 79188"/>
                  <a:gd name="connsiteY3" fmla="*/ 25911 h 79189"/>
                  <a:gd name="connsiteX4" fmla="*/ 47365 w 79188"/>
                  <a:gd name="connsiteY4" fmla="*/ 47366 h 79189"/>
                  <a:gd name="connsiteX5" fmla="*/ 25910 w 79188"/>
                  <a:gd name="connsiteY5" fmla="*/ 79189 h 79189"/>
                  <a:gd name="connsiteX6" fmla="*/ 0 w 79188"/>
                  <a:gd name="connsiteY6" fmla="*/ 79189 h 7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8" h="79189">
                    <a:moveTo>
                      <a:pt x="0" y="79189"/>
                    </a:moveTo>
                    <a:lnTo>
                      <a:pt x="31890" y="31889"/>
                    </a:lnTo>
                    <a:lnTo>
                      <a:pt x="79188" y="0"/>
                    </a:lnTo>
                    <a:lnTo>
                      <a:pt x="79188" y="25911"/>
                    </a:lnTo>
                    <a:lnTo>
                      <a:pt x="47365" y="47366"/>
                    </a:lnTo>
                    <a:lnTo>
                      <a:pt x="25910" y="79189"/>
                    </a:lnTo>
                    <a:lnTo>
                      <a:pt x="0" y="79189"/>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6" name="Freeform: Shape 145">
                <a:extLst>
                  <a:ext uri="{FF2B5EF4-FFF2-40B4-BE49-F238E27FC236}">
                    <a16:creationId xmlns:a16="http://schemas.microsoft.com/office/drawing/2014/main" id="{B77DE39C-D400-09E4-3892-7CD40FAC5B53}"/>
                  </a:ext>
                </a:extLst>
              </p:cNvPr>
              <p:cNvSpPr>
                <a:spLocks noGrp="1" noRot="1" noMove="1" noResize="1" noEditPoints="1" noAdjustHandles="1" noChangeArrowheads="1" noChangeShapeType="1"/>
              </p:cNvSpPr>
              <p:nvPr/>
            </p:nvSpPr>
            <p:spPr>
              <a:xfrm rot="16200000" flipH="1" flipV="1">
                <a:off x="14057819" y="191393"/>
                <a:ext cx="79187" cy="79187"/>
              </a:xfrm>
              <a:custGeom>
                <a:avLst/>
                <a:gdLst>
                  <a:gd name="connsiteX0" fmla="*/ 0 w 79187"/>
                  <a:gd name="connsiteY0" fmla="*/ 0 h 79187"/>
                  <a:gd name="connsiteX1" fmla="*/ 25909 w 79187"/>
                  <a:gd name="connsiteY1" fmla="*/ 0 h 79187"/>
                  <a:gd name="connsiteX2" fmla="*/ 47364 w 79187"/>
                  <a:gd name="connsiteY2" fmla="*/ 31823 h 79187"/>
                  <a:gd name="connsiteX3" fmla="*/ 79187 w 79187"/>
                  <a:gd name="connsiteY3" fmla="*/ 53278 h 79187"/>
                  <a:gd name="connsiteX4" fmla="*/ 79187 w 79187"/>
                  <a:gd name="connsiteY4" fmla="*/ 79187 h 79187"/>
                  <a:gd name="connsiteX5" fmla="*/ 31889 w 79187"/>
                  <a:gd name="connsiteY5" fmla="*/ 47298 h 79187"/>
                  <a:gd name="connsiteX6" fmla="*/ 0 w 79187"/>
                  <a:gd name="connsiteY6" fmla="*/ 0 h 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7" h="79187">
                    <a:moveTo>
                      <a:pt x="0" y="0"/>
                    </a:moveTo>
                    <a:lnTo>
                      <a:pt x="25909" y="0"/>
                    </a:lnTo>
                    <a:lnTo>
                      <a:pt x="47364" y="31823"/>
                    </a:lnTo>
                    <a:lnTo>
                      <a:pt x="79187" y="53278"/>
                    </a:lnTo>
                    <a:lnTo>
                      <a:pt x="79187" y="79187"/>
                    </a:lnTo>
                    <a:lnTo>
                      <a:pt x="31889" y="47298"/>
                    </a:lnTo>
                    <a:lnTo>
                      <a:pt x="0" y="0"/>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7" name="Freeform: Shape 146">
                <a:extLst>
                  <a:ext uri="{FF2B5EF4-FFF2-40B4-BE49-F238E27FC236}">
                    <a16:creationId xmlns:a16="http://schemas.microsoft.com/office/drawing/2014/main" id="{B07D0CB0-83F6-F40E-8BA3-5D69B046B4AC}"/>
                  </a:ext>
                </a:extLst>
              </p:cNvPr>
              <p:cNvSpPr>
                <a:spLocks noGrp="1" noRot="1" noMove="1" noResize="1" noEditPoints="1" noAdjustHandles="1" noChangeArrowheads="1" noChangeShapeType="1"/>
              </p:cNvSpPr>
              <p:nvPr/>
            </p:nvSpPr>
            <p:spPr>
              <a:xfrm rot="16200000" flipH="1" flipV="1">
                <a:off x="14057817" y="468700"/>
                <a:ext cx="79189" cy="79188"/>
              </a:xfrm>
              <a:custGeom>
                <a:avLst/>
                <a:gdLst>
                  <a:gd name="connsiteX0" fmla="*/ 0 w 79189"/>
                  <a:gd name="connsiteY0" fmla="*/ 79188 h 79188"/>
                  <a:gd name="connsiteX1" fmla="*/ 0 w 79189"/>
                  <a:gd name="connsiteY1" fmla="*/ 53278 h 79188"/>
                  <a:gd name="connsiteX2" fmla="*/ 31823 w 79189"/>
                  <a:gd name="connsiteY2" fmla="*/ 31823 h 79188"/>
                  <a:gd name="connsiteX3" fmla="*/ 53278 w 79189"/>
                  <a:gd name="connsiteY3" fmla="*/ 0 h 79188"/>
                  <a:gd name="connsiteX4" fmla="*/ 79189 w 79189"/>
                  <a:gd name="connsiteY4" fmla="*/ 0 h 79188"/>
                  <a:gd name="connsiteX5" fmla="*/ 47300 w 79189"/>
                  <a:gd name="connsiteY5" fmla="*/ 47298 h 79188"/>
                  <a:gd name="connsiteX6" fmla="*/ 0 w 79189"/>
                  <a:gd name="connsiteY6" fmla="*/ 79188 h 7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89" h="79188">
                    <a:moveTo>
                      <a:pt x="0" y="79188"/>
                    </a:moveTo>
                    <a:lnTo>
                      <a:pt x="0" y="53278"/>
                    </a:lnTo>
                    <a:lnTo>
                      <a:pt x="31823" y="31823"/>
                    </a:lnTo>
                    <a:lnTo>
                      <a:pt x="53278" y="0"/>
                    </a:lnTo>
                    <a:lnTo>
                      <a:pt x="79189" y="0"/>
                    </a:lnTo>
                    <a:lnTo>
                      <a:pt x="47300" y="47298"/>
                    </a:lnTo>
                    <a:lnTo>
                      <a:pt x="0" y="79188"/>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8" name="Freeform: Shape 147">
                <a:extLst>
                  <a:ext uri="{FF2B5EF4-FFF2-40B4-BE49-F238E27FC236}">
                    <a16:creationId xmlns:a16="http://schemas.microsoft.com/office/drawing/2014/main" id="{47111E9F-0247-CDFD-2DB6-00B3F017A0FB}"/>
                  </a:ext>
                </a:extLst>
              </p:cNvPr>
              <p:cNvSpPr>
                <a:spLocks noGrp="1" noRot="1" noMove="1" noResize="1" noEditPoints="1" noAdjustHandles="1" noChangeArrowheads="1" noChangeShapeType="1"/>
              </p:cNvSpPr>
              <p:nvPr/>
            </p:nvSpPr>
            <p:spPr>
              <a:xfrm rot="16200000" flipH="1" flipV="1">
                <a:off x="14335125" y="468700"/>
                <a:ext cx="79190" cy="79190"/>
              </a:xfrm>
              <a:custGeom>
                <a:avLst/>
                <a:gdLst>
                  <a:gd name="connsiteX0" fmla="*/ 0 w 79190"/>
                  <a:gd name="connsiteY0" fmla="*/ 25912 h 79190"/>
                  <a:gd name="connsiteX1" fmla="*/ 0 w 79190"/>
                  <a:gd name="connsiteY1" fmla="*/ 0 h 79190"/>
                  <a:gd name="connsiteX2" fmla="*/ 47300 w 79190"/>
                  <a:gd name="connsiteY2" fmla="*/ 31890 h 79190"/>
                  <a:gd name="connsiteX3" fmla="*/ 79190 w 79190"/>
                  <a:gd name="connsiteY3" fmla="*/ 79190 h 79190"/>
                  <a:gd name="connsiteX4" fmla="*/ 53278 w 79190"/>
                  <a:gd name="connsiteY4" fmla="*/ 79190 h 79190"/>
                  <a:gd name="connsiteX5" fmla="*/ 31823 w 79190"/>
                  <a:gd name="connsiteY5" fmla="*/ 47367 h 79190"/>
                  <a:gd name="connsiteX6" fmla="*/ 0 w 79190"/>
                  <a:gd name="connsiteY6" fmla="*/ 25912 h 7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90" h="79190">
                    <a:moveTo>
                      <a:pt x="0" y="25912"/>
                    </a:moveTo>
                    <a:lnTo>
                      <a:pt x="0" y="0"/>
                    </a:lnTo>
                    <a:lnTo>
                      <a:pt x="47300" y="31890"/>
                    </a:lnTo>
                    <a:lnTo>
                      <a:pt x="79190" y="79190"/>
                    </a:lnTo>
                    <a:lnTo>
                      <a:pt x="53278" y="79190"/>
                    </a:lnTo>
                    <a:lnTo>
                      <a:pt x="31823" y="47367"/>
                    </a:lnTo>
                    <a:lnTo>
                      <a:pt x="0" y="25912"/>
                    </a:lnTo>
                    <a:close/>
                  </a:path>
                </a:pathLst>
              </a:custGeom>
              <a:solidFill>
                <a:srgbClr val="0C1E4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140" name="Oval 139">
              <a:extLst>
                <a:ext uri="{FF2B5EF4-FFF2-40B4-BE49-F238E27FC236}">
                  <a16:creationId xmlns:a16="http://schemas.microsoft.com/office/drawing/2014/main" id="{6C96DB80-E82C-FE5A-AE51-715BCD0C2105}"/>
                </a:ext>
              </a:extLst>
            </p:cNvPr>
            <p:cNvSpPr>
              <a:spLocks noGrp="1" noRot="1" noMove="1" noResize="1" noEditPoints="1" noAdjustHandles="1" noChangeArrowheads="1" noChangeShapeType="1"/>
            </p:cNvSpPr>
            <p:nvPr/>
          </p:nvSpPr>
          <p:spPr>
            <a:xfrm>
              <a:off x="13036575" y="193645"/>
              <a:ext cx="274320" cy="274320"/>
            </a:xfrm>
            <a:prstGeom prst="ellipse">
              <a:avLst/>
            </a:prstGeom>
            <a:solidFill>
              <a:srgbClr val="0C1E4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3" name="Group 162">
            <a:extLst>
              <a:ext uri="{FF2B5EF4-FFF2-40B4-BE49-F238E27FC236}">
                <a16:creationId xmlns:a16="http://schemas.microsoft.com/office/drawing/2014/main" id="{3C7D1ABD-FAF5-E60B-DBCB-A2FC4EFAEEBF}"/>
              </a:ext>
            </a:extLst>
          </p:cNvPr>
          <p:cNvGrpSpPr>
            <a:grpSpLocks noGrp="1" noUngrp="1" noRot="1" noMove="1" noResize="1"/>
          </p:cNvGrpSpPr>
          <p:nvPr/>
        </p:nvGrpSpPr>
        <p:grpSpPr>
          <a:xfrm>
            <a:off x="1049511" y="6186910"/>
            <a:ext cx="1408367" cy="741547"/>
            <a:chOff x="1049511" y="6186910"/>
            <a:chExt cx="1408367" cy="741547"/>
          </a:xfrm>
        </p:grpSpPr>
        <p:sp>
          <p:nvSpPr>
            <p:cNvPr id="166" name="Rectangle 165">
              <a:extLst>
                <a:ext uri="{FF2B5EF4-FFF2-40B4-BE49-F238E27FC236}">
                  <a16:creationId xmlns:a16="http://schemas.microsoft.com/office/drawing/2014/main" id="{B08D5103-D17C-C256-9904-0113A17C2576}"/>
                </a:ext>
              </a:extLst>
            </p:cNvPr>
            <p:cNvSpPr>
              <a:spLocks noGrp="1" noRot="1" noMove="1" noResize="1" noEditPoints="1" noAdjustHandles="1" noChangeArrowheads="1" noChangeShapeType="1"/>
            </p:cNvSpPr>
            <p:nvPr/>
          </p:nvSpPr>
          <p:spPr>
            <a:xfrm>
              <a:off x="1049511" y="6186910"/>
              <a:ext cx="1408367" cy="741547"/>
            </a:xfrm>
            <a:prstGeom prst="rect">
              <a:avLst/>
            </a:prstGeom>
            <a:solidFill>
              <a:srgbClr val="00FFFF">
                <a:alpha val="50000"/>
              </a:srgb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7" name="Group 166">
              <a:extLst>
                <a:ext uri="{FF2B5EF4-FFF2-40B4-BE49-F238E27FC236}">
                  <a16:creationId xmlns:a16="http://schemas.microsoft.com/office/drawing/2014/main" id="{6D17545D-0F09-B6F6-F4E0-C9D68F9249A6}"/>
                </a:ext>
              </a:extLst>
            </p:cNvPr>
            <p:cNvGrpSpPr>
              <a:grpSpLocks noGrp="1" noUngrp="1" noRot="1" noMove="1" noResize="1"/>
            </p:cNvGrpSpPr>
            <p:nvPr/>
          </p:nvGrpSpPr>
          <p:grpSpPr>
            <a:xfrm>
              <a:off x="2115813" y="6238717"/>
              <a:ext cx="281301" cy="72412"/>
              <a:chOff x="10740618" y="5611167"/>
              <a:chExt cx="330483" cy="85072"/>
            </a:xfrm>
          </p:grpSpPr>
          <p:sp>
            <p:nvSpPr>
              <p:cNvPr id="176" name="Rectangle 175">
                <a:extLst>
                  <a:ext uri="{FF2B5EF4-FFF2-40B4-BE49-F238E27FC236}">
                    <a16:creationId xmlns:a16="http://schemas.microsoft.com/office/drawing/2014/main" id="{0A6EA86C-0C48-D0F2-EC99-DE925A0D0865}"/>
                  </a:ext>
                </a:extLst>
              </p:cNvPr>
              <p:cNvSpPr>
                <a:spLocks noGrp="1" noRot="1" noMove="1" noResize="1" noEditPoints="1" noAdjustHandles="1" noChangeArrowheads="1" noChangeShapeType="1"/>
              </p:cNvSpPr>
              <p:nvPr/>
            </p:nvSpPr>
            <p:spPr>
              <a:xfrm>
                <a:off x="10740618"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Rectangle 176">
                <a:extLst>
                  <a:ext uri="{FF2B5EF4-FFF2-40B4-BE49-F238E27FC236}">
                    <a16:creationId xmlns:a16="http://schemas.microsoft.com/office/drawing/2014/main" id="{2EDE6B76-D0BA-E679-7DFF-DF46D6EB446C}"/>
                  </a:ext>
                </a:extLst>
              </p:cNvPr>
              <p:cNvSpPr>
                <a:spLocks noGrp="1" noRot="1" noMove="1" noResize="1" noEditPoints="1" noAdjustHandles="1" noChangeArrowheads="1" noChangeShapeType="1"/>
              </p:cNvSpPr>
              <p:nvPr/>
            </p:nvSpPr>
            <p:spPr>
              <a:xfrm>
                <a:off x="10863324"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 name="Rectangle 177">
                <a:extLst>
                  <a:ext uri="{FF2B5EF4-FFF2-40B4-BE49-F238E27FC236}">
                    <a16:creationId xmlns:a16="http://schemas.microsoft.com/office/drawing/2014/main" id="{361B9ABD-99CD-89BF-86D2-430CBB8A2F80}"/>
                  </a:ext>
                </a:extLst>
              </p:cNvPr>
              <p:cNvSpPr>
                <a:spLocks noGrp="1" noRot="1" noMove="1" noResize="1" noEditPoints="1" noAdjustHandles="1" noChangeArrowheads="1" noChangeShapeType="1"/>
              </p:cNvSpPr>
              <p:nvPr/>
            </p:nvSpPr>
            <p:spPr>
              <a:xfrm>
                <a:off x="10986029"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8" name="Rectangle 167">
              <a:extLst>
                <a:ext uri="{FF2B5EF4-FFF2-40B4-BE49-F238E27FC236}">
                  <a16:creationId xmlns:a16="http://schemas.microsoft.com/office/drawing/2014/main" id="{48675DD0-EAFE-9998-C40E-85049C465D26}"/>
                </a:ext>
              </a:extLst>
            </p:cNvPr>
            <p:cNvSpPr>
              <a:spLocks noGrp="1" noRot="1" noMove="1" noResize="1" noEditPoints="1" noAdjustHandles="1" noChangeArrowheads="1" noChangeShapeType="1"/>
            </p:cNvSpPr>
            <p:nvPr/>
          </p:nvSpPr>
          <p:spPr>
            <a:xfrm>
              <a:off x="1123261" y="6378986"/>
              <a:ext cx="1275999" cy="483207"/>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9" name="Group 168">
              <a:extLst>
                <a:ext uri="{FF2B5EF4-FFF2-40B4-BE49-F238E27FC236}">
                  <a16:creationId xmlns:a16="http://schemas.microsoft.com/office/drawing/2014/main" id="{7288E600-9148-68F6-7025-8063596A3D81}"/>
                </a:ext>
              </a:extLst>
            </p:cNvPr>
            <p:cNvGrpSpPr>
              <a:grpSpLocks noGrp="1" noUngrp="1" noRot="1" noMove="1" noResize="1"/>
            </p:cNvGrpSpPr>
            <p:nvPr/>
          </p:nvGrpSpPr>
          <p:grpSpPr>
            <a:xfrm>
              <a:off x="1196746" y="6451032"/>
              <a:ext cx="1129030" cy="339116"/>
              <a:chOff x="9659602" y="5873659"/>
              <a:chExt cx="1326427" cy="398406"/>
            </a:xfrm>
          </p:grpSpPr>
          <p:cxnSp>
            <p:nvCxnSpPr>
              <p:cNvPr id="170" name="Straight Connector 169">
                <a:extLst>
                  <a:ext uri="{FF2B5EF4-FFF2-40B4-BE49-F238E27FC236}">
                    <a16:creationId xmlns:a16="http://schemas.microsoft.com/office/drawing/2014/main" id="{398FD2E3-9E07-CEE9-5F8A-06886040EA0C}"/>
                  </a:ext>
                </a:extLst>
              </p:cNvPr>
              <p:cNvCxnSpPr>
                <a:cxnSpLocks noGrp="1" noRot="1" noMove="1" noResize="1" noEditPoints="1" noAdjustHandles="1" noChangeArrowheads="1" noChangeShapeType="1"/>
              </p:cNvCxnSpPr>
              <p:nvPr/>
            </p:nvCxnSpPr>
            <p:spPr>
              <a:xfrm>
                <a:off x="9659602" y="5873659"/>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527BBC0-CF85-C872-74F0-4A3F1671289F}"/>
                  </a:ext>
                </a:extLst>
              </p:cNvPr>
              <p:cNvCxnSpPr>
                <a:cxnSpLocks noGrp="1" noRot="1" noMove="1" noResize="1" noEditPoints="1" noAdjustHandles="1" noChangeArrowheads="1" noChangeShapeType="1"/>
              </p:cNvCxnSpPr>
              <p:nvPr/>
            </p:nvCxnSpPr>
            <p:spPr>
              <a:xfrm>
                <a:off x="9659602" y="5953340"/>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2107140-B249-9E5B-5E93-89591BA90A4E}"/>
                  </a:ext>
                </a:extLst>
              </p:cNvPr>
              <p:cNvCxnSpPr>
                <a:cxnSpLocks noGrp="1" noRot="1" noMove="1" noResize="1" noEditPoints="1" noAdjustHandles="1" noChangeArrowheads="1" noChangeShapeType="1"/>
              </p:cNvCxnSpPr>
              <p:nvPr/>
            </p:nvCxnSpPr>
            <p:spPr>
              <a:xfrm>
                <a:off x="9659602" y="6033021"/>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037FB4F-EAC8-69CB-366E-DA573D630E4E}"/>
                  </a:ext>
                </a:extLst>
              </p:cNvPr>
              <p:cNvCxnSpPr>
                <a:cxnSpLocks noGrp="1" noRot="1" noMove="1" noResize="1" noEditPoints="1" noAdjustHandles="1" noChangeArrowheads="1" noChangeShapeType="1"/>
              </p:cNvCxnSpPr>
              <p:nvPr/>
            </p:nvCxnSpPr>
            <p:spPr>
              <a:xfrm>
                <a:off x="9659602" y="6112702"/>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AD0D13D-7A85-FF43-76A2-BF1EEB91C86E}"/>
                  </a:ext>
                </a:extLst>
              </p:cNvPr>
              <p:cNvCxnSpPr>
                <a:cxnSpLocks noGrp="1" noRot="1" noMove="1" noResize="1" noEditPoints="1" noAdjustHandles="1" noChangeArrowheads="1" noChangeShapeType="1"/>
              </p:cNvCxnSpPr>
              <p:nvPr/>
            </p:nvCxnSpPr>
            <p:spPr>
              <a:xfrm>
                <a:off x="9659602" y="6192383"/>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BC40C95-BCD2-9871-B7A5-4A8FCB3D4890}"/>
                  </a:ext>
                </a:extLst>
              </p:cNvPr>
              <p:cNvCxnSpPr>
                <a:cxnSpLocks noGrp="1" noRot="1" noMove="1" noResize="1" noEditPoints="1" noAdjustHandles="1" noChangeArrowheads="1" noChangeShapeType="1"/>
              </p:cNvCxnSpPr>
              <p:nvPr/>
            </p:nvCxnSpPr>
            <p:spPr>
              <a:xfrm>
                <a:off x="9659602" y="6272065"/>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grpSp>
      </p:grpSp>
      <p:grpSp>
        <p:nvGrpSpPr>
          <p:cNvPr id="235" name="Group 234">
            <a:extLst>
              <a:ext uri="{FF2B5EF4-FFF2-40B4-BE49-F238E27FC236}">
                <a16:creationId xmlns:a16="http://schemas.microsoft.com/office/drawing/2014/main" id="{E20A24D6-D228-056E-E285-120559722F5C}"/>
              </a:ext>
            </a:extLst>
          </p:cNvPr>
          <p:cNvGrpSpPr>
            <a:grpSpLocks noGrp="1" noUngrp="1" noRot="1" noMove="1" noResize="1"/>
          </p:cNvGrpSpPr>
          <p:nvPr/>
        </p:nvGrpSpPr>
        <p:grpSpPr>
          <a:xfrm>
            <a:off x="2522885" y="462407"/>
            <a:ext cx="1042013" cy="548650"/>
            <a:chOff x="2522885" y="462407"/>
            <a:chExt cx="1042013" cy="548650"/>
          </a:xfrm>
        </p:grpSpPr>
        <p:sp>
          <p:nvSpPr>
            <p:cNvPr id="180" name="Rectangle 179">
              <a:extLst>
                <a:ext uri="{FF2B5EF4-FFF2-40B4-BE49-F238E27FC236}">
                  <a16:creationId xmlns:a16="http://schemas.microsoft.com/office/drawing/2014/main" id="{3FDD0DCF-D41E-C4F9-D50B-870D2DC3D596}"/>
                </a:ext>
              </a:extLst>
            </p:cNvPr>
            <p:cNvSpPr>
              <a:spLocks noGrp="1" noRot="1" noMove="1" noResize="1" noEditPoints="1" noAdjustHandles="1" noChangeArrowheads="1" noChangeShapeType="1"/>
            </p:cNvSpPr>
            <p:nvPr/>
          </p:nvSpPr>
          <p:spPr>
            <a:xfrm>
              <a:off x="2522885" y="462407"/>
              <a:ext cx="1042013" cy="548650"/>
            </a:xfrm>
            <a:prstGeom prst="rect">
              <a:avLst/>
            </a:prstGeom>
            <a:solidFill>
              <a:srgbClr val="00FFFF">
                <a:alpha val="50000"/>
              </a:srgb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1" name="Group 180">
              <a:extLst>
                <a:ext uri="{FF2B5EF4-FFF2-40B4-BE49-F238E27FC236}">
                  <a16:creationId xmlns:a16="http://schemas.microsoft.com/office/drawing/2014/main" id="{9A73296A-E6CA-4CDB-C695-7C7395861803}"/>
                </a:ext>
              </a:extLst>
            </p:cNvPr>
            <p:cNvGrpSpPr>
              <a:grpSpLocks noGrp="1" noUngrp="1" noRot="1" noMove="1" noResize="1"/>
            </p:cNvGrpSpPr>
            <p:nvPr/>
          </p:nvGrpSpPr>
          <p:grpSpPr>
            <a:xfrm>
              <a:off x="3311813" y="500738"/>
              <a:ext cx="208127" cy="53575"/>
              <a:chOff x="10740618" y="5611167"/>
              <a:chExt cx="330483" cy="85072"/>
            </a:xfrm>
          </p:grpSpPr>
          <p:sp>
            <p:nvSpPr>
              <p:cNvPr id="190" name="Rectangle 189">
                <a:extLst>
                  <a:ext uri="{FF2B5EF4-FFF2-40B4-BE49-F238E27FC236}">
                    <a16:creationId xmlns:a16="http://schemas.microsoft.com/office/drawing/2014/main" id="{5BCB6F75-3D91-F85D-34C2-314DCC64ECD5}"/>
                  </a:ext>
                </a:extLst>
              </p:cNvPr>
              <p:cNvSpPr>
                <a:spLocks noGrp="1" noRot="1" noMove="1" noResize="1" noEditPoints="1" noAdjustHandles="1" noChangeArrowheads="1" noChangeShapeType="1"/>
              </p:cNvSpPr>
              <p:nvPr/>
            </p:nvSpPr>
            <p:spPr>
              <a:xfrm>
                <a:off x="10740618"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Rectangle 190">
                <a:extLst>
                  <a:ext uri="{FF2B5EF4-FFF2-40B4-BE49-F238E27FC236}">
                    <a16:creationId xmlns:a16="http://schemas.microsoft.com/office/drawing/2014/main" id="{2A274271-4CEC-834E-9C5C-D8C751A10169}"/>
                  </a:ext>
                </a:extLst>
              </p:cNvPr>
              <p:cNvSpPr>
                <a:spLocks noGrp="1" noRot="1" noMove="1" noResize="1" noEditPoints="1" noAdjustHandles="1" noChangeArrowheads="1" noChangeShapeType="1"/>
              </p:cNvSpPr>
              <p:nvPr/>
            </p:nvSpPr>
            <p:spPr>
              <a:xfrm>
                <a:off x="10863324"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 name="Rectangle 191">
                <a:extLst>
                  <a:ext uri="{FF2B5EF4-FFF2-40B4-BE49-F238E27FC236}">
                    <a16:creationId xmlns:a16="http://schemas.microsoft.com/office/drawing/2014/main" id="{9BA99FA4-6C96-8F78-FE5F-B53D7D446F82}"/>
                  </a:ext>
                </a:extLst>
              </p:cNvPr>
              <p:cNvSpPr>
                <a:spLocks noGrp="1" noRot="1" noMove="1" noResize="1" noEditPoints="1" noAdjustHandles="1" noChangeArrowheads="1" noChangeShapeType="1"/>
              </p:cNvSpPr>
              <p:nvPr/>
            </p:nvSpPr>
            <p:spPr>
              <a:xfrm>
                <a:off x="10986029"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2" name="Rectangle 181">
              <a:extLst>
                <a:ext uri="{FF2B5EF4-FFF2-40B4-BE49-F238E27FC236}">
                  <a16:creationId xmlns:a16="http://schemas.microsoft.com/office/drawing/2014/main" id="{1291143F-F839-6798-6105-BDF4577073DF}"/>
                </a:ext>
              </a:extLst>
            </p:cNvPr>
            <p:cNvSpPr>
              <a:spLocks noGrp="1" noRot="1" noMove="1" noResize="1" noEditPoints="1" noAdjustHandles="1" noChangeArrowheads="1" noChangeShapeType="1"/>
            </p:cNvSpPr>
            <p:nvPr/>
          </p:nvSpPr>
          <p:spPr>
            <a:xfrm>
              <a:off x="2577450" y="604519"/>
              <a:ext cx="944077" cy="35751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3" name="Group 182">
              <a:extLst>
                <a:ext uri="{FF2B5EF4-FFF2-40B4-BE49-F238E27FC236}">
                  <a16:creationId xmlns:a16="http://schemas.microsoft.com/office/drawing/2014/main" id="{E4E43E31-1B08-A33D-D124-D5D6C450B88A}"/>
                </a:ext>
              </a:extLst>
            </p:cNvPr>
            <p:cNvGrpSpPr>
              <a:grpSpLocks noGrp="1" noUngrp="1" noRot="1" noMove="1" noResize="1"/>
            </p:cNvGrpSpPr>
            <p:nvPr/>
          </p:nvGrpSpPr>
          <p:grpSpPr>
            <a:xfrm>
              <a:off x="2631820" y="657823"/>
              <a:ext cx="835339" cy="250902"/>
              <a:chOff x="9659602" y="5873659"/>
              <a:chExt cx="1326427" cy="398406"/>
            </a:xfrm>
          </p:grpSpPr>
          <p:cxnSp>
            <p:nvCxnSpPr>
              <p:cNvPr id="184" name="Straight Connector 183">
                <a:extLst>
                  <a:ext uri="{FF2B5EF4-FFF2-40B4-BE49-F238E27FC236}">
                    <a16:creationId xmlns:a16="http://schemas.microsoft.com/office/drawing/2014/main" id="{F413DE89-08E7-5B3F-1C08-06FBE625DACB}"/>
                  </a:ext>
                </a:extLst>
              </p:cNvPr>
              <p:cNvCxnSpPr>
                <a:cxnSpLocks noGrp="1" noRot="1" noMove="1" noResize="1" noEditPoints="1" noAdjustHandles="1" noChangeArrowheads="1" noChangeShapeType="1"/>
              </p:cNvCxnSpPr>
              <p:nvPr/>
            </p:nvCxnSpPr>
            <p:spPr>
              <a:xfrm>
                <a:off x="9659602" y="5873659"/>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301E65D-D3C2-9E5A-3CE7-D25BCDFE397B}"/>
                  </a:ext>
                </a:extLst>
              </p:cNvPr>
              <p:cNvCxnSpPr>
                <a:cxnSpLocks noGrp="1" noRot="1" noMove="1" noResize="1" noEditPoints="1" noAdjustHandles="1" noChangeArrowheads="1" noChangeShapeType="1"/>
              </p:cNvCxnSpPr>
              <p:nvPr/>
            </p:nvCxnSpPr>
            <p:spPr>
              <a:xfrm>
                <a:off x="9659602" y="5953340"/>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5BAB9DE-0599-7FF3-E78A-CE0F4D24C5EC}"/>
                  </a:ext>
                </a:extLst>
              </p:cNvPr>
              <p:cNvCxnSpPr>
                <a:cxnSpLocks noGrp="1" noRot="1" noMove="1" noResize="1" noEditPoints="1" noAdjustHandles="1" noChangeArrowheads="1" noChangeShapeType="1"/>
              </p:cNvCxnSpPr>
              <p:nvPr/>
            </p:nvCxnSpPr>
            <p:spPr>
              <a:xfrm>
                <a:off x="9659602" y="6033021"/>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59232E0-47E0-1CEB-22B7-26020C01BFC4}"/>
                  </a:ext>
                </a:extLst>
              </p:cNvPr>
              <p:cNvCxnSpPr>
                <a:cxnSpLocks noGrp="1" noRot="1" noMove="1" noResize="1" noEditPoints="1" noAdjustHandles="1" noChangeArrowheads="1" noChangeShapeType="1"/>
              </p:cNvCxnSpPr>
              <p:nvPr/>
            </p:nvCxnSpPr>
            <p:spPr>
              <a:xfrm>
                <a:off x="9659602" y="6112702"/>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675C25D-6817-2A8C-7E42-9B558E9FE976}"/>
                  </a:ext>
                </a:extLst>
              </p:cNvPr>
              <p:cNvCxnSpPr>
                <a:cxnSpLocks noGrp="1" noRot="1" noMove="1" noResize="1" noEditPoints="1" noAdjustHandles="1" noChangeArrowheads="1" noChangeShapeType="1"/>
              </p:cNvCxnSpPr>
              <p:nvPr/>
            </p:nvCxnSpPr>
            <p:spPr>
              <a:xfrm>
                <a:off x="9659602" y="6192383"/>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03E004B-0B7E-4245-152D-66EC9068971B}"/>
                  </a:ext>
                </a:extLst>
              </p:cNvPr>
              <p:cNvCxnSpPr>
                <a:cxnSpLocks noGrp="1" noRot="1" noMove="1" noResize="1" noEditPoints="1" noAdjustHandles="1" noChangeArrowheads="1" noChangeShapeType="1"/>
              </p:cNvCxnSpPr>
              <p:nvPr/>
            </p:nvCxnSpPr>
            <p:spPr>
              <a:xfrm>
                <a:off x="9659602" y="6272065"/>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grpSp>
      </p:grpSp>
      <p:grpSp>
        <p:nvGrpSpPr>
          <p:cNvPr id="164" name="Group 163">
            <a:extLst>
              <a:ext uri="{FF2B5EF4-FFF2-40B4-BE49-F238E27FC236}">
                <a16:creationId xmlns:a16="http://schemas.microsoft.com/office/drawing/2014/main" id="{C9DD556F-068C-8E28-7C91-484D9CA93E2B}"/>
              </a:ext>
            </a:extLst>
          </p:cNvPr>
          <p:cNvGrpSpPr>
            <a:grpSpLocks noGrp="1" noUngrp="1" noRot="1" noMove="1" noResize="1"/>
          </p:cNvGrpSpPr>
          <p:nvPr/>
        </p:nvGrpSpPr>
        <p:grpSpPr>
          <a:xfrm>
            <a:off x="10004493" y="5926896"/>
            <a:ext cx="936153" cy="492912"/>
            <a:chOff x="10004493" y="5926896"/>
            <a:chExt cx="936153" cy="492912"/>
          </a:xfrm>
        </p:grpSpPr>
        <p:sp>
          <p:nvSpPr>
            <p:cNvPr id="208" name="Rectangle 207">
              <a:extLst>
                <a:ext uri="{FF2B5EF4-FFF2-40B4-BE49-F238E27FC236}">
                  <a16:creationId xmlns:a16="http://schemas.microsoft.com/office/drawing/2014/main" id="{74C66AAA-3896-71E4-3A0F-EFCD627B52D5}"/>
                </a:ext>
              </a:extLst>
            </p:cNvPr>
            <p:cNvSpPr>
              <a:spLocks noGrp="1" noRot="1" noMove="1" noResize="1" noEditPoints="1" noAdjustHandles="1" noChangeArrowheads="1" noChangeShapeType="1"/>
            </p:cNvSpPr>
            <p:nvPr/>
          </p:nvSpPr>
          <p:spPr>
            <a:xfrm>
              <a:off x="10004493" y="5926896"/>
              <a:ext cx="936153" cy="492912"/>
            </a:xfrm>
            <a:prstGeom prst="rect">
              <a:avLst/>
            </a:prstGeom>
            <a:solidFill>
              <a:srgbClr val="00FFFF">
                <a:alpha val="50000"/>
              </a:srgbClr>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9" name="Group 208">
              <a:extLst>
                <a:ext uri="{FF2B5EF4-FFF2-40B4-BE49-F238E27FC236}">
                  <a16:creationId xmlns:a16="http://schemas.microsoft.com/office/drawing/2014/main" id="{8A3ED58A-B360-A7A2-5CCA-487C1472404C}"/>
                </a:ext>
              </a:extLst>
            </p:cNvPr>
            <p:cNvGrpSpPr>
              <a:grpSpLocks noGrp="1" noUngrp="1" noRot="1" noMove="1" noResize="1"/>
            </p:cNvGrpSpPr>
            <p:nvPr/>
          </p:nvGrpSpPr>
          <p:grpSpPr>
            <a:xfrm>
              <a:off x="10713273" y="5961333"/>
              <a:ext cx="186983" cy="48133"/>
              <a:chOff x="10740618" y="5611167"/>
              <a:chExt cx="330483" cy="85072"/>
            </a:xfrm>
          </p:grpSpPr>
          <p:sp>
            <p:nvSpPr>
              <p:cNvPr id="218" name="Rectangle 217">
                <a:extLst>
                  <a:ext uri="{FF2B5EF4-FFF2-40B4-BE49-F238E27FC236}">
                    <a16:creationId xmlns:a16="http://schemas.microsoft.com/office/drawing/2014/main" id="{BBE201A0-352C-2B41-F3D5-FBC93F77C1DA}"/>
                  </a:ext>
                </a:extLst>
              </p:cNvPr>
              <p:cNvSpPr>
                <a:spLocks noGrp="1" noRot="1" noMove="1" noResize="1" noEditPoints="1" noAdjustHandles="1" noChangeArrowheads="1" noChangeShapeType="1"/>
              </p:cNvSpPr>
              <p:nvPr/>
            </p:nvSpPr>
            <p:spPr>
              <a:xfrm>
                <a:off x="10740618"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9" name="Rectangle 218">
                <a:extLst>
                  <a:ext uri="{FF2B5EF4-FFF2-40B4-BE49-F238E27FC236}">
                    <a16:creationId xmlns:a16="http://schemas.microsoft.com/office/drawing/2014/main" id="{1ADD07F9-F8ED-4A0F-37B7-7206E86F686F}"/>
                  </a:ext>
                </a:extLst>
              </p:cNvPr>
              <p:cNvSpPr>
                <a:spLocks noGrp="1" noRot="1" noMove="1" noResize="1" noEditPoints="1" noAdjustHandles="1" noChangeArrowheads="1" noChangeShapeType="1"/>
              </p:cNvSpPr>
              <p:nvPr/>
            </p:nvSpPr>
            <p:spPr>
              <a:xfrm>
                <a:off x="10863324"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Rectangle 219">
                <a:extLst>
                  <a:ext uri="{FF2B5EF4-FFF2-40B4-BE49-F238E27FC236}">
                    <a16:creationId xmlns:a16="http://schemas.microsoft.com/office/drawing/2014/main" id="{8A2AAF11-5290-90D4-9524-5B5986F5294F}"/>
                  </a:ext>
                </a:extLst>
              </p:cNvPr>
              <p:cNvSpPr>
                <a:spLocks noGrp="1" noRot="1" noMove="1" noResize="1" noEditPoints="1" noAdjustHandles="1" noChangeArrowheads="1" noChangeShapeType="1"/>
              </p:cNvSpPr>
              <p:nvPr/>
            </p:nvSpPr>
            <p:spPr>
              <a:xfrm>
                <a:off x="10986029" y="5611167"/>
                <a:ext cx="85072" cy="8507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0" name="Rectangle 209">
              <a:extLst>
                <a:ext uri="{FF2B5EF4-FFF2-40B4-BE49-F238E27FC236}">
                  <a16:creationId xmlns:a16="http://schemas.microsoft.com/office/drawing/2014/main" id="{4D142967-5B6D-7566-4C03-32F202DF279E}"/>
                </a:ext>
              </a:extLst>
            </p:cNvPr>
            <p:cNvSpPr>
              <a:spLocks noGrp="1" noRot="1" noMove="1" noResize="1" noEditPoints="1" noAdjustHandles="1" noChangeArrowheads="1" noChangeShapeType="1"/>
            </p:cNvSpPr>
            <p:nvPr/>
          </p:nvSpPr>
          <p:spPr>
            <a:xfrm>
              <a:off x="10053515" y="6054570"/>
              <a:ext cx="848167" cy="32119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1" name="Group 210">
              <a:extLst>
                <a:ext uri="{FF2B5EF4-FFF2-40B4-BE49-F238E27FC236}">
                  <a16:creationId xmlns:a16="http://schemas.microsoft.com/office/drawing/2014/main" id="{8CC1BCA9-10CD-9873-A102-B413335C580E}"/>
                </a:ext>
              </a:extLst>
            </p:cNvPr>
            <p:cNvGrpSpPr>
              <a:grpSpLocks noGrp="1" noUngrp="1" noRot="1" noMove="1" noResize="1"/>
            </p:cNvGrpSpPr>
            <p:nvPr/>
          </p:nvGrpSpPr>
          <p:grpSpPr>
            <a:xfrm>
              <a:off x="10102361" y="6102460"/>
              <a:ext cx="750475" cy="225413"/>
              <a:chOff x="9659602" y="5873659"/>
              <a:chExt cx="1326427" cy="398406"/>
            </a:xfrm>
          </p:grpSpPr>
          <p:cxnSp>
            <p:nvCxnSpPr>
              <p:cNvPr id="212" name="Straight Connector 211">
                <a:extLst>
                  <a:ext uri="{FF2B5EF4-FFF2-40B4-BE49-F238E27FC236}">
                    <a16:creationId xmlns:a16="http://schemas.microsoft.com/office/drawing/2014/main" id="{F5A865D4-CEB6-6123-3632-4FBD66096CA2}"/>
                  </a:ext>
                </a:extLst>
              </p:cNvPr>
              <p:cNvCxnSpPr>
                <a:cxnSpLocks noGrp="1" noRot="1" noMove="1" noResize="1" noEditPoints="1" noAdjustHandles="1" noChangeArrowheads="1" noChangeShapeType="1"/>
              </p:cNvCxnSpPr>
              <p:nvPr/>
            </p:nvCxnSpPr>
            <p:spPr>
              <a:xfrm>
                <a:off x="9659602" y="5873659"/>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A785C64-F979-A4DC-9533-4A93181F25C8}"/>
                  </a:ext>
                </a:extLst>
              </p:cNvPr>
              <p:cNvCxnSpPr>
                <a:cxnSpLocks noGrp="1" noRot="1" noMove="1" noResize="1" noEditPoints="1" noAdjustHandles="1" noChangeArrowheads="1" noChangeShapeType="1"/>
              </p:cNvCxnSpPr>
              <p:nvPr/>
            </p:nvCxnSpPr>
            <p:spPr>
              <a:xfrm>
                <a:off x="9659602" y="5953340"/>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1656ACC-19DA-3315-FD14-7E5B65410CCC}"/>
                  </a:ext>
                </a:extLst>
              </p:cNvPr>
              <p:cNvCxnSpPr>
                <a:cxnSpLocks noGrp="1" noRot="1" noMove="1" noResize="1" noEditPoints="1" noAdjustHandles="1" noChangeArrowheads="1" noChangeShapeType="1"/>
              </p:cNvCxnSpPr>
              <p:nvPr/>
            </p:nvCxnSpPr>
            <p:spPr>
              <a:xfrm>
                <a:off x="9659602" y="6033021"/>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FF368A7-130E-2D2E-A805-74BC28EB19C9}"/>
                  </a:ext>
                </a:extLst>
              </p:cNvPr>
              <p:cNvCxnSpPr>
                <a:cxnSpLocks noGrp="1" noRot="1" noMove="1" noResize="1" noEditPoints="1" noAdjustHandles="1" noChangeArrowheads="1" noChangeShapeType="1"/>
              </p:cNvCxnSpPr>
              <p:nvPr/>
            </p:nvCxnSpPr>
            <p:spPr>
              <a:xfrm>
                <a:off x="9659602" y="6112702"/>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ADF3D88-4578-35D1-5877-140927B0C7EA}"/>
                  </a:ext>
                </a:extLst>
              </p:cNvPr>
              <p:cNvCxnSpPr>
                <a:cxnSpLocks noGrp="1" noRot="1" noMove="1" noResize="1" noEditPoints="1" noAdjustHandles="1" noChangeArrowheads="1" noChangeShapeType="1"/>
              </p:cNvCxnSpPr>
              <p:nvPr/>
            </p:nvCxnSpPr>
            <p:spPr>
              <a:xfrm>
                <a:off x="9659602" y="6192383"/>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370BB98-D28E-F088-45B7-65CC56C05E40}"/>
                  </a:ext>
                </a:extLst>
              </p:cNvPr>
              <p:cNvCxnSpPr>
                <a:cxnSpLocks noGrp="1" noRot="1" noMove="1" noResize="1" noEditPoints="1" noAdjustHandles="1" noChangeArrowheads="1" noChangeShapeType="1"/>
              </p:cNvCxnSpPr>
              <p:nvPr/>
            </p:nvCxnSpPr>
            <p:spPr>
              <a:xfrm>
                <a:off x="9659602" y="6272065"/>
                <a:ext cx="1326427" cy="0"/>
              </a:xfrm>
              <a:prstGeom prst="line">
                <a:avLst/>
              </a:prstGeom>
              <a:ln w="6350">
                <a:solidFill>
                  <a:srgbClr val="0D4296">
                    <a:alpha val="48000"/>
                  </a:srgb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6626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AE2F01-B5E0-E45C-F729-DD297E0918D8}"/>
              </a:ext>
            </a:extLst>
          </p:cNvPr>
          <p:cNvSpPr txBox="1"/>
          <p:nvPr/>
        </p:nvSpPr>
        <p:spPr>
          <a:xfrm>
            <a:off x="4334941" y="739280"/>
            <a:ext cx="3522118" cy="769441"/>
          </a:xfrm>
          <a:prstGeom prst="rect">
            <a:avLst/>
          </a:prstGeom>
          <a:noFill/>
        </p:spPr>
        <p:txBody>
          <a:bodyPr wrap="none" rtlCol="0">
            <a:spAutoFit/>
          </a:bodyPr>
          <a:lstStyle/>
          <a:p>
            <a:pPr algn="ctr"/>
            <a:r>
              <a:rPr lang="en-IN" sz="4400" dirty="0">
                <a:solidFill>
                  <a:srgbClr val="262626"/>
                </a:solidFill>
                <a:latin typeface="Bangers" panose="00000500000000000000" pitchFamily="2" charset="0"/>
              </a:rPr>
              <a:t>ANIME ART STYLES</a:t>
            </a:r>
          </a:p>
        </p:txBody>
      </p:sp>
      <p:sp>
        <p:nvSpPr>
          <p:cNvPr id="3" name="Rectangle: Rounded Corners 2">
            <a:extLst>
              <a:ext uri="{FF2B5EF4-FFF2-40B4-BE49-F238E27FC236}">
                <a16:creationId xmlns:a16="http://schemas.microsoft.com/office/drawing/2014/main" id="{C02C3EA6-0067-EC2D-AE87-810DAE261385}"/>
              </a:ext>
            </a:extLst>
          </p:cNvPr>
          <p:cNvSpPr/>
          <p:nvPr/>
        </p:nvSpPr>
        <p:spPr>
          <a:xfrm rot="16200000">
            <a:off x="1643693" y="1044699"/>
            <a:ext cx="1543882" cy="3224718"/>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485FB0FA-959F-C5BC-261B-5D518E7D6354}"/>
              </a:ext>
            </a:extLst>
          </p:cNvPr>
          <p:cNvSpPr/>
          <p:nvPr/>
        </p:nvSpPr>
        <p:spPr>
          <a:xfrm rot="16200000">
            <a:off x="1989297" y="1358091"/>
            <a:ext cx="1194818" cy="2597934"/>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84C14E66-587E-D9DB-DAD6-8B4515DAFD17}"/>
              </a:ext>
            </a:extLst>
          </p:cNvPr>
          <p:cNvSpPr txBox="1"/>
          <p:nvPr/>
        </p:nvSpPr>
        <p:spPr>
          <a:xfrm rot="16200000">
            <a:off x="293562" y="2437123"/>
            <a:ext cx="1481288" cy="430887"/>
          </a:xfrm>
          <a:prstGeom prst="rect">
            <a:avLst/>
          </a:prstGeom>
          <a:noFill/>
        </p:spPr>
        <p:txBody>
          <a:bodyPr wrap="square" rtlCol="0">
            <a:spAutoFit/>
          </a:bodyPr>
          <a:lstStyle/>
          <a:p>
            <a:pPr algn="ctr"/>
            <a:r>
              <a:rPr lang="en-IN" sz="2200" dirty="0" err="1">
                <a:solidFill>
                  <a:schemeClr val="bg1"/>
                </a:solidFill>
                <a:latin typeface="Bangers" panose="00000500000000000000" pitchFamily="2" charset="0"/>
              </a:rPr>
              <a:t>Chibi</a:t>
            </a:r>
            <a:r>
              <a:rPr lang="en-IN" sz="2200" dirty="0">
                <a:solidFill>
                  <a:schemeClr val="bg1"/>
                </a:solidFill>
                <a:latin typeface="Bangers" panose="00000500000000000000" pitchFamily="2" charset="0"/>
              </a:rPr>
              <a:t> </a:t>
            </a:r>
          </a:p>
        </p:txBody>
      </p:sp>
      <p:sp>
        <p:nvSpPr>
          <p:cNvPr id="30" name="Rectangle: Rounded Corners 29">
            <a:extLst>
              <a:ext uri="{FF2B5EF4-FFF2-40B4-BE49-F238E27FC236}">
                <a16:creationId xmlns:a16="http://schemas.microsoft.com/office/drawing/2014/main" id="{3D3E7275-67BD-B237-DAB5-E693A4D37B84}"/>
              </a:ext>
            </a:extLst>
          </p:cNvPr>
          <p:cNvSpPr/>
          <p:nvPr/>
        </p:nvSpPr>
        <p:spPr>
          <a:xfrm rot="16200000">
            <a:off x="5305803" y="1044699"/>
            <a:ext cx="1543882" cy="3224718"/>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Rounded Corners 30">
            <a:extLst>
              <a:ext uri="{FF2B5EF4-FFF2-40B4-BE49-F238E27FC236}">
                <a16:creationId xmlns:a16="http://schemas.microsoft.com/office/drawing/2014/main" id="{17437E24-E4F5-2D28-B283-6163EFD51D21}"/>
              </a:ext>
            </a:extLst>
          </p:cNvPr>
          <p:cNvSpPr/>
          <p:nvPr/>
        </p:nvSpPr>
        <p:spPr>
          <a:xfrm rot="16200000">
            <a:off x="5651407" y="1358091"/>
            <a:ext cx="1194818" cy="2597934"/>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AD08F88-63AB-F6EA-E106-9519292616E3}"/>
              </a:ext>
            </a:extLst>
          </p:cNvPr>
          <p:cNvSpPr txBox="1"/>
          <p:nvPr/>
        </p:nvSpPr>
        <p:spPr>
          <a:xfrm rot="16200000">
            <a:off x="3955672" y="2437123"/>
            <a:ext cx="148128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Moe </a:t>
            </a:r>
          </a:p>
        </p:txBody>
      </p:sp>
      <p:sp>
        <p:nvSpPr>
          <p:cNvPr id="33" name="Rectangle: Rounded Corners 32">
            <a:extLst>
              <a:ext uri="{FF2B5EF4-FFF2-40B4-BE49-F238E27FC236}">
                <a16:creationId xmlns:a16="http://schemas.microsoft.com/office/drawing/2014/main" id="{DDF909F9-B1B1-3E96-932A-C1B1974AB183}"/>
              </a:ext>
            </a:extLst>
          </p:cNvPr>
          <p:cNvSpPr/>
          <p:nvPr/>
        </p:nvSpPr>
        <p:spPr>
          <a:xfrm rot="16200000">
            <a:off x="8967913" y="1044699"/>
            <a:ext cx="1543882" cy="3224718"/>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Rectangle: Rounded Corners 33">
            <a:extLst>
              <a:ext uri="{FF2B5EF4-FFF2-40B4-BE49-F238E27FC236}">
                <a16:creationId xmlns:a16="http://schemas.microsoft.com/office/drawing/2014/main" id="{05BD54CB-760A-A024-FCE4-D161B5EBD740}"/>
              </a:ext>
            </a:extLst>
          </p:cNvPr>
          <p:cNvSpPr/>
          <p:nvPr/>
        </p:nvSpPr>
        <p:spPr>
          <a:xfrm rot="16200000">
            <a:off x="9313517" y="1358091"/>
            <a:ext cx="1194818" cy="2597934"/>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E37E78CF-B3CF-632C-D82A-002A614913F6}"/>
              </a:ext>
            </a:extLst>
          </p:cNvPr>
          <p:cNvSpPr txBox="1"/>
          <p:nvPr/>
        </p:nvSpPr>
        <p:spPr>
          <a:xfrm rot="16200000">
            <a:off x="7617782" y="2437123"/>
            <a:ext cx="148128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Weird </a:t>
            </a:r>
          </a:p>
        </p:txBody>
      </p:sp>
      <p:sp>
        <p:nvSpPr>
          <p:cNvPr id="40" name="Rectangle: Rounded Corners 39">
            <a:extLst>
              <a:ext uri="{FF2B5EF4-FFF2-40B4-BE49-F238E27FC236}">
                <a16:creationId xmlns:a16="http://schemas.microsoft.com/office/drawing/2014/main" id="{BD02C360-3630-5BF8-1494-C22F78717173}"/>
              </a:ext>
            </a:extLst>
          </p:cNvPr>
          <p:cNvSpPr/>
          <p:nvPr/>
        </p:nvSpPr>
        <p:spPr>
          <a:xfrm rot="16200000">
            <a:off x="1643693" y="3041139"/>
            <a:ext cx="1543882" cy="3224718"/>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Rounded Corners 40">
            <a:extLst>
              <a:ext uri="{FF2B5EF4-FFF2-40B4-BE49-F238E27FC236}">
                <a16:creationId xmlns:a16="http://schemas.microsoft.com/office/drawing/2014/main" id="{8F87D423-4F68-CE61-5B25-2F9B5B935B7C}"/>
              </a:ext>
            </a:extLst>
          </p:cNvPr>
          <p:cNvSpPr/>
          <p:nvPr/>
        </p:nvSpPr>
        <p:spPr>
          <a:xfrm rot="16200000">
            <a:off x="1989297" y="3354531"/>
            <a:ext cx="1194818" cy="2597934"/>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9A277E27-DFE1-38D3-2536-650706229868}"/>
              </a:ext>
            </a:extLst>
          </p:cNvPr>
          <p:cNvSpPr txBox="1"/>
          <p:nvPr/>
        </p:nvSpPr>
        <p:spPr>
          <a:xfrm rot="16200000">
            <a:off x="293562" y="4433563"/>
            <a:ext cx="1481288" cy="430887"/>
          </a:xfrm>
          <a:prstGeom prst="rect">
            <a:avLst/>
          </a:prstGeom>
          <a:noFill/>
        </p:spPr>
        <p:txBody>
          <a:bodyPr wrap="square" rtlCol="0">
            <a:spAutoFit/>
          </a:bodyPr>
          <a:lstStyle/>
          <a:p>
            <a:pPr algn="ctr"/>
            <a:r>
              <a:rPr lang="en-IN" sz="2200" dirty="0" err="1">
                <a:solidFill>
                  <a:schemeClr val="bg1"/>
                </a:solidFill>
                <a:latin typeface="Bangers" panose="00000500000000000000" pitchFamily="2" charset="0"/>
              </a:rPr>
              <a:t>Ecchi</a:t>
            </a:r>
            <a:endParaRPr lang="en-IN" sz="2200" dirty="0">
              <a:solidFill>
                <a:schemeClr val="bg1"/>
              </a:solidFill>
              <a:latin typeface="Bangers" panose="00000500000000000000" pitchFamily="2" charset="0"/>
            </a:endParaRPr>
          </a:p>
        </p:txBody>
      </p:sp>
      <p:sp>
        <p:nvSpPr>
          <p:cNvPr id="44" name="Rectangle: Rounded Corners 43">
            <a:extLst>
              <a:ext uri="{FF2B5EF4-FFF2-40B4-BE49-F238E27FC236}">
                <a16:creationId xmlns:a16="http://schemas.microsoft.com/office/drawing/2014/main" id="{452E5616-AEE0-6F08-07FB-EA3FD49C60E0}"/>
              </a:ext>
            </a:extLst>
          </p:cNvPr>
          <p:cNvSpPr/>
          <p:nvPr/>
        </p:nvSpPr>
        <p:spPr>
          <a:xfrm rot="16200000">
            <a:off x="5305803" y="3041139"/>
            <a:ext cx="1543882" cy="3224718"/>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Rounded Corners 44">
            <a:extLst>
              <a:ext uri="{FF2B5EF4-FFF2-40B4-BE49-F238E27FC236}">
                <a16:creationId xmlns:a16="http://schemas.microsoft.com/office/drawing/2014/main" id="{30C70BAB-3D2F-E73A-7DD9-3A67C23EC15C}"/>
              </a:ext>
            </a:extLst>
          </p:cNvPr>
          <p:cNvSpPr/>
          <p:nvPr/>
        </p:nvSpPr>
        <p:spPr>
          <a:xfrm rot="16200000">
            <a:off x="5651407" y="3354531"/>
            <a:ext cx="1194818" cy="2597934"/>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E6BEBA86-2D56-2992-9D23-43AF9F357A96}"/>
              </a:ext>
            </a:extLst>
          </p:cNvPr>
          <p:cNvSpPr txBox="1"/>
          <p:nvPr/>
        </p:nvSpPr>
        <p:spPr>
          <a:xfrm rot="16200000">
            <a:off x="3955672" y="4433563"/>
            <a:ext cx="148128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CGI</a:t>
            </a:r>
          </a:p>
        </p:txBody>
      </p:sp>
      <p:sp>
        <p:nvSpPr>
          <p:cNvPr id="48" name="Rectangle: Rounded Corners 47">
            <a:extLst>
              <a:ext uri="{FF2B5EF4-FFF2-40B4-BE49-F238E27FC236}">
                <a16:creationId xmlns:a16="http://schemas.microsoft.com/office/drawing/2014/main" id="{227FA9E6-4D22-A95F-9C0D-2701C9D7C352}"/>
              </a:ext>
            </a:extLst>
          </p:cNvPr>
          <p:cNvSpPr/>
          <p:nvPr/>
        </p:nvSpPr>
        <p:spPr>
          <a:xfrm rot="16200000">
            <a:off x="8967913" y="3041139"/>
            <a:ext cx="1543882" cy="3224718"/>
          </a:xfrm>
          <a:prstGeom prst="roundRect">
            <a:avLst>
              <a:gd name="adj" fmla="val 11740"/>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Rounded Corners 48">
            <a:extLst>
              <a:ext uri="{FF2B5EF4-FFF2-40B4-BE49-F238E27FC236}">
                <a16:creationId xmlns:a16="http://schemas.microsoft.com/office/drawing/2014/main" id="{2F84E0D6-9E38-6649-00C5-778CD6108C2C}"/>
              </a:ext>
            </a:extLst>
          </p:cNvPr>
          <p:cNvSpPr/>
          <p:nvPr/>
        </p:nvSpPr>
        <p:spPr>
          <a:xfrm rot="16200000">
            <a:off x="9313517" y="3354531"/>
            <a:ext cx="1194818" cy="2597934"/>
          </a:xfrm>
          <a:prstGeom prst="roundRect">
            <a:avLst>
              <a:gd name="adj" fmla="val 1143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0BB694AA-B674-7813-C44E-E493318902C5}"/>
              </a:ext>
            </a:extLst>
          </p:cNvPr>
          <p:cNvSpPr txBox="1"/>
          <p:nvPr/>
        </p:nvSpPr>
        <p:spPr>
          <a:xfrm rot="16200000">
            <a:off x="7617782" y="4433563"/>
            <a:ext cx="148128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Kawaii </a:t>
            </a:r>
          </a:p>
        </p:txBody>
      </p:sp>
      <p:grpSp>
        <p:nvGrpSpPr>
          <p:cNvPr id="69" name="Group 68">
            <a:extLst>
              <a:ext uri="{FF2B5EF4-FFF2-40B4-BE49-F238E27FC236}">
                <a16:creationId xmlns:a16="http://schemas.microsoft.com/office/drawing/2014/main" id="{03F3BAA4-2D2C-52B8-5F44-73BD254959C1}"/>
              </a:ext>
            </a:extLst>
          </p:cNvPr>
          <p:cNvGrpSpPr>
            <a:grpSpLocks noGrp="1" noUngrp="1" noRot="1" noMove="1" noResize="1"/>
          </p:cNvGrpSpPr>
          <p:nvPr/>
        </p:nvGrpSpPr>
        <p:grpSpPr>
          <a:xfrm>
            <a:off x="803274" y="5721891"/>
            <a:ext cx="10873830" cy="1734245"/>
            <a:chOff x="803274" y="5599971"/>
            <a:chExt cx="10873830" cy="1734245"/>
          </a:xfrm>
        </p:grpSpPr>
        <p:grpSp>
          <p:nvGrpSpPr>
            <p:cNvPr id="59" name="Group 58">
              <a:extLst>
                <a:ext uri="{FF2B5EF4-FFF2-40B4-BE49-F238E27FC236}">
                  <a16:creationId xmlns:a16="http://schemas.microsoft.com/office/drawing/2014/main" id="{CF2B9136-B3A8-E54F-BD9F-88A9502E8FE8}"/>
                </a:ext>
              </a:extLst>
            </p:cNvPr>
            <p:cNvGrpSpPr>
              <a:grpSpLocks noGrp="1" noUngrp="1" noRot="1" noMove="1" noResize="1"/>
            </p:cNvGrpSpPr>
            <p:nvPr/>
          </p:nvGrpSpPr>
          <p:grpSpPr>
            <a:xfrm>
              <a:off x="803274" y="5599971"/>
              <a:ext cx="6868855" cy="1734245"/>
              <a:chOff x="308693" y="5328999"/>
              <a:chExt cx="9408425" cy="2375435"/>
            </a:xfrm>
          </p:grpSpPr>
          <p:pic>
            <p:nvPicPr>
              <p:cNvPr id="52" name="Picture 51" descr="A cartoon of a child holding a guitar&#10;&#10;Description automatically generated with low confidence">
                <a:extLst>
                  <a:ext uri="{FF2B5EF4-FFF2-40B4-BE49-F238E27FC236}">
                    <a16:creationId xmlns:a16="http://schemas.microsoft.com/office/drawing/2014/main" id="{08187066-EA75-E646-E229-935521DF566F}"/>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08693" y="5452244"/>
                <a:ext cx="1958089" cy="2252190"/>
              </a:xfrm>
              <a:prstGeom prst="rect">
                <a:avLst/>
              </a:prstGeom>
            </p:spPr>
          </p:pic>
          <p:pic>
            <p:nvPicPr>
              <p:cNvPr id="51" name="Picture 50" descr="A picture containing icon&#10;&#10;Description automatically generated">
                <a:extLst>
                  <a:ext uri="{FF2B5EF4-FFF2-40B4-BE49-F238E27FC236}">
                    <a16:creationId xmlns:a16="http://schemas.microsoft.com/office/drawing/2014/main" id="{84ACF9E0-F8BC-40CB-1DAF-7D2ED11B47C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343499" y="5599971"/>
                <a:ext cx="1428916" cy="1498863"/>
              </a:xfrm>
              <a:prstGeom prst="rect">
                <a:avLst/>
              </a:prstGeom>
            </p:spPr>
          </p:pic>
          <p:pic>
            <p:nvPicPr>
              <p:cNvPr id="53" name="Picture 52" descr="Shape&#10;&#10;Description automatically generated">
                <a:extLst>
                  <a:ext uri="{FF2B5EF4-FFF2-40B4-BE49-F238E27FC236}">
                    <a16:creationId xmlns:a16="http://schemas.microsoft.com/office/drawing/2014/main" id="{C0D4A761-BDA9-8CF0-8995-8BD2FC8CEB9B}"/>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738034" y="5564183"/>
                <a:ext cx="2567725" cy="1953417"/>
              </a:xfrm>
              <a:prstGeom prst="rect">
                <a:avLst/>
              </a:prstGeom>
            </p:spPr>
          </p:pic>
          <p:pic>
            <p:nvPicPr>
              <p:cNvPr id="54" name="Picture 53" descr="Shape&#10;&#10;Description automatically generated with medium confidence">
                <a:extLst>
                  <a:ext uri="{FF2B5EF4-FFF2-40B4-BE49-F238E27FC236}">
                    <a16:creationId xmlns:a16="http://schemas.microsoft.com/office/drawing/2014/main" id="{DDC42B50-0157-E01C-20FC-CD431737675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3388492" y="5969408"/>
                <a:ext cx="1720668" cy="1416683"/>
              </a:xfrm>
              <a:prstGeom prst="rect">
                <a:avLst/>
              </a:prstGeom>
            </p:spPr>
          </p:pic>
          <p:pic>
            <p:nvPicPr>
              <p:cNvPr id="55" name="Picture 54" descr="A cartoon of a child holding a guitar&#10;&#10;Description automatically generated with low confidence">
                <a:extLst>
                  <a:ext uri="{FF2B5EF4-FFF2-40B4-BE49-F238E27FC236}">
                    <a16:creationId xmlns:a16="http://schemas.microsoft.com/office/drawing/2014/main" id="{E1682CEC-C944-411B-BF1B-7328C4F46F3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4623536" y="5328999"/>
                <a:ext cx="1958089" cy="2252190"/>
              </a:xfrm>
              <a:prstGeom prst="rect">
                <a:avLst/>
              </a:prstGeom>
            </p:spPr>
          </p:pic>
          <p:pic>
            <p:nvPicPr>
              <p:cNvPr id="56" name="Picture 55" descr="Shape&#10;&#10;Description automatically generated">
                <a:extLst>
                  <a:ext uri="{FF2B5EF4-FFF2-40B4-BE49-F238E27FC236}">
                    <a16:creationId xmlns:a16="http://schemas.microsoft.com/office/drawing/2014/main" id="{2DB43763-5564-24F4-1F3B-5A71BB58DFA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5336647" y="5564183"/>
                <a:ext cx="2567725" cy="1953417"/>
              </a:xfrm>
              <a:prstGeom prst="rect">
                <a:avLst/>
              </a:prstGeom>
            </p:spPr>
          </p:pic>
          <p:pic>
            <p:nvPicPr>
              <p:cNvPr id="57" name="Picture 56" descr="A picture containing icon&#10;&#10;Description automatically generated">
                <a:extLst>
                  <a:ext uri="{FF2B5EF4-FFF2-40B4-BE49-F238E27FC236}">
                    <a16:creationId xmlns:a16="http://schemas.microsoft.com/office/drawing/2014/main" id="{EE0940EB-D987-C4AB-531B-97C8846878A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7175757" y="5791459"/>
                <a:ext cx="1428916" cy="1498863"/>
              </a:xfrm>
              <a:prstGeom prst="rect">
                <a:avLst/>
              </a:prstGeom>
            </p:spPr>
          </p:pic>
          <p:pic>
            <p:nvPicPr>
              <p:cNvPr id="58" name="Picture 57" descr="Shape&#10;&#10;Description automatically generated with medium confidence">
                <a:extLst>
                  <a:ext uri="{FF2B5EF4-FFF2-40B4-BE49-F238E27FC236}">
                    <a16:creationId xmlns:a16="http://schemas.microsoft.com/office/drawing/2014/main" id="{C7394D50-7747-543B-DD82-B523BD1EA0F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7996450" y="5969407"/>
                <a:ext cx="1720668" cy="1416683"/>
              </a:xfrm>
              <a:prstGeom prst="rect">
                <a:avLst/>
              </a:prstGeom>
            </p:spPr>
          </p:pic>
        </p:grpSp>
        <p:grpSp>
          <p:nvGrpSpPr>
            <p:cNvPr id="60" name="Group 59">
              <a:extLst>
                <a:ext uri="{FF2B5EF4-FFF2-40B4-BE49-F238E27FC236}">
                  <a16:creationId xmlns:a16="http://schemas.microsoft.com/office/drawing/2014/main" id="{BF1441FF-5E76-21F8-0D61-440EA651E0CE}"/>
                </a:ext>
              </a:extLst>
            </p:cNvPr>
            <p:cNvGrpSpPr>
              <a:grpSpLocks noGrp="1" noUngrp="1" noRot="1" noMove="1" noResize="1"/>
            </p:cNvGrpSpPr>
            <p:nvPr/>
          </p:nvGrpSpPr>
          <p:grpSpPr>
            <a:xfrm>
              <a:off x="7097394" y="5599971"/>
              <a:ext cx="4579710" cy="1734245"/>
              <a:chOff x="308693" y="5328999"/>
              <a:chExt cx="6272932" cy="2375435"/>
            </a:xfrm>
          </p:grpSpPr>
          <p:pic>
            <p:nvPicPr>
              <p:cNvPr id="61" name="Picture 60" descr="A cartoon of a child holding a guitar&#10;&#10;Description automatically generated with low confidence">
                <a:extLst>
                  <a:ext uri="{FF2B5EF4-FFF2-40B4-BE49-F238E27FC236}">
                    <a16:creationId xmlns:a16="http://schemas.microsoft.com/office/drawing/2014/main" id="{395835DF-2BDF-80CE-DEAD-43DF86E43FA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08693" y="5452244"/>
                <a:ext cx="1958089" cy="2252190"/>
              </a:xfrm>
              <a:prstGeom prst="rect">
                <a:avLst/>
              </a:prstGeom>
            </p:spPr>
          </p:pic>
          <p:pic>
            <p:nvPicPr>
              <p:cNvPr id="62" name="Picture 61" descr="A picture containing icon&#10;&#10;Description automatically generated">
                <a:extLst>
                  <a:ext uri="{FF2B5EF4-FFF2-40B4-BE49-F238E27FC236}">
                    <a16:creationId xmlns:a16="http://schemas.microsoft.com/office/drawing/2014/main" id="{C0F75B4A-3384-F6B7-0B1B-B84399EFB8A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343499" y="5599971"/>
                <a:ext cx="1428916" cy="1498863"/>
              </a:xfrm>
              <a:prstGeom prst="rect">
                <a:avLst/>
              </a:prstGeom>
            </p:spPr>
          </p:pic>
          <p:pic>
            <p:nvPicPr>
              <p:cNvPr id="63" name="Picture 62" descr="Shape&#10;&#10;Description automatically generated">
                <a:extLst>
                  <a:ext uri="{FF2B5EF4-FFF2-40B4-BE49-F238E27FC236}">
                    <a16:creationId xmlns:a16="http://schemas.microsoft.com/office/drawing/2014/main" id="{F3A230A5-9959-143A-D400-A8DEEBBE352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738034" y="5564183"/>
                <a:ext cx="2567725" cy="1953417"/>
              </a:xfrm>
              <a:prstGeom prst="rect">
                <a:avLst/>
              </a:prstGeom>
            </p:spPr>
          </p:pic>
          <p:pic>
            <p:nvPicPr>
              <p:cNvPr id="64" name="Picture 63" descr="Shape&#10;&#10;Description automatically generated with medium confidence">
                <a:extLst>
                  <a:ext uri="{FF2B5EF4-FFF2-40B4-BE49-F238E27FC236}">
                    <a16:creationId xmlns:a16="http://schemas.microsoft.com/office/drawing/2014/main" id="{87D4940F-59C7-2F69-B56E-E087FB48C8A3}"/>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3388492" y="5969408"/>
                <a:ext cx="1720668" cy="1416683"/>
              </a:xfrm>
              <a:prstGeom prst="rect">
                <a:avLst/>
              </a:prstGeom>
            </p:spPr>
          </p:pic>
          <p:pic>
            <p:nvPicPr>
              <p:cNvPr id="65" name="Picture 64" descr="A cartoon of a child holding a guitar&#10;&#10;Description automatically generated with low confidence">
                <a:extLst>
                  <a:ext uri="{FF2B5EF4-FFF2-40B4-BE49-F238E27FC236}">
                    <a16:creationId xmlns:a16="http://schemas.microsoft.com/office/drawing/2014/main" id="{2696BC2B-C3D8-E29D-819B-E95986CE820C}"/>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4623536" y="5328999"/>
                <a:ext cx="1958089" cy="2252190"/>
              </a:xfrm>
              <a:prstGeom prst="rect">
                <a:avLst/>
              </a:prstGeom>
            </p:spPr>
          </p:pic>
        </p:grpSp>
      </p:grpSp>
      <p:pic>
        <p:nvPicPr>
          <p:cNvPr id="77" name="Picture Placeholder 76" descr="A picture containing text, clipart&#10;&#10;Description automatically generated">
            <a:extLst>
              <a:ext uri="{FF2B5EF4-FFF2-40B4-BE49-F238E27FC236}">
                <a16:creationId xmlns:a16="http://schemas.microsoft.com/office/drawing/2014/main" id="{291698A7-7CA5-33D4-E82A-98AE3B0496F9}"/>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9112" b="9112"/>
          <a:stretch>
            <a:fillRect/>
          </a:stretch>
        </p:blipFill>
        <p:spPr/>
      </p:pic>
      <p:pic>
        <p:nvPicPr>
          <p:cNvPr id="83" name="Picture Placeholder 82" descr="A group of anime characters&#10;&#10;Description automatically generated with low confidence">
            <a:extLst>
              <a:ext uri="{FF2B5EF4-FFF2-40B4-BE49-F238E27FC236}">
                <a16:creationId xmlns:a16="http://schemas.microsoft.com/office/drawing/2014/main" id="{98EC1ACB-F9C4-3EA3-BF75-63BAF5DD2209}"/>
              </a:ext>
            </a:extLst>
          </p:cNvPr>
          <p:cNvPicPr>
            <a:picLocks noGrp="1" noChangeAspect="1"/>
          </p:cNvPicPr>
          <p:nvPr>
            <p:ph type="pic" sz="quarter" idx="11"/>
          </p:nvPr>
        </p:nvPicPr>
        <p:blipFill>
          <a:blip r:embed="rId7">
            <a:extLst>
              <a:ext uri="{28A0092B-C50C-407E-A947-70E740481C1C}">
                <a14:useLocalDpi xmlns:a14="http://schemas.microsoft.com/office/drawing/2010/main" val="0"/>
              </a:ext>
            </a:extLst>
          </a:blip>
          <a:srcRect t="8930" b="8930"/>
          <a:stretch>
            <a:fillRect/>
          </a:stretch>
        </p:blipFill>
        <p:spPr/>
      </p:pic>
      <p:pic>
        <p:nvPicPr>
          <p:cNvPr id="79" name="Picture Placeholder 78" descr="A group of anime girls&#10;&#10;Description automatically generated with low confidence">
            <a:extLst>
              <a:ext uri="{FF2B5EF4-FFF2-40B4-BE49-F238E27FC236}">
                <a16:creationId xmlns:a16="http://schemas.microsoft.com/office/drawing/2014/main" id="{37F5E6B0-DD1C-FA2F-C98D-5B61503AA99C}"/>
              </a:ext>
            </a:extLst>
          </p:cNvPr>
          <p:cNvPicPr>
            <a:picLocks noGrp="1" noChangeAspect="1"/>
          </p:cNvPicPr>
          <p:nvPr>
            <p:ph type="pic" sz="quarter" idx="12"/>
          </p:nvPr>
        </p:nvPicPr>
        <p:blipFill>
          <a:blip r:embed="rId8">
            <a:extLst>
              <a:ext uri="{28A0092B-C50C-407E-A947-70E740481C1C}">
                <a14:useLocalDpi xmlns:a14="http://schemas.microsoft.com/office/drawing/2010/main" val="0"/>
              </a:ext>
            </a:extLst>
          </a:blip>
          <a:srcRect t="6192" b="6192"/>
          <a:stretch>
            <a:fillRect/>
          </a:stretch>
        </p:blipFill>
        <p:spPr/>
      </p:pic>
      <p:pic>
        <p:nvPicPr>
          <p:cNvPr id="85" name="Picture Placeholder 84" descr="A group of people in clothing&#10;&#10;Description automatically generated with medium confidence">
            <a:extLst>
              <a:ext uri="{FF2B5EF4-FFF2-40B4-BE49-F238E27FC236}">
                <a16:creationId xmlns:a16="http://schemas.microsoft.com/office/drawing/2014/main" id="{66E2F07A-FBEB-7958-796B-E3908ED5B849}"/>
              </a:ext>
            </a:extLst>
          </p:cNvPr>
          <p:cNvPicPr>
            <a:picLocks noGrp="1" noChangeAspect="1"/>
          </p:cNvPicPr>
          <p:nvPr>
            <p:ph type="pic" sz="quarter" idx="13"/>
          </p:nvPr>
        </p:nvPicPr>
        <p:blipFill rotWithShape="1">
          <a:blip r:embed="rId9">
            <a:extLst>
              <a:ext uri="{28A0092B-C50C-407E-A947-70E740481C1C}">
                <a14:useLocalDpi xmlns:a14="http://schemas.microsoft.com/office/drawing/2010/main" val="0"/>
              </a:ext>
            </a:extLst>
          </a:blip>
          <a:srcRect t="3886" b="14338"/>
          <a:stretch/>
        </p:blipFill>
        <p:spPr>
          <a:xfrm>
            <a:off x="4949849" y="4056089"/>
            <a:ext cx="2597934" cy="1194818"/>
          </a:xfrm>
        </p:spPr>
      </p:pic>
      <p:pic>
        <p:nvPicPr>
          <p:cNvPr id="81" name="Picture Placeholder 80" descr="A picture containing decorated, painted&#10;&#10;Description automatically generated">
            <a:extLst>
              <a:ext uri="{FF2B5EF4-FFF2-40B4-BE49-F238E27FC236}">
                <a16:creationId xmlns:a16="http://schemas.microsoft.com/office/drawing/2014/main" id="{C61A721F-3E20-5464-C284-D3F7A699D845}"/>
              </a:ext>
            </a:extLst>
          </p:cNvPr>
          <p:cNvPicPr>
            <a:picLocks noGrp="1" noChangeAspect="1"/>
          </p:cNvPicPr>
          <p:nvPr>
            <p:ph type="pic" sz="quarter" idx="14"/>
          </p:nvPr>
        </p:nvPicPr>
        <p:blipFill>
          <a:blip r:embed="rId10">
            <a:extLst>
              <a:ext uri="{28A0092B-C50C-407E-A947-70E740481C1C}">
                <a14:useLocalDpi xmlns:a14="http://schemas.microsoft.com/office/drawing/2010/main" val="0"/>
              </a:ext>
            </a:extLst>
          </a:blip>
          <a:srcRect t="9087" b="9087"/>
          <a:stretch>
            <a:fillRect/>
          </a:stretch>
        </p:blipFill>
        <p:spPr/>
      </p:pic>
      <p:pic>
        <p:nvPicPr>
          <p:cNvPr id="87" name="Picture Placeholder 86" descr="A picture containing text&#10;&#10;Description automatically generated">
            <a:extLst>
              <a:ext uri="{FF2B5EF4-FFF2-40B4-BE49-F238E27FC236}">
                <a16:creationId xmlns:a16="http://schemas.microsoft.com/office/drawing/2014/main" id="{DC1A601B-4335-94E6-F069-D7B1CAC65AE4}"/>
              </a:ext>
            </a:extLst>
          </p:cNvPr>
          <p:cNvPicPr>
            <a:picLocks noGrp="1" noChangeAspect="1"/>
          </p:cNvPicPr>
          <p:nvPr>
            <p:ph type="pic" sz="quarter" idx="15"/>
          </p:nvPr>
        </p:nvPicPr>
        <p:blipFill>
          <a:blip r:embed="rId11">
            <a:extLst>
              <a:ext uri="{28A0092B-C50C-407E-A947-70E740481C1C}">
                <a14:useLocalDpi xmlns:a14="http://schemas.microsoft.com/office/drawing/2010/main" val="0"/>
              </a:ext>
            </a:extLst>
          </a:blip>
          <a:srcRect t="9087" b="9087"/>
          <a:stretch>
            <a:fillRect/>
          </a:stretch>
        </p:blipFill>
        <p:spPr/>
      </p:pic>
    </p:spTree>
    <p:extLst>
      <p:ext uri="{BB962C8B-B14F-4D97-AF65-F5344CB8AC3E}">
        <p14:creationId xmlns:p14="http://schemas.microsoft.com/office/powerpoint/2010/main" val="3579053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descr="A picture containing toy, doll&#10;&#10;Description automatically generated">
            <a:extLst>
              <a:ext uri="{FF2B5EF4-FFF2-40B4-BE49-F238E27FC236}">
                <a16:creationId xmlns:a16="http://schemas.microsoft.com/office/drawing/2014/main" id="{F8225887-D299-0B25-DC22-4006CE05708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8952297" y="3337275"/>
            <a:ext cx="2508857" cy="3530024"/>
          </a:xfrm>
          <a:prstGeom prst="rect">
            <a:avLst/>
          </a:prstGeom>
        </p:spPr>
      </p:pic>
      <p:pic>
        <p:nvPicPr>
          <p:cNvPr id="11" name="Picture 10" descr="A person wearing a garment&#10;&#10;Description automatically generated with low confidence">
            <a:extLst>
              <a:ext uri="{FF2B5EF4-FFF2-40B4-BE49-F238E27FC236}">
                <a16:creationId xmlns:a16="http://schemas.microsoft.com/office/drawing/2014/main" id="{D1A70D36-EE7B-B233-4261-65BB073FF3A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730846" y="2716313"/>
            <a:ext cx="2617712" cy="4141687"/>
          </a:xfrm>
          <a:prstGeom prst="rect">
            <a:avLst/>
          </a:prstGeom>
        </p:spPr>
      </p:pic>
      <p:sp>
        <p:nvSpPr>
          <p:cNvPr id="2" name="TextBox 1">
            <a:extLst>
              <a:ext uri="{FF2B5EF4-FFF2-40B4-BE49-F238E27FC236}">
                <a16:creationId xmlns:a16="http://schemas.microsoft.com/office/drawing/2014/main" id="{78774DA0-9B17-15B8-D66D-53969A153106}"/>
              </a:ext>
            </a:extLst>
          </p:cNvPr>
          <p:cNvSpPr txBox="1"/>
          <p:nvPr/>
        </p:nvSpPr>
        <p:spPr>
          <a:xfrm>
            <a:off x="3668092" y="2147348"/>
            <a:ext cx="4855817" cy="1631216"/>
          </a:xfrm>
          <a:prstGeom prst="rect">
            <a:avLst/>
          </a:prstGeom>
          <a:noFill/>
        </p:spPr>
        <p:txBody>
          <a:bodyPr wrap="none" rtlCol="0">
            <a:spAutoFit/>
          </a:bodyPr>
          <a:lstStyle/>
          <a:p>
            <a:pPr algn="ctr"/>
            <a:r>
              <a:rPr lang="en-IN" sz="10000" dirty="0">
                <a:solidFill>
                  <a:schemeClr val="tx1">
                    <a:lumMod val="85000"/>
                    <a:lumOff val="15000"/>
                  </a:schemeClr>
                </a:solidFill>
                <a:latin typeface="Bangers" panose="00000500000000000000" pitchFamily="2" charset="0"/>
              </a:rPr>
              <a:t>THANK YOU</a:t>
            </a:r>
          </a:p>
        </p:txBody>
      </p:sp>
      <p:sp>
        <p:nvSpPr>
          <p:cNvPr id="3" name="TextBox 2">
            <a:extLst>
              <a:ext uri="{FF2B5EF4-FFF2-40B4-BE49-F238E27FC236}">
                <a16:creationId xmlns:a16="http://schemas.microsoft.com/office/drawing/2014/main" id="{3C469AD5-0839-FABD-7598-F63CAD4CD42F}"/>
              </a:ext>
            </a:extLst>
          </p:cNvPr>
          <p:cNvSpPr txBox="1"/>
          <p:nvPr/>
        </p:nvSpPr>
        <p:spPr>
          <a:xfrm>
            <a:off x="4633098" y="3609287"/>
            <a:ext cx="2925801" cy="338554"/>
          </a:xfrm>
          <a:prstGeom prst="rect">
            <a:avLst/>
          </a:prstGeom>
          <a:noFill/>
        </p:spPr>
        <p:txBody>
          <a:bodyPr wrap="none" rtlCol="0">
            <a:spAutoFit/>
          </a:bodyPr>
          <a:lstStyle>
            <a:defPPr>
              <a:defRPr lang="en-US"/>
            </a:defPPr>
            <a:lvl1pPr algn="ctr">
              <a:defRPr sz="1600" spc="300">
                <a:latin typeface="Bangers" panose="00000500000000000000" pitchFamily="2" charset="0"/>
              </a:defRPr>
            </a:lvl1pPr>
          </a:lstStyle>
          <a:p>
            <a:r>
              <a:rPr lang="en-IN" dirty="0"/>
              <a:t>PRESENTATION TEMPLATE</a:t>
            </a:r>
          </a:p>
        </p:txBody>
      </p:sp>
    </p:spTree>
    <p:extLst>
      <p:ext uri="{BB962C8B-B14F-4D97-AF65-F5344CB8AC3E}">
        <p14:creationId xmlns:p14="http://schemas.microsoft.com/office/powerpoint/2010/main" val="1082613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AE7794-2EE7-EEA2-C69F-4C95CC9F6F43}"/>
              </a:ext>
            </a:extLst>
          </p:cNvPr>
          <p:cNvGrpSpPr>
            <a:grpSpLocks noGrp="1" noUngrp="1" noRot="1" noMove="1" noResize="1"/>
          </p:cNvGrpSpPr>
          <p:nvPr/>
        </p:nvGrpSpPr>
        <p:grpSpPr>
          <a:xfrm>
            <a:off x="1437" y="-413214"/>
            <a:ext cx="12189127" cy="7684429"/>
            <a:chOff x="-57492" y="-1285332"/>
            <a:chExt cx="12189127" cy="7684429"/>
          </a:xfrm>
        </p:grpSpPr>
        <p:grpSp>
          <p:nvGrpSpPr>
            <p:cNvPr id="9" name="Group 8">
              <a:extLst>
                <a:ext uri="{FF2B5EF4-FFF2-40B4-BE49-F238E27FC236}">
                  <a16:creationId xmlns:a16="http://schemas.microsoft.com/office/drawing/2014/main" id="{1D127B83-19DB-953F-AEB1-49FF50016CC7}"/>
                </a:ext>
              </a:extLst>
            </p:cNvPr>
            <p:cNvGrpSpPr>
              <a:grpSpLocks noGrp="1" noUngrp="1" noRot="1" noMove="1" noResize="1"/>
            </p:cNvGrpSpPr>
            <p:nvPr/>
          </p:nvGrpSpPr>
          <p:grpSpPr>
            <a:xfrm>
              <a:off x="-57492" y="2511534"/>
              <a:ext cx="12189127" cy="3887563"/>
              <a:chOff x="-57492" y="1475056"/>
              <a:chExt cx="12189127" cy="3887563"/>
            </a:xfrm>
          </p:grpSpPr>
          <p:sp>
            <p:nvSpPr>
              <p:cNvPr id="179" name="Freeform: Shape 178">
                <a:extLst>
                  <a:ext uri="{FF2B5EF4-FFF2-40B4-BE49-F238E27FC236}">
                    <a16:creationId xmlns:a16="http://schemas.microsoft.com/office/drawing/2014/main" id="{6A8A514F-9D2A-319C-5FB0-D05E8FFAE972}"/>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2197398A-1AE5-F2BA-2FF5-FEB05B5101B9}"/>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ECD0EC9D-F198-64CE-1BF5-276CC5E6F176}"/>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5496220C-9711-781A-70A8-6FA9776176D3}"/>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DDF8FE7A-1B8A-87CF-A0D2-D6D35A6C5700}"/>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4F6E26EB-795C-7F6F-3CEA-BAFAF6233BD6}"/>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729C51A2-3FF2-F246-510B-7B9FC55D78CC}"/>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14A0915B-2148-9A96-71BF-1C623945DEEA}"/>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64E1B4F-6E1E-36B6-FF1D-EF739DC2977C}"/>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B4135237-729A-44CF-A8F0-34B7A89378A6}"/>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5E087277-2C21-AA72-982A-128B6495E710}"/>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F018A592-6EFE-E335-5344-C4AA366D3C74}"/>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B6D17110-FE48-8834-1CF6-50535655C205}"/>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D38DBF1-1EF0-FDDB-EC67-D4F99AF103D7}"/>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60670B2A-6502-322B-3989-98B29263FC61}"/>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8FFA3F82-29CD-E3A4-F401-45ED230630FC}"/>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55C33426-3527-C0CC-394F-C678EFF4028D}"/>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350D1CC6-B922-1BF1-E506-9DFEE39E50EB}"/>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C6083F3-4219-FA71-B319-A4A2E7788451}"/>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FC66D615-B5B7-37DD-9195-1173AA986764}"/>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853AF4D-60E3-18D7-CA1A-4994BD9343D5}"/>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FF0AD663-6C6E-DAD3-0748-9A9963C8FB0C}"/>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9C296319-8270-0369-0DC1-4F9CF15D9AD2}"/>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3D531BB8-B986-D447-258C-EE75DCFAE2E0}"/>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1073FF4-BA98-F46F-1CAE-B784A3BD8B67}"/>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418CE03-6D86-9DCA-29AA-DE46AC81F729}"/>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F9B78AE0-521E-E2CB-F8C4-E0C35D131D30}"/>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8562F0CD-CBD8-85A6-3CF7-B7C21B2F0F41}"/>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EDB76CB-97CD-C249-0AFB-929D031076A6}"/>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72924D49-EFE5-3DE9-7409-1A010B3EBC00}"/>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64CCA6CD-749B-7466-85C7-C0DD2DCB6060}"/>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17AC13B8-3B04-5C2B-D48E-7C1F9932E1C2}"/>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F0B7019A-B8CF-6E7B-A249-4F2DBA8EB3DF}"/>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D56E1E36-C982-AC32-EE7A-60831CFE90A0}"/>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7A5C3D02-5D46-834E-165F-8CAD0130281E}"/>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39861581-3C04-8E47-794C-4C3D9DD4C574}"/>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DF95F842-9BA7-A807-CEE0-46EAF3BCF8E5}"/>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A1A21CE8-B917-DE36-2E11-B0ECA503AC80}"/>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C817B49B-B9A2-F695-EAD3-A882931A1863}"/>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0931725E-34D7-E881-A08C-5DF7CD6A4338}"/>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5032B8E-D52B-2559-6816-E4C35E1269AF}"/>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6EE13C4F-C6D5-445B-0470-492962D5918C}"/>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E8F0A942-59F9-39D8-4FFE-499535BE43AF}"/>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2144B60-550E-C3FD-09AF-D9061B93AAFD}"/>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985450C1-3B78-BEFE-A0CB-8C7D842398AD}"/>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B7A108BF-6070-B18B-09F8-5F1492394BF3}"/>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6A34E984-1164-849B-838B-0A751E2E03F6}"/>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D3579B1D-444C-E64D-6597-D49D140B9296}"/>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6E80B511-EFCE-F40D-57E8-110C96627FDE}"/>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1FFBEE01-1AA4-EB27-5147-CB9C9BFEB269}"/>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29655908-6C3E-1B5C-2EC8-87DCBC99AA3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19331708-59D5-FF31-3F43-DC9F4E55535D}"/>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6035A25F-F95F-9B7A-658F-D43974E3D2CB}"/>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2C51B754-10A7-2FE0-CBD2-4DD853C340F8}"/>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4A38B7E1-1BF5-697A-1222-7F10D6C67CA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04066161-D57A-0C31-6F9B-9E4C1BE60E8A}"/>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12768919-4BFD-A5D5-9440-829A69852971}"/>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520CCD97-A10E-D067-B081-20A2AAED89B4}"/>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108175B0-181D-9553-F096-DE03F62CE790}"/>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2CE61F1A-D9FB-6317-6522-FD1F5A1F88EA}"/>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0F63B480-3B31-EFD4-6604-F5742B7E0766}"/>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2E3CFD1-DE30-32E8-971A-CB327C89D94E}"/>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584E4485-AB1D-C7B4-30C5-830892E2694D}"/>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34B9EF9-757E-D0C5-7DA8-CAB791B2E15A}"/>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AE946837-FD25-D72E-54F8-1B9EC1B30D5A}"/>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54A9CADD-0896-7144-CFE5-B4F80423C38D}"/>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8793B85D-AD7D-F491-0FCB-D1E86FCAD134}"/>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9DA7D96-76C6-ACB8-3817-7261F0DBC8FA}"/>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4AE135A7-8343-C1DB-B993-A6625B4DE332}"/>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9DA5472-5499-A912-1C0A-3A06238A0D17}"/>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332D1202-AF93-239E-D290-B26DB2BA692D}"/>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84B5FDD1-FAFF-533F-D793-D33524B8DA16}"/>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92C5D72B-1B3E-8BD1-90F9-E8DC905BBB0F}"/>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2AD00F2A-C68F-0687-35DE-2BBDB15E7249}"/>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A9001D9-082A-0A74-640E-5C943171843E}"/>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DD2E3AA2-E95E-C403-ABE6-E4BD6E551D3F}"/>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02C5D326-BDC2-8CF2-2ADB-43AE90053211}"/>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6A97AB8E-6885-92D0-DF95-568FEC0434DD}"/>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4E21C2E5-20E2-BAAA-CF16-9755D08ED318}"/>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7B08C7A5-3D4A-766C-8B9C-4D094B0A7A0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04ACECCB-8798-29A5-3BD0-DC0AF662D6B1}"/>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553BF637-D781-B2AC-DD2B-C1F40FBBFD71}"/>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5D10EDF8-C895-E5E8-F0E0-EB410A778973}"/>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12E929FF-26ED-BF00-BA08-C50DF3478D97}"/>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E9D7FFAC-83B6-B789-E326-0426BA1025F6}"/>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115B9592-B8F4-1D3C-52F6-5C211BA8BCDA}"/>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A7F1CF12-DF9C-06AD-9A22-9269A193F4DC}"/>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4EDEDB47-333A-D7E3-4E6E-3043B2C59CD7}"/>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802EBE58-1DD6-172B-850B-0A5D7757C05E}"/>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060FFB36-F000-86F8-7A10-E9543057CCC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B2D31D3B-3579-7443-EC00-90003CEFD59C}"/>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6D86CCDB-D1D6-92C0-5B6C-90978FD2C709}"/>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CAF103A3-3417-224B-9BA4-A59BF13DB193}"/>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ED892FF2-F949-BE66-92E4-B8A8803CE7F6}"/>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65DBCED4-BB52-92E6-A970-9117F5767A40}"/>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4C9E83ED-FD15-1716-0772-A547150FF770}"/>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0A28F54F-F5A2-8DE5-2BAF-943697BC28C3}"/>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BE86CAA4-33E6-9FA0-5C13-6ABAB6480D78}"/>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D658B505-6472-7BA8-50EA-6F80E2E9000E}"/>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C64A5817-79CE-33A1-259E-F5963B724204}"/>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CF5321B9-809A-A282-BEB6-D3EE4F0996DD}"/>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4CEFC3B4-D311-39BA-4EC0-E4D817787F2B}"/>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9F542E05-7F6A-5AF7-73A9-482D8FD8DDEA}"/>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FBD77418-76AD-BDF3-4A6B-AB6EE82A6B15}"/>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9D98856E-DC28-2EB9-6215-0D9A896AE3AA}"/>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09BA82F6-B828-F345-DE99-0DE788C59818}"/>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A8C0C461-632F-FF53-700A-05FDBB27B12C}"/>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66E35F53-2786-4690-67F6-B3FF61B6EE73}"/>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08CAF1A3-833C-91F0-8156-7E00E71E96C2}"/>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D5583FAB-8ACF-B932-10C9-656A53A307E6}"/>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A014E5DB-01E4-1910-AB44-C10128377976}"/>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509A2C9F-724C-06FD-5567-4E8FC7BF6EFB}"/>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36264906-1D67-7188-3876-E1B2FB030FC0}"/>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40E6C936-B590-2070-7869-3C37BA55DA3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674ED7D3-4C88-4204-19FA-9FE5C7B06781}"/>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283D614F-36A1-C6B9-2649-DE1B1A35E3BE}"/>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640F436C-154E-16A4-33EF-6B192DF2F11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04CBC9F9-5263-0BA6-56BA-8BEB8CB71F87}"/>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7C4C0D5E-74B4-4DDA-F3CE-12715EE20C9E}"/>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D353A01-C0E2-424E-FE96-235B07AD49F9}"/>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673F6217-B2BC-5F3C-4DAC-BB97A4C7AD29}"/>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973E8732-13F7-40FC-CF50-1A4C9BC56DC2}"/>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6D182979-95D9-3EC5-DE2C-2190A7A873AA}"/>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2FAEC663-4991-53F0-FB87-50711AE8B21B}"/>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152A0F22-CC8D-BD4C-4524-747F736E64A3}"/>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E2D547E7-4D7A-0A13-6F3F-6D4DAC84EC6E}"/>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2330F0C2-F82F-6E51-3C22-CD93C9423A53}"/>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16694F6C-D281-1FDB-9CDD-8BABC7DF9C57}"/>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C1736638-8677-B8E8-70AA-339E5AD08C94}"/>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84959749-8101-EE96-9E9D-821DE627DC16}"/>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85F5E9E0-93AE-CB8C-62C2-3E0B664AF502}"/>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96B3D8DF-2C06-E4D7-1E25-FA2A110293DB}"/>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F15D058B-87C3-202C-F965-744FBE951B1B}"/>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4A21428D-81C8-F943-19E1-E94F1047AE37}"/>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5C2EA0EA-B345-6658-44ED-4E8BC373AE14}"/>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BAC8DA7F-533E-8E1E-379C-F0487FDE26BC}"/>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CD537699-0E46-17B9-1D44-7B29E04B6CD5}"/>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0849933A-C78F-0BF1-46A0-F129DCF961E3}"/>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0EC35341-BD5F-4CD3-EA0F-8DC568A92A20}"/>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A03254F0-637C-A9FA-F63A-47E1EAB4AEA6}"/>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C1E602F1-4EE1-534E-EAC3-2134B8AE7CB8}"/>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20D6E76-6583-DA22-730F-722191C57D4D}"/>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D04D429-E92B-76C4-8781-D410A427EB1D}"/>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AC45AD50-5423-4EA6-6CDD-AF5510D84EA7}"/>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69CF472F-FBC3-C400-E45F-9E65D78C80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8E828470-185B-A16F-8A26-FEDCFBE16FE1}"/>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C9A04D77-2F29-F7D8-2D99-8E4DBC6342A6}"/>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160F1E35-DC1A-3CD4-8D63-C59EFF1C12E3}"/>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1177D855-F4D6-755B-28CF-EF5C2C74F9F6}"/>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11F55D93-7FB4-E17F-8E25-14F8FC3383BE}"/>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9C9A70E1-B31C-86E8-FC2F-E0E0E8DA149D}"/>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9F22385F-9F09-215C-42BD-3BAB5B4713B9}"/>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C053561C-92B1-538C-1CA3-83F944B0270F}"/>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346E398B-3AFC-F510-D7CA-EFB6B167F40D}"/>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26BEC1D9-CF4B-750C-251A-D9B8192C5B00}"/>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B2736A30-F22E-5FD1-D873-2E934D094D6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94AB4C92-0666-9917-2397-384B2AE8B9EC}"/>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F346A658-BA6F-A1B2-667D-1C71E1272812}"/>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D6F63FE8-ADA6-5B38-5A07-3F4B20CAFF93}"/>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06C2AE2A-354C-8B15-D726-A8762E004CD7}"/>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4C609C8D-DB25-3639-E708-08041B7E2984}"/>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5F48D697-A66D-FD9D-700A-623AE90F68FA}"/>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06211B7C-3600-E43B-F1D1-A12FA8242933}"/>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839915BC-17AE-D5D5-2A62-42EAC58D9268}"/>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DAD85683-61D7-9F3D-5DAD-4F2672CA5BD8}"/>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0C008F94-E634-7E8E-3136-1DC4730053A3}"/>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EE0EB820-D9E2-BDD7-792A-B9A214DA153D}"/>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587EAEF9-3F3F-CE58-89E7-FAB11BEF5772}"/>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D708A018-0228-E20C-2C3A-6699206572F6}"/>
                </a:ext>
              </a:extLst>
            </p:cNvPr>
            <p:cNvGrpSpPr>
              <a:grpSpLocks noGrp="1" noUngrp="1" noRot="1" noMove="1" noResize="1"/>
            </p:cNvGrpSpPr>
            <p:nvPr/>
          </p:nvGrpSpPr>
          <p:grpSpPr>
            <a:xfrm>
              <a:off x="-57492" y="-1285332"/>
              <a:ext cx="12189127" cy="3887563"/>
              <a:chOff x="-57492" y="1475056"/>
              <a:chExt cx="12189127" cy="3887563"/>
            </a:xfrm>
          </p:grpSpPr>
          <p:sp>
            <p:nvSpPr>
              <p:cNvPr id="11" name="Freeform: Shape 10">
                <a:extLst>
                  <a:ext uri="{FF2B5EF4-FFF2-40B4-BE49-F238E27FC236}">
                    <a16:creationId xmlns:a16="http://schemas.microsoft.com/office/drawing/2014/main" id="{7CF6089A-FB51-926B-1244-CF82E5548CC8}"/>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7345E9A-7A87-2D80-9EE5-9D81DEB62232}"/>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E845AE3-D7A8-227A-1DE9-1CF7CC92D860}"/>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3CAB54E-67C5-3E76-DAB0-38B9AB0F5EC2}"/>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9F1ACDE-A826-1254-149C-E95218D0D0AE}"/>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7EEF43F-3516-0BFB-C03D-332E4A7434CE}"/>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8397CBE-885B-7906-A707-9E5582B588E4}"/>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502FB94-6213-D418-F1DC-48191ED1C457}"/>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0C5C591-990A-9DCD-E055-3E4E116CA1F1}"/>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D44CC86-1F22-652D-9598-014A9AFB7493}"/>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26343384-C7F4-C3D1-13D2-DCAFB4A61A4C}"/>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41A19175-07E6-F560-8E0B-DDE81D38FE21}"/>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4E0D663D-C88A-099D-1AC9-C4008E92D7D9}"/>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80E4E45-FBBC-96CD-73DA-B78BA6031AF4}"/>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FF7FAA0-AF8E-99AA-175A-52DF4CD9D46F}"/>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0C17B56-3F9B-1B8E-518B-1030210CB1D0}"/>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854621B-E71F-8B3B-CDDE-42D3B825A0C2}"/>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D00DCE4-5F1A-C473-42DC-B7404BA08930}"/>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B5BAED5A-2C01-7AA6-D885-3B8E17023F4D}"/>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5C7ECC6-33CD-516B-8942-8E9778EE40AC}"/>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0CEDCEF-6693-6580-3896-C517684620AE}"/>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AF95217-82BD-7C39-AF04-CC8DD1FC82FD}"/>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F95A256-3AC5-4735-8BFC-87027D552870}"/>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5803F26-9FF5-E3DC-0D43-AE9B8696FF19}"/>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540D6F59-34B4-0456-CF25-75FBF370930C}"/>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82330D4-5B93-EA32-24F5-C68AEB14C884}"/>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CB48C085-E072-EC06-781C-70D761E69BC7}"/>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34D7B97-5863-1A37-AFFB-C14101AD4CAE}"/>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CA6EA9C-5F2C-3F9F-A10B-540C6927AC7D}"/>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9E0D568-2BDE-1250-90B1-090E1D3E8856}"/>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A37AFF5-D1AE-0810-8046-DC399AE4A1A7}"/>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8FF9716-FED7-6017-CEAD-8C4216AD1A2E}"/>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15795C4-F424-FEFC-E3F3-46D536CF18E8}"/>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0B39D570-4DD0-DE71-3EB1-C6F920399F81}"/>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579897DE-7D2B-0C2B-FECF-7F4B0857A126}"/>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6BC736D8-D851-9EFB-AF5B-379A6923D412}"/>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A67C1EA-6DB4-404C-7429-AB402BB530B0}"/>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5B958CB-B43F-80D9-946C-5B6E629AC837}"/>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CF6D245-5BFA-BD8F-EBC3-7FC0517B0939}"/>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C010B41-8540-296D-FF38-89EEAB146F4A}"/>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DDA3FCCD-9423-3F72-C828-959F3B40ACE6}"/>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669D79F-9AC6-EEBE-C864-2A67C819D0B1}"/>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645430D-A161-5767-2726-3BE73DBC41A2}"/>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483C431-F063-6133-4A14-2E3866BC2420}"/>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4999928-7CE7-8F55-7F87-39223786C3B7}"/>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E7984B3-FA99-EFAF-CDC8-472F9B5E3C12}"/>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6036360-8F21-2AB1-B081-093D15DEB80A}"/>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69011EE-A882-589A-F9BA-D75345051E8A}"/>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F126E5A-BBD6-BD42-0B90-B27A3AFD2F05}"/>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9377C65-C39E-FC10-F40C-21FADF43C60A}"/>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6D0E4C3-7D47-21DC-B87D-E4B512D55D7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46EA51A2-539E-A40B-E1FD-79582CE55ECE}"/>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5714CF3F-DD02-B143-708A-B1392E81D257}"/>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3221CEF-819E-A421-33E6-2A81A781990D}"/>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836AB1F-65AD-FF46-2237-4E9E113AD92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F63FAD2-1F39-ED52-3ED0-A49E75100179}"/>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0E464CF-49FB-6202-820D-79702A8AE8E6}"/>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325E186-EAA2-6ADD-DE13-A24AA4201D59}"/>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491A719-2D1C-4F80-DF93-4D91B0ED6158}"/>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929FEAB-0143-3937-3760-92E1DC0B7BD6}"/>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4B042F19-C077-730E-B50A-B389E535E738}"/>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2AFEB1AF-CD38-ECE9-9505-CAB92523D13C}"/>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38E8921-565C-7928-23C9-9F97FD975438}"/>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EDA5095-F54B-E2F7-CC2F-621AC95B6511}"/>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FBC0B66-1031-916B-DB59-1148F5225914}"/>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3F5920EF-4715-03ED-1F82-E49A9FC16240}"/>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41E930A-2BE0-883D-5349-6214F21F06B8}"/>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D09FDC2C-0CA6-3E70-C5B5-EFDC3FE02A98}"/>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BB6928-2A1F-A569-4E29-67396F46272B}"/>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362B5A14-9E2D-E962-DE9A-FBD49CB5C39D}"/>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AFEEBCB-F578-D963-8146-53B8783A24BE}"/>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986B9A72-2879-5940-8399-71BB4BCC9D0D}"/>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85623A7-D2EF-9791-72AF-9500E9C12390}"/>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ACF510A-21A2-D7C4-C290-547064DA6C38}"/>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55837A3-34D0-A6F6-9FE1-5999FC99818C}"/>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009DEF9-5D56-2DF1-FA8D-8FE50D60086B}"/>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0EA2919A-C3E9-6D40-EFFF-35021665DAF3}"/>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467DEE3-2E98-46FC-4EC3-C9F432643C4A}"/>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EA6A2F40-D202-E250-E3F1-ADF48C3B9D10}"/>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0927283D-3062-FC46-6F57-E7E5AB414E4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1503C048-214C-5AE8-3558-AD3B51CF9D64}"/>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32EB9BA7-5EEC-D3FF-933F-23365310F8D5}"/>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484FA13-703B-DE68-05E4-0BF23076E848}"/>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C7E0537-9489-BFC0-FF12-21101665AD2F}"/>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825F405-AC99-EB20-04BA-A5ECC8D81EE0}"/>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BBE6B67D-1E44-EDAB-FD22-F16EBD9CDB6E}"/>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EC49EF8-886E-51E6-872F-120AB76218FF}"/>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5DC9DDB3-ECB9-28EA-0658-AF581A4B6660}"/>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D2A4945A-5041-A5EF-B4E5-15FA3115E6AB}"/>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ABBD5103-6023-8C8F-E240-75D2EC4323B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6E0D702-BAA3-C1F0-7968-C5B7B261E52D}"/>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F64F4F6-4FDF-458A-0F4A-9DBC6F0C3AD4}"/>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3B9F98E2-B901-27BE-5DEE-375DAB6EA2E5}"/>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C5B2DBDC-95B8-AE17-1EB7-A17C7CCF66F5}"/>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0A66F8C7-4C2C-9399-84D4-C285511FA725}"/>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D3D8AD7D-8C3F-A656-1860-481CC0D906B5}"/>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CAFC95E4-1238-BD51-5CC9-F192B48D3FBE}"/>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8AD38B86-A862-C04A-6BD2-CFCF59A7900D}"/>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B5891C81-9949-B8F7-73AF-B54B1F91FA06}"/>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51E36786-BBD9-328C-8D24-A4177412230B}"/>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57E985D3-231B-1D3E-0D1D-768794DC0AF8}"/>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0798A0A1-9514-BB14-0622-09D7059F7C8A}"/>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A8345DAF-1463-49DD-6630-6A747C498CC6}"/>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D17B0AD-8381-0ADC-B4BB-A2F2F822F0C8}"/>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DD6B900-4DB0-2EB8-A97F-AD4454838355}"/>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213684A-6F46-668D-49CA-E9F19144B41F}"/>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8D16EEA5-02C0-33E8-6245-890BA3811FAB}"/>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942C6058-B645-83E9-0CF6-E3D167836FE0}"/>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FA1136B-78C4-F299-5AB4-442556B25F39}"/>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5FEB24E1-50F3-5A9D-9374-4E0B6B6F0997}"/>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B3A01E2A-A699-3DE1-D7F7-89529553B38E}"/>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FA2ED3F-ACBA-B768-47A9-31A9FA6211A7}"/>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7EDA5CE2-12CE-8B33-8620-4C57CED1328A}"/>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D0F982C-F056-5550-9B54-EFB3200B1E9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EAF676CF-80C9-DE3A-A7B6-63B8A6A8EBDD}"/>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3BAE5B1D-432A-C61B-91A4-2B21D1947563}"/>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9C2A884-2BE4-AA86-362E-5C1EAAE44FF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156A9A57-2208-9989-5422-99AF2DC5EEE6}"/>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08EA0974-3057-47E2-380F-C1FB076A1174}"/>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A88635D-58CD-DD08-5C1E-04B137866BEA}"/>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1AE77ABE-1BBC-B4F4-2CF9-98398D638E08}"/>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38B34FBE-2E23-ED8C-ECC7-4B737A76FDEC}"/>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3514327-179D-869D-A935-4B94FDE077FF}"/>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702930C7-C1F6-CA6D-7157-94D0789AE4F4}"/>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994547A9-D1BE-E0C2-44F4-71CBD6EC7CDE}"/>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14F7C249-C860-A0A6-4ABD-733325E6FD15}"/>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17D6988-26E8-D58A-336B-21EB93204DED}"/>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01FB3DF3-C6CF-DB18-50EA-D02264AB25F0}"/>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1FE54A46-3EFA-13D4-11D1-F107C073E288}"/>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CF93BDE-F86F-65F2-621E-759C9A6CF5DB}"/>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9AA95FD7-D178-0CBB-1075-BBB80CA97278}"/>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54821CCA-4227-8993-9936-675533A74021}"/>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2E6DF45F-6563-9C86-E94A-E73E40623539}"/>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51F2227-BEB8-3BA6-67FF-526242377D90}"/>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071D018B-1437-47FD-DF68-29961605010A}"/>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6451BBC0-C1AE-8145-3D86-9BE1EA59EA98}"/>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31911A0-9B14-FCC0-7E30-BEF9D9B34B09}"/>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C7A602D8-6C24-41E4-7048-FA340E5C3086}"/>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CBFB0A8-24D5-51A5-A36C-A5D23073A3BA}"/>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322AA9D4-63BD-7C3D-26C3-7BF59E459BDE}"/>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F6AEC6BF-4976-8C25-A7CC-99CAE0E2FB85}"/>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463072B9-3667-DB3D-FB3E-F18C07C876A2}"/>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BE20D0CA-3A76-D20D-925E-5406D6A0C0C7}"/>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FE06268-4A56-FDE5-3BB8-B020222C03CD}"/>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B89A5321-9584-C0D3-823C-7A83AAEE8C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5D9F91AE-F28F-6B55-97C7-E8E12B8DB71B}"/>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F51788CF-E2C5-10B1-9572-2A89AC3BCE1F}"/>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B4CE67B-E3DA-E555-77D0-E6C275ECE681}"/>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82C480D-5F63-28C4-62B4-6EF298D83A0E}"/>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350708AD-7519-1D39-594C-667253933CB0}"/>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31D7EFD6-278D-71E7-E64F-AA4AFD2B8975}"/>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B51C3F5D-1DCD-4BD2-5F63-E823D6548CFC}"/>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61729651-6D64-E3F5-EE7E-D05469D171CA}"/>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47C8EAD-7F27-9CE2-5D5D-263E7EE0C7EC}"/>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7227C86E-3176-6F08-4BB5-465614E817F1}"/>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C72A20FB-CE64-5A46-F0E8-3B653BFB5AA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8881AB38-8ECB-1D7D-9BF6-6699F879E787}"/>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8B5902B-444A-034B-A331-209D6956BD6E}"/>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1CAC7472-6722-F27D-C3A2-FA0BF8AA918A}"/>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4826F2E0-6CDF-9EE5-7F3B-56E162F34DBB}"/>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EFF57DA-DC90-C703-1015-E2FD6B9BF0D5}"/>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C14A5947-5B00-24C9-507C-9F17A788751D}"/>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20E71FB-6DF2-5909-F783-FA4BE6589931}"/>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A2415322-91FE-0FAC-3476-A205CBE09CC4}"/>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BA4229A0-F09C-AD90-91F4-16B135858587}"/>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B7FB22CC-4BE8-42AA-2B62-00D83271348A}"/>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BAE0FD72-D101-8ED2-7402-EF07D8D6516A}"/>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209C5AB0-C121-BD5D-4F59-ABF0C0F55AF3}"/>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224029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6D7EC6-3F12-4418-6D5F-B1B5B5940E88}"/>
              </a:ext>
            </a:extLst>
          </p:cNvPr>
          <p:cNvSpPr txBox="1"/>
          <p:nvPr/>
        </p:nvSpPr>
        <p:spPr>
          <a:xfrm>
            <a:off x="4008730" y="2784986"/>
            <a:ext cx="4174541" cy="1631216"/>
          </a:xfrm>
          <a:prstGeom prst="rect">
            <a:avLst/>
          </a:prstGeom>
          <a:noFill/>
        </p:spPr>
        <p:txBody>
          <a:bodyPr wrap="none" rtlCol="0">
            <a:spAutoFit/>
          </a:bodyPr>
          <a:lstStyle/>
          <a:p>
            <a:pPr algn="ctr"/>
            <a:r>
              <a:rPr lang="en-IN" sz="10000" dirty="0">
                <a:solidFill>
                  <a:schemeClr val="tx1">
                    <a:lumMod val="85000"/>
                    <a:lumOff val="15000"/>
                  </a:schemeClr>
                </a:solidFill>
                <a:latin typeface="Bangers" panose="00000500000000000000" pitchFamily="2" charset="0"/>
              </a:rPr>
              <a:t>WELCOME</a:t>
            </a:r>
          </a:p>
        </p:txBody>
      </p:sp>
    </p:spTree>
    <p:extLst>
      <p:ext uri="{BB962C8B-B14F-4D97-AF65-F5344CB8AC3E}">
        <p14:creationId xmlns:p14="http://schemas.microsoft.com/office/powerpoint/2010/main" val="142320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icon&#10;&#10;Description automatically generated">
            <a:extLst>
              <a:ext uri="{FF2B5EF4-FFF2-40B4-BE49-F238E27FC236}">
                <a16:creationId xmlns:a16="http://schemas.microsoft.com/office/drawing/2014/main" id="{F02BCDA7-47CE-71B0-BFC2-639143D0987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5954973" y="3728756"/>
            <a:ext cx="1043216" cy="1094282"/>
          </a:xfrm>
          <a:prstGeom prst="rect">
            <a:avLst/>
          </a:prstGeom>
        </p:spPr>
      </p:pic>
      <p:pic>
        <p:nvPicPr>
          <p:cNvPr id="24" name="Picture 23" descr="Shape&#10;&#10;Description automatically generated">
            <a:extLst>
              <a:ext uri="{FF2B5EF4-FFF2-40B4-BE49-F238E27FC236}">
                <a16:creationId xmlns:a16="http://schemas.microsoft.com/office/drawing/2014/main" id="{6CB5F8D9-D7BE-0CEA-3D8D-C1956BA5EB0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5437146" y="5137262"/>
            <a:ext cx="1874631" cy="1426140"/>
          </a:xfrm>
          <a:prstGeom prst="rect">
            <a:avLst/>
          </a:prstGeom>
        </p:spPr>
      </p:pic>
      <p:pic>
        <p:nvPicPr>
          <p:cNvPr id="25" name="Picture 24" descr="Shape&#10;&#10;Description automatically generated with medium confidence">
            <a:extLst>
              <a:ext uri="{FF2B5EF4-FFF2-40B4-BE49-F238E27FC236}">
                <a16:creationId xmlns:a16="http://schemas.microsoft.com/office/drawing/2014/main" id="{334303CB-1149-87A8-9DDA-3AD5A61BCD3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flipH="1">
            <a:off x="2081827" y="1719205"/>
            <a:ext cx="1256216" cy="1034284"/>
          </a:xfrm>
          <a:prstGeom prst="rect">
            <a:avLst/>
          </a:prstGeom>
        </p:spPr>
      </p:pic>
      <p:pic>
        <p:nvPicPr>
          <p:cNvPr id="26" name="Picture 25" descr="A cartoon of a child holding a guitar&#10;&#10;Description automatically generated with low confidence">
            <a:extLst>
              <a:ext uri="{FF2B5EF4-FFF2-40B4-BE49-F238E27FC236}">
                <a16:creationId xmlns:a16="http://schemas.microsoft.com/office/drawing/2014/main" id="{96651D07-0729-4892-4C54-A575F78FA988}"/>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005224" y="3525067"/>
            <a:ext cx="1429552" cy="1644267"/>
          </a:xfrm>
          <a:prstGeom prst="rect">
            <a:avLst/>
          </a:prstGeom>
        </p:spPr>
      </p:pic>
      <p:pic>
        <p:nvPicPr>
          <p:cNvPr id="17" name="Picture 16">
            <a:extLst>
              <a:ext uri="{FF2B5EF4-FFF2-40B4-BE49-F238E27FC236}">
                <a16:creationId xmlns:a16="http://schemas.microsoft.com/office/drawing/2014/main" id="{C040CF39-4232-BA50-D496-324F2E9B2F29}"/>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6580042" y="3236479"/>
            <a:ext cx="3043092" cy="4584285"/>
          </a:xfrm>
          <a:prstGeom prst="rect">
            <a:avLst/>
          </a:prstGeom>
        </p:spPr>
      </p:pic>
      <p:pic>
        <p:nvPicPr>
          <p:cNvPr id="16" name="Picture 15" descr="A group of people in clothing&#10;&#10;Description automatically generated with medium confidence">
            <a:extLst>
              <a:ext uri="{FF2B5EF4-FFF2-40B4-BE49-F238E27FC236}">
                <a16:creationId xmlns:a16="http://schemas.microsoft.com/office/drawing/2014/main" id="{3089CA39-CCA3-ABAA-8572-E0FF8DEDE834}"/>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rot="20778407">
            <a:off x="7847892" y="2919244"/>
            <a:ext cx="4388376" cy="3651547"/>
          </a:xfrm>
          <a:prstGeom prst="rect">
            <a:avLst/>
          </a:prstGeom>
        </p:spPr>
      </p:pic>
      <p:pic>
        <p:nvPicPr>
          <p:cNvPr id="13" name="Picture 12" descr="A picture containing dressed&#10;&#10;Description automatically generated">
            <a:extLst>
              <a:ext uri="{FF2B5EF4-FFF2-40B4-BE49-F238E27FC236}">
                <a16:creationId xmlns:a16="http://schemas.microsoft.com/office/drawing/2014/main" id="{C4E53C1D-54AC-2ABB-7B5E-DB5CD693D4C4}"/>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7476206" y="4572329"/>
            <a:ext cx="2389888" cy="3233195"/>
          </a:xfrm>
          <a:prstGeom prst="rect">
            <a:avLst/>
          </a:prstGeom>
        </p:spPr>
      </p:pic>
      <p:pic>
        <p:nvPicPr>
          <p:cNvPr id="3" name="Picture 2" descr="A group of people in clothing&#10;&#10;Description automatically generated with medium confidence">
            <a:extLst>
              <a:ext uri="{FF2B5EF4-FFF2-40B4-BE49-F238E27FC236}">
                <a16:creationId xmlns:a16="http://schemas.microsoft.com/office/drawing/2014/main" id="{C5356E5B-D3D2-89BC-76FA-AEBA20C52E93}"/>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tretch>
            <a:fillRect/>
          </a:stretch>
        </p:blipFill>
        <p:spPr>
          <a:xfrm rot="935922">
            <a:off x="-776457" y="2603993"/>
            <a:ext cx="8018583" cy="5984735"/>
          </a:xfrm>
          <a:prstGeom prst="rect">
            <a:avLst/>
          </a:prstGeom>
        </p:spPr>
      </p:pic>
      <p:pic>
        <p:nvPicPr>
          <p:cNvPr id="5" name="Picture 4">
            <a:extLst>
              <a:ext uri="{FF2B5EF4-FFF2-40B4-BE49-F238E27FC236}">
                <a16:creationId xmlns:a16="http://schemas.microsoft.com/office/drawing/2014/main" id="{A1AC879B-F76B-9F23-824B-9AF07F680747}"/>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tretch>
            <a:fillRect/>
          </a:stretch>
        </p:blipFill>
        <p:spPr>
          <a:xfrm>
            <a:off x="9242091" y="3902145"/>
            <a:ext cx="3233195" cy="3233195"/>
          </a:xfrm>
          <a:prstGeom prst="rect">
            <a:avLst/>
          </a:prstGeom>
        </p:spPr>
      </p:pic>
      <p:sp>
        <p:nvSpPr>
          <p:cNvPr id="11" name="TextBox 10">
            <a:extLst>
              <a:ext uri="{FF2B5EF4-FFF2-40B4-BE49-F238E27FC236}">
                <a16:creationId xmlns:a16="http://schemas.microsoft.com/office/drawing/2014/main" id="{77F2784A-18C4-B2E6-8C67-86425D9BCA6E}"/>
              </a:ext>
            </a:extLst>
          </p:cNvPr>
          <p:cNvSpPr txBox="1"/>
          <p:nvPr/>
        </p:nvSpPr>
        <p:spPr>
          <a:xfrm>
            <a:off x="3956632" y="820507"/>
            <a:ext cx="4278736" cy="1631216"/>
          </a:xfrm>
          <a:prstGeom prst="rect">
            <a:avLst/>
          </a:prstGeom>
          <a:noFill/>
        </p:spPr>
        <p:txBody>
          <a:bodyPr wrap="none" rtlCol="0">
            <a:spAutoFit/>
          </a:bodyPr>
          <a:lstStyle/>
          <a:p>
            <a:pPr algn="ctr"/>
            <a:r>
              <a:rPr lang="en-IN" sz="10000" dirty="0">
                <a:solidFill>
                  <a:schemeClr val="tx1">
                    <a:lumMod val="85000"/>
                    <a:lumOff val="15000"/>
                  </a:schemeClr>
                </a:solidFill>
                <a:latin typeface="Bangers" panose="00000500000000000000" pitchFamily="2" charset="0"/>
              </a:rPr>
              <a:t>750,000+</a:t>
            </a:r>
          </a:p>
        </p:txBody>
      </p:sp>
      <p:pic>
        <p:nvPicPr>
          <p:cNvPr id="15" name="Picture 14" descr="A picture containing person, dressed, clothes&#10;&#10;Description automatically generated">
            <a:extLst>
              <a:ext uri="{FF2B5EF4-FFF2-40B4-BE49-F238E27FC236}">
                <a16:creationId xmlns:a16="http://schemas.microsoft.com/office/drawing/2014/main" id="{4CD5D953-5264-AEB1-18A5-F44EF20065F3}"/>
              </a:ext>
            </a:extLst>
          </p:cNvPr>
          <p:cNvPicPr>
            <a:picLocks noGrp="1" noRot="1" noChangeAspect="1" noMove="1" noResize="1" noEditPoints="1" noAdjustHandles="1" noChangeArrowheads="1" noChangeShapeType="1" noCrop="1"/>
          </p:cNvPicPr>
          <p:nvPr/>
        </p:nvPicPr>
        <p:blipFill>
          <a:blip r:embed="rId11">
            <a:extLst>
              <a:ext uri="{28A0092B-C50C-407E-A947-70E740481C1C}">
                <a14:useLocalDpi xmlns:a14="http://schemas.microsoft.com/office/drawing/2010/main" val="0"/>
              </a:ext>
            </a:extLst>
          </a:blip>
          <a:stretch>
            <a:fillRect/>
          </a:stretch>
        </p:blipFill>
        <p:spPr>
          <a:xfrm>
            <a:off x="6096000" y="4986944"/>
            <a:ext cx="2005588" cy="2834646"/>
          </a:xfrm>
          <a:prstGeom prst="rect">
            <a:avLst/>
          </a:prstGeom>
        </p:spPr>
      </p:pic>
      <p:sp>
        <p:nvSpPr>
          <p:cNvPr id="18" name="TextBox 17">
            <a:extLst>
              <a:ext uri="{FF2B5EF4-FFF2-40B4-BE49-F238E27FC236}">
                <a16:creationId xmlns:a16="http://schemas.microsoft.com/office/drawing/2014/main" id="{50172D78-7F42-0BF0-A624-6FE57047B301}"/>
              </a:ext>
            </a:extLst>
          </p:cNvPr>
          <p:cNvSpPr txBox="1"/>
          <p:nvPr/>
        </p:nvSpPr>
        <p:spPr>
          <a:xfrm>
            <a:off x="5193810" y="2451722"/>
            <a:ext cx="1804379" cy="430887"/>
          </a:xfrm>
          <a:prstGeom prst="rect">
            <a:avLst/>
          </a:prstGeom>
          <a:noFill/>
        </p:spPr>
        <p:txBody>
          <a:bodyPr wrap="square" rtlCol="0">
            <a:spAutoFit/>
          </a:bodyPr>
          <a:lstStyle/>
          <a:p>
            <a:pPr algn="ctr"/>
            <a:r>
              <a:rPr lang="en-IN" sz="2200" dirty="0">
                <a:solidFill>
                  <a:srgbClr val="262626"/>
                </a:solidFill>
                <a:latin typeface="Bangers" panose="00000500000000000000" pitchFamily="2" charset="0"/>
              </a:rPr>
              <a:t>FAN FOLLOWING</a:t>
            </a:r>
          </a:p>
        </p:txBody>
      </p:sp>
      <p:grpSp>
        <p:nvGrpSpPr>
          <p:cNvPr id="6" name="Group 5">
            <a:extLst>
              <a:ext uri="{FF2B5EF4-FFF2-40B4-BE49-F238E27FC236}">
                <a16:creationId xmlns:a16="http://schemas.microsoft.com/office/drawing/2014/main" id="{0B36BCFB-436D-A25B-AC48-6C23D329D3A7}"/>
              </a:ext>
            </a:extLst>
          </p:cNvPr>
          <p:cNvGrpSpPr>
            <a:grpSpLocks noGrp="1" noUngrp="1" noRot="1" noMove="1" noResize="1"/>
          </p:cNvGrpSpPr>
          <p:nvPr/>
        </p:nvGrpSpPr>
        <p:grpSpPr>
          <a:xfrm>
            <a:off x="10551160" y="1289121"/>
            <a:ext cx="2591271" cy="3612758"/>
            <a:chOff x="10551160" y="1289121"/>
            <a:chExt cx="2591271" cy="3612758"/>
          </a:xfrm>
        </p:grpSpPr>
        <p:pic>
          <p:nvPicPr>
            <p:cNvPr id="7" name="Picture 6" descr="A picture containing dancer&#10;&#10;Description automatically generated">
              <a:extLst>
                <a:ext uri="{FF2B5EF4-FFF2-40B4-BE49-F238E27FC236}">
                  <a16:creationId xmlns:a16="http://schemas.microsoft.com/office/drawing/2014/main" id="{16091F3E-9443-54B8-6E7B-8B55C11E17CC}"/>
                </a:ext>
              </a:extLst>
            </p:cNvPr>
            <p:cNvPicPr>
              <a:picLocks noGrp="1" noRot="1" noChangeAspect="1" noMove="1" noResize="1" noEditPoints="1" noAdjustHandles="1" noChangeArrowheads="1" noChangeShapeType="1" noCrop="1"/>
            </p:cNvPicPr>
            <p:nvPr/>
          </p:nvPicPr>
          <p:blipFill>
            <a:blip r:embed="rId12">
              <a:extLst>
                <a:ext uri="{28A0092B-C50C-407E-A947-70E740481C1C}">
                  <a14:useLocalDpi xmlns:a14="http://schemas.microsoft.com/office/drawing/2010/main" val="0"/>
                </a:ext>
              </a:extLst>
            </a:blip>
            <a:stretch>
              <a:fillRect/>
            </a:stretch>
          </p:blipFill>
          <p:spPr>
            <a:xfrm rot="20781044">
              <a:off x="10715109" y="1289121"/>
              <a:ext cx="2427322" cy="3612758"/>
            </a:xfrm>
            <a:prstGeom prst="rect">
              <a:avLst/>
            </a:prstGeom>
          </p:spPr>
        </p:pic>
        <p:pic>
          <p:nvPicPr>
            <p:cNvPr id="4" name="Picture 3" descr="A picture containing text, basketball&#10;&#10;Description automatically generated">
              <a:extLst>
                <a:ext uri="{FF2B5EF4-FFF2-40B4-BE49-F238E27FC236}">
                  <a16:creationId xmlns:a16="http://schemas.microsoft.com/office/drawing/2014/main" id="{FEF87DB1-2709-E438-CC1C-3DA3830FE2E9}"/>
                </a:ext>
              </a:extLst>
            </p:cNvPr>
            <p:cNvPicPr>
              <a:picLocks noGrp="1" noRot="1" noChangeAspect="1" noMove="1" noResize="1" noEditPoints="1" noAdjustHandles="1" noChangeArrowheads="1" noChangeShapeType="1" noCrop="1"/>
            </p:cNvPicPr>
            <p:nvPr/>
          </p:nvPicPr>
          <p:blipFill>
            <a:blip r:embed="rId13">
              <a:extLst>
                <a:ext uri="{28A0092B-C50C-407E-A947-70E740481C1C}">
                  <a14:useLocalDpi xmlns:a14="http://schemas.microsoft.com/office/drawing/2010/main" val="0"/>
                </a:ext>
              </a:extLst>
            </a:blip>
            <a:stretch>
              <a:fillRect/>
            </a:stretch>
          </p:blipFill>
          <p:spPr>
            <a:xfrm>
              <a:off x="10551160" y="1579704"/>
              <a:ext cx="640080" cy="638671"/>
            </a:xfrm>
            <a:prstGeom prst="rect">
              <a:avLst/>
            </a:prstGeom>
          </p:spPr>
        </p:pic>
      </p:grpSp>
    </p:spTree>
    <p:extLst>
      <p:ext uri="{BB962C8B-B14F-4D97-AF65-F5344CB8AC3E}">
        <p14:creationId xmlns:p14="http://schemas.microsoft.com/office/powerpoint/2010/main" val="1093570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5367B-8BE3-F9C8-D48F-16D3A8E5B26B}"/>
              </a:ext>
            </a:extLst>
          </p:cNvPr>
          <p:cNvSpPr txBox="1"/>
          <p:nvPr/>
        </p:nvSpPr>
        <p:spPr>
          <a:xfrm>
            <a:off x="4669975" y="739280"/>
            <a:ext cx="2852063"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INTRODUCTION</a:t>
            </a:r>
          </a:p>
        </p:txBody>
      </p:sp>
      <p:sp>
        <p:nvSpPr>
          <p:cNvPr id="3" name="TextBox 2">
            <a:extLst>
              <a:ext uri="{FF2B5EF4-FFF2-40B4-BE49-F238E27FC236}">
                <a16:creationId xmlns:a16="http://schemas.microsoft.com/office/drawing/2014/main" id="{8D817C03-15B2-6CEE-CD9C-0BAA77F0A50C}"/>
              </a:ext>
            </a:extLst>
          </p:cNvPr>
          <p:cNvSpPr txBox="1"/>
          <p:nvPr/>
        </p:nvSpPr>
        <p:spPr>
          <a:xfrm>
            <a:off x="2084665" y="1508721"/>
            <a:ext cx="8022670" cy="1447832"/>
          </a:xfrm>
          <a:prstGeom prst="rect">
            <a:avLst/>
          </a:prstGeom>
          <a:noFill/>
        </p:spPr>
        <p:txBody>
          <a:bodyPr wrap="square" rtlCol="0">
            <a:spAutoFit/>
          </a:bodyPr>
          <a:lstStyle/>
          <a:p>
            <a:pPr algn="ctr">
              <a:lnSpc>
                <a:spcPct val="150000"/>
              </a:lnSpc>
            </a:pPr>
            <a:r>
              <a:rPr lang="en-US" sz="1200" i="1"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Anime is hand-drawn and computer-generated animation originating from Japan. Outside of Japan and in English, anime refers to Japanese animation, and refers specifically to animation produced in Japan. However, in Japan and in Japanese, anime (a term derived from a shortening of the English word animation) describes all animated works, regardless of style or origin. Animation produced outside of Japan with similar style to Japanese animation is commonly referred to as anime-influenced animation.</a:t>
            </a:r>
            <a:endParaRPr lang="en-IN" sz="1200" i="1"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9" name="Picture 5">
            <a:hlinkClick r:id="rId2" tooltip="About this sound"/>
            <a:extLst>
              <a:ext uri="{FF2B5EF4-FFF2-40B4-BE49-F238E27FC236}">
                <a16:creationId xmlns:a16="http://schemas.microsoft.com/office/drawing/2014/main" id="{7FB00364-ED1D-BF99-5C51-8FA4890B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938" y="-7620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ext, doll&#10;&#10;Description automatically generated">
            <a:extLst>
              <a:ext uri="{FF2B5EF4-FFF2-40B4-BE49-F238E27FC236}">
                <a16:creationId xmlns:a16="http://schemas.microsoft.com/office/drawing/2014/main" id="{9BD77DB8-E3C0-4A7F-97A5-19F13439428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749494" y="3140996"/>
            <a:ext cx="3818561" cy="3717004"/>
          </a:xfrm>
          <a:prstGeom prst="rect">
            <a:avLst/>
          </a:prstGeom>
        </p:spPr>
      </p:pic>
      <p:pic>
        <p:nvPicPr>
          <p:cNvPr id="18" name="Picture 17">
            <a:extLst>
              <a:ext uri="{FF2B5EF4-FFF2-40B4-BE49-F238E27FC236}">
                <a16:creationId xmlns:a16="http://schemas.microsoft.com/office/drawing/2014/main" id="{2A97A076-B222-A19B-9486-E1EF8E651FB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7992250" y="2877304"/>
            <a:ext cx="3359963" cy="4731715"/>
          </a:xfrm>
          <a:prstGeom prst="rect">
            <a:avLst/>
          </a:prstGeom>
        </p:spPr>
      </p:pic>
      <p:pic>
        <p:nvPicPr>
          <p:cNvPr id="21" name="Picture 20" descr="Shape&#10;&#10;Description automatically generated with medium confidence">
            <a:extLst>
              <a:ext uri="{FF2B5EF4-FFF2-40B4-BE49-F238E27FC236}">
                <a16:creationId xmlns:a16="http://schemas.microsoft.com/office/drawing/2014/main" id="{DC69D01D-4272-0D01-AB78-A3698F5004B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6096000" y="3429000"/>
            <a:ext cx="1720668" cy="1416683"/>
          </a:xfrm>
          <a:prstGeom prst="rect">
            <a:avLst/>
          </a:prstGeom>
        </p:spPr>
      </p:pic>
    </p:spTree>
    <p:extLst>
      <p:ext uri="{BB962C8B-B14F-4D97-AF65-F5344CB8AC3E}">
        <p14:creationId xmlns:p14="http://schemas.microsoft.com/office/powerpoint/2010/main" val="1311310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5763FD-A214-4798-3B53-906B56F61EDE}"/>
              </a:ext>
            </a:extLst>
          </p:cNvPr>
          <p:cNvSpPr txBox="1"/>
          <p:nvPr/>
        </p:nvSpPr>
        <p:spPr>
          <a:xfrm>
            <a:off x="4199491" y="739280"/>
            <a:ext cx="3793026"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TABLE OF CONTENTS</a:t>
            </a:r>
          </a:p>
        </p:txBody>
      </p:sp>
      <p:sp>
        <p:nvSpPr>
          <p:cNvPr id="3" name="Rectangle: Rounded Corners 2">
            <a:extLst>
              <a:ext uri="{FF2B5EF4-FFF2-40B4-BE49-F238E27FC236}">
                <a16:creationId xmlns:a16="http://schemas.microsoft.com/office/drawing/2014/main" id="{4379C490-7CBD-8461-A267-25C74A019B79}"/>
              </a:ext>
            </a:extLst>
          </p:cNvPr>
          <p:cNvSpPr/>
          <p:nvPr/>
        </p:nvSpPr>
        <p:spPr>
          <a:xfrm>
            <a:off x="803275" y="1742182"/>
            <a:ext cx="2614721" cy="1869119"/>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874D9A5B-AD45-0C14-B4F2-5522BDA9AB63}"/>
              </a:ext>
            </a:extLst>
          </p:cNvPr>
          <p:cNvSpPr/>
          <p:nvPr/>
        </p:nvSpPr>
        <p:spPr>
          <a:xfrm>
            <a:off x="908642" y="2384385"/>
            <a:ext cx="2369419" cy="1044615"/>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sp>
        <p:nvSpPr>
          <p:cNvPr id="7" name="TextBox 6">
            <a:extLst>
              <a:ext uri="{FF2B5EF4-FFF2-40B4-BE49-F238E27FC236}">
                <a16:creationId xmlns:a16="http://schemas.microsoft.com/office/drawing/2014/main" id="{331C760E-F8AF-6172-B3FD-F82413F0B008}"/>
              </a:ext>
            </a:extLst>
          </p:cNvPr>
          <p:cNvSpPr txBox="1"/>
          <p:nvPr/>
        </p:nvSpPr>
        <p:spPr>
          <a:xfrm>
            <a:off x="1529290" y="1869958"/>
            <a:ext cx="1162692"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ABOUT US</a:t>
            </a:r>
          </a:p>
        </p:txBody>
      </p:sp>
      <p:sp>
        <p:nvSpPr>
          <p:cNvPr id="11" name="Rectangle: Rounded Corners 10">
            <a:extLst>
              <a:ext uri="{FF2B5EF4-FFF2-40B4-BE49-F238E27FC236}">
                <a16:creationId xmlns:a16="http://schemas.microsoft.com/office/drawing/2014/main" id="{87628BC5-5D74-FA25-DFC5-88DE4B450592}"/>
              </a:ext>
            </a:extLst>
          </p:cNvPr>
          <p:cNvSpPr/>
          <p:nvPr/>
        </p:nvSpPr>
        <p:spPr>
          <a:xfrm>
            <a:off x="803275" y="4071203"/>
            <a:ext cx="2614721" cy="1869119"/>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3F2D50DD-1F26-5A48-F898-A574DD6EFF6B}"/>
              </a:ext>
            </a:extLst>
          </p:cNvPr>
          <p:cNvSpPr/>
          <p:nvPr/>
        </p:nvSpPr>
        <p:spPr>
          <a:xfrm>
            <a:off x="908642" y="4713406"/>
            <a:ext cx="2369419" cy="1044615"/>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0C99BF77-6D9F-2CF8-B0BD-7CA46796146C}"/>
              </a:ext>
            </a:extLst>
          </p:cNvPr>
          <p:cNvSpPr txBox="1"/>
          <p:nvPr/>
        </p:nvSpPr>
        <p:spPr>
          <a:xfrm>
            <a:off x="1266645" y="4198979"/>
            <a:ext cx="1687982"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MANGA</a:t>
            </a:r>
          </a:p>
        </p:txBody>
      </p:sp>
      <p:sp>
        <p:nvSpPr>
          <p:cNvPr id="14" name="Rectangle: Rounded Corners 13">
            <a:extLst>
              <a:ext uri="{FF2B5EF4-FFF2-40B4-BE49-F238E27FC236}">
                <a16:creationId xmlns:a16="http://schemas.microsoft.com/office/drawing/2014/main" id="{426B8E02-EFAB-8C49-1B89-34C1E044F0CE}"/>
              </a:ext>
            </a:extLst>
          </p:cNvPr>
          <p:cNvSpPr/>
          <p:nvPr/>
        </p:nvSpPr>
        <p:spPr>
          <a:xfrm>
            <a:off x="4788639" y="1742182"/>
            <a:ext cx="2614721" cy="1869119"/>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8D1F2503-6D28-166A-9C84-BC01EFFE3277}"/>
              </a:ext>
            </a:extLst>
          </p:cNvPr>
          <p:cNvSpPr/>
          <p:nvPr/>
        </p:nvSpPr>
        <p:spPr>
          <a:xfrm>
            <a:off x="4894006" y="2384385"/>
            <a:ext cx="2369419" cy="1044615"/>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DE8ED344-4113-EB64-5659-E1041632BFB2}"/>
              </a:ext>
            </a:extLst>
          </p:cNvPr>
          <p:cNvSpPr txBox="1"/>
          <p:nvPr/>
        </p:nvSpPr>
        <p:spPr>
          <a:xfrm>
            <a:off x="5027271" y="1869958"/>
            <a:ext cx="2137458"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HISTORY OF ANIME</a:t>
            </a:r>
          </a:p>
        </p:txBody>
      </p:sp>
      <p:sp>
        <p:nvSpPr>
          <p:cNvPr id="17" name="Rectangle: Rounded Corners 16">
            <a:extLst>
              <a:ext uri="{FF2B5EF4-FFF2-40B4-BE49-F238E27FC236}">
                <a16:creationId xmlns:a16="http://schemas.microsoft.com/office/drawing/2014/main" id="{E984F6FD-40CF-24A6-10EB-C7BB5379A48C}"/>
              </a:ext>
            </a:extLst>
          </p:cNvPr>
          <p:cNvSpPr/>
          <p:nvPr/>
        </p:nvSpPr>
        <p:spPr>
          <a:xfrm>
            <a:off x="4788639" y="4071203"/>
            <a:ext cx="2614721" cy="1869119"/>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04E855CD-4FB6-B824-48C6-C16A6C86C92B}"/>
              </a:ext>
            </a:extLst>
          </p:cNvPr>
          <p:cNvSpPr/>
          <p:nvPr/>
        </p:nvSpPr>
        <p:spPr>
          <a:xfrm>
            <a:off x="4894006" y="4713406"/>
            <a:ext cx="2369419" cy="1044615"/>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08E605EB-8B28-0386-4203-72B316B6BE12}"/>
              </a:ext>
            </a:extLst>
          </p:cNvPr>
          <p:cNvSpPr txBox="1"/>
          <p:nvPr/>
        </p:nvSpPr>
        <p:spPr>
          <a:xfrm>
            <a:off x="5404468" y="4198979"/>
            <a:ext cx="1383064"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COMIC CON</a:t>
            </a:r>
          </a:p>
        </p:txBody>
      </p:sp>
      <p:sp>
        <p:nvSpPr>
          <p:cNvPr id="20" name="Rectangle: Rounded Corners 19">
            <a:extLst>
              <a:ext uri="{FF2B5EF4-FFF2-40B4-BE49-F238E27FC236}">
                <a16:creationId xmlns:a16="http://schemas.microsoft.com/office/drawing/2014/main" id="{5FEE7B99-D8FF-6A71-0167-CE618132AEFB}"/>
              </a:ext>
            </a:extLst>
          </p:cNvPr>
          <p:cNvSpPr/>
          <p:nvPr/>
        </p:nvSpPr>
        <p:spPr>
          <a:xfrm>
            <a:off x="8737492" y="1742182"/>
            <a:ext cx="2614721" cy="1869119"/>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A3DDB997-2369-9FEA-06DE-2E1CB39E7E2F}"/>
              </a:ext>
            </a:extLst>
          </p:cNvPr>
          <p:cNvSpPr/>
          <p:nvPr/>
        </p:nvSpPr>
        <p:spPr>
          <a:xfrm>
            <a:off x="8842859" y="2384385"/>
            <a:ext cx="2369419" cy="1044615"/>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D91B5DD8-B833-8FFB-A262-C7553988E33C}"/>
              </a:ext>
            </a:extLst>
          </p:cNvPr>
          <p:cNvSpPr txBox="1"/>
          <p:nvPr/>
        </p:nvSpPr>
        <p:spPr>
          <a:xfrm>
            <a:off x="9072618" y="1869958"/>
            <a:ext cx="1944470"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FAMOUS ANIMES</a:t>
            </a:r>
          </a:p>
        </p:txBody>
      </p:sp>
      <p:sp>
        <p:nvSpPr>
          <p:cNvPr id="23" name="Rectangle: Rounded Corners 22">
            <a:extLst>
              <a:ext uri="{FF2B5EF4-FFF2-40B4-BE49-F238E27FC236}">
                <a16:creationId xmlns:a16="http://schemas.microsoft.com/office/drawing/2014/main" id="{F06B04AC-EDEA-DF8A-E816-F16AF9A02EFF}"/>
              </a:ext>
            </a:extLst>
          </p:cNvPr>
          <p:cNvSpPr/>
          <p:nvPr/>
        </p:nvSpPr>
        <p:spPr>
          <a:xfrm>
            <a:off x="8737492" y="4071203"/>
            <a:ext cx="2614721" cy="1869119"/>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7E47DA68-770D-3330-EE63-0DAFBFE5E857}"/>
              </a:ext>
            </a:extLst>
          </p:cNvPr>
          <p:cNvSpPr/>
          <p:nvPr/>
        </p:nvSpPr>
        <p:spPr>
          <a:xfrm>
            <a:off x="8842859" y="4713406"/>
            <a:ext cx="2369419" cy="1044615"/>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087CF1AA-2781-ED46-365C-5FC577233ED9}"/>
              </a:ext>
            </a:extLst>
          </p:cNvPr>
          <p:cNvSpPr txBox="1"/>
          <p:nvPr/>
        </p:nvSpPr>
        <p:spPr>
          <a:xfrm>
            <a:off x="9463507" y="4198979"/>
            <a:ext cx="1162692" cy="430887"/>
          </a:xfrm>
          <a:prstGeom prst="rect">
            <a:avLst/>
          </a:prstGeom>
          <a:noFill/>
        </p:spPr>
        <p:txBody>
          <a:bodyPr wrap="square" rtlCol="0">
            <a:spAutoFit/>
          </a:bodyPr>
          <a:lstStyle/>
          <a:p>
            <a:pPr algn="ctr"/>
            <a:r>
              <a:rPr lang="en-IN" sz="2200" dirty="0">
                <a:solidFill>
                  <a:schemeClr val="bg1"/>
                </a:solidFill>
                <a:latin typeface="Bangers" panose="00000500000000000000" pitchFamily="2" charset="0"/>
              </a:rPr>
              <a:t>COSPLAY</a:t>
            </a:r>
          </a:p>
        </p:txBody>
      </p:sp>
      <p:sp>
        <p:nvSpPr>
          <p:cNvPr id="26" name="TextBox 25">
            <a:extLst>
              <a:ext uri="{FF2B5EF4-FFF2-40B4-BE49-F238E27FC236}">
                <a16:creationId xmlns:a16="http://schemas.microsoft.com/office/drawing/2014/main" id="{44754D78-2ABF-A8D7-C498-BCCB4772F97D}"/>
              </a:ext>
            </a:extLst>
          </p:cNvPr>
          <p:cNvSpPr txBox="1"/>
          <p:nvPr/>
        </p:nvSpPr>
        <p:spPr>
          <a:xfrm>
            <a:off x="1331764" y="2433546"/>
            <a:ext cx="1523174" cy="789703"/>
          </a:xfrm>
          <a:prstGeom prst="rect">
            <a:avLst/>
          </a:prstGeom>
          <a:noFill/>
        </p:spPr>
        <p:txBody>
          <a:bodyPr wrap="none" rtlCol="0">
            <a:spAutoFit/>
          </a:bodyPr>
          <a:lstStyle/>
          <a:p>
            <a:pPr algn="ctr">
              <a:lnSpc>
                <a:spcPct val="150000"/>
              </a:lnSpc>
            </a:pPr>
            <a:r>
              <a:rPr lang="en-IN" sz="1600" i="1" dirty="0">
                <a:solidFill>
                  <a:schemeClr val="tx1">
                    <a:lumMod val="85000"/>
                    <a:lumOff val="15000"/>
                  </a:schemeClr>
                </a:solidFill>
                <a:latin typeface="Work Sans SemiBold" panose="00000700000000000000" pitchFamily="50" charset="0"/>
              </a:rPr>
              <a:t>Type Your</a:t>
            </a:r>
          </a:p>
          <a:p>
            <a:pPr algn="ctr">
              <a:lnSpc>
                <a:spcPct val="150000"/>
              </a:lnSpc>
            </a:pPr>
            <a:r>
              <a:rPr lang="en-IN" sz="1600" i="1" dirty="0">
                <a:solidFill>
                  <a:schemeClr val="tx1">
                    <a:lumMod val="85000"/>
                    <a:lumOff val="15000"/>
                  </a:schemeClr>
                </a:solidFill>
                <a:latin typeface="Work Sans SemiBold" panose="00000700000000000000" pitchFamily="50" charset="0"/>
              </a:rPr>
              <a:t>Subtext Here</a:t>
            </a:r>
          </a:p>
        </p:txBody>
      </p:sp>
      <p:sp>
        <p:nvSpPr>
          <p:cNvPr id="27" name="TextBox 26">
            <a:extLst>
              <a:ext uri="{FF2B5EF4-FFF2-40B4-BE49-F238E27FC236}">
                <a16:creationId xmlns:a16="http://schemas.microsoft.com/office/drawing/2014/main" id="{F09F64C3-BE93-1819-2BB7-DB82CC777F92}"/>
              </a:ext>
            </a:extLst>
          </p:cNvPr>
          <p:cNvSpPr txBox="1"/>
          <p:nvPr/>
        </p:nvSpPr>
        <p:spPr>
          <a:xfrm>
            <a:off x="5317929" y="2433546"/>
            <a:ext cx="1521570" cy="789703"/>
          </a:xfrm>
          <a:prstGeom prst="rect">
            <a:avLst/>
          </a:prstGeom>
          <a:noFill/>
        </p:spPr>
        <p:txBody>
          <a:bodyPr wrap="none" rtlCol="0">
            <a:spAutoFit/>
          </a:bodyPr>
          <a:lstStyle/>
          <a:p>
            <a:pPr algn="ctr">
              <a:lnSpc>
                <a:spcPct val="150000"/>
              </a:lnSpc>
            </a:pPr>
            <a:r>
              <a:rPr lang="en-IN" sz="1600" i="1" dirty="0">
                <a:solidFill>
                  <a:schemeClr val="tx1">
                    <a:lumMod val="85000"/>
                    <a:lumOff val="15000"/>
                  </a:schemeClr>
                </a:solidFill>
                <a:latin typeface="Work Sans SemiBold" panose="00000700000000000000" pitchFamily="50" charset="0"/>
              </a:rPr>
              <a:t>Type Your</a:t>
            </a:r>
          </a:p>
          <a:p>
            <a:pPr algn="ctr">
              <a:lnSpc>
                <a:spcPct val="150000"/>
              </a:lnSpc>
            </a:pPr>
            <a:r>
              <a:rPr lang="en-IN" sz="1600" i="1" dirty="0">
                <a:solidFill>
                  <a:schemeClr val="tx1">
                    <a:lumMod val="85000"/>
                    <a:lumOff val="15000"/>
                  </a:schemeClr>
                </a:solidFill>
                <a:latin typeface="Work Sans SemiBold" panose="00000700000000000000" pitchFamily="50" charset="0"/>
              </a:rPr>
              <a:t>Subtext Here</a:t>
            </a:r>
          </a:p>
        </p:txBody>
      </p:sp>
      <p:sp>
        <p:nvSpPr>
          <p:cNvPr id="28" name="TextBox 27">
            <a:extLst>
              <a:ext uri="{FF2B5EF4-FFF2-40B4-BE49-F238E27FC236}">
                <a16:creationId xmlns:a16="http://schemas.microsoft.com/office/drawing/2014/main" id="{F6E7DC82-2B0E-2A6D-1A05-B97AFE53F1B8}"/>
              </a:ext>
            </a:extLst>
          </p:cNvPr>
          <p:cNvSpPr txBox="1"/>
          <p:nvPr/>
        </p:nvSpPr>
        <p:spPr>
          <a:xfrm>
            <a:off x="9266782" y="2433546"/>
            <a:ext cx="1521570" cy="789703"/>
          </a:xfrm>
          <a:prstGeom prst="rect">
            <a:avLst/>
          </a:prstGeom>
          <a:noFill/>
        </p:spPr>
        <p:txBody>
          <a:bodyPr wrap="none" rtlCol="0">
            <a:spAutoFit/>
          </a:bodyPr>
          <a:lstStyle/>
          <a:p>
            <a:pPr algn="ctr">
              <a:lnSpc>
                <a:spcPct val="150000"/>
              </a:lnSpc>
            </a:pPr>
            <a:r>
              <a:rPr lang="en-IN" sz="1600" i="1" dirty="0">
                <a:solidFill>
                  <a:schemeClr val="tx1">
                    <a:lumMod val="85000"/>
                    <a:lumOff val="15000"/>
                  </a:schemeClr>
                </a:solidFill>
                <a:latin typeface="Work Sans SemiBold" panose="00000700000000000000" pitchFamily="50" charset="0"/>
              </a:rPr>
              <a:t>Type Your</a:t>
            </a:r>
          </a:p>
          <a:p>
            <a:pPr algn="ctr">
              <a:lnSpc>
                <a:spcPct val="150000"/>
              </a:lnSpc>
            </a:pPr>
            <a:r>
              <a:rPr lang="en-IN" sz="1600" i="1" dirty="0">
                <a:solidFill>
                  <a:schemeClr val="tx1">
                    <a:lumMod val="85000"/>
                    <a:lumOff val="15000"/>
                  </a:schemeClr>
                </a:solidFill>
                <a:latin typeface="Work Sans SemiBold" panose="00000700000000000000" pitchFamily="50" charset="0"/>
              </a:rPr>
              <a:t>Subtext Here</a:t>
            </a:r>
          </a:p>
        </p:txBody>
      </p:sp>
      <p:sp>
        <p:nvSpPr>
          <p:cNvPr id="29" name="TextBox 28">
            <a:extLst>
              <a:ext uri="{FF2B5EF4-FFF2-40B4-BE49-F238E27FC236}">
                <a16:creationId xmlns:a16="http://schemas.microsoft.com/office/drawing/2014/main" id="{1639DE2D-8C52-B154-AF6E-630EE29D4D7D}"/>
              </a:ext>
            </a:extLst>
          </p:cNvPr>
          <p:cNvSpPr txBox="1"/>
          <p:nvPr/>
        </p:nvSpPr>
        <p:spPr>
          <a:xfrm>
            <a:off x="1332565" y="4762567"/>
            <a:ext cx="1521570" cy="789703"/>
          </a:xfrm>
          <a:prstGeom prst="rect">
            <a:avLst/>
          </a:prstGeom>
          <a:noFill/>
        </p:spPr>
        <p:txBody>
          <a:bodyPr wrap="none" rtlCol="0">
            <a:spAutoFit/>
          </a:bodyPr>
          <a:lstStyle/>
          <a:p>
            <a:pPr algn="ctr">
              <a:lnSpc>
                <a:spcPct val="150000"/>
              </a:lnSpc>
            </a:pPr>
            <a:r>
              <a:rPr lang="en-IN" sz="1600" i="1" dirty="0">
                <a:solidFill>
                  <a:schemeClr val="tx1">
                    <a:lumMod val="85000"/>
                    <a:lumOff val="15000"/>
                  </a:schemeClr>
                </a:solidFill>
                <a:latin typeface="Work Sans SemiBold" panose="00000700000000000000" pitchFamily="50" charset="0"/>
              </a:rPr>
              <a:t>Type Your</a:t>
            </a:r>
          </a:p>
          <a:p>
            <a:pPr algn="ctr">
              <a:lnSpc>
                <a:spcPct val="150000"/>
              </a:lnSpc>
            </a:pPr>
            <a:r>
              <a:rPr lang="en-IN" sz="1600" i="1" dirty="0">
                <a:solidFill>
                  <a:schemeClr val="tx1">
                    <a:lumMod val="85000"/>
                    <a:lumOff val="15000"/>
                  </a:schemeClr>
                </a:solidFill>
                <a:latin typeface="Work Sans SemiBold" panose="00000700000000000000" pitchFamily="50" charset="0"/>
              </a:rPr>
              <a:t>Subtext Here</a:t>
            </a:r>
          </a:p>
        </p:txBody>
      </p:sp>
      <p:sp>
        <p:nvSpPr>
          <p:cNvPr id="30" name="TextBox 29">
            <a:extLst>
              <a:ext uri="{FF2B5EF4-FFF2-40B4-BE49-F238E27FC236}">
                <a16:creationId xmlns:a16="http://schemas.microsoft.com/office/drawing/2014/main" id="{D9A71F61-5DA5-9758-41EB-756AFF793F28}"/>
              </a:ext>
            </a:extLst>
          </p:cNvPr>
          <p:cNvSpPr txBox="1"/>
          <p:nvPr/>
        </p:nvSpPr>
        <p:spPr>
          <a:xfrm>
            <a:off x="5317929" y="4762567"/>
            <a:ext cx="1521570" cy="789703"/>
          </a:xfrm>
          <a:prstGeom prst="rect">
            <a:avLst/>
          </a:prstGeom>
          <a:noFill/>
        </p:spPr>
        <p:txBody>
          <a:bodyPr wrap="none" rtlCol="0">
            <a:spAutoFit/>
          </a:bodyPr>
          <a:lstStyle/>
          <a:p>
            <a:pPr algn="ctr">
              <a:lnSpc>
                <a:spcPct val="150000"/>
              </a:lnSpc>
            </a:pPr>
            <a:r>
              <a:rPr lang="en-IN" sz="1600" i="1" dirty="0">
                <a:solidFill>
                  <a:schemeClr val="tx1">
                    <a:lumMod val="85000"/>
                    <a:lumOff val="15000"/>
                  </a:schemeClr>
                </a:solidFill>
                <a:latin typeface="Work Sans SemiBold" panose="00000700000000000000" pitchFamily="50" charset="0"/>
              </a:rPr>
              <a:t>Type Your</a:t>
            </a:r>
          </a:p>
          <a:p>
            <a:pPr algn="ctr">
              <a:lnSpc>
                <a:spcPct val="150000"/>
              </a:lnSpc>
            </a:pPr>
            <a:r>
              <a:rPr lang="en-IN" sz="1600" i="1" dirty="0">
                <a:solidFill>
                  <a:schemeClr val="tx1">
                    <a:lumMod val="85000"/>
                    <a:lumOff val="15000"/>
                  </a:schemeClr>
                </a:solidFill>
                <a:latin typeface="Work Sans SemiBold" panose="00000700000000000000" pitchFamily="50" charset="0"/>
              </a:rPr>
              <a:t>Subtext Here</a:t>
            </a:r>
          </a:p>
        </p:txBody>
      </p:sp>
      <p:sp>
        <p:nvSpPr>
          <p:cNvPr id="31" name="TextBox 30">
            <a:extLst>
              <a:ext uri="{FF2B5EF4-FFF2-40B4-BE49-F238E27FC236}">
                <a16:creationId xmlns:a16="http://schemas.microsoft.com/office/drawing/2014/main" id="{5DF77354-A313-25D0-AA9B-89D472215CE7}"/>
              </a:ext>
            </a:extLst>
          </p:cNvPr>
          <p:cNvSpPr txBox="1"/>
          <p:nvPr/>
        </p:nvSpPr>
        <p:spPr>
          <a:xfrm>
            <a:off x="9266782" y="4762567"/>
            <a:ext cx="1521570" cy="789703"/>
          </a:xfrm>
          <a:prstGeom prst="rect">
            <a:avLst/>
          </a:prstGeom>
          <a:noFill/>
        </p:spPr>
        <p:txBody>
          <a:bodyPr wrap="none" rtlCol="0">
            <a:spAutoFit/>
          </a:bodyPr>
          <a:lstStyle/>
          <a:p>
            <a:pPr algn="ctr">
              <a:lnSpc>
                <a:spcPct val="150000"/>
              </a:lnSpc>
            </a:pPr>
            <a:r>
              <a:rPr lang="en-IN" sz="1600" i="1" dirty="0">
                <a:solidFill>
                  <a:schemeClr val="tx1">
                    <a:lumMod val="85000"/>
                    <a:lumOff val="15000"/>
                  </a:schemeClr>
                </a:solidFill>
                <a:latin typeface="Work Sans SemiBold" panose="00000700000000000000" pitchFamily="50" charset="0"/>
              </a:rPr>
              <a:t>Type Your</a:t>
            </a:r>
          </a:p>
          <a:p>
            <a:pPr algn="ctr">
              <a:lnSpc>
                <a:spcPct val="150000"/>
              </a:lnSpc>
            </a:pPr>
            <a:r>
              <a:rPr lang="en-IN" sz="1600" i="1" dirty="0">
                <a:solidFill>
                  <a:schemeClr val="tx1">
                    <a:lumMod val="85000"/>
                    <a:lumOff val="15000"/>
                  </a:schemeClr>
                </a:solidFill>
                <a:latin typeface="Work Sans SemiBold" panose="00000700000000000000" pitchFamily="50" charset="0"/>
              </a:rPr>
              <a:t>Subtext Here</a:t>
            </a:r>
          </a:p>
        </p:txBody>
      </p:sp>
    </p:spTree>
    <p:extLst>
      <p:ext uri="{BB962C8B-B14F-4D97-AF65-F5344CB8AC3E}">
        <p14:creationId xmlns:p14="http://schemas.microsoft.com/office/powerpoint/2010/main" val="4178876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2E1D8A-23F2-C59F-5771-C8719277EE0B}"/>
              </a:ext>
            </a:extLst>
          </p:cNvPr>
          <p:cNvSpPr/>
          <p:nvPr/>
        </p:nvSpPr>
        <p:spPr>
          <a:xfrm>
            <a:off x="822960" y="746759"/>
            <a:ext cx="7421880" cy="7054578"/>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5F16D8FE-56AC-1B6B-8F77-98D3CA9483C6}"/>
              </a:ext>
            </a:extLst>
          </p:cNvPr>
          <p:cNvSpPr/>
          <p:nvPr/>
        </p:nvSpPr>
        <p:spPr>
          <a:xfrm>
            <a:off x="1122045" y="2056824"/>
            <a:ext cx="6725590" cy="5238777"/>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8DCC54BE-5338-31A4-0F8A-4A8031A75DD7}"/>
              </a:ext>
            </a:extLst>
          </p:cNvPr>
          <p:cNvSpPr txBox="1"/>
          <p:nvPr/>
        </p:nvSpPr>
        <p:spPr>
          <a:xfrm>
            <a:off x="1519637" y="1086521"/>
            <a:ext cx="4283545"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ABOUT ANIME CULTURE</a:t>
            </a:r>
          </a:p>
        </p:txBody>
      </p:sp>
      <p:pic>
        <p:nvPicPr>
          <p:cNvPr id="4" name="Picture 3" descr="A child with pink hair&#10;&#10;Description automatically generated with medium confidence">
            <a:extLst>
              <a:ext uri="{FF2B5EF4-FFF2-40B4-BE49-F238E27FC236}">
                <a16:creationId xmlns:a16="http://schemas.microsoft.com/office/drawing/2014/main" id="{0C6A192C-164A-3E94-AE75-9A3B081EB07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7759041" y="2274570"/>
            <a:ext cx="4583430" cy="4583430"/>
          </a:xfrm>
          <a:prstGeom prst="rect">
            <a:avLst/>
          </a:prstGeom>
          <a:effectLst>
            <a:outerShdw blurRad="241300" dist="38100" dir="2700000" algn="tl" rotWithShape="0">
              <a:prstClr val="black">
                <a:alpha val="40000"/>
              </a:prstClr>
            </a:outerShdw>
          </a:effectLst>
        </p:spPr>
      </p:pic>
      <p:sp>
        <p:nvSpPr>
          <p:cNvPr id="9" name="TextBox 8">
            <a:extLst>
              <a:ext uri="{FF2B5EF4-FFF2-40B4-BE49-F238E27FC236}">
                <a16:creationId xmlns:a16="http://schemas.microsoft.com/office/drawing/2014/main" id="{0F23776F-5A7B-0CCC-9A7C-56E187128B58}"/>
              </a:ext>
            </a:extLst>
          </p:cNvPr>
          <p:cNvSpPr txBox="1"/>
          <p:nvPr/>
        </p:nvSpPr>
        <p:spPr>
          <a:xfrm>
            <a:off x="1638260" y="2396664"/>
            <a:ext cx="3642344" cy="338554"/>
          </a:xfrm>
          <a:prstGeom prst="rect">
            <a:avLst/>
          </a:prstGeom>
          <a:noFill/>
        </p:spPr>
        <p:txBody>
          <a:bodyPr wrap="none" rtlCol="0">
            <a:spAutoFit/>
          </a:bodyPr>
          <a:lstStyle/>
          <a:p>
            <a:pPr marL="285750" indent="-285750">
              <a:buFont typeface="Arial" panose="020B0604020202020204" pitchFamily="34" charset="0"/>
              <a:buChar char="•"/>
            </a:pPr>
            <a:r>
              <a:rPr lang="en-IN" sz="1600" i="1" dirty="0">
                <a:solidFill>
                  <a:schemeClr val="bg1"/>
                </a:solidFill>
                <a:latin typeface="Work Sans SemiBold" panose="00000700000000000000" pitchFamily="50" charset="0"/>
              </a:rPr>
              <a:t>Anime Landmarks and Mascots</a:t>
            </a:r>
          </a:p>
        </p:txBody>
      </p:sp>
      <p:sp>
        <p:nvSpPr>
          <p:cNvPr id="10" name="TextBox 9">
            <a:extLst>
              <a:ext uri="{FF2B5EF4-FFF2-40B4-BE49-F238E27FC236}">
                <a16:creationId xmlns:a16="http://schemas.microsoft.com/office/drawing/2014/main" id="{0DCB88F5-CC0B-C7F3-2B02-8AE7CE8923CC}"/>
              </a:ext>
            </a:extLst>
          </p:cNvPr>
          <p:cNvSpPr txBox="1"/>
          <p:nvPr/>
        </p:nvSpPr>
        <p:spPr>
          <a:xfrm>
            <a:off x="1908300" y="2695475"/>
            <a:ext cx="4068778" cy="893834"/>
          </a:xfrm>
          <a:prstGeom prst="rect">
            <a:avLst/>
          </a:prstGeom>
          <a:noFill/>
        </p:spPr>
        <p:txBody>
          <a:bodyPr wrap="square" rtlCol="0">
            <a:spAutoFit/>
          </a:bodyPr>
          <a:lstStyle/>
          <a:p>
            <a:pP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In Japan, anime has such a large influence, you can find statues, other landmarks and sites dedicated to the anime culture and their creators. </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4CE8C8A7-C3EF-F3EE-1303-CB01F2A94674}"/>
              </a:ext>
            </a:extLst>
          </p:cNvPr>
          <p:cNvSpPr txBox="1"/>
          <p:nvPr/>
        </p:nvSpPr>
        <p:spPr>
          <a:xfrm>
            <a:off x="1638260" y="3919346"/>
            <a:ext cx="3190297" cy="338554"/>
          </a:xfrm>
          <a:prstGeom prst="rect">
            <a:avLst/>
          </a:prstGeom>
          <a:noFill/>
        </p:spPr>
        <p:txBody>
          <a:bodyPr wrap="none" rtlCol="0">
            <a:spAutoFit/>
          </a:bodyPr>
          <a:lstStyle/>
          <a:p>
            <a:pPr marL="285750" indent="-285750">
              <a:buFont typeface="Arial" panose="020B0604020202020204" pitchFamily="34" charset="0"/>
              <a:buChar char="•"/>
            </a:pPr>
            <a:r>
              <a:rPr lang="en-IN" sz="1600" i="1" dirty="0">
                <a:solidFill>
                  <a:schemeClr val="bg1"/>
                </a:solidFill>
                <a:latin typeface="Work Sans SemiBold" panose="00000700000000000000" pitchFamily="50" charset="0"/>
              </a:rPr>
              <a:t>Akihabara – Anime Central</a:t>
            </a:r>
          </a:p>
        </p:txBody>
      </p:sp>
      <p:sp>
        <p:nvSpPr>
          <p:cNvPr id="12" name="TextBox 11">
            <a:extLst>
              <a:ext uri="{FF2B5EF4-FFF2-40B4-BE49-F238E27FC236}">
                <a16:creationId xmlns:a16="http://schemas.microsoft.com/office/drawing/2014/main" id="{0ADA2009-4BD5-1F41-4BA4-A8782BB8C696}"/>
              </a:ext>
            </a:extLst>
          </p:cNvPr>
          <p:cNvSpPr txBox="1"/>
          <p:nvPr/>
        </p:nvSpPr>
        <p:spPr>
          <a:xfrm>
            <a:off x="1908300" y="4218157"/>
            <a:ext cx="4068778" cy="616836"/>
          </a:xfrm>
          <a:prstGeom prst="rect">
            <a:avLst/>
          </a:prstGeom>
          <a:noFill/>
        </p:spPr>
        <p:txBody>
          <a:bodyPr wrap="square" rtlCol="0">
            <a:spAutoFit/>
          </a:bodyPr>
          <a:lstStyle/>
          <a:p>
            <a:pP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 town of Akihabara, located near the heart of Tokyo, houses many shops and anime related venues.</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90885D3D-8EE2-D8EC-3FC5-5C93816EC346}"/>
              </a:ext>
            </a:extLst>
          </p:cNvPr>
          <p:cNvSpPr txBox="1"/>
          <p:nvPr/>
        </p:nvSpPr>
        <p:spPr>
          <a:xfrm>
            <a:off x="1638260" y="5165030"/>
            <a:ext cx="2422458" cy="338554"/>
          </a:xfrm>
          <a:prstGeom prst="rect">
            <a:avLst/>
          </a:prstGeom>
          <a:noFill/>
        </p:spPr>
        <p:txBody>
          <a:bodyPr wrap="none" rtlCol="0">
            <a:spAutoFit/>
          </a:bodyPr>
          <a:lstStyle/>
          <a:p>
            <a:pPr marL="285750" indent="-285750">
              <a:buFont typeface="Arial" panose="020B0604020202020204" pitchFamily="34" charset="0"/>
              <a:buChar char="•"/>
            </a:pPr>
            <a:r>
              <a:rPr lang="en-IN" sz="1600" i="1" dirty="0">
                <a:solidFill>
                  <a:schemeClr val="bg1"/>
                </a:solidFill>
                <a:latin typeface="Work Sans SemiBold" panose="00000700000000000000" pitchFamily="50" charset="0"/>
              </a:rPr>
              <a:t>Anime Conventions</a:t>
            </a:r>
          </a:p>
        </p:txBody>
      </p:sp>
      <p:sp>
        <p:nvSpPr>
          <p:cNvPr id="14" name="TextBox 13">
            <a:extLst>
              <a:ext uri="{FF2B5EF4-FFF2-40B4-BE49-F238E27FC236}">
                <a16:creationId xmlns:a16="http://schemas.microsoft.com/office/drawing/2014/main" id="{BD3D8015-D830-0ABE-6E55-374D64B3610C}"/>
              </a:ext>
            </a:extLst>
          </p:cNvPr>
          <p:cNvSpPr txBox="1"/>
          <p:nvPr/>
        </p:nvSpPr>
        <p:spPr>
          <a:xfrm>
            <a:off x="1908300" y="5463841"/>
            <a:ext cx="3589323" cy="616836"/>
          </a:xfrm>
          <a:prstGeom prst="rect">
            <a:avLst/>
          </a:prstGeom>
          <a:noFill/>
        </p:spPr>
        <p:txBody>
          <a:bodyPr wrap="square" rtlCol="0">
            <a:spAutoFit/>
          </a:bodyPr>
          <a:lstStyle/>
          <a:p>
            <a:pP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In Japan there are anime related conventions that take place in Japan annually.</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Shape&#10;&#10;Description automatically generated">
            <a:extLst>
              <a:ext uri="{FF2B5EF4-FFF2-40B4-BE49-F238E27FC236}">
                <a16:creationId xmlns:a16="http://schemas.microsoft.com/office/drawing/2014/main" id="{64D3E00B-3621-AE13-1503-05D004A4F61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5414770" y="1762910"/>
            <a:ext cx="2567725" cy="1953417"/>
          </a:xfrm>
          <a:prstGeom prst="rect">
            <a:avLst/>
          </a:prstGeom>
        </p:spPr>
      </p:pic>
      <p:pic>
        <p:nvPicPr>
          <p:cNvPr id="18" name="Picture 17" descr="A cartoon of a child holding a guitar&#10;&#10;Description automatically generated with low confidence">
            <a:extLst>
              <a:ext uri="{FF2B5EF4-FFF2-40B4-BE49-F238E27FC236}">
                <a16:creationId xmlns:a16="http://schemas.microsoft.com/office/drawing/2014/main" id="{7A72E838-65E6-F52E-53F4-A8BD2B5C98F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860392" y="4116966"/>
            <a:ext cx="2184769" cy="2512917"/>
          </a:xfrm>
          <a:prstGeom prst="rect">
            <a:avLst/>
          </a:prstGeom>
        </p:spPr>
      </p:pic>
      <p:pic>
        <p:nvPicPr>
          <p:cNvPr id="22" name="Picture 21" descr="Shape&#10;&#10;Description automatically generated with medium confidence">
            <a:extLst>
              <a:ext uri="{FF2B5EF4-FFF2-40B4-BE49-F238E27FC236}">
                <a16:creationId xmlns:a16="http://schemas.microsoft.com/office/drawing/2014/main" id="{3C8490A1-339E-3923-D7C8-543BFE6B2082}"/>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9579422" y="378179"/>
            <a:ext cx="1720668" cy="1416683"/>
          </a:xfrm>
          <a:prstGeom prst="rect">
            <a:avLst/>
          </a:prstGeom>
        </p:spPr>
      </p:pic>
    </p:spTree>
    <p:extLst>
      <p:ext uri="{BB962C8B-B14F-4D97-AF65-F5344CB8AC3E}">
        <p14:creationId xmlns:p14="http://schemas.microsoft.com/office/powerpoint/2010/main" val="63245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5C43DDC-5428-85DC-A437-07CEE4B2C09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886224" y="920655"/>
            <a:ext cx="3463447" cy="5217531"/>
          </a:xfrm>
          <a:prstGeom prst="rect">
            <a:avLst/>
          </a:prstGeom>
        </p:spPr>
      </p:pic>
      <p:pic>
        <p:nvPicPr>
          <p:cNvPr id="7" name="Picture 6" descr="A picture containing sculpture, person, building&#10;&#10;Description automatically generated">
            <a:extLst>
              <a:ext uri="{FF2B5EF4-FFF2-40B4-BE49-F238E27FC236}">
                <a16:creationId xmlns:a16="http://schemas.microsoft.com/office/drawing/2014/main" id="{AEB0375B-C144-6D76-88AA-47E151467E4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433408" y="920655"/>
            <a:ext cx="4025873" cy="5459260"/>
          </a:xfrm>
          <a:prstGeom prst="rect">
            <a:avLst/>
          </a:prstGeom>
        </p:spPr>
      </p:pic>
      <p:sp>
        <p:nvSpPr>
          <p:cNvPr id="3" name="Rectangle: Rounded Corners 2">
            <a:extLst>
              <a:ext uri="{FF2B5EF4-FFF2-40B4-BE49-F238E27FC236}">
                <a16:creationId xmlns:a16="http://schemas.microsoft.com/office/drawing/2014/main" id="{8AD6B911-5868-C9D4-4044-9295E6B15E85}"/>
              </a:ext>
            </a:extLst>
          </p:cNvPr>
          <p:cNvSpPr/>
          <p:nvPr/>
        </p:nvSpPr>
        <p:spPr>
          <a:xfrm>
            <a:off x="803275" y="3886200"/>
            <a:ext cx="10548938" cy="3642360"/>
          </a:xfrm>
          <a:prstGeom prst="roundRect">
            <a:avLst>
              <a:gd name="adj" fmla="val 15134"/>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FD0587BF-1462-E316-3D59-571440B37D7F}"/>
              </a:ext>
            </a:extLst>
          </p:cNvPr>
          <p:cNvSpPr/>
          <p:nvPr/>
        </p:nvSpPr>
        <p:spPr>
          <a:xfrm>
            <a:off x="1168400" y="5196266"/>
            <a:ext cx="9855200" cy="1936054"/>
          </a:xfrm>
          <a:prstGeom prst="roundRect">
            <a:avLst>
              <a:gd name="adj" fmla="val 1424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688E84BA-C96E-47A6-6756-AA9692CD9D8B}"/>
              </a:ext>
            </a:extLst>
          </p:cNvPr>
          <p:cNvSpPr txBox="1"/>
          <p:nvPr/>
        </p:nvSpPr>
        <p:spPr>
          <a:xfrm>
            <a:off x="4304484" y="4222576"/>
            <a:ext cx="3583032"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HISTORY OF ANIME</a:t>
            </a:r>
          </a:p>
        </p:txBody>
      </p:sp>
      <p:sp>
        <p:nvSpPr>
          <p:cNvPr id="5" name="TextBox 4">
            <a:extLst>
              <a:ext uri="{FF2B5EF4-FFF2-40B4-BE49-F238E27FC236}">
                <a16:creationId xmlns:a16="http://schemas.microsoft.com/office/drawing/2014/main" id="{090F260F-71D0-4A81-329E-6B535740BF05}"/>
              </a:ext>
            </a:extLst>
          </p:cNvPr>
          <p:cNvSpPr txBox="1"/>
          <p:nvPr/>
        </p:nvSpPr>
        <p:spPr>
          <a:xfrm>
            <a:off x="1842329" y="5442204"/>
            <a:ext cx="8507342" cy="893834"/>
          </a:xfrm>
          <a:prstGeom prst="rect">
            <a:avLst/>
          </a:prstGeom>
          <a:noFill/>
        </p:spPr>
        <p:txBody>
          <a:bodyPr wrap="square" rtlCol="0">
            <a:spAutoFit/>
          </a:bodyPr>
          <a:lstStyle/>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 history of anime can be traced back to the start of the 20th century, with the earliest verifiable films dating from 1907. Before the advent of film, Japan already had a rich tradition of entertainment with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colourful</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painted figures moving across the projection screen in </a:t>
            </a:r>
            <a:r>
              <a:rPr lang="en-US" sz="1200" i="1"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utsushi</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a:t>
            </a:r>
            <a:r>
              <a:rPr lang="en-US" altLang="ja-JP"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 particular Japanese type of magic lantern show popular in the 19th century.</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person in a garment&#10;&#10;Description automatically generated with low confidence">
            <a:extLst>
              <a:ext uri="{FF2B5EF4-FFF2-40B4-BE49-F238E27FC236}">
                <a16:creationId xmlns:a16="http://schemas.microsoft.com/office/drawing/2014/main" id="{08E80354-A2A0-F97A-4B06-CC3B14F1597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flipH="1">
            <a:off x="8790569" y="1431620"/>
            <a:ext cx="2598156" cy="3595198"/>
          </a:xfrm>
          <a:prstGeom prst="rect">
            <a:avLst/>
          </a:prstGeom>
        </p:spPr>
      </p:pic>
      <p:pic>
        <p:nvPicPr>
          <p:cNvPr id="18" name="Picture 17" descr="A picture containing icon&#10;&#10;Description automatically generated">
            <a:extLst>
              <a:ext uri="{FF2B5EF4-FFF2-40B4-BE49-F238E27FC236}">
                <a16:creationId xmlns:a16="http://schemas.microsoft.com/office/drawing/2014/main" id="{0A6A085B-EE2D-52B5-D7D1-D313D0EDA5E3}"/>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790669" y="2885502"/>
            <a:ext cx="1428916" cy="1498863"/>
          </a:xfrm>
          <a:prstGeom prst="rect">
            <a:avLst/>
          </a:prstGeom>
        </p:spPr>
      </p:pic>
      <p:pic>
        <p:nvPicPr>
          <p:cNvPr id="22" name="Picture 21" descr="A person in a garment&#10;&#10;Description automatically generated with low confidence">
            <a:extLst>
              <a:ext uri="{FF2B5EF4-FFF2-40B4-BE49-F238E27FC236}">
                <a16:creationId xmlns:a16="http://schemas.microsoft.com/office/drawing/2014/main" id="{46F3862E-53CF-D83A-BA47-FDA0ECBF6329}"/>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4879221" y="667166"/>
            <a:ext cx="2433559" cy="3595198"/>
          </a:xfrm>
          <a:prstGeom prst="rect">
            <a:avLst/>
          </a:prstGeom>
        </p:spPr>
      </p:pic>
    </p:spTree>
    <p:extLst>
      <p:ext uri="{BB962C8B-B14F-4D97-AF65-F5344CB8AC3E}">
        <p14:creationId xmlns:p14="http://schemas.microsoft.com/office/powerpoint/2010/main" val="295924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logo&#10;&#10;Description automatically generated">
            <a:extLst>
              <a:ext uri="{FF2B5EF4-FFF2-40B4-BE49-F238E27FC236}">
                <a16:creationId xmlns:a16="http://schemas.microsoft.com/office/drawing/2014/main" id="{15A9EAEC-D555-60EA-23FE-006B29AE0C2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8823763" y="1595969"/>
            <a:ext cx="2474413" cy="3493017"/>
          </a:xfrm>
          <a:prstGeom prst="rect">
            <a:avLst/>
          </a:prstGeom>
        </p:spPr>
      </p:pic>
      <p:pic>
        <p:nvPicPr>
          <p:cNvPr id="26" name="Picture 25" descr="A group of people in clothing&#10;&#10;Description automatically generated with medium confidence">
            <a:extLst>
              <a:ext uri="{FF2B5EF4-FFF2-40B4-BE49-F238E27FC236}">
                <a16:creationId xmlns:a16="http://schemas.microsoft.com/office/drawing/2014/main" id="{0668D8A3-5CE7-C846-C836-19A9F5066D1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flipH="1">
            <a:off x="572444" y="1566870"/>
            <a:ext cx="3130057" cy="2818127"/>
          </a:xfrm>
          <a:prstGeom prst="rect">
            <a:avLst/>
          </a:prstGeom>
        </p:spPr>
      </p:pic>
      <p:pic>
        <p:nvPicPr>
          <p:cNvPr id="17" name="Picture 16" descr="A group of people in clothing&#10;&#10;Description automatically generated with medium confidence">
            <a:extLst>
              <a:ext uri="{FF2B5EF4-FFF2-40B4-BE49-F238E27FC236}">
                <a16:creationId xmlns:a16="http://schemas.microsoft.com/office/drawing/2014/main" id="{364259BE-7013-0C68-1410-AE91B8B70883}"/>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4098582" y="1723294"/>
            <a:ext cx="4388376" cy="3651547"/>
          </a:xfrm>
          <a:prstGeom prst="rect">
            <a:avLst/>
          </a:prstGeom>
        </p:spPr>
      </p:pic>
      <p:sp>
        <p:nvSpPr>
          <p:cNvPr id="3" name="TextBox 2">
            <a:extLst>
              <a:ext uri="{FF2B5EF4-FFF2-40B4-BE49-F238E27FC236}">
                <a16:creationId xmlns:a16="http://schemas.microsoft.com/office/drawing/2014/main" id="{A3EED970-5BAA-1D9E-A775-C979C20AF8B9}"/>
              </a:ext>
            </a:extLst>
          </p:cNvPr>
          <p:cNvSpPr txBox="1"/>
          <p:nvPr/>
        </p:nvSpPr>
        <p:spPr>
          <a:xfrm>
            <a:off x="4480019" y="739280"/>
            <a:ext cx="3231975"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FAMOUS ANIMES</a:t>
            </a:r>
          </a:p>
        </p:txBody>
      </p:sp>
      <p:sp>
        <p:nvSpPr>
          <p:cNvPr id="4" name="Rectangle: Rounded Corners 3">
            <a:extLst>
              <a:ext uri="{FF2B5EF4-FFF2-40B4-BE49-F238E27FC236}">
                <a16:creationId xmlns:a16="http://schemas.microsoft.com/office/drawing/2014/main" id="{8B130E0C-E033-6B92-5103-686DFBC6D5F7}"/>
              </a:ext>
            </a:extLst>
          </p:cNvPr>
          <p:cNvSpPr/>
          <p:nvPr/>
        </p:nvSpPr>
        <p:spPr>
          <a:xfrm>
            <a:off x="803276" y="4113427"/>
            <a:ext cx="2564958" cy="1063328"/>
          </a:xfrm>
          <a:prstGeom prst="roundRect">
            <a:avLst>
              <a:gd name="adj" fmla="val 21061"/>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BF2908AE-C241-846A-DFCC-E7766E8F6F4D}"/>
              </a:ext>
            </a:extLst>
          </p:cNvPr>
          <p:cNvSpPr/>
          <p:nvPr/>
        </p:nvSpPr>
        <p:spPr>
          <a:xfrm>
            <a:off x="969584" y="3396625"/>
            <a:ext cx="834190" cy="834190"/>
          </a:xfrm>
          <a:prstGeom prst="roundRect">
            <a:avLst>
              <a:gd name="adj" fmla="val 26894"/>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C394D50-EC3A-68D2-D748-D493586161F7}"/>
              </a:ext>
            </a:extLst>
          </p:cNvPr>
          <p:cNvSpPr txBox="1"/>
          <p:nvPr/>
        </p:nvSpPr>
        <p:spPr>
          <a:xfrm>
            <a:off x="1069925" y="3429000"/>
            <a:ext cx="633508" cy="769441"/>
          </a:xfrm>
          <a:prstGeom prst="rect">
            <a:avLst/>
          </a:prstGeom>
          <a:noFill/>
        </p:spPr>
        <p:txBody>
          <a:bodyPr wrap="none" rtlCol="0">
            <a:spAutoFit/>
          </a:bodyPr>
          <a:lstStyle/>
          <a:p>
            <a:pPr algn="ctr"/>
            <a:r>
              <a:rPr lang="en-IN" sz="4400" dirty="0">
                <a:solidFill>
                  <a:schemeClr val="tx1">
                    <a:lumMod val="85000"/>
                    <a:lumOff val="15000"/>
                  </a:schemeClr>
                </a:solidFill>
                <a:latin typeface="Bangers" panose="00000500000000000000" pitchFamily="2" charset="0"/>
              </a:rPr>
              <a:t>01</a:t>
            </a:r>
          </a:p>
        </p:txBody>
      </p:sp>
      <p:pic>
        <p:nvPicPr>
          <p:cNvPr id="12" name="Picture 11" descr="A picture containing text, tableware&#10;&#10;Description automatically generated">
            <a:extLst>
              <a:ext uri="{FF2B5EF4-FFF2-40B4-BE49-F238E27FC236}">
                <a16:creationId xmlns:a16="http://schemas.microsoft.com/office/drawing/2014/main" id="{D3503633-8943-5759-D541-558752234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25" y="4335922"/>
            <a:ext cx="1895860" cy="688849"/>
          </a:xfrm>
          <a:prstGeom prst="rect">
            <a:avLst/>
          </a:prstGeom>
        </p:spPr>
      </p:pic>
      <p:sp>
        <p:nvSpPr>
          <p:cNvPr id="13" name="Rectangle: Rounded Corners 12">
            <a:extLst>
              <a:ext uri="{FF2B5EF4-FFF2-40B4-BE49-F238E27FC236}">
                <a16:creationId xmlns:a16="http://schemas.microsoft.com/office/drawing/2014/main" id="{22332EBE-50D8-4087-7983-DDF1737F5080}"/>
              </a:ext>
            </a:extLst>
          </p:cNvPr>
          <p:cNvSpPr/>
          <p:nvPr/>
        </p:nvSpPr>
        <p:spPr>
          <a:xfrm>
            <a:off x="4813521" y="4113427"/>
            <a:ext cx="2564958" cy="1063328"/>
          </a:xfrm>
          <a:prstGeom prst="roundRect">
            <a:avLst>
              <a:gd name="adj" fmla="val 21061"/>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extLst>
              <a:ext uri="{FF2B5EF4-FFF2-40B4-BE49-F238E27FC236}">
                <a16:creationId xmlns:a16="http://schemas.microsoft.com/office/drawing/2014/main" id="{3AE4DF0A-6726-361A-7238-2C20CC2542A1}"/>
              </a:ext>
            </a:extLst>
          </p:cNvPr>
          <p:cNvSpPr/>
          <p:nvPr/>
        </p:nvSpPr>
        <p:spPr>
          <a:xfrm>
            <a:off x="5678905" y="3396625"/>
            <a:ext cx="834190" cy="834190"/>
          </a:xfrm>
          <a:prstGeom prst="roundRect">
            <a:avLst>
              <a:gd name="adj" fmla="val 26894"/>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65BD3B5-D747-DDF2-60EC-32D49E88B1F0}"/>
              </a:ext>
            </a:extLst>
          </p:cNvPr>
          <p:cNvSpPr txBox="1"/>
          <p:nvPr/>
        </p:nvSpPr>
        <p:spPr>
          <a:xfrm>
            <a:off x="5738370" y="3429000"/>
            <a:ext cx="715260" cy="769441"/>
          </a:xfrm>
          <a:prstGeom prst="rect">
            <a:avLst/>
          </a:prstGeom>
          <a:noFill/>
        </p:spPr>
        <p:txBody>
          <a:bodyPr wrap="none" rtlCol="0">
            <a:spAutoFit/>
          </a:bodyPr>
          <a:lstStyle/>
          <a:p>
            <a:pPr algn="ctr"/>
            <a:r>
              <a:rPr lang="en-IN" sz="4400" dirty="0">
                <a:solidFill>
                  <a:schemeClr val="tx1">
                    <a:lumMod val="85000"/>
                    <a:lumOff val="15000"/>
                  </a:schemeClr>
                </a:solidFill>
                <a:latin typeface="Bangers" panose="00000500000000000000" pitchFamily="2" charset="0"/>
              </a:rPr>
              <a:t>02</a:t>
            </a:r>
          </a:p>
        </p:txBody>
      </p:sp>
      <p:pic>
        <p:nvPicPr>
          <p:cNvPr id="19" name="Picture 18" descr="Text, logo&#10;&#10;Description automatically generated">
            <a:extLst>
              <a:ext uri="{FF2B5EF4-FFF2-40B4-BE49-F238E27FC236}">
                <a16:creationId xmlns:a16="http://schemas.microsoft.com/office/drawing/2014/main" id="{E3EF7F67-4B49-2ACE-45A4-15AF30B49E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9603" y="4274359"/>
            <a:ext cx="1772795" cy="741465"/>
          </a:xfrm>
          <a:prstGeom prst="rect">
            <a:avLst/>
          </a:prstGeom>
        </p:spPr>
      </p:pic>
      <p:sp>
        <p:nvSpPr>
          <p:cNvPr id="20" name="Rectangle: Rounded Corners 19">
            <a:extLst>
              <a:ext uri="{FF2B5EF4-FFF2-40B4-BE49-F238E27FC236}">
                <a16:creationId xmlns:a16="http://schemas.microsoft.com/office/drawing/2014/main" id="{6E611DCB-DFC7-99D8-251D-88D48D2670E1}"/>
              </a:ext>
            </a:extLst>
          </p:cNvPr>
          <p:cNvSpPr/>
          <p:nvPr/>
        </p:nvSpPr>
        <p:spPr>
          <a:xfrm flipH="1">
            <a:off x="8789041" y="4113427"/>
            <a:ext cx="2564958" cy="1063328"/>
          </a:xfrm>
          <a:prstGeom prst="roundRect">
            <a:avLst>
              <a:gd name="adj" fmla="val 21061"/>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1AE0E33D-9220-2E8E-B69F-123979500C67}"/>
              </a:ext>
            </a:extLst>
          </p:cNvPr>
          <p:cNvSpPr/>
          <p:nvPr/>
        </p:nvSpPr>
        <p:spPr>
          <a:xfrm flipH="1">
            <a:off x="10353501" y="3396625"/>
            <a:ext cx="834190" cy="834190"/>
          </a:xfrm>
          <a:prstGeom prst="roundRect">
            <a:avLst>
              <a:gd name="adj" fmla="val 26894"/>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C33D7A0F-6B86-B664-0966-A2FCEB258869}"/>
              </a:ext>
            </a:extLst>
          </p:cNvPr>
          <p:cNvSpPr txBox="1"/>
          <p:nvPr/>
        </p:nvSpPr>
        <p:spPr>
          <a:xfrm flipH="1">
            <a:off x="10415370" y="3429000"/>
            <a:ext cx="710452" cy="769441"/>
          </a:xfrm>
          <a:prstGeom prst="rect">
            <a:avLst/>
          </a:prstGeom>
          <a:noFill/>
        </p:spPr>
        <p:txBody>
          <a:bodyPr wrap="none" rtlCol="0">
            <a:spAutoFit/>
          </a:bodyPr>
          <a:lstStyle/>
          <a:p>
            <a:pPr algn="ctr"/>
            <a:r>
              <a:rPr lang="en-IN" sz="4400" dirty="0">
                <a:solidFill>
                  <a:schemeClr val="tx1">
                    <a:lumMod val="85000"/>
                    <a:lumOff val="15000"/>
                  </a:schemeClr>
                </a:solidFill>
                <a:latin typeface="Bangers" panose="00000500000000000000" pitchFamily="2" charset="0"/>
              </a:rPr>
              <a:t>03</a:t>
            </a:r>
          </a:p>
        </p:txBody>
      </p:sp>
      <p:pic>
        <p:nvPicPr>
          <p:cNvPr id="28" name="Picture 27" descr="Logo&#10;&#10;Description automatically generated">
            <a:extLst>
              <a:ext uri="{FF2B5EF4-FFF2-40B4-BE49-F238E27FC236}">
                <a16:creationId xmlns:a16="http://schemas.microsoft.com/office/drawing/2014/main" id="{350E6DB1-D6CA-1990-D4F8-2DD1C009E3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6240" y="3868630"/>
            <a:ext cx="2070561" cy="1552921"/>
          </a:xfrm>
          <a:prstGeom prst="rect">
            <a:avLst/>
          </a:prstGeom>
        </p:spPr>
      </p:pic>
    </p:spTree>
    <p:extLst>
      <p:ext uri="{BB962C8B-B14F-4D97-AF65-F5344CB8AC3E}">
        <p14:creationId xmlns:p14="http://schemas.microsoft.com/office/powerpoint/2010/main" val="288615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DFAD78C-AD55-FFC6-63B5-BC4AF483267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8563" y="0"/>
            <a:ext cx="4643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FC619C5-5942-9144-63CA-5517A28878F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4E588E-6B09-8333-FEB6-97A674E888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48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377AE6E5-D9D7-B2D4-5A65-5E6C0071E9B7}"/>
              </a:ext>
            </a:extLst>
          </p:cNvPr>
          <p:cNvSpPr/>
          <p:nvPr/>
        </p:nvSpPr>
        <p:spPr>
          <a:xfrm>
            <a:off x="2474029" y="1268158"/>
            <a:ext cx="7243943" cy="4321685"/>
          </a:xfrm>
          <a:prstGeom prst="roundRect">
            <a:avLst>
              <a:gd name="adj" fmla="val 9352"/>
            </a:avLst>
          </a:prstGeom>
          <a:solidFill>
            <a:srgbClr val="E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C3223653-90F4-2438-2A45-4EBDEF392501}"/>
              </a:ext>
            </a:extLst>
          </p:cNvPr>
          <p:cNvSpPr/>
          <p:nvPr/>
        </p:nvSpPr>
        <p:spPr>
          <a:xfrm>
            <a:off x="2756705" y="2301788"/>
            <a:ext cx="6678591" cy="2998581"/>
          </a:xfrm>
          <a:prstGeom prst="roundRect">
            <a:avLst>
              <a:gd name="adj" fmla="val 9352"/>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7A033C3-7972-FEB2-1F4B-F183280217F6}"/>
              </a:ext>
            </a:extLst>
          </p:cNvPr>
          <p:cNvSpPr txBox="1"/>
          <p:nvPr/>
        </p:nvSpPr>
        <p:spPr>
          <a:xfrm>
            <a:off x="5316780" y="1400253"/>
            <a:ext cx="1558440" cy="769441"/>
          </a:xfrm>
          <a:prstGeom prst="rect">
            <a:avLst/>
          </a:prstGeom>
          <a:noFill/>
        </p:spPr>
        <p:txBody>
          <a:bodyPr wrap="none" rtlCol="0">
            <a:spAutoFit/>
          </a:bodyPr>
          <a:lstStyle/>
          <a:p>
            <a:pPr algn="ctr"/>
            <a:r>
              <a:rPr lang="en-IN" sz="4400" dirty="0">
                <a:solidFill>
                  <a:schemeClr val="bg1"/>
                </a:solidFill>
                <a:latin typeface="Bangers" panose="00000500000000000000" pitchFamily="2" charset="0"/>
              </a:rPr>
              <a:t>MANGA</a:t>
            </a:r>
          </a:p>
        </p:txBody>
      </p:sp>
      <p:sp>
        <p:nvSpPr>
          <p:cNvPr id="10" name="TextBox 9">
            <a:extLst>
              <a:ext uri="{FF2B5EF4-FFF2-40B4-BE49-F238E27FC236}">
                <a16:creationId xmlns:a16="http://schemas.microsoft.com/office/drawing/2014/main" id="{BDB68679-2387-DDAA-34F6-634BBEDFF93F}"/>
              </a:ext>
            </a:extLst>
          </p:cNvPr>
          <p:cNvSpPr txBox="1"/>
          <p:nvPr/>
        </p:nvSpPr>
        <p:spPr>
          <a:xfrm>
            <a:off x="3261030" y="2617907"/>
            <a:ext cx="5669940" cy="1170833"/>
          </a:xfrm>
          <a:prstGeom prst="rect">
            <a:avLst/>
          </a:prstGeom>
          <a:noFill/>
        </p:spPr>
        <p:txBody>
          <a:bodyPr wrap="square" rtlCol="0">
            <a:spAutoFit/>
          </a:bodyPr>
          <a:lstStyle/>
          <a:p>
            <a:pPr algn="ctr">
              <a:lnSpc>
                <a:spcPct val="150000"/>
              </a:lnSpc>
            </a:pPr>
            <a:r>
              <a:rPr lang="en-US"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Manga are comics or graphic novels originating from Japan. Most manga conform to a style developed in Japan in the late 19th century, and the form has a long prehistory in earlier Japanese art. The term manga is used in Japan to refer to both comics and cartooning.</a:t>
            </a:r>
            <a:endParaRPr lang="en-IN" sz="1200" i="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88CEF957-5285-B485-1148-A821B7DA491C}"/>
              </a:ext>
            </a:extLst>
          </p:cNvPr>
          <p:cNvSpPr txBox="1"/>
          <p:nvPr/>
        </p:nvSpPr>
        <p:spPr>
          <a:xfrm>
            <a:off x="3172122" y="4104859"/>
            <a:ext cx="5847756" cy="769441"/>
          </a:xfrm>
          <a:prstGeom prst="rect">
            <a:avLst/>
          </a:prstGeom>
          <a:noFill/>
        </p:spPr>
        <p:txBody>
          <a:bodyPr wrap="square" rtlCol="0">
            <a:spAutoFit/>
          </a:bodyPr>
          <a:lstStyle/>
          <a:p>
            <a:r>
              <a:rPr lang="en-IN" sz="2200" dirty="0">
                <a:solidFill>
                  <a:srgbClr val="EF4136"/>
                </a:solidFill>
                <a:latin typeface="Bangers" panose="00000500000000000000" pitchFamily="2" charset="0"/>
              </a:rPr>
              <a:t>CREATORS :  </a:t>
            </a:r>
            <a:r>
              <a:rPr lang="en-IN" sz="2200" dirty="0">
                <a:solidFill>
                  <a:schemeClr val="bg1"/>
                </a:solidFill>
                <a:latin typeface="Bangers" panose="00000500000000000000" pitchFamily="2" charset="0"/>
              </a:rPr>
              <a:t>Osamu </a:t>
            </a:r>
            <a:r>
              <a:rPr lang="en-IN" sz="2200" dirty="0" err="1">
                <a:solidFill>
                  <a:schemeClr val="bg1"/>
                </a:solidFill>
                <a:latin typeface="Bangers" panose="00000500000000000000" pitchFamily="2" charset="0"/>
              </a:rPr>
              <a:t>Tezuka</a:t>
            </a:r>
            <a:r>
              <a:rPr lang="en-IN" sz="2200" dirty="0">
                <a:solidFill>
                  <a:schemeClr val="bg1"/>
                </a:solidFill>
                <a:latin typeface="Bangers" panose="00000500000000000000" pitchFamily="2" charset="0"/>
              </a:rPr>
              <a:t>, Akira </a:t>
            </a:r>
            <a:r>
              <a:rPr lang="en-IN" sz="2200" dirty="0" err="1">
                <a:solidFill>
                  <a:schemeClr val="bg1"/>
                </a:solidFill>
                <a:latin typeface="Bangers" panose="00000500000000000000" pitchFamily="2" charset="0"/>
              </a:rPr>
              <a:t>Toriyama</a:t>
            </a:r>
            <a:r>
              <a:rPr lang="en-IN" sz="2200" dirty="0">
                <a:solidFill>
                  <a:schemeClr val="bg1"/>
                </a:solidFill>
                <a:latin typeface="Bangers" panose="00000500000000000000" pitchFamily="2" charset="0"/>
              </a:rPr>
              <a:t>, </a:t>
            </a:r>
            <a:r>
              <a:rPr lang="en-IN" sz="2200" dirty="0" err="1">
                <a:solidFill>
                  <a:schemeClr val="bg1"/>
                </a:solidFill>
                <a:latin typeface="Bangers" panose="00000500000000000000" pitchFamily="2" charset="0"/>
              </a:rPr>
              <a:t>Eiichiro</a:t>
            </a:r>
            <a:r>
              <a:rPr lang="en-IN" sz="2200" dirty="0">
                <a:solidFill>
                  <a:schemeClr val="bg1"/>
                </a:solidFill>
                <a:latin typeface="Bangers" panose="00000500000000000000" pitchFamily="2" charset="0"/>
              </a:rPr>
              <a:t> Oda, 	    Yoshihiro </a:t>
            </a:r>
            <a:r>
              <a:rPr lang="en-IN" sz="2200" dirty="0" err="1">
                <a:solidFill>
                  <a:schemeClr val="bg1"/>
                </a:solidFill>
                <a:latin typeface="Bangers" panose="00000500000000000000" pitchFamily="2" charset="0"/>
              </a:rPr>
              <a:t>Togashi</a:t>
            </a:r>
            <a:r>
              <a:rPr lang="en-IN" sz="2200" dirty="0">
                <a:solidFill>
                  <a:schemeClr val="bg1"/>
                </a:solidFill>
                <a:latin typeface="Bangers" panose="00000500000000000000" pitchFamily="2" charset="0"/>
              </a:rPr>
              <a:t> , Naoko Takeuchi</a:t>
            </a:r>
          </a:p>
        </p:txBody>
      </p:sp>
    </p:spTree>
    <p:extLst>
      <p:ext uri="{BB962C8B-B14F-4D97-AF65-F5344CB8AC3E}">
        <p14:creationId xmlns:p14="http://schemas.microsoft.com/office/powerpoint/2010/main" val="3804462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5BC8497-3476-4FC7-B20F-056B6A2342D4}">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1099</TotalTime>
  <Words>511</Words>
  <Application>Microsoft Office PowerPoint</Application>
  <PresentationFormat>Widescreen</PresentationFormat>
  <Paragraphs>76</Paragraphs>
  <Slides>16</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16</vt:i4>
      </vt:variant>
    </vt:vector>
  </HeadingPairs>
  <TitlesOfParts>
    <vt:vector size="26" baseType="lpstr">
      <vt:lpstr>Calibri Light</vt:lpstr>
      <vt:lpstr>Bangers</vt:lpstr>
      <vt:lpstr>Calibri</vt:lpstr>
      <vt:lpstr>Arial</vt:lpstr>
      <vt:lpstr>Open Sans</vt:lpstr>
      <vt:lpstr>Work Sans SemiBold</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محمود عصام فتحى جبر احمد</cp:lastModifiedBy>
  <cp:revision>4</cp:revision>
  <dcterms:created xsi:type="dcterms:W3CDTF">2022-06-09T05:32:15Z</dcterms:created>
  <dcterms:modified xsi:type="dcterms:W3CDTF">2023-05-15T10:25:40Z</dcterms:modified>
</cp:coreProperties>
</file>